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3" r:id="rId4"/>
    <p:sldId id="258" r:id="rId5"/>
    <p:sldId id="278" r:id="rId6"/>
    <p:sldId id="265" r:id="rId7"/>
    <p:sldId id="263" r:id="rId8"/>
    <p:sldId id="262" r:id="rId9"/>
    <p:sldId id="259" r:id="rId10"/>
    <p:sldId id="260" r:id="rId11"/>
    <p:sldId id="261" r:id="rId12"/>
    <p:sldId id="264" r:id="rId13"/>
    <p:sldId id="270" r:id="rId14"/>
    <p:sldId id="271" r:id="rId15"/>
    <p:sldId id="267" r:id="rId16"/>
    <p:sldId id="268" r:id="rId17"/>
    <p:sldId id="269" r:id="rId18"/>
    <p:sldId id="272" r:id="rId19"/>
    <p:sldId id="273" r:id="rId20"/>
    <p:sldId id="274" r:id="rId21"/>
    <p:sldId id="275" r:id="rId22"/>
    <p:sldId id="276" r:id="rId23"/>
    <p:sldId id="277" r:id="rId24"/>
    <p:sldId id="279" r:id="rId25"/>
    <p:sldId id="280" r:id="rId26"/>
    <p:sldId id="281" r:id="rId27"/>
    <p:sldId id="282" r:id="rId28"/>
    <p:sldId id="283" r:id="rId29"/>
    <p:sldId id="284" r:id="rId30"/>
    <p:sldId id="285" r:id="rId31"/>
    <p:sldId id="286" r:id="rId32"/>
    <p:sldId id="287" r:id="rId33"/>
    <p:sldId id="288" r:id="rId34"/>
    <p:sldId id="307" r:id="rId35"/>
    <p:sldId id="308" r:id="rId36"/>
    <p:sldId id="289" r:id="rId37"/>
    <p:sldId id="290" r:id="rId38"/>
    <p:sldId id="291" r:id="rId39"/>
    <p:sldId id="313" r:id="rId40"/>
    <p:sldId id="292" r:id="rId41"/>
    <p:sldId id="309" r:id="rId42"/>
    <p:sldId id="310" r:id="rId43"/>
    <p:sldId id="314" r:id="rId44"/>
    <p:sldId id="295" r:id="rId45"/>
    <p:sldId id="311" r:id="rId46"/>
    <p:sldId id="312" r:id="rId47"/>
    <p:sldId id="298" r:id="rId48"/>
    <p:sldId id="299" r:id="rId49"/>
    <p:sldId id="300" r:id="rId50"/>
    <p:sldId id="315" r:id="rId51"/>
    <p:sldId id="302" r:id="rId52"/>
    <p:sldId id="304" r:id="rId53"/>
    <p:sldId id="305" r:id="rId54"/>
    <p:sldId id="306"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147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B1CE63-0934-49B9-A164-633059582B7B}" type="datetimeFigureOut">
              <a:rPr lang="zh-CN" altLang="en-US" smtClean="0"/>
              <a:pPr/>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03B1C4-9E6E-478B-B2C7-B35DB991ACD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B1CE63-0934-49B9-A164-633059582B7B}" type="datetimeFigureOut">
              <a:rPr lang="zh-CN" altLang="en-US" smtClean="0"/>
              <a:pPr/>
              <a:t>2017/11/15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03B1C4-9E6E-478B-B2C7-B35DB991AC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C://Documents%20and%20Settings/Administrator/Local%20Settings/Temporary%20Internet%20Files/Content.IE5/IQEEJ3AE/&#20998;&#26512;&#31532;&#19968;&#37096;&#20998;&#65288;1&#12289;2&#33410;.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Local%20Settings/Temp/Local%20Settings/Temp/Rar$DI00.500/&#26032;&#24314;&#25991;&#20214;&#22841;%20(2)/&#35760;&#24565;&#21016;&#21644;&#29645;&#21531;/&#38518;&#28170;&#26126;.ppt"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gi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4282" y="2130425"/>
            <a:ext cx="8715436" cy="2798773"/>
          </a:xfrm>
        </p:spPr>
        <p:txBody>
          <a:bodyPr>
            <a:noAutofit/>
          </a:bodyPr>
          <a:lstStyle/>
          <a:p>
            <a:pPr algn="l"/>
            <a:r>
              <a:rPr lang="zh-CN" altLang="en-US" sz="6000" dirty="0" smtClean="0">
                <a:solidFill>
                  <a:srgbClr val="FF0000"/>
                </a:solidFill>
              </a:rPr>
              <a:t>导入：</a:t>
            </a:r>
            <a:r>
              <a:rPr lang="en-US" altLang="zh-CN" sz="6000" dirty="0" smtClean="0">
                <a:solidFill>
                  <a:srgbClr val="FF0000"/>
                </a:solidFill>
              </a:rPr>
              <a:t/>
            </a:r>
            <a:br>
              <a:rPr lang="en-US" altLang="zh-CN" sz="6000" dirty="0" smtClean="0">
                <a:solidFill>
                  <a:srgbClr val="FF0000"/>
                </a:solidFill>
              </a:rPr>
            </a:br>
            <a:r>
              <a:rPr lang="en-US" altLang="zh-CN" sz="6000" dirty="0" smtClean="0">
                <a:solidFill>
                  <a:srgbClr val="FF0000"/>
                </a:solidFill>
              </a:rPr>
              <a:t>     </a:t>
            </a:r>
            <a:r>
              <a:rPr lang="zh-CN" altLang="en-US" sz="6000" dirty="0" smtClean="0">
                <a:solidFill>
                  <a:srgbClr val="FF0000"/>
                </a:solidFill>
              </a:rPr>
              <a:t>简单谈谈你对鲁迅看法</a:t>
            </a:r>
            <a:endParaRPr lang="zh-CN" altLang="en-US" sz="6000"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占位符 10242"/>
          <p:cNvSpPr>
            <a:spLocks noGrp="1" noRot="1"/>
          </p:cNvSpPr>
          <p:nvPr>
            <p:ph idx="4294967295"/>
          </p:nvPr>
        </p:nvSpPr>
        <p:spPr>
          <a:xfrm>
            <a:off x="0" y="279400"/>
            <a:ext cx="8540750" cy="6345555"/>
          </a:xfrm>
          <a:noFill/>
        </p:spPr>
        <p:txBody>
          <a:bodyPr anchor="t">
            <a:normAutofit lnSpcReduction="10000"/>
          </a:bodyPr>
          <a:lstStyle/>
          <a:p>
            <a:pPr>
              <a:buNone/>
            </a:pPr>
            <a:r>
              <a:rPr lang="en-US" altLang="zh-CN" sz="3600" b="1">
                <a:solidFill>
                  <a:schemeClr val="tx1">
                    <a:lumMod val="50000"/>
                  </a:schemeClr>
                </a:solidFill>
              </a:rPr>
              <a:t>●</a:t>
            </a:r>
            <a:r>
              <a:rPr lang="zh-CN" altLang="en-US" sz="3600" b="1">
                <a:solidFill>
                  <a:schemeClr val="tx1">
                    <a:lumMod val="50000"/>
                  </a:schemeClr>
                </a:solidFill>
              </a:rPr>
              <a:t>小说集：</a:t>
            </a:r>
            <a:r>
              <a:rPr lang="en-US" altLang="zh-CN" sz="3600" b="1">
                <a:solidFill>
                  <a:srgbClr val="FF0000"/>
                </a:solidFill>
              </a:rPr>
              <a:t>《</a:t>
            </a:r>
            <a:r>
              <a:rPr lang="zh-CN" altLang="en-US" sz="3600" b="1">
                <a:solidFill>
                  <a:srgbClr val="FF0000"/>
                </a:solidFill>
              </a:rPr>
              <a:t>呐喊</a:t>
            </a:r>
            <a:r>
              <a:rPr lang="en-US" altLang="zh-CN" sz="3600" b="1">
                <a:solidFill>
                  <a:srgbClr val="FF0000"/>
                </a:solidFill>
              </a:rPr>
              <a:t>》《</a:t>
            </a:r>
            <a:r>
              <a:rPr lang="zh-CN" altLang="en-US" sz="3600" b="1">
                <a:solidFill>
                  <a:srgbClr val="FF0000"/>
                </a:solidFill>
              </a:rPr>
              <a:t>彷徨</a:t>
            </a:r>
            <a:r>
              <a:rPr lang="en-US" altLang="zh-CN" sz="3600" b="1">
                <a:solidFill>
                  <a:srgbClr val="FF0000"/>
                </a:solidFill>
              </a:rPr>
              <a:t>》《</a:t>
            </a:r>
            <a:r>
              <a:rPr lang="zh-CN" altLang="en-US" sz="3600" b="1">
                <a:solidFill>
                  <a:srgbClr val="FF0000"/>
                </a:solidFill>
              </a:rPr>
              <a:t>故事新编</a:t>
            </a:r>
            <a:r>
              <a:rPr lang="en-US" altLang="zh-CN" sz="3600" b="1">
                <a:solidFill>
                  <a:srgbClr val="FF0000"/>
                </a:solidFill>
              </a:rPr>
              <a:t>》</a:t>
            </a:r>
            <a:r>
              <a:rPr lang="zh-CN" altLang="en-US" sz="3600" b="1">
                <a:solidFill>
                  <a:srgbClr val="FF0000"/>
                </a:solidFill>
              </a:rPr>
              <a:t>（历史小说）</a:t>
            </a:r>
          </a:p>
          <a:p>
            <a:pPr>
              <a:buNone/>
            </a:pPr>
            <a:r>
              <a:rPr lang="zh-CN" altLang="en-US" sz="3600" b="1">
                <a:solidFill>
                  <a:schemeClr val="tx1">
                    <a:lumMod val="50000"/>
                  </a:schemeClr>
                </a:solidFill>
              </a:rPr>
              <a:t>●散文集：</a:t>
            </a:r>
            <a:r>
              <a:rPr lang="en-US" altLang="zh-CN" sz="3600" b="1">
                <a:solidFill>
                  <a:srgbClr val="FF0000"/>
                </a:solidFill>
              </a:rPr>
              <a:t>《</a:t>
            </a:r>
            <a:r>
              <a:rPr lang="zh-CN" altLang="en-US" sz="3600" b="1">
                <a:solidFill>
                  <a:srgbClr val="FF0000"/>
                </a:solidFill>
              </a:rPr>
              <a:t>朝花夕拾</a:t>
            </a:r>
            <a:r>
              <a:rPr lang="en-US" altLang="zh-CN" sz="3600" b="1">
                <a:solidFill>
                  <a:srgbClr val="FF0000"/>
                </a:solidFill>
              </a:rPr>
              <a:t>》</a:t>
            </a:r>
          </a:p>
          <a:p>
            <a:pPr>
              <a:buNone/>
            </a:pPr>
            <a:r>
              <a:rPr lang="en-US" altLang="zh-CN" sz="3600" b="1">
                <a:solidFill>
                  <a:schemeClr val="tx1">
                    <a:lumMod val="50000"/>
                  </a:schemeClr>
                </a:solidFill>
              </a:rPr>
              <a:t>●</a:t>
            </a:r>
            <a:r>
              <a:rPr lang="zh-CN" altLang="en-US" sz="3600" b="1">
                <a:solidFill>
                  <a:schemeClr val="tx1">
                    <a:lumMod val="50000"/>
                  </a:schemeClr>
                </a:solidFill>
              </a:rPr>
              <a:t>散文诗集：</a:t>
            </a:r>
            <a:r>
              <a:rPr lang="en-US" altLang="zh-CN" sz="3600" b="1">
                <a:solidFill>
                  <a:srgbClr val="FF0000"/>
                </a:solidFill>
              </a:rPr>
              <a:t>《</a:t>
            </a:r>
            <a:r>
              <a:rPr lang="zh-CN" altLang="en-US" sz="3600" b="1">
                <a:solidFill>
                  <a:srgbClr val="FF0000"/>
                </a:solidFill>
              </a:rPr>
              <a:t>野草</a:t>
            </a:r>
            <a:r>
              <a:rPr lang="en-US" altLang="zh-CN" sz="3600" b="1">
                <a:solidFill>
                  <a:srgbClr val="FF0000"/>
                </a:solidFill>
              </a:rPr>
              <a:t>》</a:t>
            </a:r>
          </a:p>
          <a:p>
            <a:pPr>
              <a:buNone/>
            </a:pPr>
            <a:r>
              <a:rPr lang="en-US" altLang="zh-CN" sz="3600" b="1">
                <a:solidFill>
                  <a:schemeClr val="tx1">
                    <a:lumMod val="50000"/>
                  </a:schemeClr>
                </a:solidFill>
              </a:rPr>
              <a:t>●</a:t>
            </a:r>
            <a:r>
              <a:rPr lang="zh-CN" altLang="en-US" sz="3600" b="1" u="sng">
                <a:solidFill>
                  <a:schemeClr val="tx1">
                    <a:lumMod val="50000"/>
                  </a:schemeClr>
                </a:solidFill>
              </a:rPr>
              <a:t>鲁迅杂文集</a:t>
            </a:r>
            <a:r>
              <a:rPr lang="en-US" altLang="zh-CN" sz="3600" b="1" u="sng">
                <a:solidFill>
                  <a:schemeClr val="tx1">
                    <a:lumMod val="50000"/>
                  </a:schemeClr>
                </a:solidFill>
              </a:rPr>
              <a:t>16</a:t>
            </a:r>
            <a:r>
              <a:rPr lang="zh-CN" altLang="en-US" sz="3600" b="1" u="sng">
                <a:solidFill>
                  <a:schemeClr val="tx1">
                    <a:lumMod val="50000"/>
                  </a:schemeClr>
                </a:solidFill>
              </a:rPr>
              <a:t>部</a:t>
            </a:r>
            <a:r>
              <a:rPr lang="zh-CN" altLang="en-US" sz="3600" b="1">
                <a:solidFill>
                  <a:schemeClr val="tx1">
                    <a:lumMod val="50000"/>
                  </a:schemeClr>
                </a:solidFill>
              </a:rPr>
              <a:t>：</a:t>
            </a:r>
            <a:r>
              <a:rPr lang="en-US" altLang="zh-CN" sz="3600" b="1">
                <a:solidFill>
                  <a:schemeClr val="tx1">
                    <a:lumMod val="50000"/>
                  </a:schemeClr>
                </a:solidFill>
              </a:rPr>
              <a:t>《</a:t>
            </a:r>
            <a:r>
              <a:rPr lang="zh-CN" altLang="en-US" sz="3600" b="1">
                <a:solidFill>
                  <a:schemeClr val="tx1">
                    <a:lumMod val="50000"/>
                  </a:schemeClr>
                </a:solidFill>
              </a:rPr>
              <a:t>热风</a:t>
            </a:r>
            <a:r>
              <a:rPr lang="en-US" altLang="zh-CN" sz="3600" b="1">
                <a:solidFill>
                  <a:schemeClr val="tx1">
                    <a:lumMod val="50000"/>
                  </a:schemeClr>
                </a:solidFill>
              </a:rPr>
              <a:t>》《</a:t>
            </a:r>
            <a:r>
              <a:rPr lang="zh-CN" altLang="en-US" sz="3600" b="1">
                <a:solidFill>
                  <a:schemeClr val="tx1">
                    <a:lumMod val="50000"/>
                  </a:schemeClr>
                </a:solidFill>
              </a:rPr>
              <a:t>坟</a:t>
            </a:r>
            <a:r>
              <a:rPr lang="en-US" altLang="zh-CN" sz="3600" b="1">
                <a:solidFill>
                  <a:schemeClr val="tx1">
                    <a:lumMod val="50000"/>
                  </a:schemeClr>
                </a:solidFill>
              </a:rPr>
              <a:t>》《</a:t>
            </a:r>
            <a:r>
              <a:rPr lang="zh-CN" altLang="en-US" sz="3600" b="1">
                <a:solidFill>
                  <a:schemeClr val="tx1">
                    <a:lumMod val="50000"/>
                  </a:schemeClr>
                </a:solidFill>
              </a:rPr>
              <a:t>华盖  集</a:t>
            </a:r>
            <a:r>
              <a:rPr lang="en-US" altLang="zh-CN" sz="3600" b="1">
                <a:solidFill>
                  <a:schemeClr val="tx1">
                    <a:lumMod val="50000"/>
                  </a:schemeClr>
                </a:solidFill>
              </a:rPr>
              <a:t>》《</a:t>
            </a:r>
            <a:r>
              <a:rPr lang="zh-CN" altLang="en-US" sz="3600" b="1">
                <a:solidFill>
                  <a:schemeClr val="tx1">
                    <a:lumMod val="50000"/>
                  </a:schemeClr>
                </a:solidFill>
              </a:rPr>
              <a:t>华盖集续编</a:t>
            </a:r>
            <a:r>
              <a:rPr lang="en-US" altLang="zh-CN" sz="3600" b="1">
                <a:solidFill>
                  <a:schemeClr val="tx1">
                    <a:lumMod val="50000"/>
                  </a:schemeClr>
                </a:solidFill>
              </a:rPr>
              <a:t>》《</a:t>
            </a:r>
            <a:r>
              <a:rPr lang="zh-CN" altLang="en-US" sz="3600" b="1">
                <a:solidFill>
                  <a:schemeClr val="tx1">
                    <a:lumMod val="50000"/>
                  </a:schemeClr>
                </a:solidFill>
              </a:rPr>
              <a:t>而已集</a:t>
            </a:r>
            <a:r>
              <a:rPr lang="en-US" altLang="zh-CN" sz="3600" b="1">
                <a:solidFill>
                  <a:schemeClr val="tx1">
                    <a:lumMod val="50000"/>
                  </a:schemeClr>
                </a:solidFill>
              </a:rPr>
              <a:t>》《</a:t>
            </a:r>
            <a:r>
              <a:rPr lang="zh-CN" altLang="en-US" sz="3600" b="1">
                <a:solidFill>
                  <a:schemeClr val="tx1">
                    <a:lumMod val="50000"/>
                  </a:schemeClr>
                </a:solidFill>
              </a:rPr>
              <a:t>三闲集</a:t>
            </a:r>
            <a:r>
              <a:rPr lang="en-US" altLang="zh-CN" sz="3600" b="1">
                <a:solidFill>
                  <a:schemeClr val="tx1">
                    <a:lumMod val="50000"/>
                  </a:schemeClr>
                </a:solidFill>
              </a:rPr>
              <a:t>》《</a:t>
            </a:r>
            <a:r>
              <a:rPr lang="zh-CN" altLang="en-US" sz="3600" b="1">
                <a:solidFill>
                  <a:schemeClr val="tx1">
                    <a:lumMod val="50000"/>
                  </a:schemeClr>
                </a:solidFill>
              </a:rPr>
              <a:t>二心集</a:t>
            </a:r>
            <a:r>
              <a:rPr lang="en-US" altLang="zh-CN" sz="3600" b="1">
                <a:solidFill>
                  <a:schemeClr val="tx1">
                    <a:lumMod val="50000"/>
                  </a:schemeClr>
                </a:solidFill>
              </a:rPr>
              <a:t>》《</a:t>
            </a:r>
            <a:r>
              <a:rPr lang="zh-CN" altLang="en-US" sz="3600" b="1">
                <a:solidFill>
                  <a:schemeClr val="tx1">
                    <a:lumMod val="50000"/>
                  </a:schemeClr>
                </a:solidFill>
              </a:rPr>
              <a:t>南腔北调集</a:t>
            </a:r>
            <a:r>
              <a:rPr lang="en-US" altLang="zh-CN" sz="3600" b="1">
                <a:solidFill>
                  <a:schemeClr val="tx1">
                    <a:lumMod val="50000"/>
                  </a:schemeClr>
                </a:solidFill>
              </a:rPr>
              <a:t>》《</a:t>
            </a:r>
            <a:r>
              <a:rPr lang="zh-CN" altLang="en-US" sz="3600" b="1">
                <a:solidFill>
                  <a:schemeClr val="tx1">
                    <a:lumMod val="50000"/>
                  </a:schemeClr>
                </a:solidFill>
              </a:rPr>
              <a:t>伪自由书</a:t>
            </a:r>
            <a:r>
              <a:rPr lang="en-US" altLang="zh-CN" sz="3600" b="1">
                <a:solidFill>
                  <a:schemeClr val="tx1">
                    <a:lumMod val="50000"/>
                  </a:schemeClr>
                </a:solidFill>
              </a:rPr>
              <a:t>》《</a:t>
            </a:r>
            <a:r>
              <a:rPr lang="zh-CN" altLang="en-US" sz="3600" b="1">
                <a:solidFill>
                  <a:schemeClr val="tx1">
                    <a:lumMod val="50000"/>
                  </a:schemeClr>
                </a:solidFill>
              </a:rPr>
              <a:t>准风月谈</a:t>
            </a:r>
            <a:r>
              <a:rPr lang="en-US" altLang="zh-CN" sz="3600" b="1">
                <a:solidFill>
                  <a:schemeClr val="tx1">
                    <a:lumMod val="50000"/>
                  </a:schemeClr>
                </a:solidFill>
              </a:rPr>
              <a:t>》《</a:t>
            </a:r>
            <a:r>
              <a:rPr lang="zh-CN" altLang="en-US" sz="3600" b="1">
                <a:solidFill>
                  <a:schemeClr val="tx1">
                    <a:lumMod val="50000"/>
                  </a:schemeClr>
                </a:solidFill>
              </a:rPr>
              <a:t>花边文学</a:t>
            </a:r>
            <a:r>
              <a:rPr lang="en-US" altLang="zh-CN" sz="3600" b="1">
                <a:solidFill>
                  <a:schemeClr val="tx1">
                    <a:lumMod val="50000"/>
                  </a:schemeClr>
                </a:solidFill>
              </a:rPr>
              <a:t>》《</a:t>
            </a:r>
            <a:r>
              <a:rPr lang="zh-CN" altLang="en-US" sz="3600" b="1">
                <a:solidFill>
                  <a:schemeClr val="tx1">
                    <a:lumMod val="50000"/>
                  </a:schemeClr>
                </a:solidFill>
              </a:rPr>
              <a:t>且介亭杂文</a:t>
            </a:r>
            <a:r>
              <a:rPr lang="en-US" altLang="zh-CN" sz="3600" b="1">
                <a:solidFill>
                  <a:schemeClr val="tx1">
                    <a:lumMod val="50000"/>
                  </a:schemeClr>
                </a:solidFill>
              </a:rPr>
              <a:t>》《</a:t>
            </a:r>
            <a:r>
              <a:rPr lang="zh-CN" altLang="en-US" sz="3600" b="1">
                <a:solidFill>
                  <a:schemeClr val="tx1">
                    <a:lumMod val="50000"/>
                  </a:schemeClr>
                </a:solidFill>
              </a:rPr>
              <a:t>且介亭杂文二集</a:t>
            </a:r>
            <a:r>
              <a:rPr lang="en-US" altLang="zh-CN" sz="3600" b="1">
                <a:solidFill>
                  <a:schemeClr val="tx1">
                    <a:lumMod val="50000"/>
                  </a:schemeClr>
                </a:solidFill>
              </a:rPr>
              <a:t>》《</a:t>
            </a:r>
            <a:r>
              <a:rPr lang="zh-CN" altLang="en-US" sz="3600" b="1">
                <a:solidFill>
                  <a:schemeClr val="tx1">
                    <a:lumMod val="50000"/>
                  </a:schemeClr>
                </a:solidFill>
              </a:rPr>
              <a:t>且介亭杂文末编</a:t>
            </a:r>
            <a:r>
              <a:rPr lang="en-US" altLang="zh-CN" sz="3600" b="1">
                <a:solidFill>
                  <a:schemeClr val="tx1">
                    <a:lumMod val="50000"/>
                  </a:schemeClr>
                </a:solidFill>
              </a:rPr>
              <a:t>》《</a:t>
            </a:r>
            <a:r>
              <a:rPr lang="zh-CN" altLang="en-US" sz="3600" b="1">
                <a:solidFill>
                  <a:schemeClr val="tx1">
                    <a:lumMod val="50000"/>
                  </a:schemeClr>
                </a:solidFill>
              </a:rPr>
              <a:t>集外集</a:t>
            </a:r>
            <a:r>
              <a:rPr lang="en-US" altLang="zh-CN" sz="3600" b="1">
                <a:solidFill>
                  <a:schemeClr val="tx1">
                    <a:lumMod val="50000"/>
                  </a:schemeClr>
                </a:solidFill>
              </a:rPr>
              <a:t>》《</a:t>
            </a:r>
            <a:r>
              <a:rPr lang="zh-CN" altLang="en-US" sz="3600" b="1">
                <a:solidFill>
                  <a:schemeClr val="tx1">
                    <a:lumMod val="50000"/>
                  </a:schemeClr>
                </a:solidFill>
              </a:rPr>
              <a:t>集外集拾遗</a:t>
            </a:r>
            <a:r>
              <a:rPr lang="en-US" altLang="zh-CN" sz="3600" b="1">
                <a:solidFill>
                  <a:schemeClr val="tx1">
                    <a:lumMod val="50000"/>
                  </a:schemeClr>
                </a:solidFill>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占位符 11266"/>
          <p:cNvSpPr>
            <a:spLocks noGrp="1" noRot="1"/>
          </p:cNvSpPr>
          <p:nvPr>
            <p:ph sz="half" idx="4294967295"/>
          </p:nvPr>
        </p:nvSpPr>
        <p:spPr>
          <a:xfrm>
            <a:off x="0" y="1455420"/>
            <a:ext cx="3966210" cy="4643755"/>
          </a:xfrm>
          <a:noFill/>
        </p:spPr>
        <p:txBody>
          <a:bodyPr anchor="t"/>
          <a:lstStyle/>
          <a:p>
            <a:pPr algn="l">
              <a:buNone/>
            </a:pPr>
            <a:r>
              <a:rPr lang="en-US" altLang="zh-CN" sz="4800" b="1">
                <a:solidFill>
                  <a:srgbClr val="000000"/>
                </a:solidFill>
              </a:rPr>
              <a:t>           </a:t>
            </a:r>
            <a:r>
              <a:rPr lang="zh-CN" altLang="en-US" sz="4800" b="1">
                <a:solidFill>
                  <a:schemeClr val="tx1">
                    <a:lumMod val="50000"/>
                  </a:schemeClr>
                </a:solidFill>
              </a:rPr>
              <a:t>他的作品是一部记录着</a:t>
            </a:r>
            <a:r>
              <a:rPr lang="zh-CN" altLang="en-US" sz="4800" b="1">
                <a:solidFill>
                  <a:srgbClr val="FF0000"/>
                </a:solidFill>
              </a:rPr>
              <a:t>对黑暗的愤懑和对光明渴慕</a:t>
            </a:r>
            <a:r>
              <a:rPr lang="zh-CN" altLang="en-US" sz="4800" b="1">
                <a:solidFill>
                  <a:schemeClr val="tx1">
                    <a:lumMod val="50000"/>
                  </a:schemeClr>
                </a:solidFill>
              </a:rPr>
              <a:t>的</a:t>
            </a:r>
            <a:r>
              <a:rPr lang="zh-CN" altLang="en-US" sz="4800" b="1">
                <a:solidFill>
                  <a:srgbClr val="FF0000"/>
                </a:solidFill>
              </a:rPr>
              <a:t>民族启示录。</a:t>
            </a:r>
          </a:p>
        </p:txBody>
      </p:sp>
      <p:pic>
        <p:nvPicPr>
          <p:cNvPr id="164865" name="Picture 6" descr="鲁迅"/>
          <p:cNvPicPr>
            <a:picLocks noGrp="1" noChangeAspect="1"/>
          </p:cNvPicPr>
          <p:nvPr>
            <p:ph sz="half" idx="4294967295"/>
          </p:nvPr>
        </p:nvPicPr>
        <p:blipFill>
          <a:blip r:embed="rId2"/>
          <a:stretch>
            <a:fillRect/>
          </a:stretch>
        </p:blipFill>
        <p:spPr>
          <a:xfrm>
            <a:off x="3844290" y="624205"/>
            <a:ext cx="4575175" cy="5909310"/>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p:nvPr/>
        </p:nvSpPr>
        <p:spPr>
          <a:xfrm>
            <a:off x="609600" y="674688"/>
            <a:ext cx="7346950" cy="771525"/>
          </a:xfrm>
          <a:prstGeom prst="rect">
            <a:avLst/>
          </a:prstGeom>
          <a:solidFill>
            <a:schemeClr val="bg1"/>
          </a:solidFill>
          <a:ln w="9525" cap="flat" cmpd="sng">
            <a:solidFill>
              <a:srgbClr val="0000CC"/>
            </a:solidFill>
            <a:prstDash val="solid"/>
            <a:miter/>
            <a:headEnd type="none" w="med" len="med"/>
            <a:tailEnd type="none" w="med" len="med"/>
          </a:ln>
        </p:spPr>
        <p:txBody>
          <a:bodyPr wrap="none" anchor="t">
            <a:spAutoFit/>
          </a:bodyPr>
          <a:lstStyle/>
          <a:p>
            <a:pPr defTabSz="914400"/>
            <a:r>
              <a:rPr lang="zh-CN" altLang="en-US" sz="4400" b="1" dirty="0">
                <a:solidFill>
                  <a:srgbClr val="0000CC"/>
                </a:solidFill>
                <a:latin typeface="Verdana" panose="020B0604030504040204" pitchFamily="34" charset="0"/>
                <a:ea typeface="华文行楷" panose="02010800040101010101" pitchFamily="2" charset="-122"/>
              </a:rPr>
              <a:t>写作背景：  </a:t>
            </a:r>
            <a:r>
              <a:rPr lang="en-US" altLang="zh-CN" sz="4400" b="1" dirty="0">
                <a:solidFill>
                  <a:srgbClr val="0000CC"/>
                </a:solidFill>
                <a:latin typeface="Verdana" panose="020B0604030504040204" pitchFamily="34" charset="0"/>
                <a:ea typeface="华文行楷" panose="02010800040101010101" pitchFamily="2" charset="-122"/>
              </a:rPr>
              <a:t>p27</a:t>
            </a:r>
            <a:r>
              <a:rPr lang="zh-CN" altLang="en-US" sz="4400" b="1" dirty="0">
                <a:solidFill>
                  <a:srgbClr val="0000CC"/>
                </a:solidFill>
                <a:latin typeface="Verdana" panose="020B0604030504040204" pitchFamily="34" charset="0"/>
                <a:ea typeface="华文行楷" panose="02010800040101010101" pitchFamily="2" charset="-122"/>
              </a:rPr>
              <a:t>课下注解①</a:t>
            </a:r>
          </a:p>
        </p:txBody>
      </p:sp>
      <p:sp>
        <p:nvSpPr>
          <p:cNvPr id="169986" name="Rectangle 3"/>
          <p:cNvSpPr/>
          <p:nvPr/>
        </p:nvSpPr>
        <p:spPr>
          <a:xfrm>
            <a:off x="179388" y="1773238"/>
            <a:ext cx="8766175" cy="4465637"/>
          </a:xfrm>
          <a:prstGeom prst="rect">
            <a:avLst/>
          </a:prstGeom>
          <a:solidFill>
            <a:schemeClr val="bg1"/>
          </a:solidFill>
          <a:ln w="6350" cap="flat" cmpd="sng">
            <a:solidFill>
              <a:srgbClr val="0000FF"/>
            </a:solidFill>
            <a:prstDash val="solid"/>
            <a:miter/>
            <a:headEnd type="none" w="med" len="med"/>
            <a:tailEnd type="none" w="med" len="med"/>
          </a:ln>
        </p:spPr>
        <p:txBody>
          <a:bodyPr anchor="t"/>
          <a:lstStyle/>
          <a:p>
            <a:pPr marL="342900" indent="-342900" defTabSz="914400">
              <a:spcBef>
                <a:spcPct val="20000"/>
              </a:spcBef>
            </a:pPr>
            <a:r>
              <a:rPr lang="en-US" altLang="zh-CN" sz="3200" dirty="0">
                <a:solidFill>
                  <a:srgbClr val="000000"/>
                </a:solidFill>
                <a:latin typeface="Arial" panose="020B0604020202020204" pitchFamily="34" charset="0"/>
                <a:ea typeface="宋体" panose="02010600030101010101" pitchFamily="2" charset="-122"/>
              </a:rPr>
              <a:t>         </a:t>
            </a:r>
            <a:endParaRPr lang="en-US" altLang="zh-CN" sz="3200" b="1" dirty="0">
              <a:solidFill>
                <a:srgbClr val="000000"/>
              </a:solidFill>
              <a:latin typeface="黑体" panose="02010609060101010101" pitchFamily="2" charset="-122"/>
              <a:ea typeface="黑体" panose="02010609060101010101" pitchFamily="2" charset="-122"/>
            </a:endParaRPr>
          </a:p>
        </p:txBody>
      </p:sp>
      <p:sp>
        <p:nvSpPr>
          <p:cNvPr id="169987" name="Text Box 4"/>
          <p:cNvSpPr txBox="1"/>
          <p:nvPr/>
        </p:nvSpPr>
        <p:spPr>
          <a:xfrm>
            <a:off x="900113" y="2636838"/>
            <a:ext cx="3394075" cy="650875"/>
          </a:xfrm>
          <a:prstGeom prst="rect">
            <a:avLst/>
          </a:prstGeom>
          <a:solidFill>
            <a:schemeClr val="bg1"/>
          </a:solidFill>
          <a:ln w="9525" cap="flat" cmpd="sng">
            <a:solidFill>
              <a:srgbClr val="0000CC"/>
            </a:solidFill>
            <a:prstDash val="solid"/>
            <a:miter/>
            <a:headEnd type="none" w="med" len="med"/>
            <a:tailEnd type="none" w="med" len="med"/>
          </a:ln>
        </p:spPr>
        <p:txBody>
          <a:bodyPr wrap="none" anchor="t">
            <a:spAutoFit/>
          </a:bodyPr>
          <a:lstStyle/>
          <a:p>
            <a:pPr defTabSz="914400"/>
            <a:r>
              <a:rPr lang="zh-CN" altLang="en-US" sz="3600" b="1" dirty="0">
                <a:solidFill>
                  <a:srgbClr val="0000CC"/>
                </a:solidFill>
                <a:latin typeface="Verdana" panose="020B0604030504040204" pitchFamily="34" charset="0"/>
                <a:ea typeface="华文行楷" panose="02010800040101010101" pitchFamily="2" charset="-122"/>
              </a:rPr>
              <a:t>（</a:t>
            </a:r>
            <a:r>
              <a:rPr lang="zh-CN" altLang="en-US" sz="3600" b="1" dirty="0">
                <a:solidFill>
                  <a:srgbClr val="FF0000"/>
                </a:solidFill>
                <a:latin typeface="Verdana" panose="020B0604030504040204" pitchFamily="34" charset="0"/>
                <a:ea typeface="华文行楷" panose="02010800040101010101" pitchFamily="2" charset="-122"/>
              </a:rPr>
              <a:t>大沽口事件</a:t>
            </a:r>
            <a:r>
              <a:rPr lang="zh-CN" altLang="en-US" sz="3600" b="1" dirty="0">
                <a:solidFill>
                  <a:srgbClr val="0000CC"/>
                </a:solidFill>
                <a:latin typeface="Verdana" panose="020B0604030504040204" pitchFamily="34" charset="0"/>
                <a:ea typeface="华文行楷" panose="02010800040101010101" pitchFamily="2" charset="-122"/>
              </a:rPr>
              <a:t>）</a:t>
            </a:r>
          </a:p>
        </p:txBody>
      </p:sp>
      <p:sp>
        <p:nvSpPr>
          <p:cNvPr id="169988" name="Text Box 5"/>
          <p:cNvSpPr txBox="1"/>
          <p:nvPr/>
        </p:nvSpPr>
        <p:spPr>
          <a:xfrm>
            <a:off x="3635375" y="4149725"/>
            <a:ext cx="3933825" cy="711200"/>
          </a:xfrm>
          <a:prstGeom prst="rect">
            <a:avLst/>
          </a:prstGeom>
          <a:solidFill>
            <a:schemeClr val="bg1"/>
          </a:solidFill>
          <a:ln w="9525" cap="flat" cmpd="sng">
            <a:solidFill>
              <a:srgbClr val="0000CC"/>
            </a:solidFill>
            <a:prstDash val="solid"/>
            <a:miter/>
            <a:headEnd type="none" w="med" len="med"/>
            <a:tailEnd type="none" w="med" len="med"/>
          </a:ln>
        </p:spPr>
        <p:txBody>
          <a:bodyPr wrap="none" anchor="t">
            <a:spAutoFit/>
          </a:bodyPr>
          <a:lstStyle/>
          <a:p>
            <a:pPr defTabSz="914400"/>
            <a:r>
              <a:rPr lang="zh-CN" altLang="en-US" sz="4000" b="1" dirty="0">
                <a:solidFill>
                  <a:srgbClr val="0000CC"/>
                </a:solidFill>
                <a:latin typeface="Verdana" panose="020B0604030504040204" pitchFamily="34" charset="0"/>
                <a:ea typeface="华文行楷" panose="02010800040101010101" pitchFamily="2" charset="-122"/>
              </a:rPr>
              <a:t>（</a:t>
            </a:r>
            <a:r>
              <a:rPr lang="zh-CN" altLang="en-US" sz="4000" b="1" dirty="0">
                <a:solidFill>
                  <a:srgbClr val="FF0000"/>
                </a:solidFill>
                <a:latin typeface="Verdana" panose="020B0604030504040204" pitchFamily="34" charset="0"/>
                <a:ea typeface="华文行楷" panose="02010800040101010101" pitchFamily="2" charset="-122"/>
              </a:rPr>
              <a:t>三</a:t>
            </a:r>
            <a:r>
              <a:rPr lang="en-US" altLang="zh-CN" sz="4000" b="1" dirty="0">
                <a:solidFill>
                  <a:srgbClr val="FF0000"/>
                </a:solidFill>
                <a:latin typeface="Verdana" panose="020B0604030504040204" pitchFamily="34" charset="0"/>
                <a:ea typeface="华文行楷" panose="02010800040101010101" pitchFamily="2" charset="-122"/>
              </a:rPr>
              <a:t>·</a:t>
            </a:r>
            <a:r>
              <a:rPr lang="zh-CN" altLang="en-US" sz="4000" b="1" dirty="0">
                <a:solidFill>
                  <a:srgbClr val="FF0000"/>
                </a:solidFill>
                <a:latin typeface="Verdana" panose="020B0604030504040204" pitchFamily="34" charset="0"/>
                <a:ea typeface="华文行楷" panose="02010800040101010101" pitchFamily="2" charset="-122"/>
              </a:rPr>
              <a:t>一八惨案</a:t>
            </a:r>
            <a:r>
              <a:rPr lang="zh-CN" altLang="en-US" sz="4000" b="1" dirty="0">
                <a:solidFill>
                  <a:srgbClr val="0000CC"/>
                </a:solidFill>
                <a:latin typeface="Verdana" panose="020B0604030504040204" pitchFamily="34" charset="0"/>
                <a:ea typeface="华文行楷" panose="02010800040101010101" pitchFamily="2" charset="-122"/>
              </a:rPr>
              <a:t>）</a:t>
            </a: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9217"/>
          <p:cNvSpPr>
            <a:spLocks noChangeArrowheads="1" noChangeShapeType="1" noTextEdit="1"/>
          </p:cNvSpPr>
          <p:nvPr/>
        </p:nvSpPr>
        <p:spPr bwMode="auto">
          <a:xfrm>
            <a:off x="3059113" y="0"/>
            <a:ext cx="2808287" cy="982663"/>
          </a:xfrm>
          <a:prstGeom prst="rect">
            <a:avLst/>
          </a:prstGeom>
        </p:spPr>
        <p:txBody>
          <a:bodyPr wrap="none" fromWordArt="1">
            <a:prstTxWarp prst="textPlain">
              <a:avLst>
                <a:gd name="adj" fmla="val 50000"/>
              </a:avLst>
            </a:prstTxWarp>
          </a:bodyPr>
          <a:lstStyle/>
          <a:p>
            <a:pPr algn="ctr"/>
            <a:r>
              <a:rPr lang="zh-CN" altLang="en-US" sz="45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华文行楷"/>
                <a:ea typeface="华文行楷"/>
              </a:rPr>
              <a:t>读音检测</a:t>
            </a:r>
          </a:p>
        </p:txBody>
      </p:sp>
      <p:sp>
        <p:nvSpPr>
          <p:cNvPr id="9219" name="文本框 9218"/>
          <p:cNvSpPr txBox="1"/>
          <p:nvPr/>
        </p:nvSpPr>
        <p:spPr>
          <a:xfrm>
            <a:off x="395288" y="982663"/>
            <a:ext cx="8543925" cy="6675437"/>
          </a:xfrm>
          <a:prstGeom prst="rect">
            <a:avLst/>
          </a:prstGeom>
          <a:noFill/>
          <a:ln w="9525">
            <a:noFill/>
          </a:ln>
        </p:spPr>
        <p:txBody>
          <a:bodyPr lIns="91431" tIns="45715" rIns="91431" bIns="45715">
            <a:spAutoFit/>
          </a:bodyPr>
          <a:lstStyle/>
          <a:p>
            <a:pPr defTabSz="717550"/>
            <a:endParaRPr lang="en-US" altLang="zh-CN" sz="3570" b="1" noProof="1">
              <a:latin typeface="Times New Roman" panose="02020603050405020304" pitchFamily="2" charset="0"/>
            </a:endParaRPr>
          </a:p>
          <a:p>
            <a:pPr defTabSz="717550"/>
            <a:r>
              <a:rPr lang="zh-CN" altLang="en-US" sz="3570" b="1" noProof="1">
                <a:latin typeface="Times New Roman" panose="02020603050405020304" pitchFamily="2" charset="0"/>
              </a:rPr>
              <a:t>寥落         长歌当哭        菲薄        洗涤</a:t>
            </a:r>
          </a:p>
          <a:p>
            <a:pPr defTabSz="717550"/>
            <a:endParaRPr lang="zh-CN" altLang="en-US" sz="3570" b="1" noProof="1">
              <a:latin typeface="Times New Roman" panose="02020603050405020304" pitchFamily="2" charset="0"/>
            </a:endParaRPr>
          </a:p>
          <a:p>
            <a:pPr defTabSz="717550"/>
            <a:r>
              <a:rPr lang="zh-CN" altLang="en-US" sz="3570" b="1" noProof="1">
                <a:latin typeface="Times New Roman" panose="02020603050405020304" pitchFamily="2" charset="0"/>
              </a:rPr>
              <a:t>赁屋         黯然泣下        喋血        蹀血</a:t>
            </a:r>
          </a:p>
          <a:p>
            <a:pPr defTabSz="717550"/>
            <a:endParaRPr lang="zh-CN" altLang="en-US" sz="3570" b="1" noProof="1">
              <a:latin typeface="Times New Roman" panose="02020603050405020304" pitchFamily="2" charset="0"/>
            </a:endParaRPr>
          </a:p>
          <a:p>
            <a:pPr defTabSz="717550"/>
            <a:r>
              <a:rPr lang="zh-CN" altLang="en-US" sz="3570" b="1" noProof="1">
                <a:latin typeface="Times New Roman" panose="02020603050405020304" pitchFamily="2" charset="0"/>
              </a:rPr>
              <a:t>屠戮         殒身不恤        绯红        不惮        </a:t>
            </a:r>
          </a:p>
          <a:p>
            <a:pPr defTabSz="717550"/>
            <a:endParaRPr lang="zh-CN" altLang="en-US" sz="3570" b="1" noProof="1">
              <a:latin typeface="Times New Roman" panose="02020603050405020304" pitchFamily="2" charset="0"/>
            </a:endParaRPr>
          </a:p>
          <a:p>
            <a:pPr defTabSz="717550"/>
            <a:r>
              <a:rPr lang="zh-CN" altLang="en-US" sz="3570" b="1" noProof="1">
                <a:latin typeface="Times New Roman" panose="02020603050405020304" pitchFamily="2" charset="0"/>
              </a:rPr>
              <a:t>浸渍         惩创                尸骸        桀骜</a:t>
            </a:r>
          </a:p>
          <a:p>
            <a:pPr defTabSz="717550"/>
            <a:endParaRPr lang="zh-CN" altLang="en-US" sz="3570" b="1" noProof="1">
              <a:latin typeface="Times New Roman" panose="02020603050405020304" pitchFamily="2" charset="0"/>
            </a:endParaRPr>
          </a:p>
          <a:p>
            <a:pPr defTabSz="717550"/>
            <a:r>
              <a:rPr lang="zh-CN" altLang="en-US" sz="3570" b="1" noProof="1">
                <a:latin typeface="Times New Roman" panose="02020603050405020304" pitchFamily="2" charset="0"/>
              </a:rPr>
              <a:t>攒射         立仆           抹杀      托体同山阿</a:t>
            </a:r>
            <a:r>
              <a:rPr lang="zh-CN" altLang="en-US" sz="3570" noProof="1">
                <a:latin typeface="Times New Roman" panose="02020603050405020304" pitchFamily="2" charset="0"/>
              </a:rPr>
              <a:t> </a:t>
            </a:r>
            <a:endParaRPr lang="zh-CN" altLang="en-US" sz="3570" b="1" noProof="1">
              <a:latin typeface="Times New Roman" panose="02020603050405020304" pitchFamily="2" charset="0"/>
            </a:endParaRPr>
          </a:p>
          <a:p>
            <a:pPr defTabSz="717550"/>
            <a:endParaRPr lang="zh-CN" altLang="en-US" sz="3570" b="1" noProof="1">
              <a:latin typeface="Times New Roman" panose="02020603050405020304" pitchFamily="2" charset="0"/>
            </a:endParaRPr>
          </a:p>
          <a:p>
            <a:pPr defTabSz="717550"/>
            <a:endParaRPr lang="zh-CN" altLang="en-US" sz="3570" b="1" noProof="1">
              <a:latin typeface="Times New Roman" panose="02020603050405020304" pitchFamily="2"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0241"/>
          <p:cNvSpPr>
            <a:spLocks noChangeArrowheads="1" noChangeShapeType="1" noTextEdit="1"/>
          </p:cNvSpPr>
          <p:nvPr/>
        </p:nvSpPr>
        <p:spPr bwMode="auto">
          <a:xfrm>
            <a:off x="3059113" y="0"/>
            <a:ext cx="2808287" cy="765175"/>
          </a:xfrm>
          <a:prstGeom prst="rect">
            <a:avLst/>
          </a:prstGeom>
        </p:spPr>
        <p:txBody>
          <a:bodyPr wrap="none" fromWordArt="1">
            <a:prstTxWarp prst="textPlain">
              <a:avLst>
                <a:gd name="adj" fmla="val 50000"/>
              </a:avLst>
            </a:prstTxWarp>
          </a:bodyPr>
          <a:lstStyle/>
          <a:p>
            <a:pPr algn="ctr"/>
            <a:r>
              <a:rPr lang="zh-CN" altLang="en-US" sz="459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华文行楷"/>
                <a:ea typeface="华文行楷"/>
              </a:rPr>
              <a:t>读音检测</a:t>
            </a:r>
          </a:p>
        </p:txBody>
      </p:sp>
      <p:sp>
        <p:nvSpPr>
          <p:cNvPr id="10243" name="文本框 10242"/>
          <p:cNvSpPr txBox="1"/>
          <p:nvPr/>
        </p:nvSpPr>
        <p:spPr>
          <a:xfrm>
            <a:off x="250825" y="836613"/>
            <a:ext cx="8543925" cy="6326187"/>
          </a:xfrm>
          <a:prstGeom prst="rect">
            <a:avLst/>
          </a:prstGeom>
          <a:noFill/>
          <a:ln w="9525">
            <a:noFill/>
          </a:ln>
        </p:spPr>
        <p:txBody>
          <a:bodyPr lIns="91431" tIns="45715" rIns="91431" bIns="45715">
            <a:spAutoFit/>
          </a:bodyPr>
          <a:lstStyle/>
          <a:p>
            <a:pPr defTabSz="717550"/>
            <a:r>
              <a:rPr lang="zh-CN" altLang="en-US" sz="2805" b="1" noProof="1">
                <a:latin typeface="Times New Roman" panose="02020603050405020304" pitchFamily="2" charset="0"/>
              </a:rPr>
              <a:t>liáo                        d</a:t>
            </a:r>
            <a:r>
              <a:rPr lang="en-US" altLang="x-none" sz="2805" b="1" noProof="1">
                <a:latin typeface="Times New Roman" panose="02020603050405020304" pitchFamily="2" charset="0"/>
              </a:rPr>
              <a:t>à</a:t>
            </a:r>
            <a:r>
              <a:rPr lang="zh-CN" altLang="en-US" sz="2805" b="1" noProof="1">
                <a:latin typeface="Times New Roman" panose="02020603050405020304" pitchFamily="2" charset="0"/>
              </a:rPr>
              <a:t>ng               f</a:t>
            </a:r>
            <a:r>
              <a:rPr lang="en-US" altLang="x-none" sz="2805" b="1" noProof="1">
                <a:latin typeface="Times New Roman" panose="02020603050405020304" pitchFamily="2" charset="0"/>
              </a:rPr>
              <a:t>ě</a:t>
            </a:r>
            <a:r>
              <a:rPr lang="zh-CN" altLang="en-US" sz="2805" b="1" noProof="1">
                <a:latin typeface="Times New Roman" panose="02020603050405020304" pitchFamily="2" charset="0"/>
              </a:rPr>
              <a:t>i                     dí</a:t>
            </a:r>
          </a:p>
          <a:p>
            <a:pPr defTabSz="717550"/>
            <a:r>
              <a:rPr lang="zh-CN" altLang="en-US" sz="3570" b="1" noProof="1">
                <a:solidFill>
                  <a:srgbClr val="0000FF"/>
                </a:solidFill>
                <a:latin typeface="Times New Roman" panose="02020603050405020304" pitchFamily="2" charset="0"/>
              </a:rPr>
              <a:t>寥</a:t>
            </a:r>
            <a:r>
              <a:rPr lang="zh-CN" altLang="en-US" sz="3570" b="1" noProof="1">
                <a:latin typeface="Times New Roman" panose="02020603050405020304" pitchFamily="2" charset="0"/>
              </a:rPr>
              <a:t>落         长歌</a:t>
            </a:r>
            <a:r>
              <a:rPr lang="zh-CN" altLang="en-US" sz="3570" b="1" noProof="1">
                <a:solidFill>
                  <a:srgbClr val="0000FF"/>
                </a:solidFill>
                <a:latin typeface="Times New Roman" panose="02020603050405020304" pitchFamily="2" charset="0"/>
              </a:rPr>
              <a:t>当</a:t>
            </a:r>
            <a:r>
              <a:rPr lang="zh-CN" altLang="en-US" sz="3570" b="1" noProof="1">
                <a:latin typeface="Times New Roman" panose="02020603050405020304" pitchFamily="2" charset="0"/>
              </a:rPr>
              <a:t>哭        </a:t>
            </a:r>
            <a:r>
              <a:rPr lang="zh-CN" altLang="en-US" sz="3570" b="1" noProof="1">
                <a:solidFill>
                  <a:srgbClr val="0000FF"/>
                </a:solidFill>
                <a:latin typeface="Times New Roman" panose="02020603050405020304" pitchFamily="2" charset="0"/>
              </a:rPr>
              <a:t>菲</a:t>
            </a:r>
            <a:r>
              <a:rPr lang="zh-CN" altLang="en-US" sz="3570" b="1" noProof="1">
                <a:latin typeface="Times New Roman" panose="02020603050405020304" pitchFamily="2" charset="0"/>
              </a:rPr>
              <a:t>薄        洗</a:t>
            </a:r>
            <a:r>
              <a:rPr lang="zh-CN" altLang="en-US" sz="3570" b="1" noProof="1">
                <a:solidFill>
                  <a:srgbClr val="0000FF"/>
                </a:solidFill>
                <a:latin typeface="Times New Roman" panose="02020603050405020304" pitchFamily="2" charset="0"/>
              </a:rPr>
              <a:t>涤</a:t>
            </a:r>
          </a:p>
          <a:p>
            <a:pPr defTabSz="717550"/>
            <a:r>
              <a:rPr lang="zh-CN" altLang="en-US" sz="2805" b="1" noProof="1">
                <a:latin typeface="Times New Roman" panose="02020603050405020304" pitchFamily="2" charset="0"/>
              </a:rPr>
              <a:t>lìn                  àn                          dié               dié</a:t>
            </a:r>
          </a:p>
          <a:p>
            <a:pPr defTabSz="717550"/>
            <a:r>
              <a:rPr lang="zh-CN" altLang="en-US" sz="3570" b="1" noProof="1">
                <a:solidFill>
                  <a:srgbClr val="0000FF"/>
                </a:solidFill>
                <a:latin typeface="Times New Roman" panose="02020603050405020304" pitchFamily="2" charset="0"/>
              </a:rPr>
              <a:t>赁</a:t>
            </a:r>
            <a:r>
              <a:rPr lang="zh-CN" altLang="en-US" sz="3570" b="1" noProof="1">
                <a:latin typeface="Times New Roman" panose="02020603050405020304" pitchFamily="2" charset="0"/>
              </a:rPr>
              <a:t>屋         </a:t>
            </a:r>
            <a:r>
              <a:rPr lang="zh-CN" altLang="en-US" sz="3570" b="1" noProof="1">
                <a:solidFill>
                  <a:srgbClr val="0000FF"/>
                </a:solidFill>
                <a:latin typeface="Times New Roman" panose="02020603050405020304" pitchFamily="2" charset="0"/>
              </a:rPr>
              <a:t>黯</a:t>
            </a:r>
            <a:r>
              <a:rPr lang="zh-CN" altLang="en-US" sz="3570" b="1" noProof="1">
                <a:latin typeface="Times New Roman" panose="02020603050405020304" pitchFamily="2" charset="0"/>
              </a:rPr>
              <a:t>然泣下        </a:t>
            </a:r>
            <a:r>
              <a:rPr lang="zh-CN" altLang="en-US" sz="3570" b="1" noProof="1">
                <a:solidFill>
                  <a:srgbClr val="0000FF"/>
                </a:solidFill>
                <a:latin typeface="Times New Roman" panose="02020603050405020304" pitchFamily="2" charset="0"/>
              </a:rPr>
              <a:t>喋</a:t>
            </a:r>
            <a:r>
              <a:rPr lang="zh-CN" altLang="en-US" sz="3570" b="1" noProof="1">
                <a:latin typeface="Times New Roman" panose="02020603050405020304" pitchFamily="2" charset="0"/>
              </a:rPr>
              <a:t>血        </a:t>
            </a:r>
            <a:r>
              <a:rPr lang="zh-CN" altLang="en-US" sz="3570" b="1" noProof="1">
                <a:solidFill>
                  <a:srgbClr val="0000FF"/>
                </a:solidFill>
                <a:latin typeface="Times New Roman" panose="02020603050405020304" pitchFamily="2" charset="0"/>
              </a:rPr>
              <a:t>蹀</a:t>
            </a:r>
            <a:r>
              <a:rPr lang="zh-CN" altLang="en-US" sz="3570" b="1" noProof="1">
                <a:latin typeface="Times New Roman" panose="02020603050405020304" pitchFamily="2" charset="0"/>
              </a:rPr>
              <a:t>血</a:t>
            </a:r>
          </a:p>
          <a:p>
            <a:pPr defTabSz="717550"/>
            <a:r>
              <a:rPr lang="zh-CN" altLang="en-US" sz="3570" b="1" noProof="1">
                <a:latin typeface="Times New Roman" panose="02020603050405020304" pitchFamily="2" charset="0"/>
              </a:rPr>
              <a:t>    </a:t>
            </a:r>
            <a:r>
              <a:rPr lang="zh-CN" altLang="en-US" sz="2805" b="1" noProof="1">
                <a:latin typeface="Times New Roman" panose="02020603050405020304" pitchFamily="2" charset="0"/>
              </a:rPr>
              <a:t>lù              yǔn                        fēi                    d</a:t>
            </a:r>
            <a:r>
              <a:rPr lang="en-US" altLang="x-none" sz="2805" b="1" noProof="1">
                <a:latin typeface="Times New Roman" panose="02020603050405020304" pitchFamily="2" charset="0"/>
              </a:rPr>
              <a:t>à</a:t>
            </a:r>
            <a:r>
              <a:rPr lang="zh-CN" altLang="en-US" sz="2805" b="1" noProof="1">
                <a:latin typeface="Times New Roman" panose="02020603050405020304" pitchFamily="2" charset="0"/>
              </a:rPr>
              <a:t>n</a:t>
            </a:r>
          </a:p>
          <a:p>
            <a:pPr defTabSz="717550"/>
            <a:r>
              <a:rPr lang="zh-CN" altLang="en-US" sz="3570" b="1" noProof="1">
                <a:latin typeface="Times New Roman" panose="02020603050405020304" pitchFamily="2" charset="0"/>
              </a:rPr>
              <a:t>屠</a:t>
            </a:r>
            <a:r>
              <a:rPr lang="zh-CN" altLang="en-US" sz="3570" b="1" noProof="1">
                <a:solidFill>
                  <a:srgbClr val="0000FF"/>
                </a:solidFill>
                <a:latin typeface="Times New Roman" panose="02020603050405020304" pitchFamily="2" charset="0"/>
              </a:rPr>
              <a:t>戮</a:t>
            </a:r>
            <a:r>
              <a:rPr lang="zh-CN" altLang="en-US" sz="3570" b="1" noProof="1">
                <a:latin typeface="Times New Roman" panose="02020603050405020304" pitchFamily="2" charset="0"/>
              </a:rPr>
              <a:t>         </a:t>
            </a:r>
            <a:r>
              <a:rPr lang="zh-CN" altLang="en-US" sz="3570" b="1" noProof="1">
                <a:solidFill>
                  <a:srgbClr val="0000FF"/>
                </a:solidFill>
                <a:latin typeface="Times New Roman" panose="02020603050405020304" pitchFamily="2" charset="0"/>
              </a:rPr>
              <a:t>殒</a:t>
            </a:r>
            <a:r>
              <a:rPr lang="zh-CN" altLang="en-US" sz="3570" b="1" noProof="1">
                <a:latin typeface="Times New Roman" panose="02020603050405020304" pitchFamily="2" charset="0"/>
              </a:rPr>
              <a:t>身不恤        </a:t>
            </a:r>
            <a:r>
              <a:rPr lang="zh-CN" altLang="en-US" sz="3570" b="1" noProof="1">
                <a:solidFill>
                  <a:srgbClr val="0000FF"/>
                </a:solidFill>
                <a:latin typeface="Times New Roman" panose="02020603050405020304" pitchFamily="2" charset="0"/>
              </a:rPr>
              <a:t>绯</a:t>
            </a:r>
            <a:r>
              <a:rPr lang="zh-CN" altLang="en-US" sz="3570" b="1" noProof="1">
                <a:latin typeface="Times New Roman" panose="02020603050405020304" pitchFamily="2" charset="0"/>
              </a:rPr>
              <a:t>红        不</a:t>
            </a:r>
            <a:r>
              <a:rPr lang="zh-CN" altLang="en-US" sz="3570" b="1" noProof="1">
                <a:solidFill>
                  <a:srgbClr val="0000FF"/>
                </a:solidFill>
                <a:latin typeface="Times New Roman" panose="02020603050405020304" pitchFamily="2" charset="0"/>
              </a:rPr>
              <a:t>惮</a:t>
            </a:r>
            <a:r>
              <a:rPr lang="zh-CN" altLang="en-US" sz="3570" b="1" noProof="1">
                <a:latin typeface="Times New Roman" panose="02020603050405020304" pitchFamily="2" charset="0"/>
              </a:rPr>
              <a:t>        </a:t>
            </a:r>
          </a:p>
          <a:p>
            <a:pPr defTabSz="717550"/>
            <a:r>
              <a:rPr lang="zh-CN" altLang="en-US" sz="3570" b="1" noProof="1">
                <a:latin typeface="Times New Roman" panose="02020603050405020304" pitchFamily="2" charset="0"/>
              </a:rPr>
              <a:t>    </a:t>
            </a:r>
            <a:r>
              <a:rPr lang="zh-CN" altLang="en-US" sz="2805" b="1" noProof="1">
                <a:latin typeface="Times New Roman" panose="02020603050405020304" pitchFamily="2" charset="0"/>
              </a:rPr>
              <a:t>zì                chuāng                      hái         jié   ào</a:t>
            </a:r>
          </a:p>
          <a:p>
            <a:pPr defTabSz="717550"/>
            <a:r>
              <a:rPr lang="zh-CN" altLang="en-US" sz="3570" b="1" noProof="1">
                <a:latin typeface="Times New Roman" panose="02020603050405020304" pitchFamily="2" charset="0"/>
              </a:rPr>
              <a:t>浸</a:t>
            </a:r>
            <a:r>
              <a:rPr lang="zh-CN" altLang="en-US" sz="3570" b="1" noProof="1">
                <a:solidFill>
                  <a:srgbClr val="0000FF"/>
                </a:solidFill>
                <a:latin typeface="Times New Roman" panose="02020603050405020304" pitchFamily="2" charset="0"/>
              </a:rPr>
              <a:t>渍</a:t>
            </a:r>
            <a:r>
              <a:rPr lang="zh-CN" altLang="en-US" sz="3570" b="1" noProof="1">
                <a:latin typeface="Times New Roman" panose="02020603050405020304" pitchFamily="2" charset="0"/>
              </a:rPr>
              <a:t>         惩</a:t>
            </a:r>
            <a:r>
              <a:rPr lang="zh-CN" altLang="en-US" sz="3570" b="1" noProof="1">
                <a:solidFill>
                  <a:srgbClr val="0000FF"/>
                </a:solidFill>
                <a:latin typeface="Times New Roman" panose="02020603050405020304" pitchFamily="2" charset="0"/>
              </a:rPr>
              <a:t>创</a:t>
            </a:r>
            <a:r>
              <a:rPr lang="zh-CN" altLang="en-US" sz="3570" b="1" noProof="1">
                <a:latin typeface="Times New Roman" panose="02020603050405020304" pitchFamily="2" charset="0"/>
              </a:rPr>
              <a:t>                尸</a:t>
            </a:r>
            <a:r>
              <a:rPr lang="zh-CN" altLang="en-US" sz="3570" b="1" noProof="1">
                <a:solidFill>
                  <a:srgbClr val="0000FF"/>
                </a:solidFill>
                <a:latin typeface="Times New Roman" panose="02020603050405020304" pitchFamily="2" charset="0"/>
              </a:rPr>
              <a:t>骸</a:t>
            </a:r>
            <a:r>
              <a:rPr lang="zh-CN" altLang="en-US" sz="3570" b="1" noProof="1">
                <a:latin typeface="Times New Roman" panose="02020603050405020304" pitchFamily="2" charset="0"/>
              </a:rPr>
              <a:t>        </a:t>
            </a:r>
            <a:r>
              <a:rPr lang="zh-CN" altLang="en-US" sz="3570" b="1" noProof="1">
                <a:solidFill>
                  <a:srgbClr val="0000FF"/>
                </a:solidFill>
                <a:latin typeface="Times New Roman" panose="02020603050405020304" pitchFamily="2" charset="0"/>
              </a:rPr>
              <a:t>桀骜</a:t>
            </a:r>
          </a:p>
          <a:p>
            <a:pPr defTabSz="717550"/>
            <a:r>
              <a:rPr lang="zh-CN" altLang="en-US" sz="2805" b="1" noProof="1">
                <a:latin typeface="Times New Roman" panose="02020603050405020304" pitchFamily="2" charset="0"/>
              </a:rPr>
              <a:t>Cuán                 pū                mǒ                                  ē</a:t>
            </a:r>
          </a:p>
          <a:p>
            <a:pPr defTabSz="717550"/>
            <a:r>
              <a:rPr lang="zh-CN" altLang="en-US" sz="3570" b="1" noProof="1">
                <a:solidFill>
                  <a:srgbClr val="0000FF"/>
                </a:solidFill>
                <a:latin typeface="Times New Roman" panose="02020603050405020304" pitchFamily="2" charset="0"/>
              </a:rPr>
              <a:t>攒</a:t>
            </a:r>
            <a:r>
              <a:rPr lang="zh-CN" altLang="en-US" sz="3570" b="1" noProof="1">
                <a:latin typeface="Times New Roman" panose="02020603050405020304" pitchFamily="2" charset="0"/>
              </a:rPr>
              <a:t>射         立</a:t>
            </a:r>
            <a:r>
              <a:rPr lang="zh-CN" altLang="en-US" sz="3570" b="1" noProof="1">
                <a:solidFill>
                  <a:srgbClr val="0000FF"/>
                </a:solidFill>
                <a:latin typeface="Times New Roman" panose="02020603050405020304" pitchFamily="2" charset="0"/>
              </a:rPr>
              <a:t>仆</a:t>
            </a:r>
            <a:r>
              <a:rPr lang="zh-CN" altLang="en-US" sz="3570" b="1" noProof="1">
                <a:latin typeface="Times New Roman" panose="02020603050405020304" pitchFamily="2" charset="0"/>
              </a:rPr>
              <a:t>           </a:t>
            </a:r>
            <a:r>
              <a:rPr lang="zh-CN" altLang="en-US" sz="3570" b="1" noProof="1">
                <a:solidFill>
                  <a:srgbClr val="0000FF"/>
                </a:solidFill>
                <a:latin typeface="Times New Roman" panose="02020603050405020304" pitchFamily="2" charset="0"/>
              </a:rPr>
              <a:t>抹</a:t>
            </a:r>
            <a:r>
              <a:rPr lang="zh-CN" altLang="en-US" sz="3570" b="1" noProof="1">
                <a:latin typeface="Times New Roman" panose="02020603050405020304" pitchFamily="2" charset="0"/>
              </a:rPr>
              <a:t>杀      托体同山</a:t>
            </a:r>
            <a:r>
              <a:rPr lang="zh-CN" altLang="en-US" sz="3570" b="1" noProof="1">
                <a:solidFill>
                  <a:srgbClr val="0000FF"/>
                </a:solidFill>
                <a:latin typeface="Times New Roman" panose="02020603050405020304" pitchFamily="2" charset="0"/>
              </a:rPr>
              <a:t>阿</a:t>
            </a:r>
            <a:r>
              <a:rPr lang="zh-CN" altLang="en-US" sz="3570" noProof="1">
                <a:latin typeface="Times New Roman" panose="02020603050405020304" pitchFamily="2" charset="0"/>
              </a:rPr>
              <a:t> </a:t>
            </a:r>
            <a:endParaRPr lang="zh-CN" altLang="en-US" sz="3570" b="1" noProof="1">
              <a:latin typeface="Times New Roman" panose="02020603050405020304" pitchFamily="2" charset="0"/>
            </a:endParaRPr>
          </a:p>
          <a:p>
            <a:pPr defTabSz="717550"/>
            <a:endParaRPr lang="zh-CN" altLang="en-US" sz="3570" b="1" noProof="1">
              <a:latin typeface="Times New Roman" panose="02020603050405020304" pitchFamily="2" charset="0"/>
            </a:endParaRPr>
          </a:p>
          <a:p>
            <a:pPr defTabSz="717550"/>
            <a:endParaRPr lang="zh-CN" altLang="en-US" sz="3570" b="1" noProof="1">
              <a:latin typeface="Times New Roman" panose="02020603050405020304" pitchFamily="2"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13313"/>
          <p:cNvSpPr/>
          <p:nvPr/>
        </p:nvSpPr>
        <p:spPr>
          <a:xfrm>
            <a:off x="2209800" y="2362200"/>
            <a:ext cx="4572000" cy="175260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隶书" panose="02010509060101010101" pitchFamily="1" charset="-122"/>
                <a:ea typeface="隶书" panose="02010509060101010101" pitchFamily="1" charset="-122"/>
              </a:rPr>
              <a:t>整体把握</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文本框 14337"/>
          <p:cNvSpPr txBox="1"/>
          <p:nvPr/>
        </p:nvSpPr>
        <p:spPr>
          <a:xfrm>
            <a:off x="385763" y="593725"/>
            <a:ext cx="8461375" cy="706755"/>
          </a:xfrm>
          <a:prstGeom prst="rect">
            <a:avLst/>
          </a:prstGeom>
          <a:noFill/>
          <a:ln w="9525" cap="flat" cmpd="sng">
            <a:solidFill>
              <a:schemeClr val="tx1"/>
            </a:solidFill>
            <a:prstDash val="solid"/>
            <a:miter/>
            <a:headEnd type="none" w="med" len="med"/>
            <a:tailEnd type="none" w="med" len="med"/>
          </a:ln>
        </p:spPr>
        <p:txBody>
          <a:bodyPr anchor="t">
            <a:spAutoFit/>
          </a:bodyPr>
          <a:lstStyle/>
          <a:p>
            <a:pPr>
              <a:spcBef>
                <a:spcPct val="50000"/>
              </a:spcBef>
            </a:pPr>
            <a:r>
              <a:rPr lang="en-US" altLang="zh-CN" sz="4000" b="1">
                <a:solidFill>
                  <a:schemeClr val="bg1"/>
                </a:solidFill>
                <a:latin typeface="华文新魏" panose="02010800040101010101" pitchFamily="2" charset="-122"/>
                <a:ea typeface="华文新魏" panose="02010800040101010101" pitchFamily="2" charset="-122"/>
              </a:rPr>
              <a:t> </a:t>
            </a:r>
            <a:r>
              <a:rPr lang="en-US" altLang="zh-CN" sz="4000" b="1">
                <a:solidFill>
                  <a:schemeClr val="tx1">
                    <a:lumMod val="50000"/>
                  </a:schemeClr>
                </a:solidFill>
                <a:latin typeface="华文新魏" panose="02010800040101010101" pitchFamily="2" charset="-122"/>
                <a:ea typeface="华文新魏" panose="02010800040101010101" pitchFamily="2" charset="-122"/>
              </a:rPr>
              <a:t>  </a:t>
            </a:r>
            <a:r>
              <a:rPr lang="zh-CN" altLang="en-US" sz="4000" b="1">
                <a:solidFill>
                  <a:schemeClr val="accent2">
                    <a:lumMod val="50000"/>
                  </a:schemeClr>
                </a:solidFill>
                <a:latin typeface="黑体" panose="02010609060101010101" pitchFamily="2" charset="-122"/>
                <a:ea typeface="黑体" panose="02010609060101010101" pitchFamily="2" charset="-122"/>
              </a:rPr>
              <a:t>请找出每部分的对应概括的内容。</a:t>
            </a:r>
          </a:p>
        </p:txBody>
      </p:sp>
      <p:sp>
        <p:nvSpPr>
          <p:cNvPr id="14338" name="矩形 14338"/>
          <p:cNvSpPr/>
          <p:nvPr/>
        </p:nvSpPr>
        <p:spPr>
          <a:xfrm>
            <a:off x="5247005" y="2168525"/>
            <a:ext cx="3196590" cy="64516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r>
              <a:rPr lang="zh-CN" altLang="en-US" sz="3600" b="1">
                <a:solidFill>
                  <a:schemeClr val="accent2">
                    <a:lumMod val="50000"/>
                  </a:schemeClr>
                </a:solidFill>
                <a:latin typeface="黑体" panose="02010609060101010101" pitchFamily="2" charset="-122"/>
                <a:ea typeface="黑体" panose="02010609060101010101" pitchFamily="2" charset="-122"/>
              </a:rPr>
              <a:t>介绍写作缘由。</a:t>
            </a:r>
          </a:p>
        </p:txBody>
      </p:sp>
      <p:sp>
        <p:nvSpPr>
          <p:cNvPr id="14339" name="矩形 14339"/>
          <p:cNvSpPr/>
          <p:nvPr/>
        </p:nvSpPr>
        <p:spPr>
          <a:xfrm>
            <a:off x="5246688" y="4419600"/>
            <a:ext cx="3041015" cy="58356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zh-CN" altLang="en-US" sz="3200" b="1">
                <a:solidFill>
                  <a:schemeClr val="accent2">
                    <a:lumMod val="50000"/>
                  </a:schemeClr>
                </a:solidFill>
                <a:latin typeface="黑体" panose="02010609060101010101" pitchFamily="2" charset="-122"/>
                <a:ea typeface="黑体" panose="02010609060101010101" pitchFamily="2" charset="-122"/>
              </a:rPr>
              <a:t>交待写作目的。</a:t>
            </a:r>
          </a:p>
        </p:txBody>
      </p:sp>
      <p:sp>
        <p:nvSpPr>
          <p:cNvPr id="14340" name="矩形 14340"/>
          <p:cNvSpPr/>
          <p:nvPr/>
        </p:nvSpPr>
        <p:spPr>
          <a:xfrm>
            <a:off x="5202238" y="2933700"/>
            <a:ext cx="3396615" cy="645160"/>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zh-CN" altLang="en-US" sz="3600" b="1">
                <a:solidFill>
                  <a:schemeClr val="accent2">
                    <a:lumMod val="50000"/>
                  </a:schemeClr>
                </a:solidFill>
                <a:latin typeface="黑体" panose="02010609060101010101" pitchFamily="2" charset="-122"/>
                <a:ea typeface="黑体" panose="02010609060101010101" pitchFamily="2" charset="-122"/>
              </a:rPr>
              <a:t>回忆认识过程。</a:t>
            </a:r>
          </a:p>
        </p:txBody>
      </p:sp>
      <p:sp>
        <p:nvSpPr>
          <p:cNvPr id="14341" name="矩形 14341"/>
          <p:cNvSpPr/>
          <p:nvPr/>
        </p:nvSpPr>
        <p:spPr>
          <a:xfrm>
            <a:off x="5202238" y="5138738"/>
            <a:ext cx="3855720" cy="645160"/>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zh-CN" altLang="en-US" sz="3600" b="1">
                <a:solidFill>
                  <a:schemeClr val="accent2">
                    <a:lumMod val="50000"/>
                  </a:schemeClr>
                </a:solidFill>
                <a:latin typeface="黑体" panose="02010609060101010101" pitchFamily="2" charset="-122"/>
                <a:ea typeface="黑体" panose="02010609060101010101" pitchFamily="2" charset="-122"/>
              </a:rPr>
              <a:t>抒写惊愕、义愤。</a:t>
            </a:r>
          </a:p>
        </p:txBody>
      </p:sp>
      <p:sp>
        <p:nvSpPr>
          <p:cNvPr id="14342" name="矩形 14342"/>
          <p:cNvSpPr/>
          <p:nvPr/>
        </p:nvSpPr>
        <p:spPr>
          <a:xfrm>
            <a:off x="5426710" y="5994400"/>
            <a:ext cx="3396615" cy="64516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r>
              <a:rPr lang="zh-CN" altLang="en-US" sz="3600" b="1">
                <a:solidFill>
                  <a:schemeClr val="accent2">
                    <a:lumMod val="50000"/>
                  </a:schemeClr>
                </a:solidFill>
                <a:latin typeface="黑体" panose="02010609060101010101" pitchFamily="2" charset="-122"/>
                <a:ea typeface="黑体" panose="02010609060101010101" pitchFamily="2" charset="-122"/>
              </a:rPr>
              <a:t>叙述遇难经过。</a:t>
            </a:r>
          </a:p>
        </p:txBody>
      </p:sp>
      <p:sp>
        <p:nvSpPr>
          <p:cNvPr id="14343" name="矩形 14343"/>
          <p:cNvSpPr/>
          <p:nvPr/>
        </p:nvSpPr>
        <p:spPr>
          <a:xfrm>
            <a:off x="5246688" y="3654425"/>
            <a:ext cx="3041015" cy="58356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zh-CN" altLang="en-US" sz="3200" b="1">
                <a:solidFill>
                  <a:schemeClr val="accent2">
                    <a:lumMod val="50000"/>
                  </a:schemeClr>
                </a:solidFill>
                <a:latin typeface="黑体" panose="02010609060101010101" pitchFamily="2" charset="-122"/>
                <a:ea typeface="黑体" panose="02010609060101010101" pitchFamily="2" charset="-122"/>
              </a:rPr>
              <a:t>总结经验教训。</a:t>
            </a:r>
          </a:p>
        </p:txBody>
      </p:sp>
      <p:sp>
        <p:nvSpPr>
          <p:cNvPr id="14344" name="矩形 14344"/>
          <p:cNvSpPr/>
          <p:nvPr/>
        </p:nvSpPr>
        <p:spPr>
          <a:xfrm>
            <a:off x="5179695" y="1344295"/>
            <a:ext cx="3086100" cy="64516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a:spcBef>
                <a:spcPct val="50000"/>
              </a:spcBef>
            </a:pPr>
            <a:r>
              <a:rPr lang="zh-CN" altLang="en-US" sz="3600" b="1">
                <a:solidFill>
                  <a:schemeClr val="accent2">
                    <a:lumMod val="50000"/>
                  </a:schemeClr>
                </a:solidFill>
                <a:latin typeface="黑体" panose="02010609060101010101" pitchFamily="2" charset="-122"/>
                <a:ea typeface="黑体" panose="02010609060101010101" pitchFamily="2" charset="-122"/>
              </a:rPr>
              <a:t>热情讴歌赞颂。</a:t>
            </a:r>
            <a:r>
              <a:rPr lang="zh-CN" altLang="en-US" sz="3600">
                <a:solidFill>
                  <a:schemeClr val="tx1">
                    <a:lumMod val="50000"/>
                  </a:schemeClr>
                </a:solidFill>
                <a:latin typeface="Times New Roman" panose="02020603050405020304" pitchFamily="2" charset="0"/>
                <a:ea typeface="宋体" panose="02010600030101010101" pitchFamily="2" charset="-122"/>
              </a:rPr>
              <a:t> </a:t>
            </a:r>
          </a:p>
        </p:txBody>
      </p:sp>
      <p:sp>
        <p:nvSpPr>
          <p:cNvPr id="14345" name="矩形 14345"/>
          <p:cNvSpPr/>
          <p:nvPr/>
        </p:nvSpPr>
        <p:spPr>
          <a:xfrm>
            <a:off x="2006600" y="1673225"/>
            <a:ext cx="490538" cy="466725"/>
          </a:xfrm>
          <a:prstGeom prst="rect">
            <a:avLst/>
          </a:prstGeom>
          <a:noFill/>
          <a:ln w="9525" cap="flat" cmpd="sng">
            <a:solidFill>
              <a:schemeClr val="tx1"/>
            </a:solidFill>
            <a:prstDash val="solid"/>
            <a:miter/>
            <a:headEnd type="none" w="med" len="med"/>
            <a:tailEnd type="none" w="med" len="med"/>
          </a:ln>
        </p:spPr>
        <p:txBody>
          <a:bodyPr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①</a:t>
            </a:r>
          </a:p>
        </p:txBody>
      </p:sp>
      <p:sp>
        <p:nvSpPr>
          <p:cNvPr id="14346" name="矩形 14346"/>
          <p:cNvSpPr/>
          <p:nvPr/>
        </p:nvSpPr>
        <p:spPr>
          <a:xfrm>
            <a:off x="1962150" y="2349500"/>
            <a:ext cx="500063" cy="4667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②</a:t>
            </a:r>
          </a:p>
        </p:txBody>
      </p:sp>
      <p:sp>
        <p:nvSpPr>
          <p:cNvPr id="14347" name="矩形 14347"/>
          <p:cNvSpPr/>
          <p:nvPr/>
        </p:nvSpPr>
        <p:spPr>
          <a:xfrm>
            <a:off x="1962150" y="2979738"/>
            <a:ext cx="500063" cy="4667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③</a:t>
            </a:r>
          </a:p>
        </p:txBody>
      </p:sp>
      <p:sp>
        <p:nvSpPr>
          <p:cNvPr id="14348" name="矩形 14348"/>
          <p:cNvSpPr/>
          <p:nvPr/>
        </p:nvSpPr>
        <p:spPr>
          <a:xfrm>
            <a:off x="1962150" y="3743325"/>
            <a:ext cx="490538" cy="466725"/>
          </a:xfrm>
          <a:prstGeom prst="rect">
            <a:avLst/>
          </a:prstGeom>
          <a:noFill/>
          <a:ln w="9525" cap="flat" cmpd="sng">
            <a:solidFill>
              <a:schemeClr val="tx1"/>
            </a:solidFill>
            <a:prstDash val="solid"/>
            <a:miter/>
            <a:headEnd type="none" w="med" len="med"/>
            <a:tailEnd type="none" w="med" len="med"/>
          </a:ln>
        </p:spPr>
        <p:txBody>
          <a:bodyPr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④</a:t>
            </a:r>
          </a:p>
        </p:txBody>
      </p:sp>
      <p:sp>
        <p:nvSpPr>
          <p:cNvPr id="14349" name="矩形 14349"/>
          <p:cNvSpPr/>
          <p:nvPr/>
        </p:nvSpPr>
        <p:spPr>
          <a:xfrm>
            <a:off x="1962150" y="4419600"/>
            <a:ext cx="500063" cy="4667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⑤</a:t>
            </a:r>
          </a:p>
        </p:txBody>
      </p:sp>
      <p:sp>
        <p:nvSpPr>
          <p:cNvPr id="14350" name="矩形 14350"/>
          <p:cNvSpPr/>
          <p:nvPr/>
        </p:nvSpPr>
        <p:spPr>
          <a:xfrm>
            <a:off x="1997075" y="5138738"/>
            <a:ext cx="500063" cy="4667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⑥</a:t>
            </a:r>
          </a:p>
        </p:txBody>
      </p:sp>
      <p:sp>
        <p:nvSpPr>
          <p:cNvPr id="14351" name="矩形 14351"/>
          <p:cNvSpPr/>
          <p:nvPr/>
        </p:nvSpPr>
        <p:spPr>
          <a:xfrm>
            <a:off x="1952625" y="5783898"/>
            <a:ext cx="500063" cy="4667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en-US" altLang="zh-CN" sz="2400" b="1">
                <a:solidFill>
                  <a:schemeClr val="accent2">
                    <a:lumMod val="50000"/>
                  </a:schemeClr>
                </a:solidFill>
                <a:latin typeface="Times New Roman" panose="02020603050405020304" pitchFamily="2" charset="0"/>
                <a:ea typeface="宋体" panose="02010600030101010101" pitchFamily="2" charset="-122"/>
              </a:rPr>
              <a:t>⑦</a:t>
            </a:r>
          </a:p>
        </p:txBody>
      </p:sp>
      <p:sp>
        <p:nvSpPr>
          <p:cNvPr id="14353" name="直接连接符 14352"/>
          <p:cNvSpPr/>
          <p:nvPr/>
        </p:nvSpPr>
        <p:spPr>
          <a:xfrm flipV="1">
            <a:off x="2188528" y="1897698"/>
            <a:ext cx="2881312" cy="4095750"/>
          </a:xfrm>
          <a:prstGeom prst="line">
            <a:avLst/>
          </a:prstGeom>
          <a:ln w="38100" cap="flat" cmpd="sng">
            <a:solidFill>
              <a:schemeClr val="tx1"/>
            </a:solidFill>
            <a:prstDash val="solid"/>
            <a:round/>
            <a:headEnd type="none" w="med" len="med"/>
            <a:tailEnd type="triangle" w="med" len="med"/>
          </a:ln>
        </p:spPr>
      </p:sp>
      <p:sp>
        <p:nvSpPr>
          <p:cNvPr id="14354" name="直接连接符 14353"/>
          <p:cNvSpPr/>
          <p:nvPr/>
        </p:nvSpPr>
        <p:spPr>
          <a:xfrm>
            <a:off x="2502535" y="2635250"/>
            <a:ext cx="2924175" cy="2070100"/>
          </a:xfrm>
          <a:prstGeom prst="line">
            <a:avLst/>
          </a:prstGeom>
          <a:ln w="38100" cap="flat" cmpd="sng">
            <a:solidFill>
              <a:schemeClr val="tx1"/>
            </a:solidFill>
            <a:prstDash val="solid"/>
            <a:round/>
            <a:headEnd type="none" w="med" len="med"/>
            <a:tailEnd type="triangle" w="med" len="med"/>
          </a:ln>
        </p:spPr>
      </p:sp>
      <p:sp>
        <p:nvSpPr>
          <p:cNvPr id="14355" name="直接连接符 14354"/>
          <p:cNvSpPr/>
          <p:nvPr/>
        </p:nvSpPr>
        <p:spPr>
          <a:xfrm>
            <a:off x="2366963" y="3213418"/>
            <a:ext cx="2879725" cy="0"/>
          </a:xfrm>
          <a:prstGeom prst="line">
            <a:avLst/>
          </a:prstGeom>
          <a:ln w="38100" cap="flat" cmpd="sng">
            <a:solidFill>
              <a:schemeClr val="tx1"/>
            </a:solidFill>
            <a:prstDash val="solid"/>
            <a:round/>
            <a:headEnd type="none" w="med" len="med"/>
            <a:tailEnd type="triangle" w="med" len="med"/>
          </a:ln>
        </p:spPr>
      </p:sp>
      <p:sp>
        <p:nvSpPr>
          <p:cNvPr id="14356" name="直接连接符 14355"/>
          <p:cNvSpPr/>
          <p:nvPr/>
        </p:nvSpPr>
        <p:spPr>
          <a:xfrm>
            <a:off x="2411730" y="1898650"/>
            <a:ext cx="2790190" cy="607695"/>
          </a:xfrm>
          <a:prstGeom prst="line">
            <a:avLst/>
          </a:prstGeom>
          <a:ln w="38100" cap="flat" cmpd="sng">
            <a:solidFill>
              <a:schemeClr val="tx1"/>
            </a:solidFill>
            <a:prstDash val="solid"/>
            <a:round/>
            <a:headEnd type="none" w="med" len="med"/>
            <a:tailEnd type="triangle" w="med" len="med"/>
          </a:ln>
        </p:spPr>
      </p:sp>
      <p:sp>
        <p:nvSpPr>
          <p:cNvPr id="14357" name="直接连接符 14356"/>
          <p:cNvSpPr/>
          <p:nvPr/>
        </p:nvSpPr>
        <p:spPr>
          <a:xfrm>
            <a:off x="2411413" y="4022408"/>
            <a:ext cx="2925762" cy="1260475"/>
          </a:xfrm>
          <a:prstGeom prst="line">
            <a:avLst/>
          </a:prstGeom>
          <a:ln w="38100" cap="flat" cmpd="sng">
            <a:solidFill>
              <a:schemeClr val="tx1"/>
            </a:solidFill>
            <a:prstDash val="solid"/>
            <a:round/>
            <a:headEnd type="none" w="med" len="med"/>
            <a:tailEnd type="triangle" w="med" len="med"/>
          </a:ln>
        </p:spPr>
      </p:sp>
      <p:sp>
        <p:nvSpPr>
          <p:cNvPr id="14358" name="直接连接符 14357"/>
          <p:cNvSpPr/>
          <p:nvPr/>
        </p:nvSpPr>
        <p:spPr>
          <a:xfrm flipV="1">
            <a:off x="2413000" y="3909378"/>
            <a:ext cx="2924175" cy="1487487"/>
          </a:xfrm>
          <a:prstGeom prst="line">
            <a:avLst/>
          </a:prstGeom>
          <a:ln w="38100" cap="flat" cmpd="sng">
            <a:solidFill>
              <a:schemeClr val="tx1"/>
            </a:solidFill>
            <a:prstDash val="solid"/>
            <a:round/>
            <a:headEnd type="none" w="med" len="med"/>
            <a:tailEnd type="triangle" w="med" len="med"/>
          </a:ln>
        </p:spPr>
      </p:sp>
      <p:sp>
        <p:nvSpPr>
          <p:cNvPr id="14359" name="直接连接符 14358"/>
          <p:cNvSpPr/>
          <p:nvPr/>
        </p:nvSpPr>
        <p:spPr>
          <a:xfrm>
            <a:off x="2412683" y="4886008"/>
            <a:ext cx="3105150" cy="1350962"/>
          </a:xfrm>
          <a:prstGeom prst="line">
            <a:avLst/>
          </a:prstGeom>
          <a:ln w="38100" cap="flat" cmpd="sng">
            <a:solidFill>
              <a:schemeClr val="tx1"/>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356"/>
                                        </p:tgtEl>
                                        <p:attrNameLst>
                                          <p:attrName>style.visibility</p:attrName>
                                        </p:attrNameLst>
                                      </p:cBhvr>
                                      <p:to>
                                        <p:strVal val="visible"/>
                                      </p:to>
                                    </p:set>
                                    <p:animEffect transition="in" filter="randombar(horizontal)">
                                      <p:cBhvr>
                                        <p:cTn id="7" dur="500"/>
                                        <p:tgtEl>
                                          <p:spTgt spid="1435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354"/>
                                        </p:tgtEl>
                                        <p:attrNameLst>
                                          <p:attrName>style.visibility</p:attrName>
                                        </p:attrNameLst>
                                      </p:cBhvr>
                                      <p:to>
                                        <p:strVal val="visible"/>
                                      </p:to>
                                    </p:set>
                                    <p:animEffect transition="in" filter="randombar(horizontal)">
                                      <p:cBhvr>
                                        <p:cTn id="12" dur="500"/>
                                        <p:tgtEl>
                                          <p:spTgt spid="1435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355"/>
                                        </p:tgtEl>
                                        <p:attrNameLst>
                                          <p:attrName>style.visibility</p:attrName>
                                        </p:attrNameLst>
                                      </p:cBhvr>
                                      <p:to>
                                        <p:strVal val="visible"/>
                                      </p:to>
                                    </p:set>
                                    <p:animEffect transition="in" filter="randombar(horizontal)">
                                      <p:cBhvr>
                                        <p:cTn id="17" dur="500"/>
                                        <p:tgtEl>
                                          <p:spTgt spid="1435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357"/>
                                        </p:tgtEl>
                                        <p:attrNameLst>
                                          <p:attrName>style.visibility</p:attrName>
                                        </p:attrNameLst>
                                      </p:cBhvr>
                                      <p:to>
                                        <p:strVal val="visible"/>
                                      </p:to>
                                    </p:set>
                                    <p:animEffect transition="in" filter="randombar(horizontal)">
                                      <p:cBhvr>
                                        <p:cTn id="22" dur="500"/>
                                        <p:tgtEl>
                                          <p:spTgt spid="1435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359"/>
                                        </p:tgtEl>
                                        <p:attrNameLst>
                                          <p:attrName>style.visibility</p:attrName>
                                        </p:attrNameLst>
                                      </p:cBhvr>
                                      <p:to>
                                        <p:strVal val="visible"/>
                                      </p:to>
                                    </p:set>
                                    <p:animEffect transition="in" filter="randombar(horizontal)">
                                      <p:cBhvr>
                                        <p:cTn id="27" dur="500"/>
                                        <p:tgtEl>
                                          <p:spTgt spid="1435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4358"/>
                                        </p:tgtEl>
                                        <p:attrNameLst>
                                          <p:attrName>style.visibility</p:attrName>
                                        </p:attrNameLst>
                                      </p:cBhvr>
                                      <p:to>
                                        <p:strVal val="visible"/>
                                      </p:to>
                                    </p:set>
                                    <p:animEffect transition="in" filter="randombar(horizontal)">
                                      <p:cBhvr>
                                        <p:cTn id="32" dur="500"/>
                                        <p:tgtEl>
                                          <p:spTgt spid="1435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4353"/>
                                        </p:tgtEl>
                                        <p:attrNameLst>
                                          <p:attrName>style.visibility</p:attrName>
                                        </p:attrNameLst>
                                      </p:cBhvr>
                                      <p:to>
                                        <p:strVal val="visible"/>
                                      </p:to>
                                    </p:set>
                                    <p:animEffect transition="in" filter="randombar(horizontal)">
                                      <p:cBhvr>
                                        <p:cTn id="37"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5361"/>
          <p:cNvSpPr txBox="1"/>
          <p:nvPr/>
        </p:nvSpPr>
        <p:spPr>
          <a:xfrm>
            <a:off x="356870" y="410210"/>
            <a:ext cx="8132445" cy="768350"/>
          </a:xfrm>
          <a:prstGeom prst="rect">
            <a:avLst/>
          </a:prstGeom>
          <a:noFill/>
          <a:ln w="9525">
            <a:noFill/>
          </a:ln>
        </p:spPr>
        <p:txBody>
          <a:bodyPr wrap="square" anchor="t">
            <a:spAutoFit/>
          </a:bodyPr>
          <a:lstStyle/>
          <a:p>
            <a:pPr>
              <a:spcBef>
                <a:spcPct val="50000"/>
              </a:spcBef>
            </a:pPr>
            <a:r>
              <a:rPr lang="zh-CN" altLang="en-US" sz="4400" b="1">
                <a:solidFill>
                  <a:schemeClr val="tx1">
                    <a:lumMod val="50000"/>
                  </a:schemeClr>
                </a:solidFill>
                <a:latin typeface="宋体" panose="02010600030101010101" pitchFamily="2" charset="-122"/>
                <a:ea typeface="宋体" panose="02010600030101010101" pitchFamily="2" charset="-122"/>
              </a:rPr>
              <a:t>明确：课文七个部分的内容概括</a:t>
            </a:r>
          </a:p>
        </p:txBody>
      </p:sp>
      <p:sp>
        <p:nvSpPr>
          <p:cNvPr id="15369" name="直接连接符 15369"/>
          <p:cNvSpPr/>
          <p:nvPr/>
        </p:nvSpPr>
        <p:spPr>
          <a:xfrm>
            <a:off x="1573530" y="2310448"/>
            <a:ext cx="4105275" cy="0"/>
          </a:xfrm>
          <a:prstGeom prst="line">
            <a:avLst/>
          </a:prstGeom>
          <a:ln w="9525" cap="flat" cmpd="sng">
            <a:solidFill>
              <a:srgbClr val="FFFF00"/>
            </a:solidFill>
            <a:prstDash val="solid"/>
            <a:round/>
            <a:headEnd type="none" w="med" len="med"/>
            <a:tailEnd type="none" w="med" len="med"/>
          </a:ln>
        </p:spPr>
      </p:sp>
      <p:sp>
        <p:nvSpPr>
          <p:cNvPr id="15370" name="直接连接符 15370"/>
          <p:cNvSpPr/>
          <p:nvPr/>
        </p:nvSpPr>
        <p:spPr>
          <a:xfrm>
            <a:off x="1736725" y="3284538"/>
            <a:ext cx="4105275" cy="0"/>
          </a:xfrm>
          <a:prstGeom prst="line">
            <a:avLst/>
          </a:prstGeom>
          <a:ln w="9525" cap="flat" cmpd="sng">
            <a:solidFill>
              <a:srgbClr val="FFFF00"/>
            </a:solidFill>
            <a:prstDash val="solid"/>
            <a:round/>
            <a:headEnd type="none" w="med" len="med"/>
            <a:tailEnd type="none" w="med" len="med"/>
          </a:ln>
        </p:spPr>
      </p:sp>
      <p:sp>
        <p:nvSpPr>
          <p:cNvPr id="15371" name="直接连接符 15371"/>
          <p:cNvSpPr/>
          <p:nvPr/>
        </p:nvSpPr>
        <p:spPr>
          <a:xfrm>
            <a:off x="1853565" y="3501390"/>
            <a:ext cx="4105275" cy="0"/>
          </a:xfrm>
          <a:prstGeom prst="line">
            <a:avLst/>
          </a:prstGeom>
          <a:ln w="9525" cap="flat" cmpd="sng">
            <a:solidFill>
              <a:srgbClr val="FFFF00"/>
            </a:solidFill>
            <a:prstDash val="solid"/>
            <a:round/>
            <a:headEnd type="none" w="med" len="med"/>
            <a:tailEnd type="none" w="med" len="med"/>
          </a:ln>
        </p:spPr>
      </p:sp>
      <p:sp>
        <p:nvSpPr>
          <p:cNvPr id="15372" name="直接连接符 15372"/>
          <p:cNvSpPr/>
          <p:nvPr/>
        </p:nvSpPr>
        <p:spPr>
          <a:xfrm>
            <a:off x="2600325" y="4554538"/>
            <a:ext cx="4105275" cy="0"/>
          </a:xfrm>
          <a:prstGeom prst="line">
            <a:avLst/>
          </a:prstGeom>
          <a:ln w="9525" cap="flat" cmpd="sng">
            <a:solidFill>
              <a:srgbClr val="FFFF00"/>
            </a:solidFill>
            <a:prstDash val="solid"/>
            <a:round/>
            <a:headEnd type="none" w="med" len="med"/>
            <a:tailEnd type="none" w="med" len="med"/>
          </a:ln>
        </p:spPr>
      </p:sp>
      <p:sp>
        <p:nvSpPr>
          <p:cNvPr id="15373" name="直接连接符 15373"/>
          <p:cNvSpPr/>
          <p:nvPr/>
        </p:nvSpPr>
        <p:spPr>
          <a:xfrm>
            <a:off x="3032125" y="5184775"/>
            <a:ext cx="4105275" cy="0"/>
          </a:xfrm>
          <a:prstGeom prst="line">
            <a:avLst/>
          </a:prstGeom>
          <a:ln w="9525" cap="flat" cmpd="sng">
            <a:solidFill>
              <a:srgbClr val="FFFF00"/>
            </a:solidFill>
            <a:prstDash val="solid"/>
            <a:round/>
            <a:headEnd type="none" w="med" len="med"/>
            <a:tailEnd type="none" w="med" len="med"/>
          </a:ln>
        </p:spPr>
      </p:sp>
      <p:sp>
        <p:nvSpPr>
          <p:cNvPr id="15374" name="直接连接符 15374"/>
          <p:cNvSpPr/>
          <p:nvPr/>
        </p:nvSpPr>
        <p:spPr>
          <a:xfrm>
            <a:off x="3463925" y="5815013"/>
            <a:ext cx="4105275" cy="0"/>
          </a:xfrm>
          <a:prstGeom prst="line">
            <a:avLst/>
          </a:prstGeom>
          <a:ln w="9525" cap="flat" cmpd="sng">
            <a:solidFill>
              <a:srgbClr val="FFFF00"/>
            </a:solidFill>
            <a:prstDash val="solid"/>
            <a:round/>
            <a:headEnd type="none" w="med" len="med"/>
            <a:tailEnd type="none" w="med" len="med"/>
          </a:ln>
        </p:spPr>
      </p:sp>
      <p:sp>
        <p:nvSpPr>
          <p:cNvPr id="15375" name="直接连接符 15375"/>
          <p:cNvSpPr/>
          <p:nvPr/>
        </p:nvSpPr>
        <p:spPr>
          <a:xfrm>
            <a:off x="3887788" y="6443663"/>
            <a:ext cx="4105275" cy="0"/>
          </a:xfrm>
          <a:prstGeom prst="line">
            <a:avLst/>
          </a:prstGeom>
          <a:ln w="9525" cap="flat" cmpd="sng">
            <a:solidFill>
              <a:srgbClr val="FFFF00"/>
            </a:solidFill>
            <a:prstDash val="solid"/>
            <a:round/>
            <a:headEnd type="none" w="med" len="med"/>
            <a:tailEnd type="none" w="med" len="med"/>
          </a:ln>
        </p:spPr>
      </p:sp>
      <p:sp>
        <p:nvSpPr>
          <p:cNvPr id="15376" name="矩形 15376"/>
          <p:cNvSpPr/>
          <p:nvPr/>
        </p:nvSpPr>
        <p:spPr>
          <a:xfrm>
            <a:off x="356553" y="1308735"/>
            <a:ext cx="5542280" cy="706755"/>
          </a:xfrm>
          <a:prstGeom prst="rect">
            <a:avLst/>
          </a:prstGeom>
          <a:noFill/>
          <a:ln w="9525">
            <a:noFill/>
          </a:ln>
        </p:spPr>
        <p:txBody>
          <a:bodyPr wrap="non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① </a:t>
            </a:r>
            <a:r>
              <a:rPr lang="zh-CN" altLang="en-US" sz="4000" b="1">
                <a:solidFill>
                  <a:srgbClr val="FF0000"/>
                </a:solidFill>
                <a:latin typeface="Times New Roman" panose="02020603050405020304" pitchFamily="2" charset="0"/>
                <a:ea typeface="宋体" panose="02010600030101010101" pitchFamily="2" charset="-122"/>
              </a:rPr>
              <a:t>写作缘由</a:t>
            </a:r>
            <a:r>
              <a:rPr lang="en-US" altLang="zh-CN" sz="4000" b="1">
                <a:solidFill>
                  <a:srgbClr val="FF0000"/>
                </a:solidFill>
                <a:latin typeface="Times New Roman" panose="02020603050405020304" pitchFamily="2" charset="0"/>
                <a:ea typeface="宋体" panose="02010600030101010101" pitchFamily="2" charset="-122"/>
              </a:rPr>
              <a:t>,</a:t>
            </a:r>
            <a:r>
              <a:rPr lang="zh-CN" altLang="zh-CN" sz="4000" b="1">
                <a:solidFill>
                  <a:srgbClr val="FF0000"/>
                </a:solidFill>
                <a:latin typeface="Times New Roman" panose="02020603050405020304" pitchFamily="2" charset="0"/>
                <a:ea typeface="宋体" panose="02010600030101010101" pitchFamily="2" charset="-122"/>
              </a:rPr>
              <a:t>纪念死者</a:t>
            </a:r>
            <a:r>
              <a:rPr lang="zh-CN" altLang="en-US" sz="4000" b="1">
                <a:solidFill>
                  <a:srgbClr val="FF0000"/>
                </a:solidFill>
                <a:latin typeface="Times New Roman" panose="02020603050405020304" pitchFamily="2" charset="0"/>
                <a:ea typeface="宋体" panose="02010600030101010101" pitchFamily="2" charset="-122"/>
              </a:rPr>
              <a:t>。</a:t>
            </a:r>
          </a:p>
        </p:txBody>
      </p:sp>
      <p:sp>
        <p:nvSpPr>
          <p:cNvPr id="15377" name="矩形 15377"/>
          <p:cNvSpPr/>
          <p:nvPr/>
        </p:nvSpPr>
        <p:spPr>
          <a:xfrm>
            <a:off x="720725" y="2015490"/>
            <a:ext cx="5527040" cy="706755"/>
          </a:xfrm>
          <a:prstGeom prst="rect">
            <a:avLst/>
          </a:prstGeom>
          <a:noFill/>
          <a:ln w="9525">
            <a:noFill/>
          </a:ln>
        </p:spPr>
        <p:txBody>
          <a:bodyPr wrap="squar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② </a:t>
            </a:r>
            <a:r>
              <a:rPr lang="zh-CN" altLang="en-US" sz="4000" b="1">
                <a:solidFill>
                  <a:srgbClr val="FF0000"/>
                </a:solidFill>
                <a:latin typeface="Times New Roman" panose="02020603050405020304" pitchFamily="2" charset="0"/>
                <a:ea typeface="宋体" panose="02010600030101010101" pitchFamily="2" charset="-122"/>
              </a:rPr>
              <a:t>唤醒庸人，牢记血债。</a:t>
            </a:r>
          </a:p>
        </p:txBody>
      </p:sp>
      <p:sp>
        <p:nvSpPr>
          <p:cNvPr id="15378" name="矩形 15378"/>
          <p:cNvSpPr/>
          <p:nvPr/>
        </p:nvSpPr>
        <p:spPr>
          <a:xfrm>
            <a:off x="1325880" y="2794635"/>
            <a:ext cx="4130040" cy="706755"/>
          </a:xfrm>
          <a:prstGeom prst="rect">
            <a:avLst/>
          </a:prstGeom>
          <a:noFill/>
          <a:ln w="9525">
            <a:noFill/>
          </a:ln>
        </p:spPr>
        <p:txBody>
          <a:bodyPr wrap="squar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③</a:t>
            </a:r>
            <a:r>
              <a:rPr lang="zh-CN" altLang="en-US" sz="4000" b="1">
                <a:solidFill>
                  <a:srgbClr val="FF0000"/>
                </a:solidFill>
                <a:latin typeface="Times New Roman" panose="02020603050405020304" pitchFamily="2" charset="0"/>
                <a:ea typeface="宋体" panose="02010600030101010101" pitchFamily="2" charset="-122"/>
              </a:rPr>
              <a:t>刘和珍概况。</a:t>
            </a:r>
          </a:p>
        </p:txBody>
      </p:sp>
      <p:sp>
        <p:nvSpPr>
          <p:cNvPr id="15379" name="矩形 15379"/>
          <p:cNvSpPr/>
          <p:nvPr/>
        </p:nvSpPr>
        <p:spPr>
          <a:xfrm>
            <a:off x="1853565" y="3635693"/>
            <a:ext cx="3883660" cy="706755"/>
          </a:xfrm>
          <a:prstGeom prst="rect">
            <a:avLst/>
          </a:prstGeom>
          <a:noFill/>
          <a:ln w="9525">
            <a:noFill/>
          </a:ln>
        </p:spPr>
        <p:txBody>
          <a:bodyPr wrap="non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④ </a:t>
            </a:r>
            <a:r>
              <a:rPr lang="zh-CN" altLang="en-US" sz="4000" b="1">
                <a:solidFill>
                  <a:srgbClr val="FF0000"/>
                </a:solidFill>
                <a:latin typeface="Times New Roman" panose="02020603050405020304" pitchFamily="2" charset="0"/>
                <a:ea typeface="宋体" panose="02010600030101010101" pitchFamily="2" charset="-122"/>
              </a:rPr>
              <a:t>刘和珍遇害。</a:t>
            </a:r>
          </a:p>
        </p:txBody>
      </p:sp>
      <p:sp>
        <p:nvSpPr>
          <p:cNvPr id="15380" name="矩形 15380"/>
          <p:cNvSpPr/>
          <p:nvPr/>
        </p:nvSpPr>
        <p:spPr>
          <a:xfrm>
            <a:off x="2299335" y="4343400"/>
            <a:ext cx="4551045" cy="706755"/>
          </a:xfrm>
          <a:prstGeom prst="rect">
            <a:avLst/>
          </a:prstGeom>
          <a:noFill/>
          <a:ln w="9525">
            <a:noFill/>
          </a:ln>
        </p:spPr>
        <p:txBody>
          <a:bodyPr wrap="squar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⑤ </a:t>
            </a:r>
            <a:r>
              <a:rPr lang="zh-CN" altLang="en-US" sz="4000" b="1">
                <a:solidFill>
                  <a:srgbClr val="FF0000"/>
                </a:solidFill>
                <a:latin typeface="Times New Roman" panose="02020603050405020304" pitchFamily="2" charset="0"/>
                <a:ea typeface="宋体" panose="02010600030101010101" pitchFamily="2" charset="-122"/>
              </a:rPr>
              <a:t>刘和珍遇难经过。</a:t>
            </a:r>
          </a:p>
        </p:txBody>
      </p:sp>
      <p:sp>
        <p:nvSpPr>
          <p:cNvPr id="15381" name="矩形 15381"/>
          <p:cNvSpPr/>
          <p:nvPr/>
        </p:nvSpPr>
        <p:spPr>
          <a:xfrm>
            <a:off x="2750185" y="5184140"/>
            <a:ext cx="4551045" cy="706755"/>
          </a:xfrm>
          <a:prstGeom prst="rect">
            <a:avLst/>
          </a:prstGeom>
          <a:noFill/>
          <a:ln w="9525">
            <a:noFill/>
          </a:ln>
        </p:spPr>
        <p:txBody>
          <a:bodyPr wrap="square" anchor="t">
            <a:spAutoFit/>
          </a:bodyPr>
          <a:lstStyle/>
          <a:p>
            <a:r>
              <a:rPr lang="en-US" altLang="zh-CN" sz="4000" b="1">
                <a:solidFill>
                  <a:srgbClr val="FF0000"/>
                </a:solidFill>
                <a:effectLst/>
                <a:latin typeface="Times New Roman" panose="02020603050405020304" pitchFamily="2" charset="0"/>
                <a:ea typeface="宋体" panose="02010600030101010101" pitchFamily="2" charset="-122"/>
              </a:rPr>
              <a:t>⑥ </a:t>
            </a:r>
            <a:r>
              <a:rPr lang="zh-CN" altLang="en-US" sz="4000" b="1">
                <a:solidFill>
                  <a:srgbClr val="FF0000"/>
                </a:solidFill>
                <a:effectLst/>
                <a:latin typeface="Times New Roman" panose="02020603050405020304" pitchFamily="2" charset="0"/>
                <a:ea typeface="宋体" panose="02010600030101010101" pitchFamily="2" charset="-122"/>
              </a:rPr>
              <a:t>三 一八惨案教训。</a:t>
            </a:r>
          </a:p>
        </p:txBody>
      </p:sp>
      <p:sp>
        <p:nvSpPr>
          <p:cNvPr id="15382" name="矩形 15382"/>
          <p:cNvSpPr/>
          <p:nvPr/>
        </p:nvSpPr>
        <p:spPr>
          <a:xfrm>
            <a:off x="3178175" y="5890895"/>
            <a:ext cx="4679950" cy="706755"/>
          </a:xfrm>
          <a:prstGeom prst="rect">
            <a:avLst/>
          </a:prstGeom>
          <a:noFill/>
          <a:ln w="9525">
            <a:noFill/>
          </a:ln>
        </p:spPr>
        <p:txBody>
          <a:bodyPr wrap="square" anchor="t">
            <a:spAutoFit/>
          </a:bodyPr>
          <a:lstStyle/>
          <a:p>
            <a:r>
              <a:rPr lang="en-US" altLang="zh-CN" sz="4000" b="1">
                <a:solidFill>
                  <a:srgbClr val="FF0000"/>
                </a:solidFill>
                <a:latin typeface="Times New Roman" panose="02020603050405020304" pitchFamily="2" charset="0"/>
                <a:ea typeface="宋体" panose="02010600030101010101" pitchFamily="2" charset="-122"/>
              </a:rPr>
              <a:t>⑦</a:t>
            </a:r>
            <a:r>
              <a:rPr lang="zh-CN" altLang="en-US" sz="4000" b="1">
                <a:solidFill>
                  <a:srgbClr val="FF0000"/>
                </a:solidFill>
                <a:latin typeface="Times New Roman" panose="02020603050405020304" pitchFamily="2" charset="0"/>
                <a:ea typeface="宋体" panose="02010600030101010101" pitchFamily="2" charset="-122"/>
              </a:rPr>
              <a:t>惨案的意义。</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385"/>
          <p:cNvSpPr txBox="1"/>
          <p:nvPr/>
        </p:nvSpPr>
        <p:spPr>
          <a:xfrm>
            <a:off x="1511300" y="2393950"/>
            <a:ext cx="5580063" cy="768350"/>
          </a:xfrm>
          <a:prstGeom prst="rect">
            <a:avLst/>
          </a:prstGeom>
          <a:noFill/>
          <a:ln w="9525">
            <a:noFill/>
          </a:ln>
        </p:spPr>
        <p:txBody>
          <a:bodyPr anchor="t">
            <a:spAutoFit/>
          </a:bodyPr>
          <a:lstStyle/>
          <a:p>
            <a:pPr>
              <a:spcBef>
                <a:spcPct val="50000"/>
              </a:spcBef>
            </a:pPr>
            <a:r>
              <a:rPr lang="zh-CN" altLang="en-US" sz="4400" b="1">
                <a:solidFill>
                  <a:schemeClr val="tx1">
                    <a:lumMod val="50000"/>
                  </a:schemeClr>
                </a:solidFill>
                <a:latin typeface="宋体" panose="02010600030101010101" pitchFamily="2" charset="-122"/>
                <a:ea typeface="宋体" panose="02010600030101010101" pitchFamily="2" charset="-122"/>
              </a:rPr>
              <a:t>为什么要纪念刘和珍？</a:t>
            </a:r>
          </a:p>
        </p:txBody>
      </p:sp>
      <p:sp>
        <p:nvSpPr>
          <p:cNvPr id="2" name="矩形 16386"/>
          <p:cNvSpPr/>
          <p:nvPr/>
        </p:nvSpPr>
        <p:spPr>
          <a:xfrm>
            <a:off x="1601788" y="863600"/>
            <a:ext cx="5761037" cy="1350963"/>
          </a:xfrm>
          <a:prstGeom prst="rect">
            <a:avLst/>
          </a:prstGeom>
        </p:spPr>
        <p:txBody>
          <a:bodyPr wrap="none" fromWordArt="1">
            <a:prstTxWarp prst="textPlain">
              <a:avLst>
                <a:gd name="adj" fmla="val 50000"/>
              </a:avLst>
            </a:prstTxWarp>
            <a:normAutofit/>
          </a:bodyPr>
          <a:lstStyle/>
          <a:p>
            <a:pPr algn="ctr"/>
            <a:r>
              <a:rPr lang="zh-CN" altLang="en-US" sz="3200">
                <a:ln w="15875" cap="flat" cmpd="sng">
                  <a:solidFill>
                    <a:srgbClr val="FF6600"/>
                  </a:solidFill>
                  <a:prstDash val="solid"/>
                  <a:round/>
                  <a:headEnd type="none" w="med" len="med"/>
                  <a:tailEnd type="none" w="med" len="med"/>
                </a:ln>
                <a:solidFill>
                  <a:schemeClr val="tx1"/>
                </a:solidFill>
                <a:effectLst>
                  <a:outerShdw dist="35921" dir="2699999" sy="50000" kx="2115830" algn="bl" rotWithShape="0">
                    <a:srgbClr val="C0C0C0"/>
                  </a:outerShdw>
                </a:effectLst>
                <a:latin typeface="楷体_GB2312" charset="0"/>
                <a:ea typeface="楷体_GB2312" charset="0"/>
              </a:rPr>
              <a:t>再读题目 提出问题</a:t>
            </a:r>
          </a:p>
        </p:txBody>
      </p:sp>
      <p:sp>
        <p:nvSpPr>
          <p:cNvPr id="16388" name="文本框 16387"/>
          <p:cNvSpPr txBox="1"/>
          <p:nvPr/>
        </p:nvSpPr>
        <p:spPr>
          <a:xfrm>
            <a:off x="1601788" y="3159125"/>
            <a:ext cx="5580062" cy="768350"/>
          </a:xfrm>
          <a:prstGeom prst="rect">
            <a:avLst/>
          </a:prstGeom>
          <a:noFill/>
          <a:ln w="9525">
            <a:noFill/>
          </a:ln>
        </p:spPr>
        <p:txBody>
          <a:bodyPr anchor="t">
            <a:spAutoFit/>
          </a:bodyPr>
          <a:lstStyle/>
          <a:p>
            <a:pPr>
              <a:spcBef>
                <a:spcPct val="50000"/>
              </a:spcBef>
            </a:pPr>
            <a:r>
              <a:rPr lang="zh-CN" altLang="en-US" sz="4400" b="1">
                <a:solidFill>
                  <a:schemeClr val="tx1">
                    <a:lumMod val="50000"/>
                  </a:schemeClr>
                </a:solidFill>
                <a:latin typeface="宋体" panose="02010600030101010101" pitchFamily="2" charset="-122"/>
                <a:ea typeface="宋体" panose="02010600030101010101" pitchFamily="2" charset="-122"/>
              </a:rPr>
              <a:t>怎样纪念刘和珍？</a:t>
            </a:r>
          </a:p>
        </p:txBody>
      </p:sp>
      <p:sp>
        <p:nvSpPr>
          <p:cNvPr id="16389" name="文本框 16388"/>
          <p:cNvSpPr txBox="1"/>
          <p:nvPr/>
        </p:nvSpPr>
        <p:spPr>
          <a:xfrm>
            <a:off x="1354138" y="4058920"/>
            <a:ext cx="6075362" cy="768350"/>
          </a:xfrm>
          <a:prstGeom prst="rect">
            <a:avLst/>
          </a:prstGeom>
          <a:noFill/>
          <a:ln w="9525">
            <a:noFill/>
          </a:ln>
        </p:spPr>
        <p:txBody>
          <a:bodyPr anchor="t">
            <a:spAutoFit/>
          </a:bodyPr>
          <a:lstStyle/>
          <a:p>
            <a:pPr>
              <a:spcBef>
                <a:spcPct val="50000"/>
              </a:spcBef>
            </a:pPr>
            <a:r>
              <a:rPr lang="zh-CN" altLang="en-US" sz="4400" b="1">
                <a:solidFill>
                  <a:schemeClr val="tx1">
                    <a:lumMod val="50000"/>
                  </a:schemeClr>
                </a:solidFill>
                <a:latin typeface="宋体" panose="02010600030101010101" pitchFamily="2" charset="-122"/>
                <a:ea typeface="宋体" panose="02010600030101010101" pitchFamily="2" charset="-122"/>
              </a:rPr>
              <a:t>纪念刘和珍有什么意义？</a:t>
            </a:r>
          </a:p>
        </p:txBody>
      </p:sp>
      <p:sp>
        <p:nvSpPr>
          <p:cNvPr id="16390" name="文本框 16389"/>
          <p:cNvSpPr txBox="1"/>
          <p:nvPr/>
        </p:nvSpPr>
        <p:spPr>
          <a:xfrm>
            <a:off x="1062355" y="4959350"/>
            <a:ext cx="7885430" cy="1445260"/>
          </a:xfrm>
          <a:prstGeom prst="rect">
            <a:avLst/>
          </a:prstGeom>
          <a:noFill/>
          <a:ln w="9525">
            <a:noFill/>
          </a:ln>
        </p:spPr>
        <p:txBody>
          <a:bodyPr wrap="square" anchor="t">
            <a:spAutoFit/>
          </a:bodyPr>
          <a:lstStyle/>
          <a:p>
            <a:pPr>
              <a:spcBef>
                <a:spcPct val="50000"/>
              </a:spcBef>
            </a:pPr>
            <a:r>
              <a:rPr lang="zh-CN" altLang="en-US" sz="4400" b="1">
                <a:solidFill>
                  <a:schemeClr val="tx1">
                    <a:lumMod val="50000"/>
                  </a:schemeClr>
                </a:solidFill>
                <a:latin typeface="宋体" panose="02010600030101010101" pitchFamily="2" charset="-122"/>
                <a:ea typeface="宋体" panose="02010600030101010101" pitchFamily="2" charset="-122"/>
              </a:rPr>
              <a:t>对照前面的每个部分的概括，看看这篇文章的写作思路？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randombar(horizont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randombar(horizontal)">
                                      <p:cBhvr>
                                        <p:cTn id="12" dur="500"/>
                                        <p:tgtEl>
                                          <p:spTgt spid="1638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389"/>
                                        </p:tgtEl>
                                        <p:attrNameLst>
                                          <p:attrName>style.visibility</p:attrName>
                                        </p:attrNameLst>
                                      </p:cBhvr>
                                      <p:to>
                                        <p:strVal val="visible"/>
                                      </p:to>
                                    </p:set>
                                    <p:animEffect transition="in" filter="randombar(horizontal)">
                                      <p:cBhvr>
                                        <p:cTn id="17" dur="500"/>
                                        <p:tgtEl>
                                          <p:spTgt spid="1638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390"/>
                                        </p:tgtEl>
                                        <p:attrNameLst>
                                          <p:attrName>style.visibility</p:attrName>
                                        </p:attrNameLst>
                                      </p:cBhvr>
                                      <p:to>
                                        <p:strVal val="visible"/>
                                      </p:to>
                                    </p:set>
                                    <p:animEffect transition="in" filter="randombar(horizontal)">
                                      <p:cBhvr>
                                        <p:cTn id="22"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8" grpId="0" animBg="1"/>
      <p:bldP spid="16389" grpId="0" animBg="1"/>
      <p:bldP spid="1639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标题 28673"/>
          <p:cNvSpPr>
            <a:spLocks noGrp="1"/>
          </p:cNvSpPr>
          <p:nvPr>
            <p:ph type="title"/>
          </p:nvPr>
        </p:nvSpPr>
        <p:spPr>
          <a:xfrm>
            <a:off x="142844" y="628635"/>
            <a:ext cx="6072230" cy="657225"/>
          </a:xfrm>
        </p:spPr>
        <p:txBody>
          <a:bodyPr>
            <a:normAutofit fontScale="90000"/>
          </a:bodyPr>
          <a:lstStyle/>
          <a:p>
            <a:r>
              <a:rPr lang="zh-CN" altLang="en-US" sz="4600" b="1" noProof="1">
                <a:solidFill>
                  <a:srgbClr val="C00000"/>
                </a:solidFill>
                <a:effectLst>
                  <a:outerShdw blurRad="38100" dist="38100" dir="2700000">
                    <a:srgbClr val="C0C0C0"/>
                  </a:outerShdw>
                </a:effectLst>
                <a:ea typeface="华文行楷" pitchFamily="2" charset="-122"/>
              </a:rPr>
              <a:t>把握全文的整体思路</a:t>
            </a:r>
          </a:p>
        </p:txBody>
      </p:sp>
      <p:sp>
        <p:nvSpPr>
          <p:cNvPr id="28675" name="文本占位符 28674"/>
          <p:cNvSpPr>
            <a:spLocks noGrp="1"/>
          </p:cNvSpPr>
          <p:nvPr>
            <p:ph idx="1"/>
          </p:nvPr>
        </p:nvSpPr>
        <p:spPr>
          <a:xfrm>
            <a:off x="2209800" y="1773238"/>
            <a:ext cx="6934200" cy="3886200"/>
          </a:xfrm>
        </p:spPr>
        <p:txBody>
          <a:bodyPr/>
          <a:lstStyle/>
          <a:p>
            <a:pPr>
              <a:buFont typeface="Wingdings" pitchFamily="2" charset="2"/>
              <a:buNone/>
            </a:pPr>
            <a:r>
              <a:rPr lang="zh-CN" altLang="en-US" b="1" noProof="1">
                <a:effectLst>
                  <a:outerShdw blurRad="38100" dist="38100" dir="2700000">
                    <a:srgbClr val="C0C0C0"/>
                  </a:outerShdw>
                </a:effectLst>
                <a:latin typeface="楷体_GB2312" panose="02010609030101010101" pitchFamily="1" charset="-122"/>
                <a:ea typeface="楷体_GB2312" panose="02010609030101010101" pitchFamily="1" charset="-122"/>
              </a:rPr>
              <a:t>交代了写作的缘由</a:t>
            </a:r>
          </a:p>
          <a:p>
            <a:pPr>
              <a:buFont typeface="Wingdings" pitchFamily="2" charset="2"/>
              <a:buNone/>
            </a:pPr>
            <a:r>
              <a:rPr lang="zh-CN" altLang="en-US" sz="2600" noProof="1">
                <a:latin typeface="楷体_GB2312" panose="02010609030101010101" pitchFamily="1" charset="-122"/>
                <a:ea typeface="楷体_GB2312" panose="02010609030101010101" pitchFamily="1" charset="-122"/>
              </a:rPr>
              <a:t>            </a:t>
            </a:r>
            <a:r>
              <a:rPr lang="en-US" altLang="zh-CN" sz="2600" b="1" noProof="1">
                <a:effectLst>
                  <a:outerShdw blurRad="38100" dist="38100" dir="2700000">
                    <a:srgbClr val="C0C0C0"/>
                  </a:outerShdw>
                </a:effectLst>
                <a:latin typeface="楷体_GB2312" panose="02010609030101010101" pitchFamily="1" charset="-122"/>
                <a:ea typeface="楷体_GB2312" panose="02010609030101010101" pitchFamily="1" charset="-122"/>
                <a:hlinkClick r:id="rId2" action="ppaction://hlinkpres?slideindex=1&amp;slidetitle="/>
              </a:rPr>
              <a:t>(1</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hlinkClick r:id="rId2" action="ppaction://hlinkpres?slideindex=1&amp;slidetitle="/>
              </a:rPr>
              <a:t>、</a:t>
            </a:r>
            <a:r>
              <a:rPr lang="en-US" altLang="zh-CN" sz="2600" b="1" noProof="1">
                <a:effectLst>
                  <a:outerShdw blurRad="38100" dist="38100" dir="2700000">
                    <a:srgbClr val="C0C0C0"/>
                  </a:outerShdw>
                </a:effectLst>
                <a:latin typeface="楷体_GB2312" panose="02010609030101010101" pitchFamily="1" charset="-122"/>
                <a:ea typeface="楷体_GB2312" panose="02010609030101010101" pitchFamily="1" charset="-122"/>
                <a:hlinkClick r:id="rId2" action="ppaction://hlinkpres?slideindex=1&amp;slidetitle="/>
              </a:rPr>
              <a:t>2</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hlinkClick r:id="rId2" action="ppaction://hlinkpres?slideindex=1&amp;slidetitle="/>
              </a:rPr>
              <a:t>节）</a:t>
            </a:r>
            <a:endPar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endParaRPr>
          </a:p>
          <a:p>
            <a:pPr>
              <a:buFont typeface="Wingdings" pitchFamily="2" charset="2"/>
              <a:buNone/>
            </a:pPr>
            <a:r>
              <a:rPr lang="zh-CN" altLang="en-US" b="1" noProof="1">
                <a:effectLst>
                  <a:outerShdw blurRad="38100" dist="38100" dir="2700000">
                    <a:srgbClr val="C0C0C0"/>
                  </a:outerShdw>
                </a:effectLst>
                <a:latin typeface="楷体_GB2312" panose="02010609030101010101" pitchFamily="1" charset="-122"/>
                <a:ea typeface="楷体_GB2312" panose="02010609030101010101" pitchFamily="1" charset="-122"/>
              </a:rPr>
              <a:t>记述刘和珍的生平事迹和遇难经过</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 </a:t>
            </a:r>
          </a:p>
          <a:p>
            <a:pPr>
              <a:buFont typeface="Wingdings" pitchFamily="2" charset="2"/>
              <a:buNone/>
            </a:pP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        （</a:t>
            </a:r>
            <a:r>
              <a:rPr lang="en-US" altLang="zh-CN"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3</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a:t>
            </a:r>
            <a:r>
              <a:rPr lang="en-US" altLang="zh-CN"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4</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a:t>
            </a:r>
            <a:r>
              <a:rPr lang="en-US" altLang="zh-CN"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5</a:t>
            </a:r>
            <a:r>
              <a:rPr lang="zh-CN" altLang="en-US" sz="2600" b="1" noProof="1">
                <a:effectLst>
                  <a:outerShdw blurRad="38100" dist="38100" dir="2700000">
                    <a:srgbClr val="C0C0C0"/>
                  </a:outerShdw>
                </a:effectLst>
                <a:latin typeface="楷体_GB2312" panose="02010609030101010101" pitchFamily="1" charset="-122"/>
                <a:ea typeface="楷体_GB2312" panose="02010609030101010101" pitchFamily="1" charset="-122"/>
              </a:rPr>
              <a:t>节）</a:t>
            </a:r>
          </a:p>
          <a:p>
            <a:pPr>
              <a:buFont typeface="Wingdings" pitchFamily="2" charset="2"/>
              <a:buNone/>
            </a:pPr>
            <a:r>
              <a:rPr lang="zh-CN" altLang="en-US" b="1" noProof="1">
                <a:effectLst>
                  <a:outerShdw blurRad="38100" dist="38100" dir="2700000">
                    <a:srgbClr val="C0C0C0"/>
                  </a:outerShdw>
                </a:effectLst>
                <a:latin typeface="楷体_GB2312" panose="02010609030101010101" pitchFamily="1" charset="-122"/>
                <a:ea typeface="楷体_GB2312" panose="02010609030101010101" pitchFamily="1" charset="-122"/>
              </a:rPr>
              <a:t>议论“三一八”惨案的教训和意义</a:t>
            </a:r>
          </a:p>
          <a:p>
            <a:pPr>
              <a:buFont typeface="Wingdings" pitchFamily="2" charset="2"/>
              <a:buNone/>
            </a:pPr>
            <a:r>
              <a:rPr lang="zh-CN" altLang="en-US" b="1" noProof="1">
                <a:effectLst>
                  <a:outerShdw blurRad="38100" dist="38100" dir="2700000">
                    <a:srgbClr val="C0C0C0"/>
                  </a:outerShdw>
                </a:effectLst>
              </a:rPr>
              <a:t>         （</a:t>
            </a:r>
            <a:r>
              <a:rPr lang="en-US" altLang="zh-CN" b="1" noProof="1">
                <a:effectLst>
                  <a:outerShdw blurRad="38100" dist="38100" dir="2700000">
                    <a:srgbClr val="C0C0C0"/>
                  </a:outerShdw>
                </a:effectLst>
              </a:rPr>
              <a:t>6</a:t>
            </a:r>
            <a:r>
              <a:rPr lang="zh-CN" altLang="en-US" b="1" noProof="1">
                <a:effectLst>
                  <a:outerShdw blurRad="38100" dist="38100" dir="2700000">
                    <a:srgbClr val="C0C0C0"/>
                  </a:outerShdw>
                </a:effectLst>
              </a:rPr>
              <a:t>、</a:t>
            </a:r>
            <a:r>
              <a:rPr lang="en-US" altLang="zh-CN" b="1" noProof="1">
                <a:effectLst>
                  <a:outerShdw blurRad="38100" dist="38100" dir="2700000">
                    <a:srgbClr val="C0C0C0"/>
                  </a:outerShdw>
                </a:effectLst>
              </a:rPr>
              <a:t>7</a:t>
            </a:r>
            <a:r>
              <a:rPr lang="zh-CN" altLang="en-US" b="1" noProof="1">
                <a:effectLst>
                  <a:outerShdw blurRad="38100" dist="38100" dir="2700000">
                    <a:srgbClr val="C0C0C0"/>
                  </a:outerShdw>
                </a:effectLst>
              </a:rPr>
              <a:t>节）</a:t>
            </a:r>
          </a:p>
          <a:p>
            <a:endParaRPr lang="zh-CN" altLang="en-US" b="1" noProof="1">
              <a:effectLst>
                <a:outerShdw blurRad="38100" dist="38100" dir="2700000">
                  <a:srgbClr val="C0C0C0"/>
                </a:outerShdw>
              </a:effectLst>
            </a:endParaRPr>
          </a:p>
        </p:txBody>
      </p:sp>
      <p:sp>
        <p:nvSpPr>
          <p:cNvPr id="20483" name="左大括号 28675"/>
          <p:cNvSpPr>
            <a:spLocks/>
          </p:cNvSpPr>
          <p:nvPr/>
        </p:nvSpPr>
        <p:spPr bwMode="auto">
          <a:xfrm>
            <a:off x="1752600" y="2057400"/>
            <a:ext cx="71438" cy="2592388"/>
          </a:xfrm>
          <a:prstGeom prst="leftBrace">
            <a:avLst>
              <a:gd name="adj1" fmla="val 300725"/>
              <a:gd name="adj2" fmla="val 50000"/>
            </a:avLst>
          </a:prstGeom>
          <a:noFill/>
          <a:ln w="9525">
            <a:solidFill>
              <a:schemeClr val="tx1"/>
            </a:solidFill>
            <a:round/>
            <a:headEnd/>
            <a:tailEnd/>
          </a:ln>
        </p:spPr>
        <p:txBody>
          <a:bodyPr/>
          <a:lstStyle/>
          <a:p>
            <a:endParaRPr lang="zh-CN" altLang="en-US"/>
          </a:p>
        </p:txBody>
      </p:sp>
      <p:sp>
        <p:nvSpPr>
          <p:cNvPr id="28677" name="文本框 28676"/>
          <p:cNvSpPr txBox="1"/>
          <p:nvPr/>
        </p:nvSpPr>
        <p:spPr>
          <a:xfrm>
            <a:off x="152400" y="2133600"/>
            <a:ext cx="1619250" cy="1752600"/>
          </a:xfrm>
          <a:prstGeom prst="rect">
            <a:avLst/>
          </a:prstGeom>
          <a:noFill/>
          <a:ln w="9525" cap="flat" cmpd="sng">
            <a:solidFill>
              <a:schemeClr val="bg1"/>
            </a:solidFill>
            <a:prstDash val="solid"/>
            <a:miter/>
            <a:headEnd type="none" w="med" len="med"/>
            <a:tailEnd type="none" w="med" len="med"/>
          </a:ln>
        </p:spPr>
        <p:txBody>
          <a:bodyPr>
            <a:spAutoFit/>
          </a:bodyPr>
          <a:lstStyle/>
          <a:p>
            <a:pPr>
              <a:spcBef>
                <a:spcPct val="50000"/>
              </a:spcBef>
            </a:pPr>
            <a:r>
              <a:rPr lang="zh-CN" altLang="en-US" sz="3600" b="1" noProof="1">
                <a:effectLst>
                  <a:outerShdw blurRad="38100" dist="38100" dir="2700000">
                    <a:srgbClr val="C0C0C0"/>
                  </a:outerShdw>
                </a:effectLst>
                <a:ea typeface="华文琥珀" pitchFamily="2" charset="-122"/>
              </a:rPr>
              <a:t>以“</a:t>
            </a:r>
            <a:r>
              <a:rPr lang="zh-CN" altLang="en-US" sz="3600" b="1" noProof="1">
                <a:solidFill>
                  <a:srgbClr val="C00000"/>
                </a:solidFill>
                <a:effectLst>
                  <a:outerShdw blurRad="38100" dist="38100" dir="2700000">
                    <a:srgbClr val="C0C0C0"/>
                  </a:outerShdw>
                </a:effectLst>
                <a:ea typeface="华文琥珀" pitchFamily="2" charset="-122"/>
              </a:rPr>
              <a:t>记念</a:t>
            </a:r>
            <a:r>
              <a:rPr lang="zh-CN" altLang="en-US" sz="3600" b="1" noProof="1">
                <a:effectLst>
                  <a:outerShdw blurRad="38100" dist="38100" dir="2700000">
                    <a:srgbClr val="C0C0C0"/>
                  </a:outerShdw>
                </a:effectLst>
                <a:ea typeface="华文琥珀" pitchFamily="2" charset="-122"/>
              </a:rPr>
              <a:t>”为中心</a:t>
            </a:r>
          </a:p>
        </p:txBody>
      </p:sp>
      <p:sp>
        <p:nvSpPr>
          <p:cNvPr id="28678" name="文本框 28677"/>
          <p:cNvSpPr txBox="1"/>
          <p:nvPr/>
        </p:nvSpPr>
        <p:spPr>
          <a:xfrm>
            <a:off x="250825" y="5734050"/>
            <a:ext cx="8642350" cy="641350"/>
          </a:xfrm>
          <a:prstGeom prst="rect">
            <a:avLst/>
          </a:prstGeom>
          <a:noFill/>
          <a:ln w="9525">
            <a:noFill/>
          </a:ln>
        </p:spPr>
        <p:txBody>
          <a:bodyPr>
            <a:spAutoFit/>
          </a:bodyPr>
          <a:lstStyle/>
          <a:p>
            <a:pPr>
              <a:spcBef>
                <a:spcPct val="50000"/>
              </a:spcBef>
            </a:pPr>
            <a:r>
              <a:rPr lang="zh-CN" altLang="en-US" sz="3600" b="1" i="1" noProof="1">
                <a:solidFill>
                  <a:srgbClr val="0000FF"/>
                </a:solidFill>
                <a:effectLst>
                  <a:outerShdw blurRad="38100" dist="38100" dir="2700000">
                    <a:srgbClr val="C0C0C0"/>
                  </a:outerShdw>
                </a:effectLst>
              </a:rPr>
              <a:t>表达技巧：将记叙、议论、抒情融为一体</a:t>
            </a:r>
          </a:p>
        </p:txBody>
      </p:sp>
      <p:pic>
        <p:nvPicPr>
          <p:cNvPr id="20486" name="图片 1" descr="6"/>
          <p:cNvPicPr>
            <a:picLocks noChangeAspect="1" noChangeArrowheads="1"/>
          </p:cNvPicPr>
          <p:nvPr/>
        </p:nvPicPr>
        <p:blipFill>
          <a:blip r:embed="rId3"/>
          <a:srcRect/>
          <a:stretch>
            <a:fillRect/>
          </a:stretch>
        </p:blipFill>
        <p:spPr bwMode="auto">
          <a:xfrm>
            <a:off x="6273800" y="80963"/>
            <a:ext cx="2413000" cy="2660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ox(in)">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additive="base">
                                        <p:cTn id="12" dur="2000" fill="hold"/>
                                        <p:tgtEl>
                                          <p:spTgt spid="28677"/>
                                        </p:tgtEl>
                                        <p:attrNameLst>
                                          <p:attrName>ppt_x</p:attrName>
                                        </p:attrNameLst>
                                      </p:cBhvr>
                                      <p:tavLst>
                                        <p:tav tm="0">
                                          <p:val>
                                            <p:strVal val="0-#ppt_w/2"/>
                                          </p:val>
                                        </p:tav>
                                        <p:tav tm="100000">
                                          <p:val>
                                            <p:strVal val="#ppt_x"/>
                                          </p:val>
                                        </p:tav>
                                      </p:tavLst>
                                    </p:anim>
                                    <p:anim calcmode="lin" valueType="num">
                                      <p:cBhvr additive="base">
                                        <p:cTn id="13" dur="20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8675">
                                            <p:txEl>
                                              <p:pRg st="0" end="0"/>
                                            </p:txEl>
                                          </p:spTgt>
                                        </p:tgtEl>
                                        <p:attrNameLst>
                                          <p:attrName>style.visibility</p:attrName>
                                        </p:attrNameLst>
                                      </p:cBhvr>
                                      <p:to>
                                        <p:strVal val="visible"/>
                                      </p:to>
                                    </p:set>
                                    <p:animEffect transition="in" filter="diamond(in)">
                                      <p:cBhvr>
                                        <p:cTn id="18" dur="2000"/>
                                        <p:tgtEl>
                                          <p:spTgt spid="2867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8675">
                                            <p:txEl>
                                              <p:pRg st="1" end="1"/>
                                            </p:txEl>
                                          </p:spTgt>
                                        </p:tgtEl>
                                        <p:attrNameLst>
                                          <p:attrName>style.visibility</p:attrName>
                                        </p:attrNameLst>
                                      </p:cBhvr>
                                      <p:to>
                                        <p:strVal val="visible"/>
                                      </p:to>
                                    </p:set>
                                    <p:animEffect transition="in" filter="diamond(in)">
                                      <p:cBhvr>
                                        <p:cTn id="23" dur="2000"/>
                                        <p:tgtEl>
                                          <p:spTgt spid="2867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28675">
                                            <p:txEl>
                                              <p:pRg st="2" end="2"/>
                                            </p:txEl>
                                          </p:spTgt>
                                        </p:tgtEl>
                                        <p:attrNameLst>
                                          <p:attrName>style.visibility</p:attrName>
                                        </p:attrNameLst>
                                      </p:cBhvr>
                                      <p:to>
                                        <p:strVal val="visible"/>
                                      </p:to>
                                    </p:set>
                                    <p:animEffect transition="in" filter="diamond(in)">
                                      <p:cBhvr>
                                        <p:cTn id="28" dur="2000"/>
                                        <p:tgtEl>
                                          <p:spTgt spid="28675">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8675">
                                            <p:txEl>
                                              <p:pRg st="3" end="3"/>
                                            </p:txEl>
                                          </p:spTgt>
                                        </p:tgtEl>
                                        <p:attrNameLst>
                                          <p:attrName>style.visibility</p:attrName>
                                        </p:attrNameLst>
                                      </p:cBhvr>
                                      <p:to>
                                        <p:strVal val="visible"/>
                                      </p:to>
                                    </p:set>
                                    <p:animEffect transition="in" filter="diamond(in)">
                                      <p:cBhvr>
                                        <p:cTn id="33" dur="2000"/>
                                        <p:tgtEl>
                                          <p:spTgt spid="2867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28675">
                                            <p:txEl>
                                              <p:pRg st="4" end="4"/>
                                            </p:txEl>
                                          </p:spTgt>
                                        </p:tgtEl>
                                        <p:attrNameLst>
                                          <p:attrName>style.visibility</p:attrName>
                                        </p:attrNameLst>
                                      </p:cBhvr>
                                      <p:to>
                                        <p:strVal val="visible"/>
                                      </p:to>
                                    </p:set>
                                    <p:animEffect transition="in" filter="diamond(in)">
                                      <p:cBhvr>
                                        <p:cTn id="38" dur="2000"/>
                                        <p:tgtEl>
                                          <p:spTgt spid="28675">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28675">
                                            <p:txEl>
                                              <p:pRg st="5" end="5"/>
                                            </p:txEl>
                                          </p:spTgt>
                                        </p:tgtEl>
                                        <p:attrNameLst>
                                          <p:attrName>style.visibility</p:attrName>
                                        </p:attrNameLst>
                                      </p:cBhvr>
                                      <p:to>
                                        <p:strVal val="visible"/>
                                      </p:to>
                                    </p:set>
                                    <p:animEffect transition="in" filter="diamond(in)">
                                      <p:cBhvr>
                                        <p:cTn id="43" dur="2000"/>
                                        <p:tgtEl>
                                          <p:spTgt spid="28675">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8678"/>
                                        </p:tgtEl>
                                        <p:attrNameLst>
                                          <p:attrName>style.visibility</p:attrName>
                                        </p:attrNameLst>
                                      </p:cBhvr>
                                      <p:to>
                                        <p:strVal val="visible"/>
                                      </p:to>
                                    </p:set>
                                    <p:anim calcmode="lin" valueType="num">
                                      <p:cBhvr additive="base">
                                        <p:cTn id="48" dur="2000" fill="hold"/>
                                        <p:tgtEl>
                                          <p:spTgt spid="28678"/>
                                        </p:tgtEl>
                                        <p:attrNameLst>
                                          <p:attrName>ppt_x</p:attrName>
                                        </p:attrNameLst>
                                      </p:cBhvr>
                                      <p:tavLst>
                                        <p:tav tm="0">
                                          <p:val>
                                            <p:strVal val="#ppt_x"/>
                                          </p:val>
                                        </p:tav>
                                        <p:tav tm="100000">
                                          <p:val>
                                            <p:strVal val="#ppt_x"/>
                                          </p:val>
                                        </p:tav>
                                      </p:tavLst>
                                    </p:anim>
                                    <p:anim calcmode="lin" valueType="num">
                                      <p:cBhvr additive="base">
                                        <p:cTn id="49" dur="2000" fill="hold"/>
                                        <p:tgtEl>
                                          <p:spTgt spid="28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build="p"/>
      <p:bldP spid="28677" grpId="0" animBg="1"/>
      <p:bldP spid="286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2" descr="7"/>
          <p:cNvPicPr>
            <a:picLocks noChangeAspect="1" noChangeArrowheads="1"/>
          </p:cNvPicPr>
          <p:nvPr/>
        </p:nvPicPr>
        <p:blipFill>
          <a:blip r:embed="rId2"/>
          <a:srcRect/>
          <a:stretch>
            <a:fillRect/>
          </a:stretch>
        </p:blipFill>
        <p:spPr bwMode="auto">
          <a:xfrm>
            <a:off x="-31750" y="-28575"/>
            <a:ext cx="9196388" cy="687228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8433"/>
          <p:cNvSpPr txBox="1"/>
          <p:nvPr/>
        </p:nvSpPr>
        <p:spPr>
          <a:xfrm>
            <a:off x="357158" y="4766945"/>
            <a:ext cx="8358245" cy="1630045"/>
          </a:xfrm>
          <a:prstGeom prst="rect">
            <a:avLst/>
          </a:prstGeom>
          <a:noFill/>
          <a:ln w="38100" cap="flat" cmpd="sng">
            <a:solidFill>
              <a:srgbClr val="CC0000"/>
            </a:solidFill>
            <a:prstDash val="solid"/>
            <a:miter/>
            <a:headEnd type="none" w="med" len="med"/>
            <a:tailEnd type="none" w="med" len="med"/>
          </a:ln>
        </p:spPr>
        <p:txBody>
          <a:bodyPr wrap="square">
            <a:spAutoFit/>
          </a:bodyPr>
          <a:lstStyle/>
          <a:p>
            <a:pPr>
              <a:spcBef>
                <a:spcPct val="50000"/>
              </a:spcBef>
            </a:pPr>
            <a:r>
              <a:rPr lang="zh-CN" altLang="en-US" sz="4000" b="1" noProof="1">
                <a:solidFill>
                  <a:schemeClr val="accent2">
                    <a:lumMod val="50000"/>
                  </a:schemeClr>
                </a:solidFill>
                <a:effectLst>
                  <a:outerShdw blurRad="38100" dist="38100" dir="2700000">
                    <a:srgbClr val="000000"/>
                  </a:outerShdw>
                </a:effectLst>
                <a:latin typeface="Times New Roman" panose="02020603050405020304" pitchFamily="2" charset="0"/>
                <a:ea typeface="黑体" panose="02010609060101010101" pitchFamily="2" charset="-122"/>
                <a:cs typeface="+mn-cs"/>
              </a:rPr>
              <a:t>答：记叙，后抒情和议论，</a:t>
            </a:r>
          </a:p>
          <a:p>
            <a:pPr>
              <a:spcBef>
                <a:spcPct val="50000"/>
              </a:spcBef>
            </a:pPr>
            <a:r>
              <a:rPr lang="zh-CN" altLang="en-US" sz="4000" b="1" noProof="1">
                <a:solidFill>
                  <a:schemeClr val="accent2">
                    <a:lumMod val="50000"/>
                  </a:schemeClr>
                </a:solidFill>
                <a:effectLst>
                  <a:outerShdw blurRad="38100" dist="38100" dir="2700000">
                    <a:srgbClr val="000000"/>
                  </a:outerShdw>
                </a:effectLst>
                <a:latin typeface="Times New Roman" panose="02020603050405020304" pitchFamily="2" charset="0"/>
                <a:ea typeface="黑体" panose="02010609060101010101" pitchFamily="2" charset="-122"/>
                <a:cs typeface="+mn-cs"/>
              </a:rPr>
              <a:t>          寓情于议。</a:t>
            </a:r>
          </a:p>
        </p:txBody>
      </p:sp>
      <p:sp>
        <p:nvSpPr>
          <p:cNvPr id="2" name="文本框 18434"/>
          <p:cNvSpPr txBox="1"/>
          <p:nvPr/>
        </p:nvSpPr>
        <p:spPr>
          <a:xfrm>
            <a:off x="341313" y="549275"/>
            <a:ext cx="8382000" cy="4215765"/>
          </a:xfrm>
          <a:prstGeom prst="rect">
            <a:avLst/>
          </a:prstGeom>
          <a:noFill/>
          <a:ln w="57150" cap="flat" cmpd="sng">
            <a:solidFill>
              <a:srgbClr val="CC0000"/>
            </a:solidFill>
            <a:prstDash val="solid"/>
            <a:miter/>
            <a:headEnd type="none" w="med" len="med"/>
            <a:tailEnd type="none" w="med" len="med"/>
          </a:ln>
        </p:spPr>
        <p:txBody>
          <a:bodyPr anchor="t">
            <a:spAutoFit/>
          </a:bodyPr>
          <a:lstStyle/>
          <a:p>
            <a:pPr algn="ctr">
              <a:spcBef>
                <a:spcPct val="50000"/>
              </a:spcBef>
            </a:pPr>
            <a:r>
              <a:rPr lang="zh-CN" altLang="en-US" sz="4800" b="1">
                <a:solidFill>
                  <a:srgbClr val="FF0000"/>
                </a:solidFill>
                <a:latin typeface="楷体_GB2312" pitchFamily="1" charset="-122"/>
                <a:ea typeface="楷体_GB2312" pitchFamily="1" charset="-122"/>
              </a:rPr>
              <a:t>知识积累：  </a:t>
            </a:r>
          </a:p>
          <a:p>
            <a:pPr>
              <a:spcBef>
                <a:spcPct val="50000"/>
              </a:spcBef>
            </a:pPr>
            <a:r>
              <a:rPr lang="zh-CN" altLang="en-US" sz="4000" b="1">
                <a:solidFill>
                  <a:schemeClr val="tx1">
                    <a:lumMod val="50000"/>
                  </a:schemeClr>
                </a:solidFill>
                <a:latin typeface="楷体_GB2312" pitchFamily="1" charset="-122"/>
                <a:ea typeface="楷体_GB2312" pitchFamily="1" charset="-122"/>
              </a:rPr>
              <a:t>   </a:t>
            </a:r>
            <a:r>
              <a:rPr lang="zh-CN" altLang="en-US" sz="4000" b="1">
                <a:solidFill>
                  <a:schemeClr val="accent2">
                    <a:lumMod val="50000"/>
                  </a:schemeClr>
                </a:solidFill>
                <a:latin typeface="黑体" panose="02010609060101010101" pitchFamily="2" charset="-122"/>
                <a:ea typeface="黑体" panose="02010609060101010101" pitchFamily="2" charset="-122"/>
              </a:rPr>
              <a:t>表达方式是文章构成的一种形式要素。它包括</a:t>
            </a:r>
            <a:r>
              <a:rPr lang="zh-CN" altLang="en-US" sz="4000" b="1">
                <a:solidFill>
                  <a:srgbClr val="FF0000"/>
                </a:solidFill>
                <a:latin typeface="黑体" panose="02010609060101010101" pitchFamily="2" charset="-122"/>
                <a:ea typeface="黑体" panose="02010609060101010101" pitchFamily="2" charset="-122"/>
              </a:rPr>
              <a:t>记叙 、描写、抒情、议论、说明 </a:t>
            </a:r>
            <a:r>
              <a:rPr lang="zh-CN" altLang="en-US" sz="4000" b="1">
                <a:solidFill>
                  <a:schemeClr val="accent2">
                    <a:lumMod val="50000"/>
                  </a:schemeClr>
                </a:solidFill>
                <a:latin typeface="黑体" panose="02010609060101010101" pitchFamily="2" charset="-122"/>
                <a:ea typeface="黑体" panose="02010609060101010101" pitchFamily="2" charset="-122"/>
              </a:rPr>
              <a:t>。</a:t>
            </a:r>
            <a:br>
              <a:rPr lang="zh-CN" altLang="en-US" sz="4000" b="1">
                <a:solidFill>
                  <a:schemeClr val="accent2">
                    <a:lumMod val="50000"/>
                  </a:schemeClr>
                </a:solidFill>
                <a:latin typeface="黑体" panose="02010609060101010101" pitchFamily="2" charset="-122"/>
                <a:ea typeface="黑体" panose="02010609060101010101" pitchFamily="2" charset="-122"/>
              </a:rPr>
            </a:br>
            <a:r>
              <a:rPr lang="zh-CN" altLang="en-US" sz="4000" b="1">
                <a:solidFill>
                  <a:schemeClr val="accent2">
                    <a:lumMod val="50000"/>
                  </a:schemeClr>
                </a:solidFill>
                <a:latin typeface="黑体" panose="02010609060101010101" pitchFamily="2" charset="-122"/>
                <a:ea typeface="黑体" panose="02010609060101010101" pitchFamily="2" charset="-122"/>
              </a:rPr>
              <a:t>  思考：这文章当中，作者主要采用的是哪些表达方式？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表格 19457"/>
          <p:cNvGraphicFramePr/>
          <p:nvPr/>
        </p:nvGraphicFramePr>
        <p:xfrm>
          <a:off x="946150" y="27305"/>
          <a:ext cx="8043545" cy="6180455"/>
        </p:xfrm>
        <a:graphic>
          <a:graphicData uri="http://schemas.openxmlformats.org/drawingml/2006/table">
            <a:tbl>
              <a:tblPr/>
              <a:tblGrid>
                <a:gridCol w="2196465"/>
                <a:gridCol w="3605530"/>
                <a:gridCol w="2241550"/>
              </a:tblGrid>
              <a:tr h="136017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r>
                        <a:rPr lang="zh-CN" altLang="en-US" sz="3600" b="1">
                          <a:solidFill>
                            <a:schemeClr val="accent2">
                              <a:lumMod val="50000"/>
                            </a:schemeClr>
                          </a:solidFill>
                          <a:ea typeface="华文行楷" panose="02010800040101010101" pitchFamily="2" charset="-122"/>
                        </a:rPr>
                        <a:t>文章脉络</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r>
                        <a:rPr lang="zh-CN" altLang="en-US" sz="3600" b="1">
                          <a:solidFill>
                            <a:schemeClr val="accent2">
                              <a:lumMod val="50000"/>
                            </a:schemeClr>
                          </a:solidFill>
                          <a:ea typeface="华文行楷" panose="02010800040101010101" pitchFamily="2" charset="-122"/>
                        </a:rPr>
                        <a:t>文章内容</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r>
                        <a:rPr lang="zh-CN" altLang="en-US" sz="3600" b="1">
                          <a:solidFill>
                            <a:schemeClr val="accent2">
                              <a:lumMod val="50000"/>
                            </a:schemeClr>
                          </a:solidFill>
                          <a:ea typeface="华文行楷" panose="02010800040101010101" pitchFamily="2" charset="-122"/>
                        </a:rPr>
                        <a:t>表述手法</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95960">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71195">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27710">
                <a:tc rowSpan="3">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9596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9596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93420">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楷体_GB2312"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eaLnBrk="0" hangingPunct="0">
                        <a:spcBef>
                          <a:spcPct val="0"/>
                        </a:spcBef>
                        <a:buFont typeface="Arial" panose="020B0604020202020204" pitchFamily="34" charset="0"/>
                        <a:buNone/>
                      </a:pPr>
                      <a:endParaRPr lang="zh-CN" altLang="en-US" sz="3600" b="1">
                        <a:solidFill>
                          <a:schemeClr val="accent2">
                            <a:lumMod val="50000"/>
                          </a:schemeClr>
                        </a:solidFill>
                        <a:ea typeface="华文新魏"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r>
            </a:tbl>
          </a:graphicData>
        </a:graphic>
      </p:graphicFrame>
      <p:sp>
        <p:nvSpPr>
          <p:cNvPr id="19490" name="文本框 19490"/>
          <p:cNvSpPr txBox="1"/>
          <p:nvPr/>
        </p:nvSpPr>
        <p:spPr>
          <a:xfrm>
            <a:off x="31750" y="1523683"/>
            <a:ext cx="1098550" cy="3810000"/>
          </a:xfrm>
          <a:prstGeom prst="rect">
            <a:avLst/>
          </a:prstGeom>
          <a:noFill/>
          <a:ln w="9525">
            <a:noFill/>
          </a:ln>
        </p:spPr>
        <p:txBody>
          <a:bodyPr vert="eaVert" anchor="t">
            <a:spAutoFit/>
          </a:bodyPr>
          <a:lstStyle/>
          <a:p>
            <a:pPr>
              <a:spcBef>
                <a:spcPct val="50000"/>
              </a:spcBef>
            </a:pPr>
            <a:r>
              <a:rPr lang="en-US" altLang="zh-CN" sz="6000" b="1">
                <a:solidFill>
                  <a:schemeClr val="tx1">
                    <a:lumMod val="50000"/>
                  </a:schemeClr>
                </a:solidFill>
                <a:latin typeface="Times New Roman" panose="02020603050405020304" pitchFamily="2" charset="0"/>
                <a:ea typeface="华文新魏" panose="02010800040101010101" pitchFamily="2" charset="-122"/>
              </a:rPr>
              <a:t>  </a:t>
            </a:r>
            <a:r>
              <a:rPr lang="zh-CN" altLang="en-US" sz="6000" b="1">
                <a:solidFill>
                  <a:srgbClr val="FF0000"/>
                </a:solidFill>
                <a:latin typeface="Times New Roman" panose="02020603050405020304" pitchFamily="2" charset="0"/>
                <a:ea typeface="华文新魏" panose="02010800040101010101" pitchFamily="2" charset="-122"/>
              </a:rPr>
              <a:t>整体把握</a:t>
            </a:r>
          </a:p>
        </p:txBody>
      </p:sp>
      <p:sp>
        <p:nvSpPr>
          <p:cNvPr id="19492" name="文本框 19491"/>
          <p:cNvSpPr txBox="1"/>
          <p:nvPr/>
        </p:nvSpPr>
        <p:spPr>
          <a:xfrm>
            <a:off x="1618933" y="5520690"/>
            <a:ext cx="6985000" cy="1226185"/>
          </a:xfrm>
          <a:prstGeom prst="rect">
            <a:avLst/>
          </a:prstGeom>
          <a:noFill/>
          <a:ln w="9525">
            <a:noFill/>
          </a:ln>
        </p:spPr>
        <p:txBody>
          <a:bodyPr anchor="t">
            <a:spAutoFit/>
          </a:bodyPr>
          <a:lstStyle/>
          <a:p>
            <a:pPr>
              <a:lnSpc>
                <a:spcPct val="85000"/>
              </a:lnSpc>
              <a:spcBef>
                <a:spcPct val="50000"/>
              </a:spcBef>
            </a:pPr>
            <a:r>
              <a:rPr lang="zh-CN" altLang="en-US" sz="3600" b="1">
                <a:solidFill>
                  <a:schemeClr val="accent2">
                    <a:lumMod val="50000"/>
                  </a:schemeClr>
                </a:solidFill>
                <a:latin typeface="Times New Roman" panose="02020603050405020304" pitchFamily="2" charset="0"/>
                <a:ea typeface="隶书" panose="02010509060101010101" pitchFamily="1" charset="-122"/>
              </a:rPr>
              <a:t>全文是以作者</a:t>
            </a:r>
            <a:r>
              <a:rPr lang="zh-CN" altLang="en-US" sz="3600" b="1">
                <a:solidFill>
                  <a:srgbClr val="FF0000"/>
                </a:solidFill>
                <a:latin typeface="Times New Roman" panose="02020603050405020304" pitchFamily="2" charset="0"/>
                <a:ea typeface="黑体" panose="02010609060101010101" pitchFamily="2" charset="-122"/>
              </a:rPr>
              <a:t>悲愤</a:t>
            </a:r>
            <a:r>
              <a:rPr lang="zh-CN" altLang="en-US" sz="3600" b="1">
                <a:solidFill>
                  <a:schemeClr val="accent2">
                    <a:lumMod val="50000"/>
                  </a:schemeClr>
                </a:solidFill>
                <a:latin typeface="Times New Roman" panose="02020603050405020304" pitchFamily="2" charset="0"/>
                <a:ea typeface="隶书" panose="02010509060101010101" pitchFamily="1" charset="-122"/>
              </a:rPr>
              <a:t>的感情为线索。</a:t>
            </a:r>
          </a:p>
          <a:p>
            <a:pPr>
              <a:lnSpc>
                <a:spcPct val="85000"/>
              </a:lnSpc>
              <a:spcBef>
                <a:spcPct val="50000"/>
              </a:spcBef>
            </a:pPr>
            <a:r>
              <a:rPr lang="zh-CN" altLang="en-US" sz="3200" b="1">
                <a:solidFill>
                  <a:srgbClr val="3333FF"/>
                </a:solidFill>
                <a:latin typeface="Times New Roman" panose="02020603050405020304" pitchFamily="2" charset="0"/>
                <a:ea typeface="幼圆" panose="02010509060101010101" pitchFamily="1" charset="-122"/>
              </a:rPr>
              <a:t>              </a:t>
            </a:r>
            <a:endParaRPr lang="zh-CN" altLang="en-US" sz="3200" b="1">
              <a:solidFill>
                <a:srgbClr val="000000"/>
              </a:solidFill>
              <a:latin typeface="Times New Roman" panose="02020603050405020304" pitchFamily="2" charset="0"/>
              <a:ea typeface="幼圆" panose="02010509060101010101" pitchFamily="1" charset="-122"/>
            </a:endParaRPr>
          </a:p>
        </p:txBody>
      </p:sp>
      <p:graphicFrame>
        <p:nvGraphicFramePr>
          <p:cNvPr id="19493" name="表格 19492"/>
          <p:cNvGraphicFramePr/>
          <p:nvPr/>
        </p:nvGraphicFramePr>
        <p:xfrm>
          <a:off x="945515" y="690880"/>
          <a:ext cx="7874000" cy="4829810"/>
        </p:xfrm>
        <a:graphic>
          <a:graphicData uri="http://schemas.openxmlformats.org/drawingml/2006/table">
            <a:tbl>
              <a:tblPr/>
              <a:tblGrid>
                <a:gridCol w="2179320"/>
                <a:gridCol w="3640455"/>
                <a:gridCol w="2054225"/>
              </a:tblGrid>
              <a:tr h="659130">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chemeClr val="accent2">
                              <a:lumMod val="50000"/>
                            </a:schemeClr>
                          </a:solidFill>
                          <a:ea typeface="黑体" panose="02010609060101010101" pitchFamily="2" charset="-122"/>
                        </a:rPr>
                        <a:t>叙述写作的缘由（</a:t>
                      </a:r>
                      <a:r>
                        <a:rPr lang="en-US" altLang="zh-CN" sz="2400" b="1" dirty="0">
                          <a:solidFill>
                            <a:schemeClr val="accent2">
                              <a:lumMod val="50000"/>
                            </a:schemeClr>
                          </a:solidFill>
                          <a:ea typeface="黑体" panose="02010609060101010101" pitchFamily="2" charset="-122"/>
                        </a:rPr>
                        <a:t>1</a:t>
                      </a:r>
                      <a:r>
                        <a:rPr lang="zh-CN" altLang="en-US" sz="2400" b="1" dirty="0">
                          <a:solidFill>
                            <a:schemeClr val="accent2">
                              <a:lumMod val="50000"/>
                            </a:schemeClr>
                          </a:solidFill>
                          <a:ea typeface="黑体" panose="02010609060101010101" pitchFamily="2" charset="-122"/>
                        </a:rPr>
                        <a:t>、</a:t>
                      </a:r>
                      <a:r>
                        <a:rPr lang="en-US" altLang="zh-CN" sz="2400" b="1" dirty="0">
                          <a:solidFill>
                            <a:schemeClr val="accent2">
                              <a:lumMod val="50000"/>
                            </a:schemeClr>
                          </a:solidFill>
                          <a:ea typeface="黑体" panose="02010609060101010101" pitchFamily="2" charset="-122"/>
                        </a:rPr>
                        <a:t>2</a:t>
                      </a:r>
                      <a:r>
                        <a:rPr lang="zh-CN" altLang="en-US" sz="2400" b="1" dirty="0">
                          <a:solidFill>
                            <a:schemeClr val="accent2">
                              <a:lumMod val="50000"/>
                            </a:schemeClr>
                          </a:solidFill>
                          <a:ea typeface="黑体" panose="02010609060101010101" pitchFamily="2" charset="-122"/>
                        </a:rPr>
                        <a:t>）</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悼念逝者</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chemeClr val="accent2">
                              <a:lumMod val="50000"/>
                            </a:schemeClr>
                          </a:solidFill>
                          <a:ea typeface="楷体_GB2312" pitchFamily="1" charset="-122"/>
                        </a:rPr>
                        <a:t>叙述为主</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913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唤醒生者</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楷体_GB2312" pitchFamily="1" charset="-122"/>
                        </a:rPr>
                        <a:t>抒情为主</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3105">
                <a:tc rowSpan="3">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a:solidFill>
                            <a:schemeClr val="accent2">
                              <a:lumMod val="50000"/>
                            </a:schemeClr>
                          </a:solidFill>
                          <a:ea typeface="黑体" panose="02010609060101010101" pitchFamily="2" charset="-122"/>
                        </a:rPr>
                        <a:t>烈士的印象及死难经过（</a:t>
                      </a:r>
                      <a:r>
                        <a:rPr lang="en-US" altLang="zh-CN" sz="2400" b="1">
                          <a:solidFill>
                            <a:schemeClr val="accent2">
                              <a:lumMod val="50000"/>
                            </a:schemeClr>
                          </a:solidFill>
                          <a:ea typeface="黑体" panose="02010609060101010101" pitchFamily="2" charset="-122"/>
                        </a:rPr>
                        <a:t>3</a:t>
                      </a:r>
                      <a:r>
                        <a:rPr lang="zh-CN" altLang="en-US" sz="2400" b="1">
                          <a:solidFill>
                            <a:schemeClr val="accent2">
                              <a:lumMod val="50000"/>
                            </a:schemeClr>
                          </a:solidFill>
                          <a:ea typeface="黑体" panose="02010609060101010101" pitchFamily="2" charset="-122"/>
                        </a:rPr>
                        <a:t>、</a:t>
                      </a:r>
                      <a:r>
                        <a:rPr lang="en-US" altLang="zh-CN" sz="2400" b="1">
                          <a:solidFill>
                            <a:schemeClr val="accent2">
                              <a:lumMod val="50000"/>
                            </a:schemeClr>
                          </a:solidFill>
                          <a:ea typeface="黑体" panose="02010609060101010101" pitchFamily="2" charset="-122"/>
                        </a:rPr>
                        <a:t>4</a:t>
                      </a:r>
                      <a:r>
                        <a:rPr lang="zh-CN" altLang="en-US" sz="2400" b="1">
                          <a:solidFill>
                            <a:schemeClr val="accent2">
                              <a:lumMod val="50000"/>
                            </a:schemeClr>
                          </a:solidFill>
                          <a:ea typeface="黑体" panose="02010609060101010101" pitchFamily="2" charset="-122"/>
                        </a:rPr>
                        <a:t>、</a:t>
                      </a:r>
                      <a:r>
                        <a:rPr lang="en-US" altLang="zh-CN" sz="2400" b="1">
                          <a:solidFill>
                            <a:schemeClr val="accent2">
                              <a:lumMod val="50000"/>
                            </a:schemeClr>
                          </a:solidFill>
                          <a:ea typeface="黑体" panose="02010609060101010101" pitchFamily="2" charset="-122"/>
                        </a:rPr>
                        <a:t>5</a:t>
                      </a:r>
                      <a:r>
                        <a:rPr lang="zh-CN" altLang="en-US" sz="2400" b="1">
                          <a:solidFill>
                            <a:schemeClr val="accent2">
                              <a:lumMod val="50000"/>
                            </a:schemeClr>
                          </a:solidFill>
                          <a:ea typeface="黑体" panose="02010609060101010101" pitchFamily="2" charset="-122"/>
                        </a:rPr>
                        <a:t>）</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交往始末</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chemeClr val="accent2">
                              <a:lumMod val="50000"/>
                            </a:schemeClr>
                          </a:solidFill>
                          <a:ea typeface="楷体_GB2312" pitchFamily="1" charset="-122"/>
                        </a:rPr>
                        <a:t>叙述为主</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072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遇害事实</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楷体_GB2312" pitchFamily="1" charset="-122"/>
                        </a:rPr>
                        <a:t>夹叙夹议</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072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dirty="0">
                          <a:solidFill>
                            <a:srgbClr val="FF0000"/>
                          </a:solidFill>
                          <a:ea typeface="华文新魏" panose="02010800040101010101" pitchFamily="2" charset="-122"/>
                        </a:rPr>
                        <a:t>殉难经过</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chemeClr val="accent2">
                              <a:lumMod val="50000"/>
                            </a:schemeClr>
                          </a:solidFill>
                          <a:ea typeface="楷体_GB2312" pitchFamily="1" charset="-122"/>
                        </a:rPr>
                        <a:t>叙述为主</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0085">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a:solidFill>
                            <a:schemeClr val="accent2">
                              <a:lumMod val="50000"/>
                            </a:schemeClr>
                          </a:solidFill>
                          <a:ea typeface="黑体" panose="02010609060101010101" pitchFamily="2" charset="-122"/>
                        </a:rPr>
                        <a:t>死难的教训和意义</a:t>
                      </a:r>
                    </a:p>
                    <a:p>
                      <a:pPr marL="0" lvl="0" indent="0" algn="ctr">
                        <a:buNone/>
                      </a:pPr>
                      <a:r>
                        <a:rPr lang="zh-CN" altLang="en-US" sz="2400" b="1">
                          <a:solidFill>
                            <a:schemeClr val="tx1">
                              <a:lumMod val="50000"/>
                            </a:schemeClr>
                          </a:solidFill>
                          <a:ea typeface="黑体" panose="02010609060101010101" pitchFamily="2" charset="-122"/>
                        </a:rPr>
                        <a:t>（</a:t>
                      </a:r>
                      <a:r>
                        <a:rPr lang="en-US" altLang="zh-CN" sz="2400" b="1">
                          <a:solidFill>
                            <a:schemeClr val="tx1">
                              <a:lumMod val="50000"/>
                            </a:schemeClr>
                          </a:solidFill>
                          <a:ea typeface="黑体" panose="02010609060101010101" pitchFamily="2" charset="-122"/>
                        </a:rPr>
                        <a:t>6</a:t>
                      </a:r>
                      <a:r>
                        <a:rPr lang="zh-CN" altLang="en-US" sz="2400" b="1">
                          <a:solidFill>
                            <a:schemeClr val="tx1">
                              <a:lumMod val="50000"/>
                            </a:schemeClr>
                          </a:solidFill>
                          <a:ea typeface="黑体" panose="02010609060101010101" pitchFamily="2" charset="-122"/>
                        </a:rPr>
                        <a:t>、</a:t>
                      </a:r>
                      <a:r>
                        <a:rPr lang="en-US" altLang="zh-CN" sz="2400" b="1">
                          <a:solidFill>
                            <a:schemeClr val="tx1">
                              <a:lumMod val="50000"/>
                            </a:schemeClr>
                          </a:solidFill>
                          <a:ea typeface="黑体" panose="02010609060101010101" pitchFamily="2" charset="-122"/>
                        </a:rPr>
                        <a:t>7</a:t>
                      </a:r>
                      <a:r>
                        <a:rPr lang="zh-CN" altLang="en-US" sz="2400" b="1">
                          <a:solidFill>
                            <a:schemeClr val="tx1">
                              <a:lumMod val="50000"/>
                            </a:schemeClr>
                          </a:solidFill>
                          <a:ea typeface="黑体" panose="02010609060101010101" pitchFamily="2" charset="-122"/>
                        </a:rPr>
                        <a:t>）</a:t>
                      </a: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经验教训</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楷体_GB2312" pitchFamily="1" charset="-122"/>
                        </a:rPr>
                        <a:t>议论为主</a:t>
                      </a: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756920">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600" b="1">
                          <a:solidFill>
                            <a:srgbClr val="FF0000"/>
                          </a:solidFill>
                          <a:ea typeface="华文新魏" panose="02010800040101010101" pitchFamily="2" charset="-122"/>
                        </a:rPr>
                        <a:t>死难意义</a:t>
                      </a: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r>
            </a:tbl>
          </a:graphicData>
        </a:graphic>
      </p:graphicFrame>
      <p:sp>
        <p:nvSpPr>
          <p:cNvPr id="19521" name="动作按钮: 后退或前一项 19521">
            <a:hlinkClick r:id="rId2" action="ppaction://hlinksldjump"/>
          </p:cNvPr>
          <p:cNvSpPr/>
          <p:nvPr/>
        </p:nvSpPr>
        <p:spPr>
          <a:xfrm>
            <a:off x="8604250" y="6021388"/>
            <a:ext cx="215900" cy="215900"/>
          </a:xfrm>
          <a:prstGeom prst="actionButtonBackPrevious">
            <a:avLst/>
          </a:prstGeom>
          <a:solidFill>
            <a:schemeClr val="accent1"/>
          </a:solid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19493"/>
                                        </p:tgtEl>
                                        <p:attrNameLst>
                                          <p:attrName>style.visibility</p:attrName>
                                        </p:attrNameLst>
                                      </p:cBhvr>
                                      <p:to>
                                        <p:strVal val="visible"/>
                                      </p:to>
                                    </p:set>
                                    <p:animEffect transition="in" filter="blinds(vertical)">
                                      <p:cBhvr>
                                        <p:cTn id="12" dur="500"/>
                                        <p:tgtEl>
                                          <p:spTgt spid="19493"/>
                                        </p:tgtEl>
                                      </p:cBhvr>
                                    </p:animEffect>
                                  </p:childTnLst>
                                </p:cTn>
                              </p:par>
                            </p:childTnLst>
                          </p:cTn>
                        </p:par>
                      </p:childTnLst>
                    </p:cTn>
                  </p:par>
                  <p:par>
                    <p:cTn id="13" fill="hold">
                      <p:stCondLst>
                        <p:cond delay="indefinite"/>
                      </p:stCondLst>
                      <p:childTnLst>
                        <p:par>
                          <p:cTn id="14" fill="hold">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19492"/>
                                        </p:tgtEl>
                                        <p:attrNameLst>
                                          <p:attrName>style.visibility</p:attrName>
                                        </p:attrNameLst>
                                      </p:cBhvr>
                                      <p:to>
                                        <p:strVal val="visible"/>
                                      </p:to>
                                    </p:set>
                                    <p:anim calcmode="lin" valueType="num">
                                      <p:cBhvr>
                                        <p:cTn id="17" dur="5000" fill="hold"/>
                                        <p:tgtEl>
                                          <p:spTgt spid="19492"/>
                                        </p:tgtEl>
                                        <p:attrNameLst>
                                          <p:attrName>ppt_w</p:attrName>
                                        </p:attrNameLst>
                                      </p:cBhvr>
                                      <p:tavLst>
                                        <p:tav tm="0" fmla="#ppt_w*sin(2.5*pi*$)">
                                          <p:val>
                                            <p:fltVal val="0"/>
                                          </p:val>
                                        </p:tav>
                                        <p:tav tm="100000">
                                          <p:val>
                                            <p:fltVal val="1"/>
                                          </p:val>
                                        </p:tav>
                                      </p:tavLst>
                                    </p:anim>
                                    <p:anim calcmode="lin" valueType="num">
                                      <p:cBhvr>
                                        <p:cTn id="18" dur="5000" fill="hold"/>
                                        <p:tgtEl>
                                          <p:spTgt spid="194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9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41288" y="1773238"/>
            <a:ext cx="793750" cy="4448175"/>
          </a:xfrm>
          <a:prstGeom prst="rect">
            <a:avLst/>
          </a:prstGeom>
          <a:noFill/>
          <a:ln w="9525">
            <a:noFill/>
            <a:miter lim="800000"/>
            <a:headEnd/>
            <a:tailEnd/>
          </a:ln>
          <a:effectLst/>
        </p:spPr>
        <p:txBody>
          <a:bodyPr vert="eaVert">
            <a:spAutoFit/>
          </a:bodyPr>
          <a:lstStyle/>
          <a:p>
            <a:r>
              <a:rPr lang="zh-CN" altLang="zh-CN" sz="2800" b="1">
                <a:solidFill>
                  <a:srgbClr val="000000"/>
                </a:solidFill>
                <a:latin typeface="Times New Roman" pitchFamily="18" charset="0"/>
                <a:cs typeface="Times New Roman" pitchFamily="18" charset="0"/>
              </a:rPr>
              <a:t> </a:t>
            </a:r>
            <a:r>
              <a:rPr lang="zh-CN" sz="4000" b="1">
                <a:solidFill>
                  <a:srgbClr val="FF0000"/>
                </a:solidFill>
                <a:latin typeface="Times New Roman" pitchFamily="18" charset="0"/>
                <a:ea typeface="隶书" pitchFamily="49" charset="-122"/>
              </a:rPr>
              <a:t>记念刘和珍君</a:t>
            </a:r>
            <a:r>
              <a:rPr lang="zh-CN" sz="2800" b="1">
                <a:solidFill>
                  <a:srgbClr val="000000"/>
                </a:solidFill>
                <a:latin typeface="Times New Roman" pitchFamily="18" charset="0"/>
                <a:cs typeface="Times New Roman" pitchFamily="18" charset="0"/>
              </a:rPr>
              <a:t> </a:t>
            </a:r>
          </a:p>
        </p:txBody>
      </p:sp>
      <p:sp>
        <p:nvSpPr>
          <p:cNvPr id="13315" name="Text Box 3"/>
          <p:cNvSpPr txBox="1">
            <a:spLocks noChangeArrowheads="1"/>
          </p:cNvSpPr>
          <p:nvPr/>
        </p:nvSpPr>
        <p:spPr bwMode="auto">
          <a:xfrm>
            <a:off x="1239838" y="476250"/>
            <a:ext cx="1747837" cy="519113"/>
          </a:xfrm>
          <a:prstGeom prst="rect">
            <a:avLst/>
          </a:prstGeom>
          <a:noFill/>
          <a:ln w="9525">
            <a:noFill/>
            <a:miter lim="800000"/>
            <a:headEnd/>
            <a:tailEnd/>
          </a:ln>
          <a:effectLst/>
        </p:spPr>
        <p:txBody>
          <a:bodyPr>
            <a:spAutoFit/>
          </a:bodyPr>
          <a:lstStyle/>
          <a:p>
            <a:r>
              <a:rPr lang="zh-CN" sz="2800" b="1">
                <a:solidFill>
                  <a:srgbClr val="FF0000"/>
                </a:solidFill>
                <a:latin typeface="Times New Roman" pitchFamily="18" charset="0"/>
                <a:cs typeface="Times New Roman" pitchFamily="18" charset="0"/>
              </a:rPr>
              <a:t>总体思路</a:t>
            </a:r>
          </a:p>
        </p:txBody>
      </p:sp>
      <p:sp>
        <p:nvSpPr>
          <p:cNvPr id="13316" name="Text Box 4"/>
          <p:cNvSpPr txBox="1">
            <a:spLocks noChangeArrowheads="1"/>
          </p:cNvSpPr>
          <p:nvPr/>
        </p:nvSpPr>
        <p:spPr bwMode="auto">
          <a:xfrm>
            <a:off x="1187450" y="1989138"/>
            <a:ext cx="1871663" cy="946150"/>
          </a:xfrm>
          <a:prstGeom prst="rect">
            <a:avLst/>
          </a:prstGeom>
          <a:noFill/>
          <a:ln w="9525">
            <a:noFill/>
            <a:miter lim="800000"/>
            <a:headEnd/>
            <a:tailEnd/>
          </a:ln>
          <a:effectLst/>
        </p:spPr>
        <p:txBody>
          <a:bodyPr>
            <a:spAutoFit/>
          </a:bodyPr>
          <a:lstStyle/>
          <a:p>
            <a:r>
              <a:rPr lang="zh-CN" sz="2800" b="1">
                <a:solidFill>
                  <a:srgbClr val="000000"/>
                </a:solidFill>
              </a:rPr>
              <a:t>写作缘由        </a:t>
            </a:r>
          </a:p>
          <a:p>
            <a:r>
              <a:rPr lang="zh-CN" sz="2800" b="1">
                <a:solidFill>
                  <a:srgbClr val="000000"/>
                </a:solidFill>
              </a:rPr>
              <a:t>（</a:t>
            </a:r>
            <a:r>
              <a:rPr lang="zh-CN" altLang="zh-CN" sz="2800" b="1">
                <a:solidFill>
                  <a:srgbClr val="000000"/>
                </a:solidFill>
              </a:rPr>
              <a:t>1</a:t>
            </a:r>
            <a:r>
              <a:rPr lang="zh-CN" sz="2800" b="1">
                <a:solidFill>
                  <a:srgbClr val="000000"/>
                </a:solidFill>
              </a:rPr>
              <a:t>、</a:t>
            </a:r>
            <a:r>
              <a:rPr lang="zh-CN" altLang="zh-CN" sz="2800" b="1">
                <a:solidFill>
                  <a:srgbClr val="000000"/>
                </a:solidFill>
              </a:rPr>
              <a:t>2</a:t>
            </a:r>
            <a:r>
              <a:rPr lang="zh-CN" sz="2800" b="1">
                <a:solidFill>
                  <a:srgbClr val="000000"/>
                </a:solidFill>
              </a:rPr>
              <a:t>）</a:t>
            </a:r>
            <a:r>
              <a:rPr lang="zh-CN" b="1">
                <a:solidFill>
                  <a:srgbClr val="000000"/>
                </a:solidFill>
              </a:rPr>
              <a:t>   </a:t>
            </a:r>
          </a:p>
        </p:txBody>
      </p:sp>
      <p:sp>
        <p:nvSpPr>
          <p:cNvPr id="13317" name="Text Box 5"/>
          <p:cNvSpPr txBox="1">
            <a:spLocks noChangeArrowheads="1"/>
          </p:cNvSpPr>
          <p:nvPr/>
        </p:nvSpPr>
        <p:spPr bwMode="auto">
          <a:xfrm>
            <a:off x="900113" y="3573463"/>
            <a:ext cx="2376487" cy="946150"/>
          </a:xfrm>
          <a:prstGeom prst="rect">
            <a:avLst/>
          </a:prstGeom>
          <a:noFill/>
          <a:ln w="9525">
            <a:noFill/>
            <a:miter lim="800000"/>
            <a:headEnd/>
            <a:tailEnd/>
          </a:ln>
          <a:effectLst/>
        </p:spPr>
        <p:txBody>
          <a:bodyPr>
            <a:spAutoFit/>
          </a:bodyPr>
          <a:lstStyle/>
          <a:p>
            <a:r>
              <a:rPr lang="zh-CN" altLang="zh-CN" sz="2800" b="1">
                <a:solidFill>
                  <a:srgbClr val="000000"/>
                </a:solidFill>
              </a:rPr>
              <a:t>   </a:t>
            </a:r>
            <a:r>
              <a:rPr lang="zh-CN" sz="2800" b="1">
                <a:solidFill>
                  <a:srgbClr val="000000"/>
                </a:solidFill>
              </a:rPr>
              <a:t>记念主体  </a:t>
            </a:r>
          </a:p>
          <a:p>
            <a:r>
              <a:rPr lang="zh-CN" sz="2800" b="1">
                <a:solidFill>
                  <a:srgbClr val="000000"/>
                </a:solidFill>
              </a:rPr>
              <a:t>（</a:t>
            </a:r>
            <a:r>
              <a:rPr lang="zh-CN" altLang="zh-CN" sz="2800" b="1">
                <a:solidFill>
                  <a:srgbClr val="000000"/>
                </a:solidFill>
              </a:rPr>
              <a:t>3</a:t>
            </a:r>
            <a:r>
              <a:rPr lang="zh-CN" sz="2800" b="1">
                <a:solidFill>
                  <a:srgbClr val="000000"/>
                </a:solidFill>
              </a:rPr>
              <a:t>、</a:t>
            </a:r>
            <a:r>
              <a:rPr lang="zh-CN" altLang="zh-CN" sz="2800" b="1">
                <a:solidFill>
                  <a:srgbClr val="000000"/>
                </a:solidFill>
              </a:rPr>
              <a:t>4</a:t>
            </a:r>
            <a:r>
              <a:rPr lang="zh-CN" sz="2800" b="1">
                <a:solidFill>
                  <a:srgbClr val="000000"/>
                </a:solidFill>
              </a:rPr>
              <a:t>、</a:t>
            </a:r>
            <a:r>
              <a:rPr lang="zh-CN" altLang="zh-CN" sz="2800" b="1">
                <a:solidFill>
                  <a:srgbClr val="000000"/>
                </a:solidFill>
              </a:rPr>
              <a:t>5</a:t>
            </a:r>
            <a:r>
              <a:rPr lang="zh-CN" sz="2800" b="1">
                <a:solidFill>
                  <a:srgbClr val="000000"/>
                </a:solidFill>
              </a:rPr>
              <a:t>）</a:t>
            </a:r>
          </a:p>
        </p:txBody>
      </p:sp>
      <p:sp>
        <p:nvSpPr>
          <p:cNvPr id="13318" name="Text Box 6"/>
          <p:cNvSpPr txBox="1">
            <a:spLocks noChangeArrowheads="1"/>
          </p:cNvSpPr>
          <p:nvPr/>
        </p:nvSpPr>
        <p:spPr bwMode="auto">
          <a:xfrm>
            <a:off x="1187450" y="5013325"/>
            <a:ext cx="1728788" cy="946150"/>
          </a:xfrm>
          <a:prstGeom prst="rect">
            <a:avLst/>
          </a:prstGeom>
          <a:noFill/>
          <a:ln w="9525">
            <a:noFill/>
            <a:miter lim="800000"/>
            <a:headEnd/>
            <a:tailEnd/>
          </a:ln>
          <a:effectLst/>
        </p:spPr>
        <p:txBody>
          <a:bodyPr>
            <a:spAutoFit/>
          </a:bodyPr>
          <a:lstStyle/>
          <a:p>
            <a:r>
              <a:rPr lang="zh-CN" sz="2800" b="1">
                <a:solidFill>
                  <a:srgbClr val="000000"/>
                </a:solidFill>
              </a:rPr>
              <a:t>教训意义   </a:t>
            </a:r>
          </a:p>
          <a:p>
            <a:r>
              <a:rPr lang="zh-CN" sz="2800" b="1">
                <a:solidFill>
                  <a:srgbClr val="000000"/>
                </a:solidFill>
              </a:rPr>
              <a:t>（</a:t>
            </a:r>
            <a:r>
              <a:rPr lang="zh-CN" altLang="zh-CN" sz="2800" b="1">
                <a:solidFill>
                  <a:srgbClr val="000000"/>
                </a:solidFill>
              </a:rPr>
              <a:t>6</a:t>
            </a:r>
            <a:r>
              <a:rPr lang="zh-CN" sz="2800" b="1">
                <a:solidFill>
                  <a:srgbClr val="000000"/>
                </a:solidFill>
              </a:rPr>
              <a:t>、</a:t>
            </a:r>
            <a:r>
              <a:rPr lang="zh-CN" altLang="zh-CN" sz="2800" b="1">
                <a:solidFill>
                  <a:srgbClr val="000000"/>
                </a:solidFill>
              </a:rPr>
              <a:t>7</a:t>
            </a:r>
            <a:r>
              <a:rPr lang="zh-CN" sz="2800" b="1">
                <a:solidFill>
                  <a:srgbClr val="000000"/>
                </a:solidFill>
              </a:rPr>
              <a:t>）</a:t>
            </a:r>
            <a:r>
              <a:rPr lang="zh-CN" b="1">
                <a:solidFill>
                  <a:srgbClr val="000000"/>
                </a:solidFill>
              </a:rPr>
              <a:t>   </a:t>
            </a:r>
            <a:endParaRPr lang="zh-CN"/>
          </a:p>
        </p:txBody>
      </p:sp>
      <p:sp>
        <p:nvSpPr>
          <p:cNvPr id="13319" name="Text Box 7"/>
          <p:cNvSpPr txBox="1">
            <a:spLocks noChangeArrowheads="1"/>
          </p:cNvSpPr>
          <p:nvPr/>
        </p:nvSpPr>
        <p:spPr bwMode="auto">
          <a:xfrm>
            <a:off x="6300788" y="476250"/>
            <a:ext cx="1727200" cy="519113"/>
          </a:xfrm>
          <a:prstGeom prst="rect">
            <a:avLst/>
          </a:prstGeom>
          <a:noFill/>
          <a:ln w="9525">
            <a:noFill/>
            <a:miter lim="800000"/>
            <a:headEnd/>
            <a:tailEnd/>
          </a:ln>
          <a:effectLst/>
        </p:spPr>
        <p:txBody>
          <a:bodyPr>
            <a:spAutoFit/>
          </a:bodyPr>
          <a:lstStyle/>
          <a:p>
            <a:r>
              <a:rPr lang="zh-CN" sz="2800" b="1">
                <a:solidFill>
                  <a:srgbClr val="FF0000"/>
                </a:solidFill>
              </a:rPr>
              <a:t>思路顺序</a:t>
            </a:r>
          </a:p>
        </p:txBody>
      </p:sp>
      <p:sp>
        <p:nvSpPr>
          <p:cNvPr id="13320" name="Text Box 8"/>
          <p:cNvSpPr txBox="1">
            <a:spLocks noChangeArrowheads="1"/>
          </p:cNvSpPr>
          <p:nvPr/>
        </p:nvSpPr>
        <p:spPr bwMode="auto">
          <a:xfrm>
            <a:off x="3111500" y="1125538"/>
            <a:ext cx="2828925" cy="2417762"/>
          </a:xfrm>
          <a:prstGeom prst="rect">
            <a:avLst/>
          </a:prstGeom>
          <a:noFill/>
          <a:ln w="9525">
            <a:noFill/>
            <a:miter lim="800000"/>
            <a:headEnd/>
            <a:tailEnd/>
          </a:ln>
          <a:effectLst/>
        </p:spPr>
        <p:txBody>
          <a:bodyPr>
            <a:spAutoFit/>
          </a:bodyPr>
          <a:lstStyle/>
          <a:p>
            <a:pPr>
              <a:lnSpc>
                <a:spcPct val="120000"/>
              </a:lnSpc>
            </a:pPr>
            <a:r>
              <a:rPr lang="zh-CN" altLang="zh-CN" sz="2800" b="1">
                <a:solidFill>
                  <a:srgbClr val="000000"/>
                </a:solidFill>
              </a:rPr>
              <a:t>  </a:t>
            </a:r>
            <a:r>
              <a:rPr lang="zh-CN" sz="2800" b="1">
                <a:solidFill>
                  <a:srgbClr val="000000"/>
                </a:solidFill>
              </a:rPr>
              <a:t>悼念刘和珍君  </a:t>
            </a:r>
            <a:endParaRPr lang="zh-CN" sz="2800" b="1">
              <a:solidFill>
                <a:srgbClr val="FF0000"/>
              </a:solidFill>
            </a:endParaRPr>
          </a:p>
          <a:p>
            <a:pPr>
              <a:lnSpc>
                <a:spcPct val="120000"/>
              </a:lnSpc>
            </a:pPr>
            <a:r>
              <a:rPr lang="zh-CN" sz="2800" b="1">
                <a:solidFill>
                  <a:srgbClr val="000000"/>
                </a:solidFill>
              </a:rPr>
              <a:t>  控诉反动政府  </a:t>
            </a:r>
          </a:p>
          <a:p>
            <a:pPr>
              <a:lnSpc>
                <a:spcPct val="120000"/>
              </a:lnSpc>
            </a:pPr>
            <a:r>
              <a:rPr lang="zh-CN" sz="2800" b="1">
                <a:solidFill>
                  <a:srgbClr val="000000"/>
                </a:solidFill>
              </a:rPr>
              <a:t>  痛斥走狗文人     </a:t>
            </a:r>
          </a:p>
          <a:p>
            <a:pPr>
              <a:lnSpc>
                <a:spcPct val="120000"/>
              </a:lnSpc>
            </a:pPr>
            <a:r>
              <a:rPr lang="zh-CN" sz="2800" b="1">
                <a:solidFill>
                  <a:srgbClr val="000000"/>
                </a:solidFill>
              </a:rPr>
              <a:t>  唤醒麻木庸人   </a:t>
            </a:r>
            <a:endParaRPr lang="zh-CN" sz="2800" b="1">
              <a:solidFill>
                <a:srgbClr val="FF0000"/>
              </a:solidFill>
            </a:endParaRPr>
          </a:p>
          <a:p>
            <a:endParaRPr lang="zh-CN" altLang="zh-CN"/>
          </a:p>
        </p:txBody>
      </p:sp>
      <p:sp>
        <p:nvSpPr>
          <p:cNvPr id="13321" name="Text Box 9"/>
          <p:cNvSpPr txBox="1">
            <a:spLocks noChangeArrowheads="1"/>
          </p:cNvSpPr>
          <p:nvPr/>
        </p:nvSpPr>
        <p:spPr bwMode="auto">
          <a:xfrm>
            <a:off x="3276600" y="3213100"/>
            <a:ext cx="2590800" cy="1905000"/>
          </a:xfrm>
          <a:prstGeom prst="rect">
            <a:avLst/>
          </a:prstGeom>
          <a:noFill/>
          <a:ln w="9525">
            <a:noFill/>
            <a:miter lim="800000"/>
            <a:headEnd/>
            <a:tailEnd/>
          </a:ln>
          <a:effectLst/>
        </p:spPr>
        <p:txBody>
          <a:bodyPr>
            <a:spAutoFit/>
          </a:bodyPr>
          <a:lstStyle/>
          <a:p>
            <a:pPr>
              <a:lnSpc>
                <a:spcPct val="120000"/>
              </a:lnSpc>
            </a:pPr>
            <a:r>
              <a:rPr lang="zh-CN" sz="2800" b="1">
                <a:solidFill>
                  <a:srgbClr val="000000"/>
                </a:solidFill>
              </a:rPr>
              <a:t>追述生平事迹   </a:t>
            </a:r>
            <a:endParaRPr lang="zh-CN" sz="2800" b="1">
              <a:solidFill>
                <a:srgbClr val="FF0000"/>
              </a:solidFill>
            </a:endParaRPr>
          </a:p>
          <a:p>
            <a:pPr>
              <a:lnSpc>
                <a:spcPct val="120000"/>
              </a:lnSpc>
            </a:pPr>
            <a:r>
              <a:rPr lang="zh-CN" sz="2800" b="1">
                <a:solidFill>
                  <a:srgbClr val="000000"/>
                </a:solidFill>
              </a:rPr>
              <a:t>概括惨遭杀害            </a:t>
            </a:r>
          </a:p>
          <a:p>
            <a:pPr>
              <a:lnSpc>
                <a:spcPct val="120000"/>
              </a:lnSpc>
            </a:pPr>
            <a:r>
              <a:rPr lang="zh-CN" sz="2800" b="1">
                <a:solidFill>
                  <a:srgbClr val="000000"/>
                </a:solidFill>
              </a:rPr>
              <a:t>详写遇难经过    </a:t>
            </a:r>
            <a:endParaRPr lang="zh-CN" sz="2800" b="1">
              <a:solidFill>
                <a:srgbClr val="FF0000"/>
              </a:solidFill>
            </a:endParaRPr>
          </a:p>
          <a:p>
            <a:endParaRPr lang="zh-CN" altLang="zh-CN"/>
          </a:p>
        </p:txBody>
      </p:sp>
      <p:sp>
        <p:nvSpPr>
          <p:cNvPr id="13322" name="Text Box 10"/>
          <p:cNvSpPr txBox="1">
            <a:spLocks noChangeArrowheads="1"/>
          </p:cNvSpPr>
          <p:nvPr/>
        </p:nvSpPr>
        <p:spPr bwMode="auto">
          <a:xfrm>
            <a:off x="3276600" y="4767263"/>
            <a:ext cx="2374900" cy="1563687"/>
          </a:xfrm>
          <a:prstGeom prst="rect">
            <a:avLst/>
          </a:prstGeom>
          <a:noFill/>
          <a:ln w="9525">
            <a:noFill/>
            <a:miter lim="800000"/>
            <a:headEnd/>
            <a:tailEnd/>
          </a:ln>
          <a:effectLst/>
        </p:spPr>
        <p:txBody>
          <a:bodyPr>
            <a:spAutoFit/>
          </a:bodyPr>
          <a:lstStyle/>
          <a:p>
            <a:pPr>
              <a:lnSpc>
                <a:spcPct val="140000"/>
              </a:lnSpc>
            </a:pPr>
            <a:r>
              <a:rPr lang="zh-CN" sz="2800" b="1">
                <a:solidFill>
                  <a:srgbClr val="000000"/>
                </a:solidFill>
              </a:rPr>
              <a:t>请愿不足取 </a:t>
            </a:r>
          </a:p>
          <a:p>
            <a:pPr>
              <a:lnSpc>
                <a:spcPct val="140000"/>
              </a:lnSpc>
            </a:pPr>
            <a:r>
              <a:rPr lang="zh-CN" sz="2800" b="1">
                <a:solidFill>
                  <a:srgbClr val="000000"/>
                </a:solidFill>
                <a:latin typeface="Times New Roman" pitchFamily="18" charset="0"/>
                <a:cs typeface="Times New Roman" pitchFamily="18" charset="0"/>
              </a:rPr>
              <a:t>精神显希望  </a:t>
            </a:r>
            <a:r>
              <a:rPr lang="zh-CN" sz="2800" b="1">
                <a:solidFill>
                  <a:srgbClr val="000000"/>
                </a:solidFill>
              </a:rPr>
              <a:t>              </a:t>
            </a:r>
          </a:p>
          <a:p>
            <a:endParaRPr lang="zh-CN" altLang="zh-CN"/>
          </a:p>
        </p:txBody>
      </p:sp>
      <p:sp>
        <p:nvSpPr>
          <p:cNvPr id="13323" name="Text Box 11"/>
          <p:cNvSpPr txBox="1">
            <a:spLocks noChangeArrowheads="1"/>
          </p:cNvSpPr>
          <p:nvPr/>
        </p:nvSpPr>
        <p:spPr bwMode="auto">
          <a:xfrm>
            <a:off x="3563938" y="476250"/>
            <a:ext cx="1871662" cy="519113"/>
          </a:xfrm>
          <a:prstGeom prst="rect">
            <a:avLst/>
          </a:prstGeom>
          <a:noFill/>
          <a:ln w="9525">
            <a:noFill/>
            <a:miter lim="800000"/>
            <a:headEnd/>
            <a:tailEnd/>
          </a:ln>
          <a:effectLst/>
        </p:spPr>
        <p:txBody>
          <a:bodyPr>
            <a:spAutoFit/>
          </a:bodyPr>
          <a:lstStyle/>
          <a:p>
            <a:r>
              <a:rPr lang="zh-CN" sz="2800" b="1">
                <a:solidFill>
                  <a:srgbClr val="FF0000"/>
                </a:solidFill>
              </a:rPr>
              <a:t>局部思路</a:t>
            </a:r>
          </a:p>
        </p:txBody>
      </p:sp>
      <p:sp>
        <p:nvSpPr>
          <p:cNvPr id="13324" name="Text Box 12"/>
          <p:cNvSpPr txBox="1">
            <a:spLocks noChangeArrowheads="1"/>
          </p:cNvSpPr>
          <p:nvPr/>
        </p:nvSpPr>
        <p:spPr bwMode="auto">
          <a:xfrm>
            <a:off x="6011863" y="1125538"/>
            <a:ext cx="612775" cy="579437"/>
          </a:xfrm>
          <a:prstGeom prst="rect">
            <a:avLst/>
          </a:prstGeom>
          <a:noFill/>
          <a:ln w="9525">
            <a:noFill/>
            <a:miter lim="800000"/>
            <a:headEnd/>
            <a:tailEnd/>
          </a:ln>
          <a:effectLst/>
        </p:spPr>
        <p:txBody>
          <a:bodyPr>
            <a:spAutoFit/>
          </a:bodyPr>
          <a:lstStyle/>
          <a:p>
            <a:r>
              <a:rPr lang="zh-CN" sz="3200" b="1">
                <a:solidFill>
                  <a:srgbClr val="FF00FF"/>
                </a:solidFill>
                <a:ea typeface="华文新魏" pitchFamily="2" charset="-122"/>
              </a:rPr>
              <a:t>爱</a:t>
            </a:r>
          </a:p>
        </p:txBody>
      </p:sp>
      <p:sp>
        <p:nvSpPr>
          <p:cNvPr id="13325" name="AutoShape 13"/>
          <p:cNvSpPr>
            <a:spLocks noChangeArrowheads="1"/>
          </p:cNvSpPr>
          <p:nvPr/>
        </p:nvSpPr>
        <p:spPr bwMode="auto">
          <a:xfrm>
            <a:off x="6227763" y="1700213"/>
            <a:ext cx="215900" cy="1008062"/>
          </a:xfrm>
          <a:prstGeom prst="downArrow">
            <a:avLst>
              <a:gd name="adj1" fmla="val 39185"/>
              <a:gd name="adj2" fmla="val 142646"/>
            </a:avLst>
          </a:prstGeom>
          <a:solidFill>
            <a:schemeClr val="accent1"/>
          </a:solidFill>
          <a:ln w="9525" cmpd="sng">
            <a:solidFill>
              <a:schemeClr val="tx1"/>
            </a:solidFill>
            <a:miter lim="800000"/>
            <a:headEnd/>
            <a:tailEnd/>
          </a:ln>
          <a:effectLst/>
        </p:spPr>
        <p:txBody>
          <a:bodyPr wrap="none" anchor="ctr"/>
          <a:lstStyle/>
          <a:p>
            <a:endParaRPr lang="zh-CN" altLang="en-US"/>
          </a:p>
        </p:txBody>
      </p:sp>
      <p:sp>
        <p:nvSpPr>
          <p:cNvPr id="13326" name="Text Box 14"/>
          <p:cNvSpPr txBox="1">
            <a:spLocks noChangeArrowheads="1"/>
          </p:cNvSpPr>
          <p:nvPr/>
        </p:nvSpPr>
        <p:spPr bwMode="auto">
          <a:xfrm>
            <a:off x="6011863" y="2708275"/>
            <a:ext cx="571500" cy="579438"/>
          </a:xfrm>
          <a:prstGeom prst="rect">
            <a:avLst/>
          </a:prstGeom>
          <a:noFill/>
          <a:ln w="9525">
            <a:noFill/>
            <a:miter lim="800000"/>
            <a:headEnd/>
            <a:tailEnd/>
          </a:ln>
          <a:effectLst/>
        </p:spPr>
        <p:txBody>
          <a:bodyPr>
            <a:spAutoFit/>
          </a:bodyPr>
          <a:lstStyle/>
          <a:p>
            <a:r>
              <a:rPr lang="zh-CN" sz="3200">
                <a:solidFill>
                  <a:srgbClr val="FF00FF"/>
                </a:solidFill>
                <a:ea typeface="华文新魏" pitchFamily="2" charset="-122"/>
              </a:rPr>
              <a:t>恨</a:t>
            </a:r>
          </a:p>
        </p:txBody>
      </p:sp>
      <p:sp>
        <p:nvSpPr>
          <p:cNvPr id="13327" name="Text Box 15"/>
          <p:cNvSpPr txBox="1">
            <a:spLocks noChangeArrowheads="1"/>
          </p:cNvSpPr>
          <p:nvPr/>
        </p:nvSpPr>
        <p:spPr bwMode="auto">
          <a:xfrm>
            <a:off x="6846888" y="1700213"/>
            <a:ext cx="1038225" cy="865187"/>
          </a:xfrm>
          <a:prstGeom prst="rect">
            <a:avLst/>
          </a:prstGeom>
          <a:noFill/>
          <a:ln w="9525">
            <a:noFill/>
            <a:miter lim="800000"/>
            <a:headEnd/>
            <a:tailEnd/>
          </a:ln>
          <a:effectLst/>
        </p:spPr>
        <p:txBody>
          <a:bodyPr vert="eaVert">
            <a:spAutoFit/>
          </a:bodyPr>
          <a:lstStyle/>
          <a:p>
            <a:r>
              <a:rPr lang="zh-CN" sz="2800" b="1"/>
              <a:t>顺序逻辑</a:t>
            </a:r>
          </a:p>
        </p:txBody>
      </p:sp>
      <p:sp>
        <p:nvSpPr>
          <p:cNvPr id="13328" name="Text Box 16"/>
          <p:cNvSpPr txBox="1">
            <a:spLocks noChangeArrowheads="1"/>
          </p:cNvSpPr>
          <p:nvPr/>
        </p:nvSpPr>
        <p:spPr bwMode="auto">
          <a:xfrm>
            <a:off x="5919788" y="3284538"/>
            <a:ext cx="996950" cy="579437"/>
          </a:xfrm>
          <a:prstGeom prst="rect">
            <a:avLst/>
          </a:prstGeom>
          <a:noFill/>
          <a:ln w="9525">
            <a:noFill/>
            <a:miter lim="800000"/>
            <a:headEnd/>
            <a:tailEnd/>
          </a:ln>
          <a:effectLst/>
        </p:spPr>
        <p:txBody>
          <a:bodyPr>
            <a:spAutoFit/>
          </a:bodyPr>
          <a:lstStyle/>
          <a:p>
            <a:r>
              <a:rPr lang="zh-CN" sz="3200">
                <a:solidFill>
                  <a:srgbClr val="FF00FF"/>
                </a:solidFill>
                <a:ea typeface="华文新魏" pitchFamily="2" charset="-122"/>
              </a:rPr>
              <a:t>生前</a:t>
            </a:r>
          </a:p>
        </p:txBody>
      </p:sp>
      <p:sp>
        <p:nvSpPr>
          <p:cNvPr id="13329" name="AutoShape 17"/>
          <p:cNvSpPr>
            <a:spLocks noChangeArrowheads="1"/>
          </p:cNvSpPr>
          <p:nvPr/>
        </p:nvSpPr>
        <p:spPr bwMode="auto">
          <a:xfrm flipH="1">
            <a:off x="6300788" y="3933825"/>
            <a:ext cx="144462" cy="431800"/>
          </a:xfrm>
          <a:prstGeom prst="downArrow">
            <a:avLst>
              <a:gd name="adj1" fmla="val 50000"/>
              <a:gd name="adj2" fmla="val 74726"/>
            </a:avLst>
          </a:prstGeom>
          <a:solidFill>
            <a:schemeClr val="accent1"/>
          </a:solidFill>
          <a:ln w="9525" cmpd="sng">
            <a:solidFill>
              <a:schemeClr val="tx1"/>
            </a:solidFill>
            <a:miter lim="800000"/>
            <a:headEnd/>
            <a:tailEnd/>
          </a:ln>
          <a:effectLst/>
        </p:spPr>
        <p:txBody>
          <a:bodyPr wrap="none" anchor="ctr"/>
          <a:lstStyle/>
          <a:p>
            <a:endParaRPr lang="zh-CN" altLang="en-US"/>
          </a:p>
        </p:txBody>
      </p:sp>
      <p:sp>
        <p:nvSpPr>
          <p:cNvPr id="13330" name="Text Box 18"/>
          <p:cNvSpPr txBox="1">
            <a:spLocks noChangeArrowheads="1"/>
          </p:cNvSpPr>
          <p:nvPr/>
        </p:nvSpPr>
        <p:spPr bwMode="auto">
          <a:xfrm>
            <a:off x="5940425" y="4292600"/>
            <a:ext cx="1120775" cy="579438"/>
          </a:xfrm>
          <a:prstGeom prst="rect">
            <a:avLst/>
          </a:prstGeom>
          <a:noFill/>
          <a:ln w="9525">
            <a:noFill/>
            <a:miter lim="800000"/>
            <a:headEnd/>
            <a:tailEnd/>
          </a:ln>
          <a:effectLst/>
        </p:spPr>
        <p:txBody>
          <a:bodyPr>
            <a:spAutoFit/>
          </a:bodyPr>
          <a:lstStyle/>
          <a:p>
            <a:r>
              <a:rPr lang="zh-CN" sz="3200">
                <a:solidFill>
                  <a:srgbClr val="FF00FF"/>
                </a:solidFill>
                <a:ea typeface="华文新魏" pitchFamily="2" charset="-122"/>
              </a:rPr>
              <a:t>遇害</a:t>
            </a:r>
          </a:p>
        </p:txBody>
      </p:sp>
      <p:sp>
        <p:nvSpPr>
          <p:cNvPr id="13331" name="Text Box 19"/>
          <p:cNvSpPr txBox="1">
            <a:spLocks noChangeArrowheads="1"/>
          </p:cNvSpPr>
          <p:nvPr/>
        </p:nvSpPr>
        <p:spPr bwMode="auto">
          <a:xfrm>
            <a:off x="6846888" y="3716338"/>
            <a:ext cx="1038225" cy="865187"/>
          </a:xfrm>
          <a:prstGeom prst="rect">
            <a:avLst/>
          </a:prstGeom>
          <a:noFill/>
          <a:ln w="9525">
            <a:noFill/>
            <a:miter lim="800000"/>
            <a:headEnd/>
            <a:tailEnd/>
          </a:ln>
          <a:effectLst/>
        </p:spPr>
        <p:txBody>
          <a:bodyPr vert="eaVert">
            <a:spAutoFit/>
          </a:bodyPr>
          <a:lstStyle/>
          <a:p>
            <a:r>
              <a:rPr lang="zh-CN" sz="2800" b="1"/>
              <a:t>顺序</a:t>
            </a:r>
          </a:p>
          <a:p>
            <a:r>
              <a:rPr lang="zh-CN" sz="2800" b="1"/>
              <a:t>时间</a:t>
            </a:r>
          </a:p>
        </p:txBody>
      </p:sp>
      <p:sp>
        <p:nvSpPr>
          <p:cNvPr id="13332" name="Text Box 20"/>
          <p:cNvSpPr txBox="1">
            <a:spLocks noChangeArrowheads="1"/>
          </p:cNvSpPr>
          <p:nvPr/>
        </p:nvSpPr>
        <p:spPr bwMode="auto">
          <a:xfrm>
            <a:off x="5940425" y="4784725"/>
            <a:ext cx="1223963" cy="579438"/>
          </a:xfrm>
          <a:prstGeom prst="rect">
            <a:avLst/>
          </a:prstGeom>
          <a:noFill/>
          <a:ln w="9525">
            <a:noFill/>
            <a:miter lim="800000"/>
            <a:headEnd/>
            <a:tailEnd/>
          </a:ln>
          <a:effectLst/>
        </p:spPr>
        <p:txBody>
          <a:bodyPr>
            <a:spAutoFit/>
          </a:bodyPr>
          <a:lstStyle/>
          <a:p>
            <a:r>
              <a:rPr lang="zh-CN" sz="3200">
                <a:solidFill>
                  <a:srgbClr val="FF00FF"/>
                </a:solidFill>
                <a:ea typeface="华文新魏" pitchFamily="2" charset="-122"/>
              </a:rPr>
              <a:t>否定</a:t>
            </a:r>
          </a:p>
        </p:txBody>
      </p:sp>
      <p:sp>
        <p:nvSpPr>
          <p:cNvPr id="13333" name="Text Box 21"/>
          <p:cNvSpPr txBox="1">
            <a:spLocks noChangeArrowheads="1"/>
          </p:cNvSpPr>
          <p:nvPr/>
        </p:nvSpPr>
        <p:spPr bwMode="auto">
          <a:xfrm>
            <a:off x="5940425" y="5516563"/>
            <a:ext cx="1192213" cy="579437"/>
          </a:xfrm>
          <a:prstGeom prst="rect">
            <a:avLst/>
          </a:prstGeom>
          <a:noFill/>
          <a:ln w="9525">
            <a:noFill/>
            <a:miter lim="800000"/>
            <a:headEnd/>
            <a:tailEnd/>
          </a:ln>
          <a:effectLst/>
        </p:spPr>
        <p:txBody>
          <a:bodyPr>
            <a:spAutoFit/>
          </a:bodyPr>
          <a:lstStyle/>
          <a:p>
            <a:r>
              <a:rPr lang="zh-CN" sz="3200">
                <a:solidFill>
                  <a:srgbClr val="FF00FF"/>
                </a:solidFill>
                <a:ea typeface="华文新魏" pitchFamily="2" charset="-122"/>
              </a:rPr>
              <a:t>肯定</a:t>
            </a:r>
          </a:p>
        </p:txBody>
      </p:sp>
      <p:sp>
        <p:nvSpPr>
          <p:cNvPr id="13334" name="AutoShape 22"/>
          <p:cNvSpPr>
            <a:spLocks noChangeArrowheads="1"/>
          </p:cNvSpPr>
          <p:nvPr/>
        </p:nvSpPr>
        <p:spPr bwMode="auto">
          <a:xfrm>
            <a:off x="6372225" y="5300663"/>
            <a:ext cx="142875" cy="431800"/>
          </a:xfrm>
          <a:prstGeom prst="downArrow">
            <a:avLst>
              <a:gd name="adj1" fmla="val 41000"/>
              <a:gd name="adj2" fmla="val 214438"/>
            </a:avLst>
          </a:prstGeom>
          <a:solidFill>
            <a:schemeClr val="accent1"/>
          </a:solidFill>
          <a:ln w="9525" cmpd="sng">
            <a:solidFill>
              <a:schemeClr val="tx1"/>
            </a:solidFill>
            <a:miter lim="800000"/>
            <a:headEnd/>
            <a:tailEnd/>
          </a:ln>
          <a:effectLst/>
        </p:spPr>
        <p:txBody>
          <a:bodyPr wrap="none" anchor="ctr"/>
          <a:lstStyle/>
          <a:p>
            <a:endParaRPr lang="zh-CN" altLang="en-US"/>
          </a:p>
        </p:txBody>
      </p:sp>
      <p:sp>
        <p:nvSpPr>
          <p:cNvPr id="13335" name="Text Box 23"/>
          <p:cNvSpPr txBox="1">
            <a:spLocks noChangeArrowheads="1"/>
          </p:cNvSpPr>
          <p:nvPr/>
        </p:nvSpPr>
        <p:spPr bwMode="auto">
          <a:xfrm>
            <a:off x="7000875" y="1778000"/>
            <a:ext cx="184150" cy="366713"/>
          </a:xfrm>
          <a:prstGeom prst="rect">
            <a:avLst/>
          </a:prstGeom>
          <a:noFill/>
          <a:ln w="9525">
            <a:noFill/>
            <a:miter lim="800000"/>
            <a:headEnd/>
            <a:tailEnd/>
          </a:ln>
          <a:effectLst/>
        </p:spPr>
        <p:txBody>
          <a:bodyPr wrap="none">
            <a:spAutoFit/>
          </a:bodyPr>
          <a:lstStyle/>
          <a:p>
            <a:endParaRPr lang="zh-CN" altLang="zh-CN"/>
          </a:p>
        </p:txBody>
      </p:sp>
      <p:sp>
        <p:nvSpPr>
          <p:cNvPr id="13336" name="Text Box 24"/>
          <p:cNvSpPr txBox="1">
            <a:spLocks noChangeArrowheads="1"/>
          </p:cNvSpPr>
          <p:nvPr/>
        </p:nvSpPr>
        <p:spPr bwMode="auto">
          <a:xfrm>
            <a:off x="6877050" y="4941888"/>
            <a:ext cx="1098550" cy="946150"/>
          </a:xfrm>
          <a:prstGeom prst="rect">
            <a:avLst/>
          </a:prstGeom>
          <a:noFill/>
          <a:ln w="9525">
            <a:noFill/>
            <a:miter lim="800000"/>
            <a:headEnd/>
            <a:tailEnd/>
          </a:ln>
          <a:effectLst/>
        </p:spPr>
        <p:txBody>
          <a:bodyPr>
            <a:spAutoFit/>
          </a:bodyPr>
          <a:lstStyle/>
          <a:p>
            <a:r>
              <a:rPr lang="zh-CN" sz="2800" b="1"/>
              <a:t>逻顺辑序</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1+#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gtEl>
                                        <p:attrNameLst>
                                          <p:attrName>style.visibility</p:attrName>
                                        </p:attrNameLst>
                                      </p:cBhvr>
                                      <p:to>
                                        <p:strVal val="visible"/>
                                      </p:to>
                                    </p:set>
                                    <p:anim calcmode="lin" valueType="num">
                                      <p:cBhvr additive="base">
                                        <p:cTn id="13" dur="500" fill="hold"/>
                                        <p:tgtEl>
                                          <p:spTgt spid="13315"/>
                                        </p:tgtEl>
                                        <p:attrNameLst>
                                          <p:attrName>ppt_x</p:attrName>
                                        </p:attrNameLst>
                                      </p:cBhvr>
                                      <p:tavLst>
                                        <p:tav tm="0">
                                          <p:val>
                                            <p:strVal val="#ppt_x"/>
                                          </p:val>
                                        </p:tav>
                                        <p:tav tm="100000">
                                          <p:val>
                                            <p:strVal val="#ppt_x"/>
                                          </p:val>
                                        </p:tav>
                                      </p:tavLst>
                                    </p:anim>
                                    <p:anim calcmode="lin" valueType="num">
                                      <p:cBhvr additive="base">
                                        <p:cTn id="14"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6"/>
                                        </p:tgtEl>
                                        <p:attrNameLst>
                                          <p:attrName>style.visibility</p:attrName>
                                        </p:attrNameLst>
                                      </p:cBhvr>
                                      <p:to>
                                        <p:strVal val="visible"/>
                                      </p:to>
                                    </p:set>
                                    <p:anim calcmode="lin" valueType="num">
                                      <p:cBhvr additive="base">
                                        <p:cTn id="19" dur="500" fill="hold"/>
                                        <p:tgtEl>
                                          <p:spTgt spid="13316"/>
                                        </p:tgtEl>
                                        <p:attrNameLst>
                                          <p:attrName>ppt_x</p:attrName>
                                        </p:attrNameLst>
                                      </p:cBhvr>
                                      <p:tavLst>
                                        <p:tav tm="0">
                                          <p:val>
                                            <p:strVal val="#ppt_x"/>
                                          </p:val>
                                        </p:tav>
                                        <p:tav tm="100000">
                                          <p:val>
                                            <p:strVal val="#ppt_x"/>
                                          </p:val>
                                        </p:tav>
                                      </p:tavLst>
                                    </p:anim>
                                    <p:anim calcmode="lin" valueType="num">
                                      <p:cBhvr additive="base">
                                        <p:cTn id="20"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7"/>
                                        </p:tgtEl>
                                        <p:attrNameLst>
                                          <p:attrName>style.visibility</p:attrName>
                                        </p:attrNameLst>
                                      </p:cBhvr>
                                      <p:to>
                                        <p:strVal val="visible"/>
                                      </p:to>
                                    </p:set>
                                    <p:anim calcmode="lin" valueType="num">
                                      <p:cBhvr additive="base">
                                        <p:cTn id="25" dur="500" fill="hold"/>
                                        <p:tgtEl>
                                          <p:spTgt spid="13317"/>
                                        </p:tgtEl>
                                        <p:attrNameLst>
                                          <p:attrName>ppt_x</p:attrName>
                                        </p:attrNameLst>
                                      </p:cBhvr>
                                      <p:tavLst>
                                        <p:tav tm="0">
                                          <p:val>
                                            <p:strVal val="#ppt_x"/>
                                          </p:val>
                                        </p:tav>
                                        <p:tav tm="100000">
                                          <p:val>
                                            <p:strVal val="#ppt_x"/>
                                          </p:val>
                                        </p:tav>
                                      </p:tavLst>
                                    </p:anim>
                                    <p:anim calcmode="lin" valueType="num">
                                      <p:cBhvr additive="base">
                                        <p:cTn id="26"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8"/>
                                        </p:tgtEl>
                                        <p:attrNameLst>
                                          <p:attrName>style.visibility</p:attrName>
                                        </p:attrNameLst>
                                      </p:cBhvr>
                                      <p:to>
                                        <p:strVal val="visible"/>
                                      </p:to>
                                    </p:set>
                                    <p:anim calcmode="lin" valueType="num">
                                      <p:cBhvr additive="base">
                                        <p:cTn id="31" dur="500" fill="hold"/>
                                        <p:tgtEl>
                                          <p:spTgt spid="13318"/>
                                        </p:tgtEl>
                                        <p:attrNameLst>
                                          <p:attrName>ppt_x</p:attrName>
                                        </p:attrNameLst>
                                      </p:cBhvr>
                                      <p:tavLst>
                                        <p:tav tm="0">
                                          <p:val>
                                            <p:strVal val="#ppt_x"/>
                                          </p:val>
                                        </p:tav>
                                        <p:tav tm="100000">
                                          <p:val>
                                            <p:strVal val="#ppt_x"/>
                                          </p:val>
                                        </p:tav>
                                      </p:tavLst>
                                    </p:anim>
                                    <p:anim calcmode="lin" valueType="num">
                                      <p:cBhvr additive="base">
                                        <p:cTn id="32"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323"/>
                                        </p:tgtEl>
                                        <p:attrNameLst>
                                          <p:attrName>style.visibility</p:attrName>
                                        </p:attrNameLst>
                                      </p:cBhvr>
                                      <p:to>
                                        <p:strVal val="visible"/>
                                      </p:to>
                                    </p:set>
                                    <p:animEffect transition="in" filter="blinds(horizontal)">
                                      <p:cBhvr>
                                        <p:cTn id="37" dur="500"/>
                                        <p:tgtEl>
                                          <p:spTgt spid="133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320"/>
                                        </p:tgtEl>
                                        <p:attrNameLst>
                                          <p:attrName>style.visibility</p:attrName>
                                        </p:attrNameLst>
                                      </p:cBhvr>
                                      <p:to>
                                        <p:strVal val="visible"/>
                                      </p:to>
                                    </p:set>
                                    <p:animEffect transition="in" filter="fade">
                                      <p:cBhvr>
                                        <p:cTn id="42" dur="2000"/>
                                        <p:tgtEl>
                                          <p:spTgt spid="1332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3321"/>
                                        </p:tgtEl>
                                        <p:attrNameLst>
                                          <p:attrName>style.visibility</p:attrName>
                                        </p:attrNameLst>
                                      </p:cBhvr>
                                      <p:to>
                                        <p:strVal val="visible"/>
                                      </p:to>
                                    </p:set>
                                    <p:animEffect transition="in" filter="box(in)">
                                      <p:cBhvr>
                                        <p:cTn id="47" dur="500"/>
                                        <p:tgtEl>
                                          <p:spTgt spid="1332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3322"/>
                                        </p:tgtEl>
                                        <p:attrNameLst>
                                          <p:attrName>style.visibility</p:attrName>
                                        </p:attrNameLst>
                                      </p:cBhvr>
                                      <p:to>
                                        <p:strVal val="visible"/>
                                      </p:to>
                                    </p:set>
                                    <p:animEffect transition="in" filter="box(in)">
                                      <p:cBhvr>
                                        <p:cTn id="52" dur="500"/>
                                        <p:tgtEl>
                                          <p:spTgt spid="1332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319"/>
                                        </p:tgtEl>
                                        <p:attrNameLst>
                                          <p:attrName>style.visibility</p:attrName>
                                        </p:attrNameLst>
                                      </p:cBhvr>
                                      <p:to>
                                        <p:strVal val="visible"/>
                                      </p:to>
                                    </p:set>
                                    <p:anim calcmode="lin" valueType="num">
                                      <p:cBhvr additive="base">
                                        <p:cTn id="57" dur="500" fill="hold"/>
                                        <p:tgtEl>
                                          <p:spTgt spid="13319"/>
                                        </p:tgtEl>
                                        <p:attrNameLst>
                                          <p:attrName>ppt_x</p:attrName>
                                        </p:attrNameLst>
                                      </p:cBhvr>
                                      <p:tavLst>
                                        <p:tav tm="0">
                                          <p:val>
                                            <p:strVal val="#ppt_x"/>
                                          </p:val>
                                        </p:tav>
                                        <p:tav tm="100000">
                                          <p:val>
                                            <p:strVal val="#ppt_x"/>
                                          </p:val>
                                        </p:tav>
                                      </p:tavLst>
                                    </p:anim>
                                    <p:anim calcmode="lin" valueType="num">
                                      <p:cBhvr additive="base">
                                        <p:cTn id="58"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grpId="0" nodeType="clickEffect">
                                  <p:stCondLst>
                                    <p:cond delay="0"/>
                                  </p:stCondLst>
                                  <p:childTnLst>
                                    <p:set>
                                      <p:cBhvr>
                                        <p:cTn id="62" dur="1" fill="hold">
                                          <p:stCondLst>
                                            <p:cond delay="0"/>
                                          </p:stCondLst>
                                        </p:cTn>
                                        <p:tgtEl>
                                          <p:spTgt spid="13324"/>
                                        </p:tgtEl>
                                        <p:attrNameLst>
                                          <p:attrName>style.visibility</p:attrName>
                                        </p:attrNameLst>
                                      </p:cBhvr>
                                      <p:to>
                                        <p:strVal val="visible"/>
                                      </p:to>
                                    </p:set>
                                    <p:anim calcmode="lin" valueType="num">
                                      <p:cBhvr additive="base">
                                        <p:cTn id="63" dur="500" fill="hold"/>
                                        <p:tgtEl>
                                          <p:spTgt spid="13324"/>
                                        </p:tgtEl>
                                        <p:attrNameLst>
                                          <p:attrName>ppt_x</p:attrName>
                                        </p:attrNameLst>
                                      </p:cBhvr>
                                      <p:tavLst>
                                        <p:tav tm="0">
                                          <p:val>
                                            <p:strVal val="#ppt_x"/>
                                          </p:val>
                                        </p:tav>
                                        <p:tav tm="100000">
                                          <p:val>
                                            <p:strVal val="#ppt_x"/>
                                          </p:val>
                                        </p:tav>
                                      </p:tavLst>
                                    </p:anim>
                                    <p:anim calcmode="lin" valueType="num">
                                      <p:cBhvr additive="base">
                                        <p:cTn id="64" dur="500" fill="hold"/>
                                        <p:tgtEl>
                                          <p:spTgt spid="13324"/>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1" fill="hold" grpId="0" nodeType="clickEffect">
                                  <p:stCondLst>
                                    <p:cond delay="0"/>
                                  </p:stCondLst>
                                  <p:childTnLst>
                                    <p:set>
                                      <p:cBhvr>
                                        <p:cTn id="68" dur="1" fill="hold">
                                          <p:stCondLst>
                                            <p:cond delay="0"/>
                                          </p:stCondLst>
                                        </p:cTn>
                                        <p:tgtEl>
                                          <p:spTgt spid="13325"/>
                                        </p:tgtEl>
                                        <p:attrNameLst>
                                          <p:attrName>style.visibility</p:attrName>
                                        </p:attrNameLst>
                                      </p:cBhvr>
                                      <p:to>
                                        <p:strVal val="visible"/>
                                      </p:to>
                                    </p:set>
                                    <p:anim calcmode="lin" valueType="num">
                                      <p:cBhvr additive="base">
                                        <p:cTn id="69" dur="500" fill="hold"/>
                                        <p:tgtEl>
                                          <p:spTgt spid="13325"/>
                                        </p:tgtEl>
                                        <p:attrNameLst>
                                          <p:attrName>ppt_x</p:attrName>
                                        </p:attrNameLst>
                                      </p:cBhvr>
                                      <p:tavLst>
                                        <p:tav tm="0">
                                          <p:val>
                                            <p:strVal val="#ppt_x"/>
                                          </p:val>
                                        </p:tav>
                                        <p:tav tm="100000">
                                          <p:val>
                                            <p:strVal val="#ppt_x"/>
                                          </p:val>
                                        </p:tav>
                                      </p:tavLst>
                                    </p:anim>
                                    <p:anim calcmode="lin" valueType="num">
                                      <p:cBhvr additive="base">
                                        <p:cTn id="70" dur="500" fill="hold"/>
                                        <p:tgtEl>
                                          <p:spTgt spid="13325"/>
                                        </p:tgtEl>
                                        <p:attrNameLst>
                                          <p:attrName>ppt_y</p:attrName>
                                        </p:attrNameLst>
                                      </p:cBhvr>
                                      <p:tavLst>
                                        <p:tav tm="0">
                                          <p:val>
                                            <p:strVal val="0-#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1" fill="hold" grpId="0" nodeType="clickEffect">
                                  <p:stCondLst>
                                    <p:cond delay="0"/>
                                  </p:stCondLst>
                                  <p:childTnLst>
                                    <p:set>
                                      <p:cBhvr>
                                        <p:cTn id="74" dur="1" fill="hold">
                                          <p:stCondLst>
                                            <p:cond delay="0"/>
                                          </p:stCondLst>
                                        </p:cTn>
                                        <p:tgtEl>
                                          <p:spTgt spid="13326"/>
                                        </p:tgtEl>
                                        <p:attrNameLst>
                                          <p:attrName>style.visibility</p:attrName>
                                        </p:attrNameLst>
                                      </p:cBhvr>
                                      <p:to>
                                        <p:strVal val="visible"/>
                                      </p:to>
                                    </p:set>
                                    <p:anim calcmode="lin" valueType="num">
                                      <p:cBhvr additive="base">
                                        <p:cTn id="75" dur="500" fill="hold"/>
                                        <p:tgtEl>
                                          <p:spTgt spid="13326"/>
                                        </p:tgtEl>
                                        <p:attrNameLst>
                                          <p:attrName>ppt_x</p:attrName>
                                        </p:attrNameLst>
                                      </p:cBhvr>
                                      <p:tavLst>
                                        <p:tav tm="0">
                                          <p:val>
                                            <p:strVal val="#ppt_x"/>
                                          </p:val>
                                        </p:tav>
                                        <p:tav tm="100000">
                                          <p:val>
                                            <p:strVal val="#ppt_x"/>
                                          </p:val>
                                        </p:tav>
                                      </p:tavLst>
                                    </p:anim>
                                    <p:anim calcmode="lin" valueType="num">
                                      <p:cBhvr additive="base">
                                        <p:cTn id="76" dur="500" fill="hold"/>
                                        <p:tgtEl>
                                          <p:spTgt spid="13326"/>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13327"/>
                                        </p:tgtEl>
                                        <p:attrNameLst>
                                          <p:attrName>style.visibility</p:attrName>
                                        </p:attrNameLst>
                                      </p:cBhvr>
                                      <p:to>
                                        <p:strVal val="visible"/>
                                      </p:to>
                                    </p:set>
                                    <p:animEffect transition="in" filter="blinds(horizontal)">
                                      <p:cBhvr>
                                        <p:cTn id="81" dur="500"/>
                                        <p:tgtEl>
                                          <p:spTgt spid="13327"/>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13328"/>
                                        </p:tgtEl>
                                        <p:attrNameLst>
                                          <p:attrName>style.visibility</p:attrName>
                                        </p:attrNameLst>
                                      </p:cBhvr>
                                      <p:to>
                                        <p:strVal val="visible"/>
                                      </p:to>
                                    </p:set>
                                    <p:anim calcmode="lin" valueType="num">
                                      <p:cBhvr additive="base">
                                        <p:cTn id="86" dur="500" fill="hold"/>
                                        <p:tgtEl>
                                          <p:spTgt spid="13328"/>
                                        </p:tgtEl>
                                        <p:attrNameLst>
                                          <p:attrName>ppt_x</p:attrName>
                                        </p:attrNameLst>
                                      </p:cBhvr>
                                      <p:tavLst>
                                        <p:tav tm="0">
                                          <p:val>
                                            <p:strVal val="#ppt_x"/>
                                          </p:val>
                                        </p:tav>
                                        <p:tav tm="100000">
                                          <p:val>
                                            <p:strVal val="#ppt_x"/>
                                          </p:val>
                                        </p:tav>
                                      </p:tavLst>
                                    </p:anim>
                                    <p:anim calcmode="lin" valueType="num">
                                      <p:cBhvr additive="base">
                                        <p:cTn id="87" dur="500" fill="hold"/>
                                        <p:tgtEl>
                                          <p:spTgt spid="13328"/>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grpId="0" nodeType="clickEffect">
                                  <p:stCondLst>
                                    <p:cond delay="0"/>
                                  </p:stCondLst>
                                  <p:childTnLst>
                                    <p:set>
                                      <p:cBhvr>
                                        <p:cTn id="91" dur="1" fill="hold">
                                          <p:stCondLst>
                                            <p:cond delay="0"/>
                                          </p:stCondLst>
                                        </p:cTn>
                                        <p:tgtEl>
                                          <p:spTgt spid="13329"/>
                                        </p:tgtEl>
                                        <p:attrNameLst>
                                          <p:attrName>style.visibility</p:attrName>
                                        </p:attrNameLst>
                                      </p:cBhvr>
                                      <p:to>
                                        <p:strVal val="visible"/>
                                      </p:to>
                                    </p:set>
                                    <p:anim calcmode="lin" valueType="num">
                                      <p:cBhvr additive="base">
                                        <p:cTn id="92" dur="500" fill="hold"/>
                                        <p:tgtEl>
                                          <p:spTgt spid="13329"/>
                                        </p:tgtEl>
                                        <p:attrNameLst>
                                          <p:attrName>ppt_x</p:attrName>
                                        </p:attrNameLst>
                                      </p:cBhvr>
                                      <p:tavLst>
                                        <p:tav tm="0">
                                          <p:val>
                                            <p:strVal val="#ppt_x"/>
                                          </p:val>
                                        </p:tav>
                                        <p:tav tm="100000">
                                          <p:val>
                                            <p:strVal val="#ppt_x"/>
                                          </p:val>
                                        </p:tav>
                                      </p:tavLst>
                                    </p:anim>
                                    <p:anim calcmode="lin" valueType="num">
                                      <p:cBhvr additive="base">
                                        <p:cTn id="93" dur="500" fill="hold"/>
                                        <p:tgtEl>
                                          <p:spTgt spid="13329"/>
                                        </p:tgtEl>
                                        <p:attrNameLst>
                                          <p:attrName>ppt_y</p:attrName>
                                        </p:attrNameLst>
                                      </p:cBhvr>
                                      <p:tavLst>
                                        <p:tav tm="0">
                                          <p:val>
                                            <p:strVal val="0-#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grpId="0" nodeType="clickEffect">
                                  <p:stCondLst>
                                    <p:cond delay="0"/>
                                  </p:stCondLst>
                                  <p:childTnLst>
                                    <p:set>
                                      <p:cBhvr>
                                        <p:cTn id="97" dur="1" fill="hold">
                                          <p:stCondLst>
                                            <p:cond delay="0"/>
                                          </p:stCondLst>
                                        </p:cTn>
                                        <p:tgtEl>
                                          <p:spTgt spid="13330"/>
                                        </p:tgtEl>
                                        <p:attrNameLst>
                                          <p:attrName>style.visibility</p:attrName>
                                        </p:attrNameLst>
                                      </p:cBhvr>
                                      <p:to>
                                        <p:strVal val="visible"/>
                                      </p:to>
                                    </p:set>
                                    <p:anim calcmode="lin" valueType="num">
                                      <p:cBhvr additive="base">
                                        <p:cTn id="98" dur="500" fill="hold"/>
                                        <p:tgtEl>
                                          <p:spTgt spid="13330"/>
                                        </p:tgtEl>
                                        <p:attrNameLst>
                                          <p:attrName>ppt_x</p:attrName>
                                        </p:attrNameLst>
                                      </p:cBhvr>
                                      <p:tavLst>
                                        <p:tav tm="0">
                                          <p:val>
                                            <p:strVal val="#ppt_x"/>
                                          </p:val>
                                        </p:tav>
                                        <p:tav tm="100000">
                                          <p:val>
                                            <p:strVal val="#ppt_x"/>
                                          </p:val>
                                        </p:tav>
                                      </p:tavLst>
                                    </p:anim>
                                    <p:anim calcmode="lin" valueType="num">
                                      <p:cBhvr additive="base">
                                        <p:cTn id="99" dur="500" fill="hold"/>
                                        <p:tgtEl>
                                          <p:spTgt spid="13330"/>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13331"/>
                                        </p:tgtEl>
                                        <p:attrNameLst>
                                          <p:attrName>style.visibility</p:attrName>
                                        </p:attrNameLst>
                                      </p:cBhvr>
                                      <p:to>
                                        <p:strVal val="visible"/>
                                      </p:to>
                                    </p:set>
                                    <p:animEffect transition="in" filter="blinds(horizontal)">
                                      <p:cBhvr>
                                        <p:cTn id="104" dur="500"/>
                                        <p:tgtEl>
                                          <p:spTgt spid="13331"/>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3332"/>
                                        </p:tgtEl>
                                        <p:attrNameLst>
                                          <p:attrName>style.visibility</p:attrName>
                                        </p:attrNameLst>
                                      </p:cBhvr>
                                      <p:to>
                                        <p:strVal val="visible"/>
                                      </p:to>
                                    </p:set>
                                    <p:anim calcmode="lin" valueType="num">
                                      <p:cBhvr additive="base">
                                        <p:cTn id="109" dur="500" fill="hold"/>
                                        <p:tgtEl>
                                          <p:spTgt spid="13332"/>
                                        </p:tgtEl>
                                        <p:attrNameLst>
                                          <p:attrName>ppt_x</p:attrName>
                                        </p:attrNameLst>
                                      </p:cBhvr>
                                      <p:tavLst>
                                        <p:tav tm="0">
                                          <p:val>
                                            <p:strVal val="#ppt_x"/>
                                          </p:val>
                                        </p:tav>
                                        <p:tav tm="100000">
                                          <p:val>
                                            <p:strVal val="#ppt_x"/>
                                          </p:val>
                                        </p:tav>
                                      </p:tavLst>
                                    </p:anim>
                                    <p:anim calcmode="lin" valueType="num">
                                      <p:cBhvr additive="base">
                                        <p:cTn id="110" dur="500" fill="hold"/>
                                        <p:tgtEl>
                                          <p:spTgt spid="13332"/>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1" fill="hold" grpId="0" nodeType="clickEffect">
                                  <p:stCondLst>
                                    <p:cond delay="0"/>
                                  </p:stCondLst>
                                  <p:childTnLst>
                                    <p:set>
                                      <p:cBhvr>
                                        <p:cTn id="114" dur="1" fill="hold">
                                          <p:stCondLst>
                                            <p:cond delay="0"/>
                                          </p:stCondLst>
                                        </p:cTn>
                                        <p:tgtEl>
                                          <p:spTgt spid="13334"/>
                                        </p:tgtEl>
                                        <p:attrNameLst>
                                          <p:attrName>style.visibility</p:attrName>
                                        </p:attrNameLst>
                                      </p:cBhvr>
                                      <p:to>
                                        <p:strVal val="visible"/>
                                      </p:to>
                                    </p:set>
                                    <p:anim calcmode="lin" valueType="num">
                                      <p:cBhvr additive="base">
                                        <p:cTn id="115" dur="500" fill="hold"/>
                                        <p:tgtEl>
                                          <p:spTgt spid="13334"/>
                                        </p:tgtEl>
                                        <p:attrNameLst>
                                          <p:attrName>ppt_x</p:attrName>
                                        </p:attrNameLst>
                                      </p:cBhvr>
                                      <p:tavLst>
                                        <p:tav tm="0">
                                          <p:val>
                                            <p:strVal val="#ppt_x"/>
                                          </p:val>
                                        </p:tav>
                                        <p:tav tm="100000">
                                          <p:val>
                                            <p:strVal val="#ppt_x"/>
                                          </p:val>
                                        </p:tav>
                                      </p:tavLst>
                                    </p:anim>
                                    <p:anim calcmode="lin" valueType="num">
                                      <p:cBhvr additive="base">
                                        <p:cTn id="116" dur="500" fill="hold"/>
                                        <p:tgtEl>
                                          <p:spTgt spid="13334"/>
                                        </p:tgtEl>
                                        <p:attrNameLst>
                                          <p:attrName>ppt_y</p:attrName>
                                        </p:attrNameLst>
                                      </p:cBhvr>
                                      <p:tavLst>
                                        <p:tav tm="0">
                                          <p:val>
                                            <p:strVal val="0-#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1" presetClass="entr" presetSubtype="4" fill="hold" grpId="0" nodeType="clickEffect">
                                  <p:stCondLst>
                                    <p:cond delay="0"/>
                                  </p:stCondLst>
                                  <p:childTnLst>
                                    <p:set>
                                      <p:cBhvr>
                                        <p:cTn id="120" dur="1" fill="hold">
                                          <p:stCondLst>
                                            <p:cond delay="0"/>
                                          </p:stCondLst>
                                        </p:cTn>
                                        <p:tgtEl>
                                          <p:spTgt spid="13333"/>
                                        </p:tgtEl>
                                        <p:attrNameLst>
                                          <p:attrName>style.visibility</p:attrName>
                                        </p:attrNameLst>
                                      </p:cBhvr>
                                      <p:to>
                                        <p:strVal val="visible"/>
                                      </p:to>
                                    </p:set>
                                    <p:animEffect transition="in" filter="wheel(4)">
                                      <p:cBhvr>
                                        <p:cTn id="121" dur="2000"/>
                                        <p:tgtEl>
                                          <p:spTgt spid="13333"/>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13336"/>
                                        </p:tgtEl>
                                        <p:attrNameLst>
                                          <p:attrName>style.visibility</p:attrName>
                                        </p:attrNameLst>
                                      </p:cBhvr>
                                      <p:to>
                                        <p:strVal val="visible"/>
                                      </p:to>
                                    </p:set>
                                    <p:animEffect transition="in" filter="blinds(horizontal)">
                                      <p:cBhvr>
                                        <p:cTn id="126" dur="500"/>
                                        <p:tgtEl>
                                          <p:spTgt spid="13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utoUpdateAnimBg="0"/>
      <p:bldP spid="13316" grpId="0" autoUpdateAnimBg="0"/>
      <p:bldP spid="13317" grpId="0" autoUpdateAnimBg="0"/>
      <p:bldP spid="13318" grpId="0" autoUpdateAnimBg="0"/>
      <p:bldP spid="13319" grpId="0" autoUpdateAnimBg="0"/>
      <p:bldP spid="13320" grpId="0" autoUpdateAnimBg="0"/>
      <p:bldP spid="13321" grpId="0" autoUpdateAnimBg="0"/>
      <p:bldP spid="13322" grpId="0" autoUpdateAnimBg="0"/>
      <p:bldP spid="13323" grpId="0" autoUpdateAnimBg="0"/>
      <p:bldP spid="13324" grpId="0" autoUpdateAnimBg="0"/>
      <p:bldP spid="13325" grpId="0" animBg="1"/>
      <p:bldP spid="13326" grpId="0" autoUpdateAnimBg="0"/>
      <p:bldP spid="13327" grpId="0" autoUpdateAnimBg="0"/>
      <p:bldP spid="13328" grpId="0" autoUpdateAnimBg="0"/>
      <p:bldP spid="13329" grpId="0" animBg="1"/>
      <p:bldP spid="13330" grpId="0" autoUpdateAnimBg="0"/>
      <p:bldP spid="13331" grpId="0" autoUpdateAnimBg="0"/>
      <p:bldP spid="13332" grpId="0" autoUpdateAnimBg="0"/>
      <p:bldP spid="13333" grpId="0" autoUpdateAnimBg="0"/>
      <p:bldP spid="13334" grpId="0" animBg="1"/>
      <p:bldP spid="133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ongnaojin"/>
          <p:cNvPicPr>
            <a:picLocks noChangeAspect="1" noChangeArrowheads="1"/>
          </p:cNvPicPr>
          <p:nvPr/>
        </p:nvPicPr>
        <p:blipFill>
          <a:blip r:embed="rId2"/>
          <a:srcRect/>
          <a:stretch>
            <a:fillRect/>
          </a:stretch>
        </p:blipFill>
        <p:spPr bwMode="auto">
          <a:xfrm>
            <a:off x="0" y="0"/>
            <a:ext cx="9144000" cy="6864350"/>
          </a:xfrm>
          <a:prstGeom prst="rect">
            <a:avLst/>
          </a:prstGeom>
          <a:noFill/>
          <a:ln w="9525">
            <a:noFill/>
            <a:miter lim="800000"/>
            <a:headEnd/>
            <a:tailEnd/>
          </a:ln>
        </p:spPr>
      </p:pic>
      <p:sp>
        <p:nvSpPr>
          <p:cNvPr id="15363" name="Text Box 3"/>
          <p:cNvSpPr txBox="1">
            <a:spLocks noChangeArrowheads="1"/>
          </p:cNvSpPr>
          <p:nvPr/>
        </p:nvSpPr>
        <p:spPr bwMode="auto">
          <a:xfrm>
            <a:off x="533400" y="920750"/>
            <a:ext cx="184150" cy="366713"/>
          </a:xfrm>
          <a:prstGeom prst="rect">
            <a:avLst/>
          </a:prstGeom>
          <a:noFill/>
          <a:ln w="9525">
            <a:noFill/>
            <a:miter lim="800000"/>
            <a:headEnd/>
            <a:tailEnd/>
          </a:ln>
          <a:effectLst/>
        </p:spPr>
        <p:txBody>
          <a:bodyPr wrap="none">
            <a:spAutoFit/>
          </a:bodyPr>
          <a:lstStyle/>
          <a:p>
            <a:endParaRPr lang="zh-CN" altLang="zh-CN" b="1">
              <a:latin typeface="黑体" pitchFamily="49" charset="-122"/>
              <a:ea typeface="黑体" pitchFamily="49" charset="-122"/>
            </a:endParaRPr>
          </a:p>
        </p:txBody>
      </p:sp>
      <p:sp>
        <p:nvSpPr>
          <p:cNvPr id="15364" name="Text Box 4"/>
          <p:cNvSpPr txBox="1">
            <a:spLocks noChangeArrowheads="1"/>
          </p:cNvSpPr>
          <p:nvPr/>
        </p:nvSpPr>
        <p:spPr bwMode="auto">
          <a:xfrm>
            <a:off x="822325" y="777875"/>
            <a:ext cx="2759075" cy="641350"/>
          </a:xfrm>
          <a:prstGeom prst="rect">
            <a:avLst/>
          </a:prstGeom>
          <a:noFill/>
          <a:ln w="9525">
            <a:noFill/>
            <a:miter lim="800000"/>
            <a:headEnd/>
            <a:tailEnd/>
          </a:ln>
          <a:effectLst/>
        </p:spPr>
        <p:txBody>
          <a:bodyPr>
            <a:spAutoFit/>
          </a:bodyPr>
          <a:lstStyle/>
          <a:p>
            <a:r>
              <a:rPr lang="zh-CN" sz="3600" b="1" dirty="0" smtClean="0">
                <a:solidFill>
                  <a:srgbClr val="FF0066"/>
                </a:solidFill>
                <a:ea typeface="黑体" pitchFamily="49" charset="-122"/>
              </a:rPr>
              <a:t>思路</a:t>
            </a:r>
            <a:r>
              <a:rPr lang="zh-CN" sz="3600" b="1" dirty="0">
                <a:solidFill>
                  <a:srgbClr val="FF0066"/>
                </a:solidFill>
                <a:ea typeface="黑体" pitchFamily="49" charset="-122"/>
              </a:rPr>
              <a:t>总结</a:t>
            </a:r>
          </a:p>
        </p:txBody>
      </p:sp>
      <p:sp>
        <p:nvSpPr>
          <p:cNvPr id="15365" name="Text Box 5"/>
          <p:cNvSpPr txBox="1">
            <a:spLocks noChangeArrowheads="1"/>
          </p:cNvSpPr>
          <p:nvPr/>
        </p:nvSpPr>
        <p:spPr bwMode="auto">
          <a:xfrm>
            <a:off x="762000" y="1600200"/>
            <a:ext cx="8718550" cy="3016250"/>
          </a:xfrm>
          <a:prstGeom prst="rect">
            <a:avLst/>
          </a:prstGeom>
          <a:noFill/>
          <a:ln w="9525">
            <a:noFill/>
            <a:miter lim="800000"/>
            <a:headEnd/>
            <a:tailEnd/>
          </a:ln>
          <a:effectLst/>
        </p:spPr>
        <p:txBody>
          <a:bodyPr wrap="none">
            <a:spAutoFit/>
          </a:bodyPr>
          <a:lstStyle/>
          <a:p>
            <a:r>
              <a:rPr lang="zh-CN" sz="3200" dirty="0">
                <a:ea typeface="黑体" pitchFamily="49" charset="-122"/>
              </a:rPr>
              <a:t>全文思路的起点是本文的写作缘由，即为</a:t>
            </a:r>
          </a:p>
          <a:p>
            <a:r>
              <a:rPr lang="zh-CN" sz="3200" dirty="0">
                <a:ea typeface="黑体" pitchFamily="49" charset="-122"/>
              </a:rPr>
              <a:t>什么要写这篇文章；然后记述刘和珍的生平</a:t>
            </a:r>
          </a:p>
          <a:p>
            <a:r>
              <a:rPr lang="zh-CN" sz="3200" dirty="0">
                <a:ea typeface="黑体" pitchFamily="49" charset="-122"/>
              </a:rPr>
              <a:t>事迹和遇难经过；在叙事的基础上再深入一步，</a:t>
            </a:r>
          </a:p>
          <a:p>
            <a:r>
              <a:rPr lang="zh-CN" sz="3200" dirty="0">
                <a:ea typeface="黑体" pitchFamily="49" charset="-122"/>
              </a:rPr>
              <a:t>议论“三一八”惨案的教训和意义。三者相互</a:t>
            </a:r>
          </a:p>
          <a:p>
            <a:r>
              <a:rPr lang="zh-CN" sz="3200" dirty="0">
                <a:ea typeface="黑体" pitchFamily="49" charset="-122"/>
              </a:rPr>
              <a:t>交错，始终统一于“记念”这一中心，这就是</a:t>
            </a:r>
          </a:p>
          <a:p>
            <a:r>
              <a:rPr lang="zh-CN" sz="3200" dirty="0">
                <a:ea typeface="黑体" pitchFamily="49" charset="-122"/>
              </a:rPr>
              <a:t>本文的总体思路。</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box(in)">
                                      <p:cBhvr>
                                        <p:cTn id="1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6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642918"/>
            <a:ext cx="8501122" cy="2862322"/>
          </a:xfrm>
          <a:prstGeom prst="rect">
            <a:avLst/>
          </a:prstGeom>
          <a:noFill/>
        </p:spPr>
        <p:txBody>
          <a:bodyPr wrap="square" rtlCol="0">
            <a:spAutoFit/>
          </a:bodyPr>
          <a:lstStyle/>
          <a:p>
            <a:r>
              <a:rPr lang="zh-CN" altLang="en-US" sz="6000" dirty="0" smtClean="0"/>
              <a:t>作业：</a:t>
            </a:r>
            <a:endParaRPr lang="en-US" altLang="zh-CN" sz="6000" dirty="0" smtClean="0"/>
          </a:p>
          <a:p>
            <a:r>
              <a:rPr lang="zh-CN" altLang="en-US" sz="6000" dirty="0" smtClean="0">
                <a:solidFill>
                  <a:srgbClr val="FF0000"/>
                </a:solidFill>
              </a:rPr>
              <a:t>什么人什么时间什么地点做什么事？</a:t>
            </a:r>
            <a:endParaRPr lang="zh-CN" altLang="en-US" sz="6000"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5984" y="0"/>
            <a:ext cx="3857652" cy="1015663"/>
          </a:xfrm>
          <a:prstGeom prst="rect">
            <a:avLst/>
          </a:prstGeom>
          <a:noFill/>
        </p:spPr>
        <p:txBody>
          <a:bodyPr wrap="square" rtlCol="0">
            <a:spAutoFit/>
          </a:bodyPr>
          <a:lstStyle/>
          <a:p>
            <a:r>
              <a:rPr lang="zh-CN" altLang="en-US" sz="6000" dirty="0" smtClean="0">
                <a:solidFill>
                  <a:srgbClr val="FF0000"/>
                </a:solidFill>
              </a:rPr>
              <a:t>  第二课时</a:t>
            </a:r>
            <a:endParaRPr lang="zh-CN" altLang="en-US" sz="6000" dirty="0">
              <a:solidFill>
                <a:srgbClr val="FF0000"/>
              </a:solidFill>
            </a:endParaRPr>
          </a:p>
        </p:txBody>
      </p:sp>
      <p:sp>
        <p:nvSpPr>
          <p:cNvPr id="3" name="TextBox 2"/>
          <p:cNvSpPr txBox="1"/>
          <p:nvPr/>
        </p:nvSpPr>
        <p:spPr>
          <a:xfrm>
            <a:off x="2143108" y="3071810"/>
            <a:ext cx="5000660" cy="1015663"/>
          </a:xfrm>
          <a:prstGeom prst="rect">
            <a:avLst/>
          </a:prstGeom>
          <a:noFill/>
        </p:spPr>
        <p:txBody>
          <a:bodyPr wrap="square" rtlCol="0">
            <a:spAutoFit/>
          </a:bodyPr>
          <a:lstStyle/>
          <a:p>
            <a:r>
              <a:rPr lang="zh-CN" altLang="en-US" sz="6000" dirty="0" smtClean="0">
                <a:solidFill>
                  <a:srgbClr val="FF0000"/>
                </a:solidFill>
              </a:rPr>
              <a:t>人物形象分析</a:t>
            </a:r>
            <a:endParaRPr lang="zh-CN" altLang="en-US" sz="6000"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417638"/>
          </a:xfrm>
        </p:spPr>
        <p:txBody>
          <a:bodyPr>
            <a:normAutofit fontScale="90000"/>
          </a:bodyPr>
          <a:lstStyle/>
          <a:p>
            <a:r>
              <a:rPr lang="zh-CN" altLang="en-US" smtClean="0">
                <a:solidFill>
                  <a:srgbClr val="FF0066"/>
                </a:solidFill>
              </a:rPr>
              <a:t>认真阅读，回答问题</a:t>
            </a:r>
            <a:br>
              <a:rPr lang="zh-CN" altLang="en-US" smtClean="0">
                <a:solidFill>
                  <a:srgbClr val="FF0066"/>
                </a:solidFill>
              </a:rPr>
            </a:br>
            <a:endParaRPr lang="zh-CN" altLang="en-US" smtClean="0">
              <a:solidFill>
                <a:srgbClr val="FF0066"/>
              </a:solidFill>
            </a:endParaRPr>
          </a:p>
        </p:txBody>
      </p:sp>
      <p:sp>
        <p:nvSpPr>
          <p:cNvPr id="22531" name="Rectangle 3"/>
          <p:cNvSpPr>
            <a:spLocks noGrp="1" noChangeArrowheads="1"/>
          </p:cNvSpPr>
          <p:nvPr>
            <p:ph type="body" idx="1"/>
          </p:nvPr>
        </p:nvSpPr>
        <p:spPr>
          <a:xfrm>
            <a:off x="228600" y="914400"/>
            <a:ext cx="8763000" cy="5092700"/>
          </a:xfrm>
        </p:spPr>
        <p:txBody>
          <a:bodyPr/>
          <a:lstStyle/>
          <a:p>
            <a:pPr eaLnBrk="1" hangingPunct="1">
              <a:spcBef>
                <a:spcPct val="50000"/>
              </a:spcBef>
              <a:buClrTx/>
              <a:buSzTx/>
              <a:buFont typeface="Wingdings 3" pitchFamily="18" charset="2"/>
              <a:buNone/>
            </a:pPr>
            <a:r>
              <a:rPr lang="en-US" altLang="zh-CN" b="1" dirty="0" smtClean="0"/>
              <a:t>1</a:t>
            </a:r>
            <a:r>
              <a:rPr lang="zh-CN" altLang="en-US" b="1" dirty="0" smtClean="0"/>
              <a:t>、课文是通过哪几件事来写刘和珍的？从刘和珍的神情举止可以看出她是怎样的一个人？</a:t>
            </a:r>
          </a:p>
          <a:p>
            <a:pPr eaLnBrk="1" hangingPunct="1">
              <a:spcBef>
                <a:spcPct val="50000"/>
              </a:spcBef>
              <a:buClrTx/>
              <a:buSzTx/>
              <a:buFont typeface="Wingdings 3" pitchFamily="18" charset="2"/>
              <a:buNone/>
            </a:pPr>
            <a:r>
              <a:rPr lang="en-US" altLang="zh-CN" b="1" dirty="0" smtClean="0">
                <a:solidFill>
                  <a:srgbClr val="FF0066"/>
                </a:solidFill>
              </a:rPr>
              <a:t>2</a:t>
            </a:r>
            <a:r>
              <a:rPr lang="zh-CN" altLang="en-US" b="1" dirty="0" smtClean="0">
                <a:solidFill>
                  <a:srgbClr val="FF0066"/>
                </a:solidFill>
              </a:rPr>
              <a:t>、课文中多次写到刘和珍“微笑着，态度很温和”，“和蔼的”，这起到什么作用？</a:t>
            </a:r>
          </a:p>
          <a:p>
            <a:pPr eaLnBrk="1" hangingPunct="1">
              <a:spcBef>
                <a:spcPct val="50000"/>
              </a:spcBef>
              <a:buClrTx/>
              <a:buSzTx/>
              <a:buFont typeface="Wingdings 3" pitchFamily="18" charset="2"/>
              <a:buNone/>
            </a:pPr>
            <a:r>
              <a:rPr lang="en-US" altLang="zh-CN" b="1" dirty="0" smtClean="0"/>
              <a:t>3</a:t>
            </a:r>
            <a:r>
              <a:rPr lang="zh-CN" altLang="en-US" b="1" dirty="0" smtClean="0"/>
              <a:t>、鲁迅对于徒手请愿方式是怎么看的？</a:t>
            </a:r>
          </a:p>
          <a:p>
            <a:pPr eaLnBrk="1" hangingPunct="1">
              <a:spcBef>
                <a:spcPct val="50000"/>
              </a:spcBef>
              <a:buClrTx/>
              <a:buSzTx/>
              <a:buFont typeface="Wingdings 3" pitchFamily="18" charset="2"/>
              <a:buNone/>
            </a:pPr>
            <a:r>
              <a:rPr lang="en-US" altLang="zh-CN" b="1" dirty="0" smtClean="0"/>
              <a:t>4</a:t>
            </a:r>
            <a:r>
              <a:rPr lang="zh-CN" altLang="en-US" b="1" dirty="0" smtClean="0"/>
              <a:t>、鲁迅认为刘和珍牺牲的意义何在？</a:t>
            </a:r>
          </a:p>
          <a:p>
            <a:pPr eaLnBrk="1" hangingPunct="1">
              <a:spcBef>
                <a:spcPct val="50000"/>
              </a:spcBef>
              <a:buClrTx/>
              <a:buSzTx/>
              <a:buFont typeface="Wingdings 3" pitchFamily="18" charset="2"/>
              <a:buNone/>
            </a:pPr>
            <a:r>
              <a:rPr lang="en-US" altLang="zh-CN" b="1" dirty="0" smtClean="0"/>
              <a:t> </a:t>
            </a:r>
            <a:endParaRPr lang="zh-CN" altLang="en-US" b="1" dirty="0" smtClean="0"/>
          </a:p>
          <a:p>
            <a:pPr eaLnBrk="1" hangingPunct="1">
              <a:spcBef>
                <a:spcPct val="50000"/>
              </a:spcBef>
              <a:buClrTx/>
              <a:buSzTx/>
              <a:buFont typeface="Wingdings 3" pitchFamily="18" charset="2"/>
              <a:buNone/>
            </a:pPr>
            <a:endParaRPr lang="en-US" altLang="zh-CN" b="1" dirty="0" smtClean="0"/>
          </a:p>
          <a:p>
            <a:pPr eaLnBrk="1" hangingPunct="1">
              <a:spcBef>
                <a:spcPct val="50000"/>
              </a:spcBef>
              <a:buClrTx/>
              <a:buSzTx/>
              <a:buFont typeface="Wingdings 3" pitchFamily="18" charset="2"/>
              <a:buNone/>
            </a:pPr>
            <a:endParaRPr lang="zh-CN" altLang="en-US" b="1" dirty="0" smtClean="0"/>
          </a:p>
          <a:p>
            <a:endParaRPr lang="zh-CN" alt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76200" y="609600"/>
            <a:ext cx="9067800" cy="822325"/>
          </a:xfrm>
          <a:prstGeom prst="rect">
            <a:avLst/>
          </a:prstGeom>
          <a:noFill/>
          <a:ln w="9525">
            <a:noFill/>
            <a:miter lim="800000"/>
            <a:headEnd/>
            <a:tailEnd/>
          </a:ln>
        </p:spPr>
        <p:txBody>
          <a:bodyPr>
            <a:spAutoFit/>
          </a:bodyPr>
          <a:lstStyle/>
          <a:p>
            <a:pPr>
              <a:spcBef>
                <a:spcPct val="50000"/>
              </a:spcBef>
            </a:pPr>
            <a:r>
              <a:rPr lang="zh-CN" altLang="en-US" sz="2400" b="1">
                <a:latin typeface="黑体" pitchFamily="49" charset="-122"/>
                <a:ea typeface="黑体" pitchFamily="49" charset="-122"/>
              </a:rPr>
              <a:t> </a:t>
            </a:r>
            <a:r>
              <a:rPr lang="en-US" altLang="zh-CN" sz="2400" b="1"/>
              <a:t>1</a:t>
            </a:r>
            <a:r>
              <a:rPr lang="zh-CN" altLang="en-US" sz="2400" b="1"/>
              <a:t>、课文是通过哪几件事来写刘和珍的？</a:t>
            </a:r>
            <a:r>
              <a:rPr lang="zh-CN" altLang="en-US" sz="2400" b="1">
                <a:latin typeface="黑体" pitchFamily="49" charset="-122"/>
                <a:ea typeface="黑体" pitchFamily="49" charset="-122"/>
              </a:rPr>
              <a:t>从刘和珍</a:t>
            </a:r>
            <a:r>
              <a:rPr lang="zh-CN" altLang="en-US" sz="2400" b="1">
                <a:latin typeface="Times New Roman" pitchFamily="18" charset="0"/>
                <a:ea typeface="黑体" pitchFamily="49" charset="-122"/>
              </a:rPr>
              <a:t>的</a:t>
            </a:r>
            <a:r>
              <a:rPr lang="zh-CN" altLang="en-US" sz="2400" b="1">
                <a:latin typeface="黑体" pitchFamily="49" charset="-122"/>
                <a:ea typeface="黑体" pitchFamily="49" charset="-122"/>
              </a:rPr>
              <a:t>神情举止可以</a:t>
            </a:r>
            <a:r>
              <a:rPr lang="zh-CN" altLang="en-US" sz="2400" b="1"/>
              <a:t>看出</a:t>
            </a:r>
            <a:r>
              <a:rPr lang="zh-CN" altLang="en-US" sz="2400" b="1">
                <a:latin typeface="黑体" pitchFamily="49" charset="-122"/>
                <a:ea typeface="黑体" pitchFamily="49" charset="-122"/>
              </a:rPr>
              <a:t>她是怎样的一个人？</a:t>
            </a:r>
          </a:p>
        </p:txBody>
      </p:sp>
      <p:sp>
        <p:nvSpPr>
          <p:cNvPr id="17411" name="Text Box 3"/>
          <p:cNvSpPr txBox="1">
            <a:spLocks noChangeArrowheads="1"/>
          </p:cNvSpPr>
          <p:nvPr/>
        </p:nvSpPr>
        <p:spPr bwMode="auto">
          <a:xfrm>
            <a:off x="0" y="1524000"/>
            <a:ext cx="3308350" cy="4572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1</a:t>
            </a:r>
            <a:r>
              <a:rPr lang="zh-CN" altLang="en-US" sz="2400" b="1">
                <a:latin typeface="Times New Roman" pitchFamily="18" charset="0"/>
              </a:rPr>
              <a:t>）预定</a:t>
            </a:r>
            <a:r>
              <a:rPr lang="en-US" altLang="zh-CN" sz="2400" b="1">
                <a:latin typeface="Times New Roman" pitchFamily="18" charset="0"/>
              </a:rPr>
              <a:t>《</a:t>
            </a:r>
            <a:r>
              <a:rPr lang="zh-CN" altLang="en-US" sz="2400" b="1">
                <a:latin typeface="Times New Roman" pitchFamily="18" charset="0"/>
              </a:rPr>
              <a:t>莽原</a:t>
            </a:r>
            <a:r>
              <a:rPr lang="en-US" altLang="zh-CN" sz="2400" b="1">
                <a:latin typeface="Times New Roman" pitchFamily="18" charset="0"/>
              </a:rPr>
              <a:t>》</a:t>
            </a:r>
            <a:r>
              <a:rPr lang="zh-CN" altLang="en-US" sz="2400" b="1">
                <a:latin typeface="Times New Roman" pitchFamily="18" charset="0"/>
              </a:rPr>
              <a:t>全年</a:t>
            </a:r>
          </a:p>
        </p:txBody>
      </p:sp>
      <p:sp>
        <p:nvSpPr>
          <p:cNvPr id="17412" name="Text Box 4"/>
          <p:cNvSpPr txBox="1">
            <a:spLocks noChangeArrowheads="1"/>
          </p:cNvSpPr>
          <p:nvPr/>
        </p:nvSpPr>
        <p:spPr bwMode="auto">
          <a:xfrm>
            <a:off x="3200400" y="1600200"/>
            <a:ext cx="2057400" cy="4572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a:t>
            </a:r>
            <a:r>
              <a:rPr lang="zh-CN" altLang="en-US" sz="2400" b="1">
                <a:latin typeface="Times New Roman" pitchFamily="18" charset="0"/>
              </a:rPr>
              <a:t>毅然”</a:t>
            </a:r>
          </a:p>
        </p:txBody>
      </p:sp>
      <p:sp>
        <p:nvSpPr>
          <p:cNvPr id="17413" name="Text Box 5"/>
          <p:cNvSpPr txBox="1">
            <a:spLocks noChangeArrowheads="1"/>
          </p:cNvSpPr>
          <p:nvPr/>
        </p:nvSpPr>
        <p:spPr bwMode="auto">
          <a:xfrm>
            <a:off x="6096000" y="1524000"/>
            <a:ext cx="3048000" cy="457200"/>
          </a:xfrm>
          <a:prstGeom prst="rect">
            <a:avLst/>
          </a:prstGeom>
          <a:noFill/>
          <a:ln w="9525">
            <a:noFill/>
            <a:miter lim="800000"/>
            <a:headEnd/>
            <a:tailEnd/>
          </a:ln>
        </p:spPr>
        <p:txBody>
          <a:bodyPr>
            <a:spAutoFit/>
          </a:bodyPr>
          <a:lstStyle/>
          <a:p>
            <a:pPr>
              <a:spcBef>
                <a:spcPct val="50000"/>
              </a:spcBef>
            </a:pPr>
            <a:r>
              <a:rPr lang="zh-CN" altLang="en-US" sz="2400" b="1"/>
              <a:t>渴求真理</a:t>
            </a:r>
            <a:r>
              <a:rPr lang="zh-CN" altLang="en-US" sz="2400" b="1">
                <a:latin typeface="Times New Roman" pitchFamily="18" charset="0"/>
              </a:rPr>
              <a:t>追求进步</a:t>
            </a:r>
          </a:p>
        </p:txBody>
      </p:sp>
      <p:sp>
        <p:nvSpPr>
          <p:cNvPr id="17414" name="Text Box 6"/>
          <p:cNvSpPr txBox="1">
            <a:spLocks noChangeArrowheads="1"/>
          </p:cNvSpPr>
          <p:nvPr/>
        </p:nvSpPr>
        <p:spPr bwMode="auto">
          <a:xfrm>
            <a:off x="0" y="2636838"/>
            <a:ext cx="3200400" cy="4572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2</a:t>
            </a:r>
            <a:r>
              <a:rPr lang="zh-CN" altLang="en-US" sz="2400" b="1">
                <a:latin typeface="Times New Roman" pitchFamily="18" charset="0"/>
              </a:rPr>
              <a:t>）参加师大学潮斗争</a:t>
            </a:r>
          </a:p>
        </p:txBody>
      </p:sp>
      <p:sp>
        <p:nvSpPr>
          <p:cNvPr id="17415" name="Text Box 7"/>
          <p:cNvSpPr txBox="1">
            <a:spLocks noChangeArrowheads="1"/>
          </p:cNvSpPr>
          <p:nvPr/>
        </p:nvSpPr>
        <p:spPr bwMode="auto">
          <a:xfrm>
            <a:off x="6858000" y="2971800"/>
            <a:ext cx="1905000" cy="822325"/>
          </a:xfrm>
          <a:prstGeom prst="rect">
            <a:avLst/>
          </a:prstGeom>
          <a:noFill/>
          <a:ln w="9525">
            <a:noFill/>
            <a:miter lim="800000"/>
            <a:headEnd/>
            <a:tailEnd/>
          </a:ln>
        </p:spPr>
        <p:txBody>
          <a:bodyPr>
            <a:spAutoFit/>
          </a:bodyPr>
          <a:lstStyle/>
          <a:p>
            <a:r>
              <a:rPr lang="zh-CN" altLang="en-US" sz="2400" b="1"/>
              <a:t>有远见卓识</a:t>
            </a:r>
            <a:r>
              <a:rPr lang="zh-CN" altLang="en-US" sz="2400" b="1">
                <a:latin typeface="Times New Roman" pitchFamily="18" charset="0"/>
              </a:rPr>
              <a:t>有责任感</a:t>
            </a:r>
          </a:p>
        </p:txBody>
      </p:sp>
      <p:sp>
        <p:nvSpPr>
          <p:cNvPr id="17416" name="AutoShape 8"/>
          <p:cNvSpPr>
            <a:spLocks noChangeArrowheads="1"/>
          </p:cNvSpPr>
          <p:nvPr/>
        </p:nvSpPr>
        <p:spPr bwMode="auto">
          <a:xfrm flipV="1">
            <a:off x="5029200" y="1676400"/>
            <a:ext cx="1042988" cy="152400"/>
          </a:xfrm>
          <a:prstGeom prst="rightArrow">
            <a:avLst>
              <a:gd name="adj1" fmla="val 50000"/>
              <a:gd name="adj2" fmla="val 171094"/>
            </a:avLst>
          </a:prstGeom>
          <a:solidFill>
            <a:srgbClr val="FF0000"/>
          </a:solidFill>
          <a:ln w="9525">
            <a:solidFill>
              <a:schemeClr val="tx1"/>
            </a:solidFill>
            <a:miter lim="800000"/>
            <a:headEnd/>
            <a:tailEnd/>
          </a:ln>
        </p:spPr>
        <p:txBody>
          <a:bodyPr rot="10800000" wrap="none" anchor="ctr"/>
          <a:lstStyle/>
          <a:p>
            <a:endParaRPr lang="zh-CN" altLang="en-US"/>
          </a:p>
        </p:txBody>
      </p:sp>
      <p:sp>
        <p:nvSpPr>
          <p:cNvPr id="17417" name="AutoShape 9"/>
          <p:cNvSpPr>
            <a:spLocks noChangeArrowheads="1"/>
          </p:cNvSpPr>
          <p:nvPr/>
        </p:nvSpPr>
        <p:spPr bwMode="auto">
          <a:xfrm>
            <a:off x="5791200" y="2819400"/>
            <a:ext cx="679450" cy="180975"/>
          </a:xfrm>
          <a:prstGeom prst="rightArrow">
            <a:avLst>
              <a:gd name="adj1" fmla="val 50000"/>
              <a:gd name="adj2" fmla="val 93860"/>
            </a:avLst>
          </a:prstGeom>
          <a:solidFill>
            <a:srgbClr val="FF0000"/>
          </a:solidFill>
          <a:ln w="9525">
            <a:solidFill>
              <a:schemeClr val="tx1"/>
            </a:solidFill>
            <a:miter lim="800000"/>
            <a:headEnd/>
            <a:tailEnd/>
          </a:ln>
        </p:spPr>
        <p:txBody>
          <a:bodyPr wrap="none" anchor="ctr"/>
          <a:lstStyle/>
          <a:p>
            <a:endParaRPr lang="zh-CN" altLang="en-US"/>
          </a:p>
        </p:txBody>
      </p:sp>
      <p:sp>
        <p:nvSpPr>
          <p:cNvPr id="17418" name="Text Box 10"/>
          <p:cNvSpPr txBox="1">
            <a:spLocks noChangeArrowheads="1"/>
          </p:cNvSpPr>
          <p:nvPr/>
        </p:nvSpPr>
        <p:spPr bwMode="auto">
          <a:xfrm>
            <a:off x="0" y="4076700"/>
            <a:ext cx="4932363" cy="4572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3</a:t>
            </a:r>
            <a:r>
              <a:rPr lang="zh-CN" altLang="en-US" sz="2400" b="1">
                <a:latin typeface="Times New Roman" pitchFamily="18" charset="0"/>
              </a:rPr>
              <a:t>）前往执政府请愿，被杀害</a:t>
            </a:r>
          </a:p>
        </p:txBody>
      </p:sp>
      <p:sp>
        <p:nvSpPr>
          <p:cNvPr id="17419" name="Text Box 11"/>
          <p:cNvSpPr txBox="1">
            <a:spLocks noChangeArrowheads="1"/>
          </p:cNvSpPr>
          <p:nvPr/>
        </p:nvSpPr>
        <p:spPr bwMode="auto">
          <a:xfrm>
            <a:off x="3886200" y="4076700"/>
            <a:ext cx="2701925" cy="4572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a:t>
            </a:r>
            <a:r>
              <a:rPr lang="zh-CN" altLang="en-US" sz="2400" b="1">
                <a:latin typeface="Times New Roman" pitchFamily="18" charset="0"/>
              </a:rPr>
              <a:t>欣然”前往</a:t>
            </a:r>
          </a:p>
        </p:txBody>
      </p:sp>
      <p:sp>
        <p:nvSpPr>
          <p:cNvPr id="17420" name="AutoShape 12"/>
          <p:cNvSpPr>
            <a:spLocks noChangeArrowheads="1"/>
          </p:cNvSpPr>
          <p:nvPr/>
        </p:nvSpPr>
        <p:spPr bwMode="auto">
          <a:xfrm>
            <a:off x="6248400" y="4267200"/>
            <a:ext cx="1262063" cy="169863"/>
          </a:xfrm>
          <a:prstGeom prst="rightArrow">
            <a:avLst>
              <a:gd name="adj1" fmla="val 50000"/>
              <a:gd name="adj2" fmla="val 185747"/>
            </a:avLst>
          </a:prstGeom>
          <a:solidFill>
            <a:srgbClr val="FF0000"/>
          </a:solidFill>
          <a:ln w="9525">
            <a:solidFill>
              <a:schemeClr val="tx1"/>
            </a:solidFill>
            <a:miter lim="800000"/>
            <a:headEnd/>
            <a:tailEnd/>
          </a:ln>
        </p:spPr>
        <p:txBody>
          <a:bodyPr wrap="none" anchor="ctr"/>
          <a:lstStyle/>
          <a:p>
            <a:endParaRPr lang="zh-CN" altLang="en-US"/>
          </a:p>
        </p:txBody>
      </p:sp>
      <p:sp>
        <p:nvSpPr>
          <p:cNvPr id="17421" name="Text Box 13"/>
          <p:cNvSpPr txBox="1">
            <a:spLocks noChangeArrowheads="1"/>
          </p:cNvSpPr>
          <p:nvPr/>
        </p:nvSpPr>
        <p:spPr bwMode="auto">
          <a:xfrm>
            <a:off x="7391400" y="4114800"/>
            <a:ext cx="1717675" cy="457200"/>
          </a:xfrm>
          <a:prstGeom prst="rect">
            <a:avLst/>
          </a:prstGeom>
          <a:noFill/>
          <a:ln w="9525">
            <a:noFill/>
            <a:miter lim="800000"/>
            <a:headEnd/>
            <a:tailEnd/>
          </a:ln>
        </p:spPr>
        <p:txBody>
          <a:bodyPr>
            <a:spAutoFit/>
          </a:bodyPr>
          <a:lstStyle/>
          <a:p>
            <a:pPr>
              <a:spcBef>
                <a:spcPct val="50000"/>
              </a:spcBef>
            </a:pPr>
            <a:r>
              <a:rPr lang="zh-CN" altLang="en-US" sz="2400" b="1">
                <a:latin typeface="Times New Roman" pitchFamily="18" charset="0"/>
              </a:rPr>
              <a:t>爱国热忱</a:t>
            </a:r>
          </a:p>
        </p:txBody>
      </p:sp>
      <p:sp>
        <p:nvSpPr>
          <p:cNvPr id="17422" name="Text Box 14"/>
          <p:cNvSpPr txBox="1">
            <a:spLocks noChangeArrowheads="1"/>
          </p:cNvSpPr>
          <p:nvPr/>
        </p:nvSpPr>
        <p:spPr bwMode="auto">
          <a:xfrm>
            <a:off x="152400" y="4800600"/>
            <a:ext cx="8839200" cy="1554163"/>
          </a:xfrm>
          <a:prstGeom prst="rect">
            <a:avLst/>
          </a:prstGeom>
          <a:noFill/>
          <a:ln w="9525">
            <a:noFill/>
            <a:miter lim="800000"/>
            <a:headEnd/>
            <a:tailEnd/>
          </a:ln>
        </p:spPr>
        <p:txBody>
          <a:bodyPr>
            <a:spAutoFit/>
          </a:bodyPr>
          <a:lstStyle/>
          <a:p>
            <a:pPr>
              <a:spcBef>
                <a:spcPct val="50000"/>
              </a:spcBef>
            </a:pPr>
            <a:r>
              <a:rPr lang="zh-CN" altLang="en-US" sz="2400" b="1">
                <a:latin typeface="Times New Roman" pitchFamily="18" charset="0"/>
              </a:rPr>
              <a:t>★</a:t>
            </a:r>
            <a:r>
              <a:rPr lang="zh-CN" altLang="en-US" sz="3200" b="1">
                <a:solidFill>
                  <a:srgbClr val="FF0000"/>
                </a:solidFill>
                <a:latin typeface="Times New Roman" pitchFamily="18" charset="0"/>
              </a:rPr>
              <a:t>刘和珍：是一个渴求真理与进步，富于斗争精神，有远见卓识，温和善良而又具有爱国热忱的青年学生。                </a:t>
            </a:r>
          </a:p>
        </p:txBody>
      </p:sp>
      <p:sp>
        <p:nvSpPr>
          <p:cNvPr id="17423" name="AutoShape 15"/>
          <p:cNvSpPr>
            <a:spLocks/>
          </p:cNvSpPr>
          <p:nvPr/>
        </p:nvSpPr>
        <p:spPr bwMode="auto">
          <a:xfrm>
            <a:off x="2987675" y="2276475"/>
            <a:ext cx="287338" cy="1203325"/>
          </a:xfrm>
          <a:prstGeom prst="leftBrace">
            <a:avLst>
              <a:gd name="adj1" fmla="val 34899"/>
              <a:gd name="adj2" fmla="val 50000"/>
            </a:avLst>
          </a:prstGeom>
          <a:noFill/>
          <a:ln w="25400">
            <a:solidFill>
              <a:schemeClr val="tx1"/>
            </a:solidFill>
            <a:round/>
            <a:headEnd/>
            <a:tailEnd/>
          </a:ln>
        </p:spPr>
        <p:txBody>
          <a:bodyPr wrap="none" anchor="ctr"/>
          <a:lstStyle/>
          <a:p>
            <a:endParaRPr lang="zh-CN" altLang="en-US"/>
          </a:p>
        </p:txBody>
      </p:sp>
      <p:sp>
        <p:nvSpPr>
          <p:cNvPr id="17424" name="AutoShape 16"/>
          <p:cNvSpPr>
            <a:spLocks noChangeArrowheads="1"/>
          </p:cNvSpPr>
          <p:nvPr/>
        </p:nvSpPr>
        <p:spPr bwMode="auto">
          <a:xfrm>
            <a:off x="5410200" y="2209800"/>
            <a:ext cx="719138" cy="144463"/>
          </a:xfrm>
          <a:prstGeom prst="rightArrow">
            <a:avLst>
              <a:gd name="adj1" fmla="val 50000"/>
              <a:gd name="adj2" fmla="val 124450"/>
            </a:avLst>
          </a:prstGeom>
          <a:solidFill>
            <a:srgbClr val="FF0000"/>
          </a:solidFill>
          <a:ln w="9525">
            <a:solidFill>
              <a:schemeClr val="tx1"/>
            </a:solidFill>
            <a:miter lim="800000"/>
            <a:headEnd/>
            <a:tailEnd/>
          </a:ln>
        </p:spPr>
        <p:txBody>
          <a:bodyPr wrap="none" anchor="ctr"/>
          <a:lstStyle/>
          <a:p>
            <a:endParaRPr lang="zh-CN" altLang="en-US"/>
          </a:p>
        </p:txBody>
      </p:sp>
      <p:sp>
        <p:nvSpPr>
          <p:cNvPr id="17425" name="AutoShape 17"/>
          <p:cNvSpPr>
            <a:spLocks noChangeArrowheads="1"/>
          </p:cNvSpPr>
          <p:nvPr/>
        </p:nvSpPr>
        <p:spPr bwMode="auto">
          <a:xfrm>
            <a:off x="6019800" y="3276600"/>
            <a:ext cx="720725" cy="144463"/>
          </a:xfrm>
          <a:prstGeom prst="rightArrow">
            <a:avLst>
              <a:gd name="adj1" fmla="val 50000"/>
              <a:gd name="adj2" fmla="val 124725"/>
            </a:avLst>
          </a:prstGeom>
          <a:solidFill>
            <a:srgbClr val="FF0000"/>
          </a:solidFill>
          <a:ln w="9525">
            <a:solidFill>
              <a:schemeClr val="tx1"/>
            </a:solidFill>
            <a:miter lim="800000"/>
            <a:headEnd/>
            <a:tailEnd/>
          </a:ln>
        </p:spPr>
        <p:txBody>
          <a:bodyPr wrap="none" anchor="ctr"/>
          <a:lstStyle/>
          <a:p>
            <a:endParaRPr lang="zh-CN" altLang="en-US"/>
          </a:p>
        </p:txBody>
      </p:sp>
      <p:sp>
        <p:nvSpPr>
          <p:cNvPr id="17426" name="Text Box 18"/>
          <p:cNvSpPr txBox="1">
            <a:spLocks noChangeArrowheads="1"/>
          </p:cNvSpPr>
          <p:nvPr/>
        </p:nvSpPr>
        <p:spPr bwMode="auto">
          <a:xfrm>
            <a:off x="6400800" y="1989138"/>
            <a:ext cx="2460625" cy="457200"/>
          </a:xfrm>
          <a:prstGeom prst="rect">
            <a:avLst/>
          </a:prstGeom>
          <a:noFill/>
          <a:ln w="9525">
            <a:noFill/>
            <a:miter lim="800000"/>
            <a:headEnd/>
            <a:tailEnd/>
          </a:ln>
        </p:spPr>
        <p:txBody>
          <a:bodyPr>
            <a:spAutoFit/>
          </a:bodyPr>
          <a:lstStyle/>
          <a:p>
            <a:r>
              <a:rPr lang="zh-CN" altLang="en-US" sz="2400" b="1">
                <a:latin typeface="Arial" pitchFamily="34" charset="0"/>
              </a:rPr>
              <a:t>勇于斗争</a:t>
            </a:r>
          </a:p>
        </p:txBody>
      </p:sp>
      <p:sp>
        <p:nvSpPr>
          <p:cNvPr id="17427" name="Rectangle 19"/>
          <p:cNvSpPr>
            <a:spLocks noChangeArrowheads="1"/>
          </p:cNvSpPr>
          <p:nvPr/>
        </p:nvSpPr>
        <p:spPr bwMode="auto">
          <a:xfrm>
            <a:off x="6553200" y="2514600"/>
            <a:ext cx="1409700" cy="457200"/>
          </a:xfrm>
          <a:prstGeom prst="rect">
            <a:avLst/>
          </a:prstGeom>
          <a:noFill/>
          <a:ln w="9525">
            <a:noFill/>
            <a:miter lim="800000"/>
            <a:headEnd/>
            <a:tailEnd/>
          </a:ln>
        </p:spPr>
        <p:txBody>
          <a:bodyPr>
            <a:spAutoFit/>
          </a:bodyPr>
          <a:lstStyle/>
          <a:p>
            <a:r>
              <a:rPr lang="zh-CN" altLang="en-US" sz="2400" b="1">
                <a:latin typeface="Arial" pitchFamily="34" charset="0"/>
              </a:rPr>
              <a:t>温和善良</a:t>
            </a:r>
          </a:p>
        </p:txBody>
      </p:sp>
      <p:sp>
        <p:nvSpPr>
          <p:cNvPr id="17428" name="Text Box 20"/>
          <p:cNvSpPr txBox="1">
            <a:spLocks noChangeArrowheads="1"/>
          </p:cNvSpPr>
          <p:nvPr/>
        </p:nvSpPr>
        <p:spPr bwMode="auto">
          <a:xfrm>
            <a:off x="3419475" y="2559050"/>
            <a:ext cx="2941638" cy="457200"/>
          </a:xfrm>
          <a:prstGeom prst="rect">
            <a:avLst/>
          </a:prstGeom>
          <a:noFill/>
          <a:ln w="9525">
            <a:noFill/>
            <a:miter lim="800000"/>
            <a:headEnd/>
            <a:tailEnd/>
          </a:ln>
        </p:spPr>
        <p:txBody>
          <a:bodyPr wrap="none">
            <a:spAutoFit/>
          </a:bodyPr>
          <a:lstStyle/>
          <a:p>
            <a:r>
              <a:rPr lang="zh-CN" altLang="en-US" sz="2400" b="1">
                <a:latin typeface="Arial" pitchFamily="34" charset="0"/>
              </a:rPr>
              <a:t>“微笑”、“温和”</a:t>
            </a:r>
          </a:p>
        </p:txBody>
      </p:sp>
      <p:sp>
        <p:nvSpPr>
          <p:cNvPr id="17429" name="Text Box 21"/>
          <p:cNvSpPr txBox="1">
            <a:spLocks noChangeArrowheads="1"/>
          </p:cNvSpPr>
          <p:nvPr/>
        </p:nvSpPr>
        <p:spPr bwMode="auto">
          <a:xfrm>
            <a:off x="3563938" y="2055813"/>
            <a:ext cx="1716087" cy="457200"/>
          </a:xfrm>
          <a:prstGeom prst="rect">
            <a:avLst/>
          </a:prstGeom>
          <a:noFill/>
          <a:ln w="9525">
            <a:noFill/>
            <a:miter lim="800000"/>
            <a:headEnd/>
            <a:tailEnd/>
          </a:ln>
        </p:spPr>
        <p:txBody>
          <a:bodyPr wrap="none">
            <a:spAutoFit/>
          </a:bodyPr>
          <a:lstStyle/>
          <a:p>
            <a:r>
              <a:rPr lang="zh-CN" altLang="en-US" sz="2400" b="1">
                <a:latin typeface="Arial" pitchFamily="34" charset="0"/>
              </a:rPr>
              <a:t>“反抗”；</a:t>
            </a:r>
          </a:p>
        </p:txBody>
      </p:sp>
      <p:sp>
        <p:nvSpPr>
          <p:cNvPr id="17430" name="Text Box 22"/>
          <p:cNvSpPr txBox="1">
            <a:spLocks noChangeArrowheads="1"/>
          </p:cNvSpPr>
          <p:nvPr/>
        </p:nvSpPr>
        <p:spPr bwMode="auto">
          <a:xfrm>
            <a:off x="3563938" y="3063875"/>
            <a:ext cx="2941637" cy="457200"/>
          </a:xfrm>
          <a:prstGeom prst="rect">
            <a:avLst/>
          </a:prstGeom>
          <a:noFill/>
          <a:ln w="9525">
            <a:noFill/>
            <a:miter lim="800000"/>
            <a:headEnd/>
            <a:tailEnd/>
          </a:ln>
        </p:spPr>
        <p:txBody>
          <a:bodyPr wrap="none">
            <a:spAutoFit/>
          </a:bodyPr>
          <a:lstStyle/>
          <a:p>
            <a:r>
              <a:rPr lang="zh-CN" altLang="en-US" sz="2400" b="1">
                <a:latin typeface="Arial" pitchFamily="34" charset="0"/>
              </a:rPr>
              <a:t>“黯然”、“泣下”</a:t>
            </a:r>
          </a:p>
        </p:txBody>
      </p:sp>
      <p:sp>
        <p:nvSpPr>
          <p:cNvPr id="23575" name="AutoShape 23">
            <a:hlinkClick r:id="rId3" action="ppaction://hlinksldjump" highlightClick="1"/>
          </p:cNvPr>
          <p:cNvSpPr>
            <a:spLocks noChangeArrowheads="1"/>
          </p:cNvSpPr>
          <p:nvPr/>
        </p:nvSpPr>
        <p:spPr bwMode="auto">
          <a:xfrm>
            <a:off x="8027988" y="5949950"/>
            <a:ext cx="576262" cy="503238"/>
          </a:xfrm>
          <a:prstGeom prst="actionButtonDocument">
            <a:avLst/>
          </a:prstGeom>
          <a:solidFill>
            <a:srgbClr val="82FB65"/>
          </a:solidFill>
          <a:ln w="9525">
            <a:noFill/>
            <a:miter lim="800000"/>
            <a:headEnd/>
            <a:tailEnd/>
          </a:ln>
        </p:spPr>
        <p:txBody>
          <a:bodyPr wrap="none" anchor="ctr"/>
          <a:lstStyle/>
          <a:p>
            <a:endParaRPr lang="zh-CN" altLang="en-US"/>
          </a:p>
        </p:txBody>
      </p:sp>
      <p:sp>
        <p:nvSpPr>
          <p:cNvPr id="23576" name="Text Box 24"/>
          <p:cNvSpPr txBox="1">
            <a:spLocks noChangeArrowheads="1"/>
          </p:cNvSpPr>
          <p:nvPr/>
        </p:nvSpPr>
        <p:spPr bwMode="auto">
          <a:xfrm>
            <a:off x="0" y="0"/>
            <a:ext cx="9144000" cy="579438"/>
          </a:xfrm>
          <a:prstGeom prst="rect">
            <a:avLst/>
          </a:prstGeom>
          <a:noFill/>
          <a:ln w="9525">
            <a:noFill/>
            <a:miter lim="800000"/>
            <a:headEnd/>
            <a:tailEnd/>
          </a:ln>
        </p:spPr>
        <p:txBody>
          <a:bodyPr>
            <a:spAutoFit/>
          </a:bodyPr>
          <a:lstStyle/>
          <a:p>
            <a:pPr>
              <a:spcBef>
                <a:spcPct val="50000"/>
              </a:spcBef>
            </a:pPr>
            <a:r>
              <a:rPr lang="zh-CN" altLang="en-US" sz="3200" b="1">
                <a:solidFill>
                  <a:srgbClr val="FF0066"/>
                </a:solidFill>
              </a:rPr>
              <a:t>认真阅读，回答问题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blinds(horizontal)">
                                      <p:cBhvr>
                                        <p:cTn id="12" dur="500"/>
                                        <p:tgtEl>
                                          <p:spTgt spid="174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412"/>
                                        </p:tgtEl>
                                        <p:attrNameLst>
                                          <p:attrName>style.visibility</p:attrName>
                                        </p:attrNameLst>
                                      </p:cBhvr>
                                      <p:to>
                                        <p:strVal val="visible"/>
                                      </p:to>
                                    </p:set>
                                    <p:anim calcmode="lin" valueType="num">
                                      <p:cBhvr additive="base">
                                        <p:cTn id="17" dur="500" fill="hold"/>
                                        <p:tgtEl>
                                          <p:spTgt spid="17412"/>
                                        </p:tgtEl>
                                        <p:attrNameLst>
                                          <p:attrName>ppt_x</p:attrName>
                                        </p:attrNameLst>
                                      </p:cBhvr>
                                      <p:tavLst>
                                        <p:tav tm="0">
                                          <p:val>
                                            <p:strVal val="#ppt_x"/>
                                          </p:val>
                                        </p:tav>
                                        <p:tav tm="100000">
                                          <p:val>
                                            <p:strVal val="#ppt_x"/>
                                          </p:val>
                                        </p:tav>
                                      </p:tavLst>
                                    </p:anim>
                                    <p:anim calcmode="lin" valueType="num">
                                      <p:cBhvr additive="base">
                                        <p:cTn id="1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741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3" fill="hold" grpId="0" nodeType="clickEffect">
                                  <p:stCondLst>
                                    <p:cond delay="0"/>
                                  </p:stCondLst>
                                  <p:childTnLst>
                                    <p:set>
                                      <p:cBhvr>
                                        <p:cTn id="26" dur="1" fill="hold">
                                          <p:stCondLst>
                                            <p:cond delay="0"/>
                                          </p:stCondLst>
                                        </p:cTn>
                                        <p:tgtEl>
                                          <p:spTgt spid="17413"/>
                                        </p:tgtEl>
                                        <p:attrNameLst>
                                          <p:attrName>style.visibility</p:attrName>
                                        </p:attrNameLst>
                                      </p:cBhvr>
                                      <p:to>
                                        <p:strVal val="visible"/>
                                      </p:to>
                                    </p:set>
                                    <p:anim calcmode="lin" valueType="num">
                                      <p:cBhvr additive="base">
                                        <p:cTn id="27" dur="500" fill="hold"/>
                                        <p:tgtEl>
                                          <p:spTgt spid="17413"/>
                                        </p:tgtEl>
                                        <p:attrNameLst>
                                          <p:attrName>ppt_x</p:attrName>
                                        </p:attrNameLst>
                                      </p:cBhvr>
                                      <p:tavLst>
                                        <p:tav tm="0">
                                          <p:val>
                                            <p:strVal val="1+#ppt_w/2"/>
                                          </p:val>
                                        </p:tav>
                                        <p:tav tm="100000">
                                          <p:val>
                                            <p:strVal val="#ppt_x"/>
                                          </p:val>
                                        </p:tav>
                                      </p:tavLst>
                                    </p:anim>
                                    <p:anim calcmode="lin" valueType="num">
                                      <p:cBhvr additive="base">
                                        <p:cTn id="28" dur="500" fill="hold"/>
                                        <p:tgtEl>
                                          <p:spTgt spid="17413"/>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17414"/>
                                        </p:tgtEl>
                                        <p:attrNameLst>
                                          <p:attrName>style.visibility</p:attrName>
                                        </p:attrNameLst>
                                      </p:cBhvr>
                                      <p:to>
                                        <p:strVal val="visible"/>
                                      </p:to>
                                    </p:set>
                                    <p:anim calcmode="lin" valueType="num">
                                      <p:cBhvr additive="base">
                                        <p:cTn id="33" dur="500" fill="hold"/>
                                        <p:tgtEl>
                                          <p:spTgt spid="17414"/>
                                        </p:tgtEl>
                                        <p:attrNameLst>
                                          <p:attrName>ppt_x</p:attrName>
                                        </p:attrNameLst>
                                      </p:cBhvr>
                                      <p:tavLst>
                                        <p:tav tm="0">
                                          <p:val>
                                            <p:strVal val="#ppt_x"/>
                                          </p:val>
                                        </p:tav>
                                        <p:tav tm="100000">
                                          <p:val>
                                            <p:strVal val="#ppt_x"/>
                                          </p:val>
                                        </p:tav>
                                      </p:tavLst>
                                    </p:anim>
                                    <p:anim calcmode="lin" valueType="num">
                                      <p:cBhvr additive="base">
                                        <p:cTn id="34" dur="500" fill="hold"/>
                                        <p:tgtEl>
                                          <p:spTgt spid="17414"/>
                                        </p:tgtEl>
                                        <p:attrNameLst>
                                          <p:attrName>ppt_y</p:attrName>
                                        </p:attrNameLst>
                                      </p:cBhvr>
                                      <p:tavLst>
                                        <p:tav tm="0">
                                          <p:val>
                                            <p:strVal val="0-#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7423"/>
                                        </p:tgtEl>
                                        <p:attrNameLst>
                                          <p:attrName>style.visibility</p:attrName>
                                        </p:attrNameLst>
                                      </p:cBhvr>
                                      <p:to>
                                        <p:strVal val="visible"/>
                                      </p:to>
                                    </p:set>
                                    <p:anim calcmode="lin" valueType="num">
                                      <p:cBhvr>
                                        <p:cTn id="39" dur="1000" fill="hold"/>
                                        <p:tgtEl>
                                          <p:spTgt spid="17423"/>
                                        </p:tgtEl>
                                        <p:attrNameLst>
                                          <p:attrName>ppt_w</p:attrName>
                                        </p:attrNameLst>
                                      </p:cBhvr>
                                      <p:tavLst>
                                        <p:tav tm="0">
                                          <p:val>
                                            <p:fltVal val="0"/>
                                          </p:val>
                                        </p:tav>
                                        <p:tav tm="100000">
                                          <p:val>
                                            <p:strVal val="#ppt_w"/>
                                          </p:val>
                                        </p:tav>
                                      </p:tavLst>
                                    </p:anim>
                                    <p:anim calcmode="lin" valueType="num">
                                      <p:cBhvr>
                                        <p:cTn id="40" dur="1000" fill="hold"/>
                                        <p:tgtEl>
                                          <p:spTgt spid="17423"/>
                                        </p:tgtEl>
                                        <p:attrNameLst>
                                          <p:attrName>ppt_h</p:attrName>
                                        </p:attrNameLst>
                                      </p:cBhvr>
                                      <p:tavLst>
                                        <p:tav tm="0">
                                          <p:val>
                                            <p:fltVal val="0"/>
                                          </p:val>
                                        </p:tav>
                                        <p:tav tm="100000">
                                          <p:val>
                                            <p:strVal val="#ppt_h"/>
                                          </p:val>
                                        </p:tav>
                                      </p:tavLst>
                                    </p:anim>
                                    <p:anim calcmode="lin" valueType="num">
                                      <p:cBhvr>
                                        <p:cTn id="41" dur="1000" fill="hold"/>
                                        <p:tgtEl>
                                          <p:spTgt spid="1742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742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7"/>
                                            </p:cond>
                                          </p:stCondLst>
                                          <p:endCondLst>
                                            <p:cond evt="onStopAudio" delay="0">
                                              <p:tgtEl>
                                                <p:sldTgt/>
                                              </p:tgtEl>
                                            </p:cond>
                                          </p:endCondLst>
                                        </p:cTn>
                                        <p:tgtEl>
                                          <p:sndTgt r:embed="rId2" name="chimes.wav" builtIn="1"/>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17429"/>
                                        </p:tgtEl>
                                        <p:attrNameLst>
                                          <p:attrName>style.visibility</p:attrName>
                                        </p:attrNameLst>
                                      </p:cBhvr>
                                      <p:to>
                                        <p:strVal val="visible"/>
                                      </p:to>
                                    </p:set>
                                    <p:set>
                                      <p:cBhvr>
                                        <p:cTn id="47" dur="228" fill="hold">
                                          <p:stCondLst>
                                            <p:cond delay="0"/>
                                          </p:stCondLst>
                                        </p:cTn>
                                        <p:tgtEl>
                                          <p:spTgt spid="17429"/>
                                        </p:tgtEl>
                                        <p:attrNameLst>
                                          <p:attrName>style.rotation</p:attrName>
                                        </p:attrNameLst>
                                      </p:cBhvr>
                                      <p:to>
                                        <p:strVal val="-45.0"/>
                                      </p:to>
                                    </p:set>
                                    <p:anim calcmode="lin" valueType="num">
                                      <p:cBhvr>
                                        <p:cTn id="48" dur="228" fill="hold">
                                          <p:stCondLst>
                                            <p:cond delay="228"/>
                                          </p:stCondLst>
                                        </p:cTn>
                                        <p:tgtEl>
                                          <p:spTgt spid="17429"/>
                                        </p:tgtEl>
                                        <p:attrNameLst>
                                          <p:attrName>style.rotation</p:attrName>
                                        </p:attrNameLst>
                                      </p:cBhvr>
                                      <p:tavLst>
                                        <p:tav tm="0">
                                          <p:val>
                                            <p:fltVal val="-45"/>
                                          </p:val>
                                        </p:tav>
                                        <p:tav tm="69900">
                                          <p:val>
                                            <p:fltVal val="45"/>
                                          </p:val>
                                        </p:tav>
                                        <p:tav tm="100000">
                                          <p:val>
                                            <p:fltVal val="0"/>
                                          </p:val>
                                        </p:tav>
                                      </p:tavLst>
                                    </p:anim>
                                    <p:anim calcmode="lin" valueType="num">
                                      <p:cBhvr>
                                        <p:cTn id="49" dur="228" fill="hold">
                                          <p:stCondLst>
                                            <p:cond delay="0"/>
                                          </p:stCondLst>
                                        </p:cTn>
                                        <p:tgtEl>
                                          <p:spTgt spid="17429"/>
                                        </p:tgtEl>
                                        <p:attrNameLst>
                                          <p:attrName>ppt_y</p:attrName>
                                        </p:attrNameLst>
                                      </p:cBhvr>
                                      <p:tavLst>
                                        <p:tav tm="0">
                                          <p:val>
                                            <p:strVal val="#ppt_y-1"/>
                                          </p:val>
                                        </p:tav>
                                        <p:tav tm="100000">
                                          <p:val>
                                            <p:strVal val="#ppt_y-(0.354*#ppt_w-0.172*#ppt_h)"/>
                                          </p:val>
                                        </p:tav>
                                      </p:tavLst>
                                    </p:anim>
                                    <p:anim calcmode="lin" valueType="num">
                                      <p:cBhvr>
                                        <p:cTn id="50" dur="78" decel="50000" autoRev="1" fill="hold">
                                          <p:stCondLst>
                                            <p:cond delay="228"/>
                                          </p:stCondLst>
                                        </p:cTn>
                                        <p:tgtEl>
                                          <p:spTgt spid="17429"/>
                                        </p:tgtEl>
                                        <p:attrNameLst>
                                          <p:attrName>ppt_y</p:attrName>
                                        </p:attrNameLst>
                                      </p:cBhvr>
                                      <p:tavLst>
                                        <p:tav tm="0">
                                          <p:val>
                                            <p:strVal val="#ppt_y-(0.354*#ppt_w-0.172*#ppt_h)"/>
                                          </p:val>
                                        </p:tav>
                                        <p:tav tm="100000">
                                          <p:val>
                                            <p:strVal val="#ppt_y-(0.354*#ppt_w-0.172*#ppt_h)-#ppt_h/2"/>
                                          </p:val>
                                        </p:tav>
                                      </p:tavLst>
                                    </p:anim>
                                    <p:anim calcmode="lin" valueType="num">
                                      <p:cBhvr>
                                        <p:cTn id="51" dur="68" fill="hold">
                                          <p:stCondLst>
                                            <p:cond delay="432"/>
                                          </p:stCondLst>
                                        </p:cTn>
                                        <p:tgtEl>
                                          <p:spTgt spid="17429"/>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2" name="chimes.wav" builtIn="1"/>
                                        </p:tgtEl>
                                      </p:cMediaNode>
                                    </p:audio>
                                  </p:sub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grpId="0" nodeType="clickEffect">
                                  <p:stCondLst>
                                    <p:cond delay="0"/>
                                  </p:stCondLst>
                                  <p:childTnLst>
                                    <p:set>
                                      <p:cBhvr>
                                        <p:cTn id="55" dur="1" fill="hold">
                                          <p:stCondLst>
                                            <p:cond delay="0"/>
                                          </p:stCondLst>
                                        </p:cTn>
                                        <p:tgtEl>
                                          <p:spTgt spid="17424"/>
                                        </p:tgtEl>
                                        <p:attrNameLst>
                                          <p:attrName>style.visibility</p:attrName>
                                        </p:attrNameLst>
                                      </p:cBhvr>
                                      <p:to>
                                        <p:strVal val="visible"/>
                                      </p:to>
                                    </p:set>
                                    <p:animEffect transition="in" filter="box(in)">
                                      <p:cBhvr>
                                        <p:cTn id="56" dur="500"/>
                                        <p:tgtEl>
                                          <p:spTgt spid="1742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17426"/>
                                        </p:tgtEl>
                                        <p:attrNameLst>
                                          <p:attrName>style.visibility</p:attrName>
                                        </p:attrNameLst>
                                      </p:cBhvr>
                                      <p:to>
                                        <p:strVal val="visible"/>
                                      </p:to>
                                    </p:set>
                                    <p:anim calcmode="lin" valueType="num">
                                      <p:cBhvr>
                                        <p:cTn id="61" dur="500" fill="hold"/>
                                        <p:tgtEl>
                                          <p:spTgt spid="17426"/>
                                        </p:tgtEl>
                                        <p:attrNameLst>
                                          <p:attrName>ppt_w</p:attrName>
                                        </p:attrNameLst>
                                      </p:cBhvr>
                                      <p:tavLst>
                                        <p:tav tm="0">
                                          <p:val>
                                            <p:fltVal val="0"/>
                                          </p:val>
                                        </p:tav>
                                        <p:tav tm="100000">
                                          <p:val>
                                            <p:strVal val="#ppt_w"/>
                                          </p:val>
                                        </p:tav>
                                      </p:tavLst>
                                    </p:anim>
                                    <p:anim calcmode="lin" valueType="num">
                                      <p:cBhvr>
                                        <p:cTn id="62" dur="500" fill="hold"/>
                                        <p:tgtEl>
                                          <p:spTgt spid="17426"/>
                                        </p:tgtEl>
                                        <p:attrNameLst>
                                          <p:attrName>ppt_h</p:attrName>
                                        </p:attrNameLst>
                                      </p:cBhvr>
                                      <p:tavLst>
                                        <p:tav tm="0">
                                          <p:val>
                                            <p:fltVal val="0"/>
                                          </p:val>
                                        </p:tav>
                                        <p:tav tm="100000">
                                          <p:val>
                                            <p:strVal val="#ppt_h"/>
                                          </p:val>
                                        </p:tav>
                                      </p:tavLst>
                                    </p:anim>
                                    <p:anim calcmode="lin" valueType="num">
                                      <p:cBhvr>
                                        <p:cTn id="63" dur="500" fill="hold"/>
                                        <p:tgtEl>
                                          <p:spTgt spid="17426"/>
                                        </p:tgtEl>
                                        <p:attrNameLst>
                                          <p:attrName>style.rotation</p:attrName>
                                        </p:attrNameLst>
                                      </p:cBhvr>
                                      <p:tavLst>
                                        <p:tav tm="0">
                                          <p:val>
                                            <p:fltVal val="360"/>
                                          </p:val>
                                        </p:tav>
                                        <p:tav tm="100000">
                                          <p:val>
                                            <p:fltVal val="0"/>
                                          </p:val>
                                        </p:tav>
                                      </p:tavLst>
                                    </p:anim>
                                    <p:animEffect transition="in" filter="fade">
                                      <p:cBhvr>
                                        <p:cTn id="64" dur="500"/>
                                        <p:tgtEl>
                                          <p:spTgt spid="1742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3" presetClass="entr" presetSubtype="0" fill="hold" grpId="0" nodeType="clickEffect">
                                  <p:stCondLst>
                                    <p:cond delay="0"/>
                                  </p:stCondLst>
                                  <p:childTnLst>
                                    <p:set>
                                      <p:cBhvr>
                                        <p:cTn id="68" dur="1" fill="hold">
                                          <p:stCondLst>
                                            <p:cond delay="0"/>
                                          </p:stCondLst>
                                        </p:cTn>
                                        <p:tgtEl>
                                          <p:spTgt spid="17428"/>
                                        </p:tgtEl>
                                        <p:attrNameLst>
                                          <p:attrName>style.visibility</p:attrName>
                                        </p:attrNameLst>
                                      </p:cBhvr>
                                      <p:to>
                                        <p:strVal val="visible"/>
                                      </p:to>
                                    </p:set>
                                    <p:anim calcmode="lin" valueType="num">
                                      <p:cBhvr>
                                        <p:cTn id="69" dur="500" fill="hold"/>
                                        <p:tgtEl>
                                          <p:spTgt spid="17428"/>
                                        </p:tgtEl>
                                        <p:attrNameLst>
                                          <p:attrName>ppt_w</p:attrName>
                                        </p:attrNameLst>
                                      </p:cBhvr>
                                      <p:tavLst>
                                        <p:tav tm="0">
                                          <p:val>
                                            <p:fltVal val="0"/>
                                          </p:val>
                                        </p:tav>
                                        <p:tav tm="100000">
                                          <p:val>
                                            <p:strVal val="#ppt_w"/>
                                          </p:val>
                                        </p:tav>
                                      </p:tavLst>
                                    </p:anim>
                                    <p:anim calcmode="lin" valueType="num">
                                      <p:cBhvr>
                                        <p:cTn id="70" dur="500" fill="hold"/>
                                        <p:tgtEl>
                                          <p:spTgt spid="17428"/>
                                        </p:tgtEl>
                                        <p:attrNameLst>
                                          <p:attrName>ppt_h</p:attrName>
                                        </p:attrNameLst>
                                      </p:cBhvr>
                                      <p:tavLst>
                                        <p:tav tm="0">
                                          <p:val>
                                            <p:fltVal val="0"/>
                                          </p:val>
                                        </p:tav>
                                        <p:tav tm="100000">
                                          <p:val>
                                            <p:strVal val="#ppt_h"/>
                                          </p:val>
                                        </p:tav>
                                      </p:tavLst>
                                    </p:anim>
                                    <p:animEffect transition="in" filter="fade">
                                      <p:cBhvr>
                                        <p:cTn id="71" dur="500"/>
                                        <p:tgtEl>
                                          <p:spTgt spid="17428"/>
                                        </p:tgtEl>
                                      </p:cBhvr>
                                    </p:animEffect>
                                  </p:childTnLst>
                                  <p:subTnLst>
                                    <p:audio>
                                      <p:cMediaNode>
                                        <p:cTn display="0" masterRel="sameClick">
                                          <p:stCondLst>
                                            <p:cond evt="begin" delay="0">
                                              <p:tn val="67"/>
                                            </p:cond>
                                          </p:stCondLst>
                                          <p:endCondLst>
                                            <p:cond evt="onStopAudio" delay="0">
                                              <p:tgtEl>
                                                <p:sldTgt/>
                                              </p:tgtEl>
                                            </p:cond>
                                          </p:endCondLst>
                                        </p:cTn>
                                        <p:tgtEl>
                                          <p:sndTgt r:embed="rId2" name="chimes.wav" builtIn="1"/>
                                        </p:tgtEl>
                                      </p:cMediaNode>
                                    </p:audio>
                                  </p:subTnLst>
                                </p:cTn>
                              </p:par>
                            </p:childTnLst>
                          </p:cTn>
                        </p:par>
                      </p:childTnLst>
                    </p:cTn>
                  </p:par>
                  <p:par>
                    <p:cTn id="72" fill="hold" nodeType="clickPar">
                      <p:stCondLst>
                        <p:cond delay="indefinite"/>
                      </p:stCondLst>
                      <p:childTnLst>
                        <p:par>
                          <p:cTn id="73" fill="hold" nodeType="withGroup">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17417"/>
                                        </p:tgtEl>
                                        <p:attrNameLst>
                                          <p:attrName>style.visibility</p:attrName>
                                        </p:attrNameLst>
                                      </p:cBhvr>
                                      <p:to>
                                        <p:strVal val="visible"/>
                                      </p:to>
                                    </p:set>
                                    <p:animEffect transition="in" filter="box(in)">
                                      <p:cBhvr>
                                        <p:cTn id="76" dur="500"/>
                                        <p:tgtEl>
                                          <p:spTgt spid="17417"/>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1" presetClass="entr" presetSubtype="4" fill="hold" grpId="0" nodeType="clickEffect">
                                  <p:stCondLst>
                                    <p:cond delay="0"/>
                                  </p:stCondLst>
                                  <p:childTnLst>
                                    <p:set>
                                      <p:cBhvr>
                                        <p:cTn id="80" dur="1" fill="hold">
                                          <p:stCondLst>
                                            <p:cond delay="0"/>
                                          </p:stCondLst>
                                        </p:cTn>
                                        <p:tgtEl>
                                          <p:spTgt spid="17427"/>
                                        </p:tgtEl>
                                        <p:attrNameLst>
                                          <p:attrName>style.visibility</p:attrName>
                                        </p:attrNameLst>
                                      </p:cBhvr>
                                      <p:to>
                                        <p:strVal val="visible"/>
                                      </p:to>
                                    </p:set>
                                    <p:animEffect transition="in" filter="wheel(4)">
                                      <p:cBhvr>
                                        <p:cTn id="81" dur="2000"/>
                                        <p:tgtEl>
                                          <p:spTgt spid="17427"/>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15" presetClass="entr" presetSubtype="0" fill="hold" grpId="0" nodeType="clickEffect">
                                  <p:stCondLst>
                                    <p:cond delay="0"/>
                                  </p:stCondLst>
                                  <p:childTnLst>
                                    <p:set>
                                      <p:cBhvr>
                                        <p:cTn id="85" dur="1" fill="hold">
                                          <p:stCondLst>
                                            <p:cond delay="0"/>
                                          </p:stCondLst>
                                        </p:cTn>
                                        <p:tgtEl>
                                          <p:spTgt spid="17430"/>
                                        </p:tgtEl>
                                        <p:attrNameLst>
                                          <p:attrName>style.visibility</p:attrName>
                                        </p:attrNameLst>
                                      </p:cBhvr>
                                      <p:to>
                                        <p:strVal val="visible"/>
                                      </p:to>
                                    </p:set>
                                    <p:anim calcmode="lin" valueType="num">
                                      <p:cBhvr>
                                        <p:cTn id="86" dur="1000" fill="hold"/>
                                        <p:tgtEl>
                                          <p:spTgt spid="17430"/>
                                        </p:tgtEl>
                                        <p:attrNameLst>
                                          <p:attrName>ppt_w</p:attrName>
                                        </p:attrNameLst>
                                      </p:cBhvr>
                                      <p:tavLst>
                                        <p:tav tm="0">
                                          <p:val>
                                            <p:fltVal val="0"/>
                                          </p:val>
                                        </p:tav>
                                        <p:tav tm="100000">
                                          <p:val>
                                            <p:strVal val="#ppt_w"/>
                                          </p:val>
                                        </p:tav>
                                      </p:tavLst>
                                    </p:anim>
                                    <p:anim calcmode="lin" valueType="num">
                                      <p:cBhvr>
                                        <p:cTn id="87" dur="1000" fill="hold"/>
                                        <p:tgtEl>
                                          <p:spTgt spid="17430"/>
                                        </p:tgtEl>
                                        <p:attrNameLst>
                                          <p:attrName>ppt_h</p:attrName>
                                        </p:attrNameLst>
                                      </p:cBhvr>
                                      <p:tavLst>
                                        <p:tav tm="0">
                                          <p:val>
                                            <p:fltVal val="0"/>
                                          </p:val>
                                        </p:tav>
                                        <p:tav tm="100000">
                                          <p:val>
                                            <p:strVal val="#ppt_h"/>
                                          </p:val>
                                        </p:tav>
                                      </p:tavLst>
                                    </p:anim>
                                    <p:anim calcmode="lin" valueType="num">
                                      <p:cBhvr>
                                        <p:cTn id="88" dur="1000" fill="hold"/>
                                        <p:tgtEl>
                                          <p:spTgt spid="17430"/>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743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84"/>
                                            </p:cond>
                                          </p:stCondLst>
                                          <p:endCondLst>
                                            <p:cond evt="onStopAudio" delay="0">
                                              <p:tgtEl>
                                                <p:sldTgt/>
                                              </p:tgtEl>
                                            </p:cond>
                                          </p:endCondLst>
                                        </p:cTn>
                                        <p:tgtEl>
                                          <p:sndTgt r:embed="rId2" name="chimes.wav" builtIn="1"/>
                                        </p:tgtEl>
                                      </p:cMediaNode>
                                    </p:audio>
                                  </p:subTnLst>
                                </p:cTn>
                              </p:par>
                            </p:childTnLst>
                          </p:cTn>
                        </p:par>
                      </p:childTnLst>
                    </p:cTn>
                  </p:par>
                  <p:par>
                    <p:cTn id="90" fill="hold" nodeType="clickPar">
                      <p:stCondLst>
                        <p:cond delay="indefinite"/>
                      </p:stCondLst>
                      <p:childTnLst>
                        <p:par>
                          <p:cTn id="91" fill="hold" nodeType="withGroup">
                            <p:stCondLst>
                              <p:cond delay="0"/>
                            </p:stCondLst>
                            <p:childTnLst>
                              <p:par>
                                <p:cTn id="92" presetID="4" presetClass="entr" presetSubtype="16" fill="hold" grpId="0" nodeType="clickEffect">
                                  <p:stCondLst>
                                    <p:cond delay="0"/>
                                  </p:stCondLst>
                                  <p:childTnLst>
                                    <p:set>
                                      <p:cBhvr>
                                        <p:cTn id="93" dur="1" fill="hold">
                                          <p:stCondLst>
                                            <p:cond delay="0"/>
                                          </p:stCondLst>
                                        </p:cTn>
                                        <p:tgtEl>
                                          <p:spTgt spid="17425"/>
                                        </p:tgtEl>
                                        <p:attrNameLst>
                                          <p:attrName>style.visibility</p:attrName>
                                        </p:attrNameLst>
                                      </p:cBhvr>
                                      <p:to>
                                        <p:strVal val="visible"/>
                                      </p:to>
                                    </p:set>
                                    <p:animEffect transition="in" filter="box(in)">
                                      <p:cBhvr>
                                        <p:cTn id="94" dur="500"/>
                                        <p:tgtEl>
                                          <p:spTgt spid="17425"/>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17415"/>
                                        </p:tgtEl>
                                        <p:attrNameLst>
                                          <p:attrName>style.visibility</p:attrName>
                                        </p:attrNameLst>
                                      </p:cBhvr>
                                      <p:to>
                                        <p:strVal val="visible"/>
                                      </p:to>
                                    </p:set>
                                    <p:anim calcmode="lin" valueType="num">
                                      <p:cBhvr additive="base">
                                        <p:cTn id="99" dur="500" fill="hold"/>
                                        <p:tgtEl>
                                          <p:spTgt spid="17415"/>
                                        </p:tgtEl>
                                        <p:attrNameLst>
                                          <p:attrName>ppt_x</p:attrName>
                                        </p:attrNameLst>
                                      </p:cBhvr>
                                      <p:tavLst>
                                        <p:tav tm="0">
                                          <p:val>
                                            <p:strVal val="1+#ppt_w/2"/>
                                          </p:val>
                                        </p:tav>
                                        <p:tav tm="100000">
                                          <p:val>
                                            <p:strVal val="#ppt_x"/>
                                          </p:val>
                                        </p:tav>
                                      </p:tavLst>
                                    </p:anim>
                                    <p:anim calcmode="lin" valueType="num">
                                      <p:cBhvr additive="base">
                                        <p:cTn id="100"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3" presetClass="entr" presetSubtype="5" fill="hold" grpId="0" nodeType="clickEffect">
                                  <p:stCondLst>
                                    <p:cond delay="0"/>
                                  </p:stCondLst>
                                  <p:childTnLst>
                                    <p:set>
                                      <p:cBhvr>
                                        <p:cTn id="104" dur="1" fill="hold">
                                          <p:stCondLst>
                                            <p:cond delay="0"/>
                                          </p:stCondLst>
                                        </p:cTn>
                                        <p:tgtEl>
                                          <p:spTgt spid="17418"/>
                                        </p:tgtEl>
                                        <p:attrNameLst>
                                          <p:attrName>style.visibility</p:attrName>
                                        </p:attrNameLst>
                                      </p:cBhvr>
                                      <p:to>
                                        <p:strVal val="visible"/>
                                      </p:to>
                                    </p:set>
                                    <p:animEffect transition="in" filter="blinds(vertical)">
                                      <p:cBhvr>
                                        <p:cTn id="105" dur="500"/>
                                        <p:tgtEl>
                                          <p:spTgt spid="17418"/>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17419"/>
                                        </p:tgtEl>
                                        <p:attrNameLst>
                                          <p:attrName>style.visibility</p:attrName>
                                        </p:attrNameLst>
                                      </p:cBhvr>
                                      <p:to>
                                        <p:strVal val="visible"/>
                                      </p:to>
                                    </p:set>
                                    <p:anim calcmode="lin" valueType="num">
                                      <p:cBhvr additive="base">
                                        <p:cTn id="110" dur="500" fill="hold"/>
                                        <p:tgtEl>
                                          <p:spTgt spid="17419"/>
                                        </p:tgtEl>
                                        <p:attrNameLst>
                                          <p:attrName>ppt_x</p:attrName>
                                        </p:attrNameLst>
                                      </p:cBhvr>
                                      <p:tavLst>
                                        <p:tav tm="0">
                                          <p:val>
                                            <p:strVal val="#ppt_x"/>
                                          </p:val>
                                        </p:tav>
                                        <p:tav tm="100000">
                                          <p:val>
                                            <p:strVal val="#ppt_x"/>
                                          </p:val>
                                        </p:tav>
                                      </p:tavLst>
                                    </p:anim>
                                    <p:anim calcmode="lin" valueType="num">
                                      <p:cBhvr additive="base">
                                        <p:cTn id="111"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 presetClass="entr" presetSubtype="4" fill="hold" grpId="0" nodeType="clickEffect">
                                  <p:stCondLst>
                                    <p:cond delay="0"/>
                                  </p:stCondLst>
                                  <p:childTnLst>
                                    <p:set>
                                      <p:cBhvr>
                                        <p:cTn id="115" dur="1" fill="hold">
                                          <p:stCondLst>
                                            <p:cond delay="0"/>
                                          </p:stCondLst>
                                        </p:cTn>
                                        <p:tgtEl>
                                          <p:spTgt spid="17420"/>
                                        </p:tgtEl>
                                        <p:attrNameLst>
                                          <p:attrName>style.visibility</p:attrName>
                                        </p:attrNameLst>
                                      </p:cBhvr>
                                      <p:to>
                                        <p:strVal val="visible"/>
                                      </p:to>
                                    </p:set>
                                    <p:anim calcmode="lin" valueType="num">
                                      <p:cBhvr additive="base">
                                        <p:cTn id="116" dur="500" fill="hold"/>
                                        <p:tgtEl>
                                          <p:spTgt spid="17420"/>
                                        </p:tgtEl>
                                        <p:attrNameLst>
                                          <p:attrName>ppt_x</p:attrName>
                                        </p:attrNameLst>
                                      </p:cBhvr>
                                      <p:tavLst>
                                        <p:tav tm="0">
                                          <p:val>
                                            <p:strVal val="#ppt_x"/>
                                          </p:val>
                                        </p:tav>
                                        <p:tav tm="100000">
                                          <p:val>
                                            <p:strVal val="#ppt_x"/>
                                          </p:val>
                                        </p:tav>
                                      </p:tavLst>
                                    </p:anim>
                                    <p:anim calcmode="lin" valueType="num">
                                      <p:cBhvr additive="base">
                                        <p:cTn id="117"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par>
                    <p:cTn id="118" fill="hold" nodeType="clickPar">
                      <p:stCondLst>
                        <p:cond delay="indefinite"/>
                      </p:stCondLst>
                      <p:childTnLst>
                        <p:par>
                          <p:cTn id="119" fill="hold" nodeType="withGroup">
                            <p:stCondLst>
                              <p:cond delay="0"/>
                            </p:stCondLst>
                            <p:childTnLst>
                              <p:par>
                                <p:cTn id="120" presetID="4" presetClass="entr" presetSubtype="16" fill="hold" grpId="0" nodeType="clickEffect">
                                  <p:stCondLst>
                                    <p:cond delay="0"/>
                                  </p:stCondLst>
                                  <p:childTnLst>
                                    <p:set>
                                      <p:cBhvr>
                                        <p:cTn id="121" dur="1" fill="hold">
                                          <p:stCondLst>
                                            <p:cond delay="0"/>
                                          </p:stCondLst>
                                        </p:cTn>
                                        <p:tgtEl>
                                          <p:spTgt spid="17421"/>
                                        </p:tgtEl>
                                        <p:attrNameLst>
                                          <p:attrName>style.visibility</p:attrName>
                                        </p:attrNameLst>
                                      </p:cBhvr>
                                      <p:to>
                                        <p:strVal val="visible"/>
                                      </p:to>
                                    </p:set>
                                    <p:animEffect transition="in" filter="box(in)">
                                      <p:cBhvr>
                                        <p:cTn id="122" dur="500"/>
                                        <p:tgtEl>
                                          <p:spTgt spid="17421"/>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5" presetClass="entr" presetSubtype="0" fill="hold" grpId="0" nodeType="clickEffect">
                                  <p:stCondLst>
                                    <p:cond delay="0"/>
                                  </p:stCondLst>
                                  <p:childTnLst>
                                    <p:set>
                                      <p:cBhvr>
                                        <p:cTn id="126" dur="1" fill="hold">
                                          <p:stCondLst>
                                            <p:cond delay="0"/>
                                          </p:stCondLst>
                                        </p:cTn>
                                        <p:tgtEl>
                                          <p:spTgt spid="17422"/>
                                        </p:tgtEl>
                                        <p:attrNameLst>
                                          <p:attrName>style.visibility</p:attrName>
                                        </p:attrNameLst>
                                      </p:cBhvr>
                                      <p:to>
                                        <p:strVal val="visible"/>
                                      </p:to>
                                    </p:set>
                                    <p:anim calcmode="lin" valueType="num">
                                      <p:cBhvr>
                                        <p:cTn id="127" dur="1000" fill="hold"/>
                                        <p:tgtEl>
                                          <p:spTgt spid="17422"/>
                                        </p:tgtEl>
                                        <p:attrNameLst>
                                          <p:attrName>ppt_w</p:attrName>
                                        </p:attrNameLst>
                                      </p:cBhvr>
                                      <p:tavLst>
                                        <p:tav tm="0">
                                          <p:val>
                                            <p:fltVal val="0"/>
                                          </p:val>
                                        </p:tav>
                                        <p:tav tm="100000">
                                          <p:val>
                                            <p:strVal val="#ppt_w"/>
                                          </p:val>
                                        </p:tav>
                                      </p:tavLst>
                                    </p:anim>
                                    <p:anim calcmode="lin" valueType="num">
                                      <p:cBhvr>
                                        <p:cTn id="128" dur="1000" fill="hold"/>
                                        <p:tgtEl>
                                          <p:spTgt spid="17422"/>
                                        </p:tgtEl>
                                        <p:attrNameLst>
                                          <p:attrName>ppt_h</p:attrName>
                                        </p:attrNameLst>
                                      </p:cBhvr>
                                      <p:tavLst>
                                        <p:tav tm="0">
                                          <p:val>
                                            <p:fltVal val="0"/>
                                          </p:val>
                                        </p:tav>
                                        <p:tav tm="100000">
                                          <p:val>
                                            <p:strVal val="#ppt_h"/>
                                          </p:val>
                                        </p:tav>
                                      </p:tavLst>
                                    </p:anim>
                                    <p:anim calcmode="lin" valueType="num">
                                      <p:cBhvr>
                                        <p:cTn id="129" dur="1000" fill="hold"/>
                                        <p:tgtEl>
                                          <p:spTgt spid="17422"/>
                                        </p:tgtEl>
                                        <p:attrNameLst>
                                          <p:attrName>ppt_x</p:attrName>
                                        </p:attrNameLst>
                                      </p:cBhvr>
                                      <p:tavLst>
                                        <p:tav tm="0" fmla="#ppt_x+(cos(-2*pi*(1-$))*-#ppt_x-sin(-2*pi*(1-$))*(1-#ppt_y))*(1-$)">
                                          <p:val>
                                            <p:fltVal val="0"/>
                                          </p:val>
                                        </p:tav>
                                        <p:tav tm="100000">
                                          <p:val>
                                            <p:fltVal val="1"/>
                                          </p:val>
                                        </p:tav>
                                      </p:tavLst>
                                    </p:anim>
                                    <p:anim calcmode="lin" valueType="num">
                                      <p:cBhvr>
                                        <p:cTn id="130" dur="1000" fill="hold"/>
                                        <p:tgtEl>
                                          <p:spTgt spid="1742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2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utoUpdateAnimBg="0"/>
      <p:bldP spid="17412" grpId="0" autoUpdateAnimBg="0"/>
      <p:bldP spid="17413" grpId="0" autoUpdateAnimBg="0"/>
      <p:bldP spid="17414" grpId="0" autoUpdateAnimBg="0"/>
      <p:bldP spid="17415" grpId="0" autoUpdateAnimBg="0"/>
      <p:bldP spid="17416" grpId="0" animBg="1" autoUpdateAnimBg="0"/>
      <p:bldP spid="17417" grpId="0" animBg="1" autoUpdateAnimBg="0"/>
      <p:bldP spid="17418" grpId="0" autoUpdateAnimBg="0"/>
      <p:bldP spid="17419" grpId="0" autoUpdateAnimBg="0"/>
      <p:bldP spid="17420" grpId="0" animBg="1" autoUpdateAnimBg="0"/>
      <p:bldP spid="17421" grpId="0" autoUpdateAnimBg="0"/>
      <p:bldP spid="17422" grpId="0" autoUpdateAnimBg="0"/>
      <p:bldP spid="17423" grpId="0" animBg="1" autoUpdateAnimBg="0"/>
      <p:bldP spid="17424" grpId="0" animBg="1" autoUpdateAnimBg="0"/>
      <p:bldP spid="17425" grpId="0" animBg="1" autoUpdateAnimBg="0"/>
      <p:bldP spid="17426" grpId="0" autoUpdateAnimBg="0"/>
      <p:bldP spid="17427" grpId="0" autoUpdateAnimBg="0"/>
      <p:bldP spid="17428" grpId="0" autoUpdateAnimBg="0"/>
      <p:bldP spid="17429" grpId="0" autoUpdateAnimBg="0"/>
      <p:bldP spid="1743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5"/>
          <p:cNvSpPr txBox="1">
            <a:spLocks noChangeArrowheads="1"/>
          </p:cNvSpPr>
          <p:nvPr/>
        </p:nvSpPr>
        <p:spPr bwMode="auto">
          <a:xfrm>
            <a:off x="2590800" y="228600"/>
            <a:ext cx="6554788" cy="1920875"/>
          </a:xfrm>
          <a:prstGeom prst="rect">
            <a:avLst/>
          </a:prstGeom>
          <a:noFill/>
          <a:ln w="9525">
            <a:noFill/>
            <a:miter lim="800000"/>
            <a:headEnd/>
            <a:tailEnd/>
          </a:ln>
        </p:spPr>
        <p:txBody>
          <a:bodyPr>
            <a:spAutoFit/>
          </a:bodyPr>
          <a:lstStyle/>
          <a:p>
            <a:pPr>
              <a:spcBef>
                <a:spcPct val="50000"/>
              </a:spcBef>
            </a:pPr>
            <a:r>
              <a:rPr lang="en-US" altLang="zh-CN" sz="4000" b="1">
                <a:solidFill>
                  <a:srgbClr val="FF0066"/>
                </a:solidFill>
                <a:latin typeface="Times New Roman" pitchFamily="18" charset="0"/>
                <a:ea typeface="华文中宋" pitchFamily="2" charset="-122"/>
              </a:rPr>
              <a:t>2</a:t>
            </a:r>
            <a:r>
              <a:rPr lang="zh-CN" altLang="en-US" sz="4000" b="1">
                <a:solidFill>
                  <a:srgbClr val="FF0066"/>
                </a:solidFill>
                <a:latin typeface="Times New Roman" pitchFamily="18" charset="0"/>
                <a:ea typeface="华文中宋" pitchFamily="2" charset="-122"/>
              </a:rPr>
              <a:t>、课文中多次写到刘和珍“微笑着，态度很温和”，“和蔼的”，这起到什么作用？</a:t>
            </a:r>
          </a:p>
        </p:txBody>
      </p:sp>
      <p:sp>
        <p:nvSpPr>
          <p:cNvPr id="18435" name="Rectangle 6"/>
          <p:cNvSpPr>
            <a:spLocks noChangeArrowheads="1"/>
          </p:cNvSpPr>
          <p:nvPr/>
        </p:nvSpPr>
        <p:spPr bwMode="auto">
          <a:xfrm>
            <a:off x="0" y="2667000"/>
            <a:ext cx="8662988" cy="4478338"/>
          </a:xfrm>
          <a:prstGeom prst="rect">
            <a:avLst/>
          </a:prstGeom>
          <a:noFill/>
          <a:ln>
            <a:noFill/>
          </a:ln>
          <a:extLst>
            <a:ext uri="{909E8E84-426E-40DD-AFC4-6F175D3DCCD1}"/>
            <a:ext uri="{91240B29-F687-4F45-9708-019B960494DF}"/>
          </a:extLst>
        </p:spPr>
        <p:txBody>
          <a:bodyPr/>
          <a:lstStyle/>
          <a:p>
            <a:pPr marL="342900" indent="-342900">
              <a:spcBef>
                <a:spcPct val="20000"/>
              </a:spcBef>
              <a:buClr>
                <a:schemeClr val="hlink"/>
              </a:buClr>
              <a:buSzPct val="65000"/>
              <a:buFont typeface="Wingdings" pitchFamily="2" charset="2"/>
              <a:buNone/>
              <a:defRPr/>
            </a:pPr>
            <a:r>
              <a:rPr lang="zh-CN" altLang="en-US" sz="3200" b="1">
                <a:solidFill>
                  <a:srgbClr val="333333"/>
                </a:solidFill>
                <a:effectLst>
                  <a:outerShdw blurRad="38100" dist="38100" dir="2700000" algn="tl">
                    <a:srgbClr val="C0C0C0"/>
                  </a:outerShdw>
                </a:effectLst>
              </a:rPr>
              <a:t>               </a:t>
            </a:r>
            <a:endParaRPr lang="zh-CN" altLang="en-US" sz="3600" b="1">
              <a:solidFill>
                <a:srgbClr val="333333"/>
              </a:solidFill>
              <a:effectLst>
                <a:outerShdw blurRad="38100" dist="38100" dir="2700000" algn="tl">
                  <a:srgbClr val="C0C0C0"/>
                </a:outerShdw>
              </a:effectLst>
            </a:endParaRPr>
          </a:p>
        </p:txBody>
      </p:sp>
      <p:pic>
        <p:nvPicPr>
          <p:cNvPr id="24580" name="Picture 7" descr="lhz01"/>
          <p:cNvPicPr>
            <a:picLocks noChangeAspect="1" noChangeArrowheads="1"/>
          </p:cNvPicPr>
          <p:nvPr/>
        </p:nvPicPr>
        <p:blipFill>
          <a:blip r:embed="rId3"/>
          <a:srcRect/>
          <a:stretch>
            <a:fillRect/>
          </a:stretch>
        </p:blipFill>
        <p:spPr bwMode="auto">
          <a:xfrm>
            <a:off x="76200" y="0"/>
            <a:ext cx="2362200" cy="2895600"/>
          </a:xfrm>
          <a:prstGeom prst="rect">
            <a:avLst/>
          </a:prstGeom>
          <a:noFill/>
          <a:ln w="9525">
            <a:noFill/>
            <a:miter lim="800000"/>
            <a:headEnd/>
            <a:tailEnd/>
          </a:ln>
        </p:spPr>
      </p:pic>
      <p:sp>
        <p:nvSpPr>
          <p:cNvPr id="18437" name="Text Box 5"/>
          <p:cNvSpPr txBox="1">
            <a:spLocks noChangeArrowheads="1"/>
          </p:cNvSpPr>
          <p:nvPr/>
        </p:nvSpPr>
        <p:spPr bwMode="auto">
          <a:xfrm>
            <a:off x="0" y="2819400"/>
            <a:ext cx="8915400" cy="579438"/>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zh-CN" altLang="en-US" sz="3200" b="1">
                <a:solidFill>
                  <a:srgbClr val="FF0066"/>
                </a:solidFill>
                <a:effectLst>
                  <a:outerShdw blurRad="38100" dist="38100" dir="2700000" algn="tl">
                    <a:srgbClr val="C0C0C0"/>
                  </a:outerShdw>
                </a:effectLst>
              </a:rPr>
              <a:t>（</a:t>
            </a:r>
            <a:r>
              <a:rPr lang="en-US" sz="3200" b="1">
                <a:solidFill>
                  <a:srgbClr val="FF0066"/>
                </a:solidFill>
                <a:effectLst>
                  <a:outerShdw blurRad="38100" dist="38100" dir="2700000" algn="tl">
                    <a:srgbClr val="C0C0C0"/>
                  </a:outerShdw>
                </a:effectLst>
              </a:rPr>
              <a:t>1</a:t>
            </a:r>
            <a:r>
              <a:rPr lang="zh-CN" altLang="en-US" sz="3200" b="1">
                <a:solidFill>
                  <a:srgbClr val="FF0066"/>
                </a:solidFill>
                <a:effectLst>
                  <a:outerShdw blurRad="38100" dist="38100" dir="2700000" algn="tl">
                    <a:srgbClr val="C0C0C0"/>
                  </a:outerShdw>
                </a:effectLst>
              </a:rPr>
              <a:t>）</a:t>
            </a:r>
            <a:r>
              <a:rPr lang="zh-CN" altLang="en-US" sz="3200" b="1">
                <a:solidFill>
                  <a:srgbClr val="333333"/>
                </a:solidFill>
                <a:effectLst>
                  <a:outerShdw blurRad="38100" dist="38100" dir="2700000" algn="tl">
                    <a:srgbClr val="C0C0C0"/>
                  </a:outerShdw>
                </a:effectLst>
              </a:rPr>
              <a:t> 与反对派的凶残毒辣形成强烈的反差。</a:t>
            </a:r>
          </a:p>
        </p:txBody>
      </p:sp>
      <p:sp>
        <p:nvSpPr>
          <p:cNvPr id="18438" name="Text Box 6"/>
          <p:cNvSpPr txBox="1">
            <a:spLocks noChangeArrowheads="1"/>
          </p:cNvSpPr>
          <p:nvPr/>
        </p:nvSpPr>
        <p:spPr bwMode="auto">
          <a:xfrm>
            <a:off x="0" y="3505200"/>
            <a:ext cx="8458200" cy="1066800"/>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50000"/>
              </a:spcBef>
              <a:defRPr/>
            </a:pPr>
            <a:r>
              <a:rPr lang="zh-CN" altLang="en-US" sz="3200" b="1">
                <a:solidFill>
                  <a:srgbClr val="FF0066"/>
                </a:solidFill>
                <a:effectLst>
                  <a:outerShdw blurRad="38100" dist="38100" dir="2700000" algn="tl">
                    <a:srgbClr val="C0C0C0"/>
                  </a:outerShdw>
                </a:effectLst>
              </a:rPr>
              <a:t>（</a:t>
            </a:r>
            <a:r>
              <a:rPr lang="en-US" sz="3200" b="1">
                <a:solidFill>
                  <a:srgbClr val="FF0066"/>
                </a:solidFill>
                <a:effectLst>
                  <a:outerShdw blurRad="38100" dist="38100" dir="2700000" algn="tl">
                    <a:srgbClr val="C0C0C0"/>
                  </a:outerShdw>
                </a:effectLst>
              </a:rPr>
              <a:t>2</a:t>
            </a:r>
            <a:r>
              <a:rPr lang="zh-CN" altLang="en-US" sz="3200" b="1">
                <a:solidFill>
                  <a:srgbClr val="FF0066"/>
                </a:solidFill>
                <a:effectLst>
                  <a:outerShdw blurRad="38100" dist="38100" dir="2700000" algn="tl">
                    <a:srgbClr val="C0C0C0"/>
                  </a:outerShdw>
                </a:effectLst>
              </a:rPr>
              <a:t>）</a:t>
            </a:r>
            <a:r>
              <a:rPr lang="zh-CN" altLang="en-US" sz="3200" b="1">
                <a:solidFill>
                  <a:srgbClr val="333333"/>
                </a:solidFill>
                <a:effectLst>
                  <a:outerShdw blurRad="38100" dist="38100" dir="2700000" algn="tl">
                    <a:srgbClr val="C0C0C0"/>
                  </a:outerShdw>
                </a:effectLst>
              </a:rPr>
              <a:t>流露出</a:t>
            </a:r>
            <a:r>
              <a:rPr lang="zh-CN" altLang="en-US" sz="3200" b="1"/>
              <a:t>作者</a:t>
            </a:r>
            <a:r>
              <a:rPr lang="zh-CN" altLang="en-US" sz="3200" b="1">
                <a:solidFill>
                  <a:srgbClr val="333333"/>
                </a:solidFill>
                <a:effectLst>
                  <a:outerShdw blurRad="38100" dist="38100" dir="2700000" algn="tl">
                    <a:srgbClr val="C0C0C0"/>
                  </a:outerShdw>
                </a:effectLst>
              </a:rPr>
              <a:t>不相信不愿意她死的情感，表现他极度的悲痛。</a:t>
            </a:r>
          </a:p>
        </p:txBody>
      </p:sp>
      <p:sp>
        <p:nvSpPr>
          <p:cNvPr id="18439" name="Text Box 7"/>
          <p:cNvSpPr txBox="1">
            <a:spLocks noChangeArrowheads="1"/>
          </p:cNvSpPr>
          <p:nvPr/>
        </p:nvSpPr>
        <p:spPr bwMode="auto">
          <a:xfrm>
            <a:off x="0" y="4724400"/>
            <a:ext cx="8839200" cy="1798638"/>
          </a:xfrm>
          <a:prstGeom prst="rect">
            <a:avLst/>
          </a:prstGeom>
          <a:noFill/>
          <a:ln>
            <a:noFill/>
          </a:ln>
          <a:effectLst/>
          <a:extLst>
            <a:ext uri="{909E8E84-426E-40DD-AFC4-6F175D3DCCD1}"/>
            <a:ext uri="{91240B29-F687-4F45-9708-019B960494DF}"/>
            <a:ext uri="{AF507438-7753-43E0-B8FC-AC1667EBCBE1}"/>
          </a:extLst>
        </p:spPr>
        <p:txBody>
          <a:bodyPr>
            <a:spAutoFit/>
          </a:bodyPr>
          <a:lstStyle/>
          <a:p>
            <a:pPr>
              <a:spcBef>
                <a:spcPct val="20000"/>
              </a:spcBef>
              <a:buClr>
                <a:schemeClr val="hlink"/>
              </a:buClr>
              <a:buSzPct val="65000"/>
              <a:buFont typeface="Wingdings" pitchFamily="2" charset="2"/>
              <a:buNone/>
              <a:defRPr/>
            </a:pPr>
            <a:r>
              <a:rPr lang="zh-CN" altLang="en-US" sz="3200" b="1">
                <a:solidFill>
                  <a:srgbClr val="FF0066"/>
                </a:solidFill>
                <a:effectLst>
                  <a:outerShdw blurRad="38100" dist="38100" dir="2700000" algn="tl">
                    <a:srgbClr val="C0C0C0"/>
                  </a:outerShdw>
                </a:effectLst>
              </a:rPr>
              <a:t>（</a:t>
            </a:r>
            <a:r>
              <a:rPr lang="en-US" sz="3200" b="1">
                <a:solidFill>
                  <a:srgbClr val="FF0066"/>
                </a:solidFill>
                <a:effectLst>
                  <a:outerShdw blurRad="38100" dist="38100" dir="2700000" algn="tl">
                    <a:srgbClr val="C0C0C0"/>
                  </a:outerShdw>
                </a:effectLst>
              </a:rPr>
              <a:t>3</a:t>
            </a:r>
            <a:r>
              <a:rPr lang="zh-CN" altLang="en-US" sz="3200" b="1">
                <a:solidFill>
                  <a:srgbClr val="FF0066"/>
                </a:solidFill>
                <a:effectLst>
                  <a:outerShdw blurRad="38100" dist="38100" dir="2700000" algn="tl">
                    <a:srgbClr val="C0C0C0"/>
                  </a:outerShdw>
                </a:effectLst>
              </a:rPr>
              <a:t>）</a:t>
            </a:r>
            <a:r>
              <a:rPr lang="zh-CN" altLang="en-US" sz="3200" b="1">
                <a:solidFill>
                  <a:srgbClr val="333333"/>
                </a:solidFill>
                <a:effectLst>
                  <a:outerShdw blurRad="38100" dist="38100" dir="2700000" algn="tl">
                    <a:srgbClr val="C0C0C0"/>
                  </a:outerShdw>
                </a:effectLst>
              </a:rPr>
              <a:t>透出</a:t>
            </a:r>
            <a:r>
              <a:rPr lang="zh-CN" altLang="en-US" sz="3200" b="1">
                <a:solidFill>
                  <a:srgbClr val="0000FF"/>
                </a:solidFill>
              </a:rPr>
              <a:t>刘和珍</a:t>
            </a:r>
            <a:r>
              <a:rPr lang="zh-CN" altLang="en-US" sz="3200" b="1">
                <a:solidFill>
                  <a:srgbClr val="333333"/>
                </a:solidFill>
                <a:effectLst>
                  <a:outerShdw blurRad="38100" dist="38100" dir="2700000" algn="tl">
                    <a:srgbClr val="C0C0C0"/>
                  </a:outerShdw>
                </a:effectLst>
              </a:rPr>
              <a:t>的善良与纯真，表现作者对反动派的抨击和揭露。 </a:t>
            </a:r>
          </a:p>
          <a:p>
            <a:pPr>
              <a:spcBef>
                <a:spcPct val="50000"/>
              </a:spcBef>
              <a:defRPr/>
            </a:pPr>
            <a:endParaRPr lang="zh-CN" altLang="en-US" sz="320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ppt_w</p:attrName>
                                        </p:attrNameLst>
                                      </p:cBhvr>
                                      <p:tavLst>
                                        <p:tav tm="0">
                                          <p:val>
                                            <p:fltVal val="0"/>
                                          </p:val>
                                        </p:tav>
                                        <p:tav tm="100000">
                                          <p:val>
                                            <p:strVal val="#ppt_w"/>
                                          </p:val>
                                        </p:tav>
                                      </p:tavLst>
                                    </p:anim>
                                    <p:anim calcmode="lin" valueType="num">
                                      <p:cBhvr>
                                        <p:cTn id="8" dur="1000" fill="hold"/>
                                        <p:tgtEl>
                                          <p:spTgt spid="18434"/>
                                        </p:tgtEl>
                                        <p:attrNameLst>
                                          <p:attrName>ppt_h</p:attrName>
                                        </p:attrNameLst>
                                      </p:cBhvr>
                                      <p:tavLst>
                                        <p:tav tm="0">
                                          <p:val>
                                            <p:fltVal val="0"/>
                                          </p:val>
                                        </p:tav>
                                        <p:tav tm="100000">
                                          <p:val>
                                            <p:strVal val="#ppt_h"/>
                                          </p:val>
                                        </p:tav>
                                      </p:tavLst>
                                    </p:anim>
                                    <p:anim calcmode="lin" valueType="num">
                                      <p:cBhvr>
                                        <p:cTn id="9" dur="1000" fill="hold"/>
                                        <p:tgtEl>
                                          <p:spTgt spid="184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43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8435"/>
                                        </p:tgtEl>
                                        <p:attrNameLst>
                                          <p:attrName>style.visibility</p:attrName>
                                        </p:attrNameLst>
                                      </p:cBhvr>
                                      <p:to>
                                        <p:strVal val="visible"/>
                                      </p:to>
                                    </p:set>
                                    <p:animEffect transition="in" filter="dissolve">
                                      <p:cBhvr>
                                        <p:cTn id="15" dur="500"/>
                                        <p:tgtEl>
                                          <p:spTgt spid="184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1" nodeType="clickEffect">
                                  <p:stCondLst>
                                    <p:cond delay="0"/>
                                  </p:stCondLst>
                                  <p:childTnLst>
                                    <p:set>
                                      <p:cBhvr>
                                        <p:cTn id="19" dur="1" fill="hold">
                                          <p:stCondLst>
                                            <p:cond delay="0"/>
                                          </p:stCondLst>
                                        </p:cTn>
                                        <p:tgtEl>
                                          <p:spTgt spid="18434"/>
                                        </p:tgtEl>
                                        <p:attrNameLst>
                                          <p:attrName>style.visibility</p:attrName>
                                        </p:attrNameLst>
                                      </p:cBhvr>
                                      <p:to>
                                        <p:strVal val="visible"/>
                                      </p:to>
                                    </p:set>
                                    <p:anim calcmode="lin" valueType="num">
                                      <p:cBhvr additive="base">
                                        <p:cTn id="20" dur="500" fill="hold"/>
                                        <p:tgtEl>
                                          <p:spTgt spid="18434"/>
                                        </p:tgtEl>
                                        <p:attrNameLst>
                                          <p:attrName>ppt_x</p:attrName>
                                        </p:attrNameLst>
                                      </p:cBhvr>
                                      <p:tavLst>
                                        <p:tav tm="0">
                                          <p:val>
                                            <p:strVal val="#ppt_x"/>
                                          </p:val>
                                        </p:tav>
                                        <p:tav tm="100000">
                                          <p:val>
                                            <p:strVal val="#ppt_x"/>
                                          </p:val>
                                        </p:tav>
                                      </p:tavLst>
                                    </p:anim>
                                    <p:anim calcmode="lin" valueType="num">
                                      <p:cBhvr additive="base">
                                        <p:cTn id="21"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437"/>
                                        </p:tgtEl>
                                        <p:attrNameLst>
                                          <p:attrName>style.visibility</p:attrName>
                                        </p:attrNameLst>
                                      </p:cBhvr>
                                      <p:to>
                                        <p:strVal val="visible"/>
                                      </p:to>
                                    </p:set>
                                    <p:anim calcmode="lin" valueType="num">
                                      <p:cBhvr additive="base">
                                        <p:cTn id="26" dur="500" fill="hold"/>
                                        <p:tgtEl>
                                          <p:spTgt spid="18437"/>
                                        </p:tgtEl>
                                        <p:attrNameLst>
                                          <p:attrName>ppt_x</p:attrName>
                                        </p:attrNameLst>
                                      </p:cBhvr>
                                      <p:tavLst>
                                        <p:tav tm="0">
                                          <p:val>
                                            <p:strVal val="#ppt_x"/>
                                          </p:val>
                                        </p:tav>
                                        <p:tav tm="100000">
                                          <p:val>
                                            <p:strVal val="#ppt_x"/>
                                          </p:val>
                                        </p:tav>
                                      </p:tavLst>
                                    </p:anim>
                                    <p:anim calcmode="lin" valueType="num">
                                      <p:cBhvr additive="base">
                                        <p:cTn id="27"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8438"/>
                                        </p:tgtEl>
                                        <p:attrNameLst>
                                          <p:attrName>style.visibility</p:attrName>
                                        </p:attrNameLst>
                                      </p:cBhvr>
                                      <p:to>
                                        <p:strVal val="visible"/>
                                      </p:to>
                                    </p:set>
                                    <p:anim calcmode="lin" valueType="num">
                                      <p:cBhvr additive="base">
                                        <p:cTn id="32" dur="500" fill="hold"/>
                                        <p:tgtEl>
                                          <p:spTgt spid="18438"/>
                                        </p:tgtEl>
                                        <p:attrNameLst>
                                          <p:attrName>ppt_x</p:attrName>
                                        </p:attrNameLst>
                                      </p:cBhvr>
                                      <p:tavLst>
                                        <p:tav tm="0">
                                          <p:val>
                                            <p:strVal val="#ppt_x"/>
                                          </p:val>
                                        </p:tav>
                                        <p:tav tm="100000">
                                          <p:val>
                                            <p:strVal val="#ppt_x"/>
                                          </p:val>
                                        </p:tav>
                                      </p:tavLst>
                                    </p:anim>
                                    <p:anim calcmode="lin" valueType="num">
                                      <p:cBhvr additive="base">
                                        <p:cTn id="33"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8439"/>
                                        </p:tgtEl>
                                        <p:attrNameLst>
                                          <p:attrName>style.visibility</p:attrName>
                                        </p:attrNameLst>
                                      </p:cBhvr>
                                      <p:to>
                                        <p:strVal val="visible"/>
                                      </p:to>
                                    </p:set>
                                    <p:anim calcmode="lin" valueType="num">
                                      <p:cBhvr additive="base">
                                        <p:cTn id="38" dur="500" fill="hold"/>
                                        <p:tgtEl>
                                          <p:spTgt spid="18439"/>
                                        </p:tgtEl>
                                        <p:attrNameLst>
                                          <p:attrName>ppt_x</p:attrName>
                                        </p:attrNameLst>
                                      </p:cBhvr>
                                      <p:tavLst>
                                        <p:tav tm="0">
                                          <p:val>
                                            <p:strVal val="#ppt_x"/>
                                          </p:val>
                                        </p:tav>
                                        <p:tav tm="100000">
                                          <p:val>
                                            <p:strVal val="#ppt_x"/>
                                          </p:val>
                                        </p:tav>
                                      </p:tavLst>
                                    </p:anim>
                                    <p:anim calcmode="lin" valueType="num">
                                      <p:cBhvr additive="base">
                                        <p:cTn id="39"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4" grpId="1" autoUpdateAnimBg="0"/>
      <p:bldP spid="18435" grpId="0" autoUpdateAnimBg="0"/>
      <p:bldP spid="18437" grpId="0" autoUpdateAnimBg="0"/>
      <p:bldP spid="18438" grpId="0" autoUpdateAnimBg="0"/>
      <p:bldP spid="1843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74613" y="228600"/>
            <a:ext cx="9371013" cy="701675"/>
          </a:xfrm>
          <a:prstGeom prst="rect">
            <a:avLst/>
          </a:prstGeom>
          <a:noFill/>
          <a:ln w="9525">
            <a:noFill/>
            <a:miter lim="800000"/>
            <a:headEnd/>
            <a:tailEnd/>
          </a:ln>
        </p:spPr>
        <p:txBody>
          <a:bodyPr>
            <a:spAutoFit/>
          </a:bodyPr>
          <a:lstStyle/>
          <a:p>
            <a:pPr>
              <a:spcBef>
                <a:spcPct val="50000"/>
              </a:spcBef>
            </a:pPr>
            <a:r>
              <a:rPr lang="en-US" altLang="zh-CN" sz="4000" b="1">
                <a:solidFill>
                  <a:srgbClr val="FF0066"/>
                </a:solidFill>
                <a:latin typeface="Verdana" pitchFamily="34" charset="0"/>
              </a:rPr>
              <a:t>3</a:t>
            </a:r>
            <a:r>
              <a:rPr lang="zh-CN" altLang="en-US" sz="4000" b="1">
                <a:solidFill>
                  <a:srgbClr val="FF0066"/>
                </a:solidFill>
                <a:latin typeface="Verdana" pitchFamily="34" charset="0"/>
              </a:rPr>
              <a:t>、鲁迅对于徒手请愿方式是怎么看的？</a:t>
            </a:r>
            <a:endParaRPr lang="en-US" sz="4000" b="1">
              <a:solidFill>
                <a:srgbClr val="FF0066"/>
              </a:solidFill>
              <a:latin typeface="Verdana" pitchFamily="34" charset="0"/>
            </a:endParaRPr>
          </a:p>
        </p:txBody>
      </p:sp>
      <p:sp>
        <p:nvSpPr>
          <p:cNvPr id="19459" name="Text Box 3"/>
          <p:cNvSpPr txBox="1">
            <a:spLocks noChangeArrowheads="1"/>
          </p:cNvSpPr>
          <p:nvPr/>
        </p:nvSpPr>
        <p:spPr bwMode="auto">
          <a:xfrm>
            <a:off x="0" y="990600"/>
            <a:ext cx="8915400" cy="5426075"/>
          </a:xfrm>
          <a:prstGeom prst="rect">
            <a:avLst/>
          </a:prstGeom>
          <a:noFill/>
          <a:ln w="9525">
            <a:noFill/>
            <a:miter lim="800000"/>
            <a:headEnd/>
            <a:tailEnd/>
          </a:ln>
        </p:spPr>
        <p:txBody>
          <a:bodyPr>
            <a:spAutoFit/>
          </a:bodyPr>
          <a:lstStyle/>
          <a:p>
            <a:pPr>
              <a:spcBef>
                <a:spcPct val="50000"/>
              </a:spcBef>
            </a:pPr>
            <a:r>
              <a:rPr lang="zh-CN" altLang="en-US" sz="3200" dirty="0">
                <a:latin typeface="Verdana" pitchFamily="34" charset="0"/>
              </a:rPr>
              <a:t>     </a:t>
            </a:r>
            <a:r>
              <a:rPr lang="zh-CN" altLang="en-US" sz="3200" b="1" dirty="0">
                <a:latin typeface="Verdana" pitchFamily="34" charset="0"/>
              </a:rPr>
              <a:t> </a:t>
            </a:r>
            <a:r>
              <a:rPr lang="zh-CN" altLang="en-US" sz="3200" b="1" dirty="0">
                <a:latin typeface="华文行楷" pitchFamily="2" charset="-122"/>
                <a:ea typeface="华文行楷" pitchFamily="2" charset="-122"/>
              </a:rPr>
              <a:t>时间永是流驶，街市依旧太平，有限的几个生命，在中国是不算什么的，至多，不过供无恶意的闲人以饭后的谈资，或者给有恶意的闲人作</a:t>
            </a:r>
            <a:r>
              <a:rPr lang="zh-CN" altLang="en-US" sz="3200" b="1" dirty="0">
                <a:latin typeface="Times New Roman" pitchFamily="18" charset="0"/>
                <a:ea typeface="华文行楷" pitchFamily="2" charset="-122"/>
              </a:rPr>
              <a:t>“</a:t>
            </a:r>
            <a:r>
              <a:rPr lang="zh-CN" altLang="en-US" sz="3200" b="1" dirty="0">
                <a:latin typeface="华文行楷" pitchFamily="2" charset="-122"/>
                <a:ea typeface="华文行楷" pitchFamily="2" charset="-122"/>
              </a:rPr>
              <a:t>流言</a:t>
            </a:r>
            <a:r>
              <a:rPr lang="zh-CN" altLang="en-US" sz="3200" b="1" dirty="0">
                <a:latin typeface="Times New Roman" pitchFamily="18" charset="0"/>
                <a:ea typeface="华文行楷" pitchFamily="2" charset="-122"/>
              </a:rPr>
              <a:t>”</a:t>
            </a:r>
            <a:r>
              <a:rPr lang="zh-CN" altLang="en-US" sz="3200" b="1" dirty="0">
                <a:latin typeface="华文行楷" pitchFamily="2" charset="-122"/>
                <a:ea typeface="华文行楷" pitchFamily="2" charset="-122"/>
              </a:rPr>
              <a:t>的种子。至于此外的深的意义，我总觉得很寥寥，因为这实在不过是徒手的请愿。</a:t>
            </a:r>
            <a:r>
              <a:rPr lang="zh-CN" altLang="en-US" sz="3200" b="1" dirty="0">
                <a:solidFill>
                  <a:srgbClr val="FF0000"/>
                </a:solidFill>
                <a:latin typeface="华文行楷" pitchFamily="2" charset="-122"/>
                <a:ea typeface="华文行楷" pitchFamily="2" charset="-122"/>
              </a:rPr>
              <a:t>人类的血战前行的历史，正如煤的形成，当时用大量的木材，结果却只是一小块，但请愿是不在其中的，更何况是徒手。</a:t>
            </a:r>
            <a:r>
              <a:rPr lang="zh-CN" altLang="en-US" sz="3600" b="1" dirty="0">
                <a:solidFill>
                  <a:srgbClr val="FF0000"/>
                </a:solidFill>
                <a:latin typeface="华文行楷" pitchFamily="2" charset="-122"/>
                <a:ea typeface="华文行楷" pitchFamily="2" charset="-122"/>
              </a:rPr>
              <a:t> </a:t>
            </a:r>
            <a:r>
              <a:rPr lang="zh-CN" altLang="en-US" sz="3600" b="1" dirty="0">
                <a:latin typeface="华文行楷" pitchFamily="2" charset="-122"/>
                <a:ea typeface="华文行楷" pitchFamily="2" charset="-122"/>
              </a:rPr>
              <a:t/>
            </a:r>
            <a:br>
              <a:rPr lang="zh-CN" altLang="en-US" sz="3600" b="1" dirty="0">
                <a:latin typeface="华文行楷" pitchFamily="2" charset="-122"/>
                <a:ea typeface="华文行楷" pitchFamily="2" charset="-122"/>
              </a:rPr>
            </a:br>
            <a:r>
              <a:rPr lang="zh-CN" altLang="en-US" sz="3600" b="1" dirty="0">
                <a:latin typeface="Verdana" pitchFamily="34" charset="0"/>
              </a:rPr>
              <a:t>　　</a:t>
            </a:r>
          </a:p>
          <a:p>
            <a:pPr>
              <a:spcBef>
                <a:spcPct val="50000"/>
              </a:spcBef>
            </a:pPr>
            <a:endParaRPr lang="zh-CN" altLang="en-US" sz="3600" b="1" dirty="0">
              <a:latin typeface="Verdana" pitchFamily="34" charset="0"/>
              <a:ea typeface="华文新魏"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gtEl>
                                        <p:attrNameLst>
                                          <p:attrName>style.visibility</p:attrName>
                                        </p:attrNameLst>
                                      </p:cBhvr>
                                      <p:to>
                                        <p:strVal val="visible"/>
                                      </p:to>
                                    </p:set>
                                    <p:anim calcmode="lin" valueType="num">
                                      <p:cBhvr additive="base">
                                        <p:cTn id="13" dur="500" fill="hold"/>
                                        <p:tgtEl>
                                          <p:spTgt spid="19459"/>
                                        </p:tgtEl>
                                        <p:attrNameLst>
                                          <p:attrName>ppt_x</p:attrName>
                                        </p:attrNameLst>
                                      </p:cBhvr>
                                      <p:tavLst>
                                        <p:tav tm="0">
                                          <p:val>
                                            <p:strVal val="#ppt_x"/>
                                          </p:val>
                                        </p:tav>
                                        <p:tav tm="100000">
                                          <p:val>
                                            <p:strVal val="#ppt_x"/>
                                          </p:val>
                                        </p:tav>
                                      </p:tavLst>
                                    </p:anim>
                                    <p:anim calcmode="lin" valueType="num">
                                      <p:cBhvr additive="base">
                                        <p:cTn id="14"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7826" name="Picture 2" descr="lhz01"/>
          <p:cNvPicPr>
            <a:picLocks noChangeAspect="1" noChangeArrowheads="1"/>
          </p:cNvPicPr>
          <p:nvPr/>
        </p:nvPicPr>
        <p:blipFill>
          <a:blip r:embed="rId3"/>
          <a:srcRect/>
          <a:stretch>
            <a:fillRect/>
          </a:stretch>
        </p:blipFill>
        <p:spPr bwMode="auto">
          <a:xfrm>
            <a:off x="2627313" y="1447800"/>
            <a:ext cx="4464050" cy="5221288"/>
          </a:xfrm>
          <a:prstGeom prst="rect">
            <a:avLst/>
          </a:prstGeom>
          <a:noFill/>
          <a:ln w="9525">
            <a:noFill/>
            <a:miter lim="800000"/>
            <a:headEnd/>
            <a:tailEnd/>
          </a:ln>
          <a:effectLst>
            <a:outerShdw dist="35921" dir="2700000" algn="ctr" rotWithShape="0">
              <a:srgbClr val="808080"/>
            </a:outerShdw>
          </a:effectLst>
        </p:spPr>
      </p:pic>
      <p:sp>
        <p:nvSpPr>
          <p:cNvPr id="77827" name="Text Box 3"/>
          <p:cNvSpPr txBox="1">
            <a:spLocks noChangeArrowheads="1"/>
          </p:cNvSpPr>
          <p:nvPr/>
        </p:nvSpPr>
        <p:spPr bwMode="auto">
          <a:xfrm>
            <a:off x="971550" y="1052513"/>
            <a:ext cx="733425" cy="5589587"/>
          </a:xfrm>
          <a:prstGeom prst="rect">
            <a:avLst/>
          </a:prstGeom>
          <a:noFill/>
          <a:ln w="9525">
            <a:noFill/>
            <a:miter lim="800000"/>
            <a:headEnd/>
            <a:tailEnd/>
          </a:ln>
        </p:spPr>
        <p:txBody>
          <a:bodyPr vert="eaVert">
            <a:spAutoFit/>
          </a:bodyPr>
          <a:lstStyle/>
          <a:p>
            <a:pPr>
              <a:spcBef>
                <a:spcPct val="50000"/>
              </a:spcBef>
            </a:pPr>
            <a:r>
              <a:rPr lang="en-US" sz="3600" b="1">
                <a:solidFill>
                  <a:schemeClr val="tx2"/>
                </a:solidFill>
                <a:latin typeface="黑体" pitchFamily="49" charset="-122"/>
                <a:ea typeface="黑体" pitchFamily="49" charset="-122"/>
              </a:rPr>
              <a:t> </a:t>
            </a:r>
            <a:r>
              <a:rPr lang="zh-CN" altLang="en-US" sz="3600" b="1">
                <a:solidFill>
                  <a:schemeClr val="tx2"/>
                </a:solidFill>
                <a:latin typeface="黑体" pitchFamily="49" charset="-122"/>
                <a:ea typeface="黑体" pitchFamily="49" charset="-122"/>
              </a:rPr>
              <a:t>长歌当哭  控诉卑劣之徒</a:t>
            </a:r>
          </a:p>
        </p:txBody>
      </p:sp>
      <p:sp>
        <p:nvSpPr>
          <p:cNvPr id="77828" name="Text Box 4"/>
          <p:cNvSpPr txBox="1">
            <a:spLocks noChangeArrowheads="1"/>
          </p:cNvSpPr>
          <p:nvPr/>
        </p:nvSpPr>
        <p:spPr bwMode="auto">
          <a:xfrm>
            <a:off x="7019925" y="1052513"/>
            <a:ext cx="1557338" cy="5473700"/>
          </a:xfrm>
          <a:prstGeom prst="rect">
            <a:avLst/>
          </a:prstGeom>
          <a:noFill/>
          <a:ln w="9525">
            <a:noFill/>
            <a:miter lim="800000"/>
            <a:headEnd/>
            <a:tailEnd/>
          </a:ln>
        </p:spPr>
        <p:txBody>
          <a:bodyPr vert="eaVert">
            <a:spAutoFit/>
          </a:bodyPr>
          <a:lstStyle/>
          <a:p>
            <a:pPr>
              <a:spcBef>
                <a:spcPct val="50000"/>
              </a:spcBef>
            </a:pPr>
            <a:r>
              <a:rPr lang="en-US" sz="3600" b="1">
                <a:solidFill>
                  <a:schemeClr val="tx2"/>
                </a:solidFill>
                <a:latin typeface="黑体" pitchFamily="49" charset="-122"/>
                <a:ea typeface="黑体" pitchFamily="49" charset="-122"/>
              </a:rPr>
              <a:t> </a:t>
            </a:r>
            <a:r>
              <a:rPr lang="zh-CN" altLang="en-US" sz="3600" b="1">
                <a:solidFill>
                  <a:schemeClr val="tx2"/>
                </a:solidFill>
                <a:latin typeface="黑体" pitchFamily="49" charset="-122"/>
                <a:ea typeface="黑体" pitchFamily="49" charset="-122"/>
              </a:rPr>
              <a:t>热血为证  鼓舞奋勇之士</a:t>
            </a:r>
          </a:p>
          <a:p>
            <a:pPr>
              <a:spcBef>
                <a:spcPct val="50000"/>
              </a:spcBef>
            </a:pPr>
            <a:endParaRPr lang="en-US" sz="3600" b="1">
              <a:solidFill>
                <a:schemeClr val="tx2"/>
              </a:solidFill>
              <a:latin typeface="黑体" pitchFamily="49" charset="-122"/>
              <a:ea typeface="黑体" pitchFamily="49" charset="-122"/>
            </a:endParaRPr>
          </a:p>
        </p:txBody>
      </p:sp>
      <p:sp>
        <p:nvSpPr>
          <p:cNvPr id="77829" name="Text Box 5"/>
          <p:cNvSpPr txBox="1">
            <a:spLocks noChangeArrowheads="1"/>
          </p:cNvSpPr>
          <p:nvPr/>
        </p:nvSpPr>
        <p:spPr bwMode="auto">
          <a:xfrm>
            <a:off x="3203575" y="5791200"/>
            <a:ext cx="4535488" cy="701675"/>
          </a:xfrm>
          <a:prstGeom prst="rect">
            <a:avLst/>
          </a:prstGeom>
          <a:noFill/>
          <a:ln w="9525">
            <a:noFill/>
            <a:miter lim="800000"/>
            <a:headEnd/>
            <a:tailEnd/>
          </a:ln>
        </p:spPr>
        <p:txBody>
          <a:bodyPr>
            <a:spAutoFit/>
          </a:bodyPr>
          <a:lstStyle/>
          <a:p>
            <a:pPr>
              <a:spcBef>
                <a:spcPct val="50000"/>
              </a:spcBef>
            </a:pPr>
            <a:r>
              <a:rPr lang="en-US" sz="4000" b="1">
                <a:effectLst>
                  <a:outerShdw blurRad="38100" dist="38100" dir="2700000" algn="tl">
                    <a:srgbClr val="C0C0C0"/>
                  </a:outerShdw>
                </a:effectLst>
                <a:latin typeface="Times New Roman" pitchFamily="18" charset="0"/>
                <a:ea typeface="黑体" pitchFamily="49" charset="-122"/>
              </a:rPr>
              <a:t>   </a:t>
            </a:r>
            <a:r>
              <a:rPr lang="zh-CN" altLang="en-US" sz="4000" b="1">
                <a:effectLst>
                  <a:outerShdw blurRad="38100" dist="38100" dir="2700000" algn="tl">
                    <a:srgbClr val="C0C0C0"/>
                  </a:outerShdw>
                </a:effectLst>
                <a:latin typeface="Times New Roman" pitchFamily="18" charset="0"/>
                <a:ea typeface="黑体" pitchFamily="49" charset="-122"/>
              </a:rPr>
              <a:t>虽 死 犹 生</a:t>
            </a:r>
          </a:p>
        </p:txBody>
      </p:sp>
      <p:pic>
        <p:nvPicPr>
          <p:cNvPr id="77830" name="Picture 6" descr="gif013"/>
          <p:cNvPicPr>
            <a:picLocks noChangeAspect="1" noChangeArrowheads="1"/>
          </p:cNvPicPr>
          <p:nvPr/>
        </p:nvPicPr>
        <p:blipFill>
          <a:blip r:embed="rId4"/>
          <a:srcRect/>
          <a:stretch>
            <a:fillRect/>
          </a:stretch>
        </p:blipFill>
        <p:spPr bwMode="auto">
          <a:xfrm>
            <a:off x="7092950" y="6021388"/>
            <a:ext cx="428625" cy="419100"/>
          </a:xfrm>
          <a:prstGeom prst="rect">
            <a:avLst/>
          </a:prstGeom>
          <a:noFill/>
          <a:ln w="9525">
            <a:noFill/>
            <a:miter lim="800000"/>
            <a:headEnd/>
            <a:tailEnd/>
          </a:ln>
        </p:spPr>
      </p:pic>
      <p:pic>
        <p:nvPicPr>
          <p:cNvPr id="77831" name="Picture 7" descr="gif013"/>
          <p:cNvPicPr>
            <a:picLocks noChangeAspect="1" noChangeArrowheads="1"/>
          </p:cNvPicPr>
          <p:nvPr/>
        </p:nvPicPr>
        <p:blipFill>
          <a:blip r:embed="rId4"/>
          <a:srcRect/>
          <a:stretch>
            <a:fillRect/>
          </a:stretch>
        </p:blipFill>
        <p:spPr bwMode="auto">
          <a:xfrm>
            <a:off x="7092950" y="6308725"/>
            <a:ext cx="431800" cy="360363"/>
          </a:xfrm>
          <a:prstGeom prst="rect">
            <a:avLst/>
          </a:prstGeom>
          <a:noFill/>
          <a:ln w="9525">
            <a:noFill/>
            <a:miter lim="800000"/>
            <a:headEnd/>
            <a:tailEnd/>
          </a:ln>
        </p:spPr>
      </p:pic>
      <p:pic>
        <p:nvPicPr>
          <p:cNvPr id="77832" name="Picture 8" descr="gif013"/>
          <p:cNvPicPr>
            <a:picLocks noChangeAspect="1" noChangeArrowheads="1"/>
          </p:cNvPicPr>
          <p:nvPr/>
        </p:nvPicPr>
        <p:blipFill>
          <a:blip r:embed="rId4"/>
          <a:srcRect/>
          <a:stretch>
            <a:fillRect/>
          </a:stretch>
        </p:blipFill>
        <p:spPr bwMode="auto">
          <a:xfrm>
            <a:off x="7092950" y="5661025"/>
            <a:ext cx="428625" cy="419100"/>
          </a:xfrm>
          <a:prstGeom prst="rect">
            <a:avLst/>
          </a:prstGeom>
          <a:noFill/>
          <a:ln w="9525">
            <a:noFill/>
            <a:miter lim="800000"/>
            <a:headEnd/>
            <a:tailEnd/>
          </a:ln>
        </p:spPr>
      </p:pic>
      <p:pic>
        <p:nvPicPr>
          <p:cNvPr id="77833" name="Picture 9" descr="gif013"/>
          <p:cNvPicPr>
            <a:picLocks noChangeAspect="1" noChangeArrowheads="1"/>
          </p:cNvPicPr>
          <p:nvPr/>
        </p:nvPicPr>
        <p:blipFill>
          <a:blip r:embed="rId4"/>
          <a:srcRect/>
          <a:stretch>
            <a:fillRect/>
          </a:stretch>
        </p:blipFill>
        <p:spPr bwMode="auto">
          <a:xfrm>
            <a:off x="7092950" y="5300663"/>
            <a:ext cx="428625" cy="419100"/>
          </a:xfrm>
          <a:prstGeom prst="rect">
            <a:avLst/>
          </a:prstGeom>
          <a:noFill/>
          <a:ln w="9525">
            <a:noFill/>
            <a:miter lim="800000"/>
            <a:headEnd/>
            <a:tailEnd/>
          </a:ln>
        </p:spPr>
      </p:pic>
      <p:pic>
        <p:nvPicPr>
          <p:cNvPr id="77834" name="Picture 10" descr="gif013"/>
          <p:cNvPicPr>
            <a:picLocks noChangeAspect="1" noChangeArrowheads="1"/>
          </p:cNvPicPr>
          <p:nvPr/>
        </p:nvPicPr>
        <p:blipFill>
          <a:blip r:embed="rId4"/>
          <a:srcRect/>
          <a:stretch>
            <a:fillRect/>
          </a:stretch>
        </p:blipFill>
        <p:spPr bwMode="auto">
          <a:xfrm>
            <a:off x="7092950" y="4941888"/>
            <a:ext cx="428625" cy="419100"/>
          </a:xfrm>
          <a:prstGeom prst="rect">
            <a:avLst/>
          </a:prstGeom>
          <a:noFill/>
          <a:ln w="9525">
            <a:noFill/>
            <a:miter lim="800000"/>
            <a:headEnd/>
            <a:tailEnd/>
          </a:ln>
        </p:spPr>
      </p:pic>
      <p:pic>
        <p:nvPicPr>
          <p:cNvPr id="77835" name="Picture 11" descr="gif013"/>
          <p:cNvPicPr>
            <a:picLocks noChangeAspect="1" noChangeArrowheads="1"/>
          </p:cNvPicPr>
          <p:nvPr/>
        </p:nvPicPr>
        <p:blipFill>
          <a:blip r:embed="rId4"/>
          <a:srcRect/>
          <a:stretch>
            <a:fillRect/>
          </a:stretch>
        </p:blipFill>
        <p:spPr bwMode="auto">
          <a:xfrm>
            <a:off x="7092950" y="4581525"/>
            <a:ext cx="428625" cy="419100"/>
          </a:xfrm>
          <a:prstGeom prst="rect">
            <a:avLst/>
          </a:prstGeom>
          <a:noFill/>
          <a:ln w="9525">
            <a:noFill/>
            <a:miter lim="800000"/>
            <a:headEnd/>
            <a:tailEnd/>
          </a:ln>
        </p:spPr>
      </p:pic>
      <p:pic>
        <p:nvPicPr>
          <p:cNvPr id="77836" name="Picture 12" descr="gif013"/>
          <p:cNvPicPr>
            <a:picLocks noChangeAspect="1" noChangeArrowheads="1"/>
          </p:cNvPicPr>
          <p:nvPr/>
        </p:nvPicPr>
        <p:blipFill>
          <a:blip r:embed="rId4"/>
          <a:srcRect/>
          <a:stretch>
            <a:fillRect/>
          </a:stretch>
        </p:blipFill>
        <p:spPr bwMode="auto">
          <a:xfrm>
            <a:off x="7092950" y="4292600"/>
            <a:ext cx="428625" cy="419100"/>
          </a:xfrm>
          <a:prstGeom prst="rect">
            <a:avLst/>
          </a:prstGeom>
          <a:noFill/>
          <a:ln w="9525">
            <a:noFill/>
            <a:miter lim="800000"/>
            <a:headEnd/>
            <a:tailEnd/>
          </a:ln>
        </p:spPr>
      </p:pic>
      <p:pic>
        <p:nvPicPr>
          <p:cNvPr id="77837" name="Picture 13" descr="gif013"/>
          <p:cNvPicPr>
            <a:picLocks noChangeAspect="1" noChangeArrowheads="1"/>
          </p:cNvPicPr>
          <p:nvPr/>
        </p:nvPicPr>
        <p:blipFill>
          <a:blip r:embed="rId4"/>
          <a:srcRect/>
          <a:stretch>
            <a:fillRect/>
          </a:stretch>
        </p:blipFill>
        <p:spPr bwMode="auto">
          <a:xfrm>
            <a:off x="7092950" y="3933825"/>
            <a:ext cx="428625" cy="419100"/>
          </a:xfrm>
          <a:prstGeom prst="rect">
            <a:avLst/>
          </a:prstGeom>
          <a:noFill/>
          <a:ln w="9525">
            <a:noFill/>
            <a:miter lim="800000"/>
            <a:headEnd/>
            <a:tailEnd/>
          </a:ln>
        </p:spPr>
      </p:pic>
      <p:pic>
        <p:nvPicPr>
          <p:cNvPr id="77838" name="Picture 14" descr="gif013"/>
          <p:cNvPicPr>
            <a:picLocks noChangeAspect="1" noChangeArrowheads="1"/>
          </p:cNvPicPr>
          <p:nvPr/>
        </p:nvPicPr>
        <p:blipFill>
          <a:blip r:embed="rId4"/>
          <a:srcRect/>
          <a:stretch>
            <a:fillRect/>
          </a:stretch>
        </p:blipFill>
        <p:spPr bwMode="auto">
          <a:xfrm>
            <a:off x="7092950" y="3573463"/>
            <a:ext cx="428625" cy="419100"/>
          </a:xfrm>
          <a:prstGeom prst="rect">
            <a:avLst/>
          </a:prstGeom>
          <a:noFill/>
          <a:ln w="9525">
            <a:noFill/>
            <a:miter lim="800000"/>
            <a:headEnd/>
            <a:tailEnd/>
          </a:ln>
        </p:spPr>
      </p:pic>
      <p:pic>
        <p:nvPicPr>
          <p:cNvPr id="77839" name="Picture 15" descr="gif013"/>
          <p:cNvPicPr>
            <a:picLocks noChangeAspect="1" noChangeArrowheads="1"/>
          </p:cNvPicPr>
          <p:nvPr/>
        </p:nvPicPr>
        <p:blipFill>
          <a:blip r:embed="rId4"/>
          <a:srcRect/>
          <a:stretch>
            <a:fillRect/>
          </a:stretch>
        </p:blipFill>
        <p:spPr bwMode="auto">
          <a:xfrm>
            <a:off x="7092950" y="3213100"/>
            <a:ext cx="428625" cy="419100"/>
          </a:xfrm>
          <a:prstGeom prst="rect">
            <a:avLst/>
          </a:prstGeom>
          <a:noFill/>
          <a:ln w="9525">
            <a:noFill/>
            <a:miter lim="800000"/>
            <a:headEnd/>
            <a:tailEnd/>
          </a:ln>
        </p:spPr>
      </p:pic>
      <p:pic>
        <p:nvPicPr>
          <p:cNvPr id="77840" name="Picture 16" descr="gif013"/>
          <p:cNvPicPr>
            <a:picLocks noChangeAspect="1" noChangeArrowheads="1"/>
          </p:cNvPicPr>
          <p:nvPr/>
        </p:nvPicPr>
        <p:blipFill>
          <a:blip r:embed="rId4"/>
          <a:srcRect/>
          <a:stretch>
            <a:fillRect/>
          </a:stretch>
        </p:blipFill>
        <p:spPr bwMode="auto">
          <a:xfrm>
            <a:off x="7092950" y="2852738"/>
            <a:ext cx="428625" cy="419100"/>
          </a:xfrm>
          <a:prstGeom prst="rect">
            <a:avLst/>
          </a:prstGeom>
          <a:noFill/>
          <a:ln w="9525">
            <a:noFill/>
            <a:miter lim="800000"/>
            <a:headEnd/>
            <a:tailEnd/>
          </a:ln>
        </p:spPr>
      </p:pic>
      <p:pic>
        <p:nvPicPr>
          <p:cNvPr id="77841" name="Picture 17" descr="gif013"/>
          <p:cNvPicPr>
            <a:picLocks noChangeAspect="1" noChangeArrowheads="1"/>
          </p:cNvPicPr>
          <p:nvPr/>
        </p:nvPicPr>
        <p:blipFill>
          <a:blip r:embed="rId4"/>
          <a:srcRect/>
          <a:stretch>
            <a:fillRect/>
          </a:stretch>
        </p:blipFill>
        <p:spPr bwMode="auto">
          <a:xfrm>
            <a:off x="7092950" y="2492375"/>
            <a:ext cx="428625" cy="419100"/>
          </a:xfrm>
          <a:prstGeom prst="rect">
            <a:avLst/>
          </a:prstGeom>
          <a:noFill/>
          <a:ln w="9525">
            <a:noFill/>
            <a:miter lim="800000"/>
            <a:headEnd/>
            <a:tailEnd/>
          </a:ln>
        </p:spPr>
      </p:pic>
      <p:pic>
        <p:nvPicPr>
          <p:cNvPr id="77842" name="Picture 18" descr="gif013"/>
          <p:cNvPicPr>
            <a:picLocks noChangeAspect="1" noChangeArrowheads="1"/>
          </p:cNvPicPr>
          <p:nvPr/>
        </p:nvPicPr>
        <p:blipFill>
          <a:blip r:embed="rId4"/>
          <a:srcRect/>
          <a:stretch>
            <a:fillRect/>
          </a:stretch>
        </p:blipFill>
        <p:spPr bwMode="auto">
          <a:xfrm>
            <a:off x="7092950" y="2133600"/>
            <a:ext cx="428625" cy="419100"/>
          </a:xfrm>
          <a:prstGeom prst="rect">
            <a:avLst/>
          </a:prstGeom>
          <a:noFill/>
          <a:ln w="9525">
            <a:noFill/>
            <a:miter lim="800000"/>
            <a:headEnd/>
            <a:tailEnd/>
          </a:ln>
        </p:spPr>
      </p:pic>
      <p:pic>
        <p:nvPicPr>
          <p:cNvPr id="77843" name="Picture 19" descr="gif013"/>
          <p:cNvPicPr>
            <a:picLocks noChangeAspect="1" noChangeArrowheads="1"/>
          </p:cNvPicPr>
          <p:nvPr/>
        </p:nvPicPr>
        <p:blipFill>
          <a:blip r:embed="rId4"/>
          <a:srcRect/>
          <a:stretch>
            <a:fillRect/>
          </a:stretch>
        </p:blipFill>
        <p:spPr bwMode="auto">
          <a:xfrm>
            <a:off x="7092950" y="1773238"/>
            <a:ext cx="428625" cy="419100"/>
          </a:xfrm>
          <a:prstGeom prst="rect">
            <a:avLst/>
          </a:prstGeom>
          <a:noFill/>
          <a:ln w="9525">
            <a:noFill/>
            <a:miter lim="800000"/>
            <a:headEnd/>
            <a:tailEnd/>
          </a:ln>
        </p:spPr>
      </p:pic>
      <p:pic>
        <p:nvPicPr>
          <p:cNvPr id="77844" name="Picture 20" descr="gif013"/>
          <p:cNvPicPr>
            <a:picLocks noChangeAspect="1" noChangeArrowheads="1"/>
          </p:cNvPicPr>
          <p:nvPr/>
        </p:nvPicPr>
        <p:blipFill>
          <a:blip r:embed="rId4"/>
          <a:srcRect/>
          <a:stretch>
            <a:fillRect/>
          </a:stretch>
        </p:blipFill>
        <p:spPr bwMode="auto">
          <a:xfrm>
            <a:off x="7092950" y="1412875"/>
            <a:ext cx="428625" cy="419100"/>
          </a:xfrm>
          <a:prstGeom prst="rect">
            <a:avLst/>
          </a:prstGeom>
          <a:noFill/>
          <a:ln w="9525">
            <a:noFill/>
            <a:miter lim="800000"/>
            <a:headEnd/>
            <a:tailEnd/>
          </a:ln>
        </p:spPr>
      </p:pic>
      <p:pic>
        <p:nvPicPr>
          <p:cNvPr id="77845" name="Picture 21" descr="gif013"/>
          <p:cNvPicPr>
            <a:picLocks noChangeAspect="1" noChangeArrowheads="1"/>
          </p:cNvPicPr>
          <p:nvPr/>
        </p:nvPicPr>
        <p:blipFill>
          <a:blip r:embed="rId4"/>
          <a:srcRect/>
          <a:stretch>
            <a:fillRect/>
          </a:stretch>
        </p:blipFill>
        <p:spPr bwMode="auto">
          <a:xfrm>
            <a:off x="7092950" y="1052513"/>
            <a:ext cx="428625" cy="419100"/>
          </a:xfrm>
          <a:prstGeom prst="rect">
            <a:avLst/>
          </a:prstGeom>
          <a:noFill/>
          <a:ln w="9525">
            <a:noFill/>
            <a:miter lim="800000"/>
            <a:headEnd/>
            <a:tailEnd/>
          </a:ln>
        </p:spPr>
      </p:pic>
      <p:pic>
        <p:nvPicPr>
          <p:cNvPr id="77846" name="Picture 22" descr="gif013"/>
          <p:cNvPicPr>
            <a:picLocks noChangeAspect="1" noChangeArrowheads="1"/>
          </p:cNvPicPr>
          <p:nvPr/>
        </p:nvPicPr>
        <p:blipFill>
          <a:blip r:embed="rId4"/>
          <a:srcRect/>
          <a:stretch>
            <a:fillRect/>
          </a:stretch>
        </p:blipFill>
        <p:spPr bwMode="auto">
          <a:xfrm>
            <a:off x="2195513" y="1052513"/>
            <a:ext cx="428625" cy="419100"/>
          </a:xfrm>
          <a:prstGeom prst="rect">
            <a:avLst/>
          </a:prstGeom>
          <a:noFill/>
          <a:ln w="9525">
            <a:noFill/>
            <a:miter lim="800000"/>
            <a:headEnd/>
            <a:tailEnd/>
          </a:ln>
        </p:spPr>
      </p:pic>
      <p:pic>
        <p:nvPicPr>
          <p:cNvPr id="77847" name="Picture 23" descr="gif013"/>
          <p:cNvPicPr>
            <a:picLocks noChangeAspect="1" noChangeArrowheads="1"/>
          </p:cNvPicPr>
          <p:nvPr/>
        </p:nvPicPr>
        <p:blipFill>
          <a:blip r:embed="rId4"/>
          <a:srcRect/>
          <a:stretch>
            <a:fillRect/>
          </a:stretch>
        </p:blipFill>
        <p:spPr bwMode="auto">
          <a:xfrm>
            <a:off x="2195513" y="1412875"/>
            <a:ext cx="428625" cy="419100"/>
          </a:xfrm>
          <a:prstGeom prst="rect">
            <a:avLst/>
          </a:prstGeom>
          <a:noFill/>
          <a:ln w="9525">
            <a:noFill/>
            <a:miter lim="800000"/>
            <a:headEnd/>
            <a:tailEnd/>
          </a:ln>
        </p:spPr>
      </p:pic>
      <p:pic>
        <p:nvPicPr>
          <p:cNvPr id="77848" name="Picture 24" descr="gif013"/>
          <p:cNvPicPr>
            <a:picLocks noChangeAspect="1" noChangeArrowheads="1"/>
          </p:cNvPicPr>
          <p:nvPr/>
        </p:nvPicPr>
        <p:blipFill>
          <a:blip r:embed="rId4"/>
          <a:srcRect/>
          <a:stretch>
            <a:fillRect/>
          </a:stretch>
        </p:blipFill>
        <p:spPr bwMode="auto">
          <a:xfrm>
            <a:off x="2195513" y="1773238"/>
            <a:ext cx="428625" cy="419100"/>
          </a:xfrm>
          <a:prstGeom prst="rect">
            <a:avLst/>
          </a:prstGeom>
          <a:noFill/>
          <a:ln w="9525">
            <a:noFill/>
            <a:miter lim="800000"/>
            <a:headEnd/>
            <a:tailEnd/>
          </a:ln>
        </p:spPr>
      </p:pic>
      <p:pic>
        <p:nvPicPr>
          <p:cNvPr id="77849" name="Picture 25" descr="gif013"/>
          <p:cNvPicPr>
            <a:picLocks noChangeAspect="1" noChangeArrowheads="1"/>
          </p:cNvPicPr>
          <p:nvPr/>
        </p:nvPicPr>
        <p:blipFill>
          <a:blip r:embed="rId4"/>
          <a:srcRect/>
          <a:stretch>
            <a:fillRect/>
          </a:stretch>
        </p:blipFill>
        <p:spPr bwMode="auto">
          <a:xfrm>
            <a:off x="2195513" y="2133600"/>
            <a:ext cx="428625" cy="419100"/>
          </a:xfrm>
          <a:prstGeom prst="rect">
            <a:avLst/>
          </a:prstGeom>
          <a:noFill/>
          <a:ln w="9525">
            <a:noFill/>
            <a:miter lim="800000"/>
            <a:headEnd/>
            <a:tailEnd/>
          </a:ln>
        </p:spPr>
      </p:pic>
      <p:pic>
        <p:nvPicPr>
          <p:cNvPr id="77850" name="Picture 26" descr="gif013"/>
          <p:cNvPicPr>
            <a:picLocks noChangeAspect="1" noChangeArrowheads="1"/>
          </p:cNvPicPr>
          <p:nvPr/>
        </p:nvPicPr>
        <p:blipFill>
          <a:blip r:embed="rId4"/>
          <a:srcRect/>
          <a:stretch>
            <a:fillRect/>
          </a:stretch>
        </p:blipFill>
        <p:spPr bwMode="auto">
          <a:xfrm>
            <a:off x="2195513" y="2420938"/>
            <a:ext cx="428625" cy="419100"/>
          </a:xfrm>
          <a:prstGeom prst="rect">
            <a:avLst/>
          </a:prstGeom>
          <a:noFill/>
          <a:ln w="9525">
            <a:noFill/>
            <a:miter lim="800000"/>
            <a:headEnd/>
            <a:tailEnd/>
          </a:ln>
        </p:spPr>
      </p:pic>
      <p:pic>
        <p:nvPicPr>
          <p:cNvPr id="77851" name="Picture 27" descr="gif013"/>
          <p:cNvPicPr>
            <a:picLocks noChangeAspect="1" noChangeArrowheads="1"/>
          </p:cNvPicPr>
          <p:nvPr/>
        </p:nvPicPr>
        <p:blipFill>
          <a:blip r:embed="rId4"/>
          <a:srcRect/>
          <a:stretch>
            <a:fillRect/>
          </a:stretch>
        </p:blipFill>
        <p:spPr bwMode="auto">
          <a:xfrm>
            <a:off x="2195513" y="2636838"/>
            <a:ext cx="428625" cy="419100"/>
          </a:xfrm>
          <a:prstGeom prst="rect">
            <a:avLst/>
          </a:prstGeom>
          <a:noFill/>
          <a:ln w="9525">
            <a:noFill/>
            <a:miter lim="800000"/>
            <a:headEnd/>
            <a:tailEnd/>
          </a:ln>
        </p:spPr>
      </p:pic>
      <p:pic>
        <p:nvPicPr>
          <p:cNvPr id="77852" name="Picture 28" descr="gif013"/>
          <p:cNvPicPr>
            <a:picLocks noChangeAspect="1" noChangeArrowheads="1"/>
          </p:cNvPicPr>
          <p:nvPr/>
        </p:nvPicPr>
        <p:blipFill>
          <a:blip r:embed="rId4"/>
          <a:srcRect/>
          <a:stretch>
            <a:fillRect/>
          </a:stretch>
        </p:blipFill>
        <p:spPr bwMode="auto">
          <a:xfrm>
            <a:off x="2195513" y="2997200"/>
            <a:ext cx="428625" cy="419100"/>
          </a:xfrm>
          <a:prstGeom prst="rect">
            <a:avLst/>
          </a:prstGeom>
          <a:noFill/>
          <a:ln w="9525">
            <a:noFill/>
            <a:miter lim="800000"/>
            <a:headEnd/>
            <a:tailEnd/>
          </a:ln>
        </p:spPr>
      </p:pic>
      <p:pic>
        <p:nvPicPr>
          <p:cNvPr id="77853" name="Picture 29" descr="gif013"/>
          <p:cNvPicPr>
            <a:picLocks noChangeAspect="1" noChangeArrowheads="1"/>
          </p:cNvPicPr>
          <p:nvPr/>
        </p:nvPicPr>
        <p:blipFill>
          <a:blip r:embed="rId4"/>
          <a:srcRect/>
          <a:stretch>
            <a:fillRect/>
          </a:stretch>
        </p:blipFill>
        <p:spPr bwMode="auto">
          <a:xfrm>
            <a:off x="2195513" y="3357563"/>
            <a:ext cx="428625" cy="419100"/>
          </a:xfrm>
          <a:prstGeom prst="rect">
            <a:avLst/>
          </a:prstGeom>
          <a:noFill/>
          <a:ln w="9525">
            <a:noFill/>
            <a:miter lim="800000"/>
            <a:headEnd/>
            <a:tailEnd/>
          </a:ln>
        </p:spPr>
      </p:pic>
      <p:pic>
        <p:nvPicPr>
          <p:cNvPr id="77854" name="Picture 30" descr="gif013"/>
          <p:cNvPicPr>
            <a:picLocks noChangeAspect="1" noChangeArrowheads="1"/>
          </p:cNvPicPr>
          <p:nvPr/>
        </p:nvPicPr>
        <p:blipFill>
          <a:blip r:embed="rId4"/>
          <a:srcRect/>
          <a:stretch>
            <a:fillRect/>
          </a:stretch>
        </p:blipFill>
        <p:spPr bwMode="auto">
          <a:xfrm>
            <a:off x="2195513" y="3716338"/>
            <a:ext cx="428625" cy="419100"/>
          </a:xfrm>
          <a:prstGeom prst="rect">
            <a:avLst/>
          </a:prstGeom>
          <a:noFill/>
          <a:ln w="9525">
            <a:noFill/>
            <a:miter lim="800000"/>
            <a:headEnd/>
            <a:tailEnd/>
          </a:ln>
        </p:spPr>
      </p:pic>
      <p:pic>
        <p:nvPicPr>
          <p:cNvPr id="77855" name="Picture 31" descr="gif013"/>
          <p:cNvPicPr>
            <a:picLocks noChangeAspect="1" noChangeArrowheads="1"/>
          </p:cNvPicPr>
          <p:nvPr/>
        </p:nvPicPr>
        <p:blipFill>
          <a:blip r:embed="rId4"/>
          <a:srcRect/>
          <a:stretch>
            <a:fillRect/>
          </a:stretch>
        </p:blipFill>
        <p:spPr bwMode="auto">
          <a:xfrm>
            <a:off x="2195513" y="4076700"/>
            <a:ext cx="428625" cy="419100"/>
          </a:xfrm>
          <a:prstGeom prst="rect">
            <a:avLst/>
          </a:prstGeom>
          <a:noFill/>
          <a:ln w="9525">
            <a:noFill/>
            <a:miter lim="800000"/>
            <a:headEnd/>
            <a:tailEnd/>
          </a:ln>
        </p:spPr>
      </p:pic>
      <p:pic>
        <p:nvPicPr>
          <p:cNvPr id="77856" name="Picture 32" descr="gif013"/>
          <p:cNvPicPr>
            <a:picLocks noChangeAspect="1" noChangeArrowheads="1"/>
          </p:cNvPicPr>
          <p:nvPr/>
        </p:nvPicPr>
        <p:blipFill>
          <a:blip r:embed="rId4"/>
          <a:srcRect/>
          <a:stretch>
            <a:fillRect/>
          </a:stretch>
        </p:blipFill>
        <p:spPr bwMode="auto">
          <a:xfrm>
            <a:off x="2195513" y="4437063"/>
            <a:ext cx="428625" cy="419100"/>
          </a:xfrm>
          <a:prstGeom prst="rect">
            <a:avLst/>
          </a:prstGeom>
          <a:noFill/>
          <a:ln w="9525">
            <a:noFill/>
            <a:miter lim="800000"/>
            <a:headEnd/>
            <a:tailEnd/>
          </a:ln>
        </p:spPr>
      </p:pic>
      <p:pic>
        <p:nvPicPr>
          <p:cNvPr id="77857" name="Picture 33" descr="gif013"/>
          <p:cNvPicPr>
            <a:picLocks noChangeAspect="1" noChangeArrowheads="1"/>
          </p:cNvPicPr>
          <p:nvPr/>
        </p:nvPicPr>
        <p:blipFill>
          <a:blip r:embed="rId4"/>
          <a:srcRect/>
          <a:stretch>
            <a:fillRect/>
          </a:stretch>
        </p:blipFill>
        <p:spPr bwMode="auto">
          <a:xfrm>
            <a:off x="2195513" y="4797425"/>
            <a:ext cx="428625" cy="419100"/>
          </a:xfrm>
          <a:prstGeom prst="rect">
            <a:avLst/>
          </a:prstGeom>
          <a:noFill/>
          <a:ln w="9525">
            <a:noFill/>
            <a:miter lim="800000"/>
            <a:headEnd/>
            <a:tailEnd/>
          </a:ln>
        </p:spPr>
      </p:pic>
      <p:pic>
        <p:nvPicPr>
          <p:cNvPr id="77858" name="Picture 34" descr="gif013"/>
          <p:cNvPicPr>
            <a:picLocks noChangeAspect="1" noChangeArrowheads="1"/>
          </p:cNvPicPr>
          <p:nvPr/>
        </p:nvPicPr>
        <p:blipFill>
          <a:blip r:embed="rId4"/>
          <a:srcRect/>
          <a:stretch>
            <a:fillRect/>
          </a:stretch>
        </p:blipFill>
        <p:spPr bwMode="auto">
          <a:xfrm>
            <a:off x="2195513" y="5157788"/>
            <a:ext cx="428625" cy="419100"/>
          </a:xfrm>
          <a:prstGeom prst="rect">
            <a:avLst/>
          </a:prstGeom>
          <a:noFill/>
          <a:ln w="9525">
            <a:noFill/>
            <a:miter lim="800000"/>
            <a:headEnd/>
            <a:tailEnd/>
          </a:ln>
        </p:spPr>
      </p:pic>
      <p:pic>
        <p:nvPicPr>
          <p:cNvPr id="77859" name="Picture 35" descr="gif013"/>
          <p:cNvPicPr>
            <a:picLocks noChangeAspect="1" noChangeArrowheads="1"/>
          </p:cNvPicPr>
          <p:nvPr/>
        </p:nvPicPr>
        <p:blipFill>
          <a:blip r:embed="rId4"/>
          <a:srcRect/>
          <a:stretch>
            <a:fillRect/>
          </a:stretch>
        </p:blipFill>
        <p:spPr bwMode="auto">
          <a:xfrm>
            <a:off x="2195513" y="5516563"/>
            <a:ext cx="428625" cy="419100"/>
          </a:xfrm>
          <a:prstGeom prst="rect">
            <a:avLst/>
          </a:prstGeom>
          <a:noFill/>
          <a:ln w="9525">
            <a:noFill/>
            <a:miter lim="800000"/>
            <a:headEnd/>
            <a:tailEnd/>
          </a:ln>
        </p:spPr>
      </p:pic>
      <p:pic>
        <p:nvPicPr>
          <p:cNvPr id="77860" name="Picture 36" descr="gif013"/>
          <p:cNvPicPr>
            <a:picLocks noChangeAspect="1" noChangeArrowheads="1"/>
          </p:cNvPicPr>
          <p:nvPr/>
        </p:nvPicPr>
        <p:blipFill>
          <a:blip r:embed="rId4"/>
          <a:srcRect/>
          <a:stretch>
            <a:fillRect/>
          </a:stretch>
        </p:blipFill>
        <p:spPr bwMode="auto">
          <a:xfrm>
            <a:off x="2195513" y="5876925"/>
            <a:ext cx="428625" cy="419100"/>
          </a:xfrm>
          <a:prstGeom prst="rect">
            <a:avLst/>
          </a:prstGeom>
          <a:noFill/>
          <a:ln w="9525">
            <a:noFill/>
            <a:miter lim="800000"/>
            <a:headEnd/>
            <a:tailEnd/>
          </a:ln>
        </p:spPr>
      </p:pic>
      <p:pic>
        <p:nvPicPr>
          <p:cNvPr id="77861" name="Picture 37" descr="gif013"/>
          <p:cNvPicPr>
            <a:picLocks noChangeAspect="1" noChangeArrowheads="1"/>
          </p:cNvPicPr>
          <p:nvPr/>
        </p:nvPicPr>
        <p:blipFill>
          <a:blip r:embed="rId4"/>
          <a:srcRect/>
          <a:stretch>
            <a:fillRect/>
          </a:stretch>
        </p:blipFill>
        <p:spPr bwMode="auto">
          <a:xfrm>
            <a:off x="2195513" y="6237288"/>
            <a:ext cx="428625" cy="419100"/>
          </a:xfrm>
          <a:prstGeom prst="rect">
            <a:avLst/>
          </a:prstGeom>
          <a:noFill/>
          <a:ln w="9525">
            <a:noFill/>
            <a:miter lim="800000"/>
            <a:headEnd/>
            <a:tailEnd/>
          </a:ln>
        </p:spPr>
      </p:pic>
      <p:pic>
        <p:nvPicPr>
          <p:cNvPr id="77862" name="Picture 38"/>
          <p:cNvPicPr>
            <a:picLocks noChangeAspect="1" noChangeArrowheads="1"/>
          </p:cNvPicPr>
          <p:nvPr/>
        </p:nvPicPr>
        <p:blipFill>
          <a:blip r:embed="rId5"/>
          <a:srcRect/>
          <a:stretch>
            <a:fillRect/>
          </a:stretch>
        </p:blipFill>
        <p:spPr bwMode="auto">
          <a:xfrm>
            <a:off x="0" y="0"/>
            <a:ext cx="9144000" cy="9413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barn(inHorizontal)">
                                      <p:cBhvr>
                                        <p:cTn id="7" dur="500"/>
                                        <p:tgtEl>
                                          <p:spTgt spid="7782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7828"/>
                                        </p:tgtEl>
                                        <p:attrNameLst>
                                          <p:attrName>style.visibility</p:attrName>
                                        </p:attrNameLst>
                                      </p:cBhvr>
                                      <p:to>
                                        <p:strVal val="visible"/>
                                      </p:to>
                                    </p:set>
                                    <p:animEffect transition="in" filter="barn(inHorizontal)">
                                      <p:cBhvr>
                                        <p:cTn id="12" dur="500"/>
                                        <p:tgtEl>
                                          <p:spTgt spid="77828"/>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builtIn="1"/>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7829"/>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autoUpdateAnimBg="0"/>
      <p:bldP spid="77828" grpId="0" autoUpdateAnimBg="0"/>
      <p:bldP spid="77829"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0" y="0"/>
            <a:ext cx="8964613" cy="6132513"/>
          </a:xfrm>
          <a:prstGeom prst="rect">
            <a:avLst/>
          </a:prstGeom>
          <a:noFill/>
          <a:ln w="9525">
            <a:noFill/>
            <a:miter lim="800000"/>
            <a:headEnd/>
            <a:tailEnd/>
          </a:ln>
        </p:spPr>
        <p:txBody>
          <a:bodyPr>
            <a:spAutoFit/>
          </a:bodyPr>
          <a:lstStyle/>
          <a:p>
            <a:pPr>
              <a:spcBef>
                <a:spcPct val="50000"/>
              </a:spcBef>
            </a:pPr>
            <a:r>
              <a:rPr lang="zh-CN" altLang="en-US" sz="3600" b="1">
                <a:latin typeface="Arial" pitchFamily="34" charset="0"/>
                <a:ea typeface="华文行楷" pitchFamily="2" charset="-122"/>
              </a:rPr>
              <a:t>      </a:t>
            </a:r>
            <a:endParaRPr lang="zh-CN" altLang="en-US" sz="3600" b="1">
              <a:solidFill>
                <a:srgbClr val="04080C"/>
              </a:solidFill>
              <a:latin typeface="Arial" pitchFamily="34" charset="0"/>
              <a:ea typeface="楷体_GB2312" pitchFamily="1" charset="-122"/>
            </a:endParaRPr>
          </a:p>
          <a:p>
            <a:pPr>
              <a:spcBef>
                <a:spcPct val="50000"/>
              </a:spcBef>
            </a:pPr>
            <a:r>
              <a:rPr lang="zh-CN" altLang="en-US" sz="4800" b="1">
                <a:solidFill>
                  <a:srgbClr val="FF0066"/>
                </a:solidFill>
                <a:latin typeface="Arial" pitchFamily="34" charset="0"/>
                <a:ea typeface="楷体_GB2312" pitchFamily="1" charset="-122"/>
              </a:rPr>
              <a:t>看法</a:t>
            </a:r>
            <a:r>
              <a:rPr lang="en-US" altLang="zh-CN" sz="4800" b="1">
                <a:solidFill>
                  <a:srgbClr val="FF0066"/>
                </a:solidFill>
                <a:latin typeface="Arial" pitchFamily="34" charset="0"/>
                <a:ea typeface="楷体_GB2312" pitchFamily="1" charset="-122"/>
              </a:rPr>
              <a:t>1</a:t>
            </a:r>
            <a:r>
              <a:rPr lang="zh-CN" altLang="en-US" sz="4800" b="1">
                <a:solidFill>
                  <a:srgbClr val="FF0066"/>
                </a:solidFill>
                <a:latin typeface="Arial" pitchFamily="34" charset="0"/>
                <a:ea typeface="楷体_GB2312" pitchFamily="1" charset="-122"/>
              </a:rPr>
              <a:t>、请愿无法改变黑暗的现状</a:t>
            </a:r>
          </a:p>
          <a:p>
            <a:pPr>
              <a:spcBef>
                <a:spcPct val="50000"/>
              </a:spcBef>
            </a:pPr>
            <a:r>
              <a:rPr lang="zh-CN" altLang="en-US" sz="4800" b="1">
                <a:solidFill>
                  <a:srgbClr val="FF0066"/>
                </a:solidFill>
              </a:rPr>
              <a:t>看法</a:t>
            </a:r>
            <a:r>
              <a:rPr lang="en-US" altLang="zh-CN" sz="4800" b="1">
                <a:solidFill>
                  <a:srgbClr val="FF0066"/>
                </a:solidFill>
              </a:rPr>
              <a:t>2</a:t>
            </a:r>
            <a:r>
              <a:rPr lang="zh-CN" altLang="en-US" sz="4800" b="1">
                <a:solidFill>
                  <a:srgbClr val="FF0066"/>
                </a:solidFill>
              </a:rPr>
              <a:t>、</a:t>
            </a:r>
            <a:r>
              <a:rPr lang="zh-CN" altLang="en-US" sz="4800" b="1">
                <a:solidFill>
                  <a:srgbClr val="FF0000"/>
                </a:solidFill>
              </a:rPr>
              <a:t>请愿时的流血是不能推动历史前进的，要吸取血的教训，改变战斗方法。</a:t>
            </a:r>
            <a:r>
              <a:rPr lang="zh-CN" altLang="en-US" sz="4800"/>
              <a:t> </a:t>
            </a:r>
          </a:p>
          <a:p>
            <a:pPr>
              <a:spcBef>
                <a:spcPct val="50000"/>
              </a:spcBef>
            </a:pPr>
            <a:endParaRPr lang="zh-CN" altLang="en-US" sz="4800" b="1">
              <a:solidFill>
                <a:srgbClr val="FF0066"/>
              </a:solidFill>
              <a:latin typeface="Arial" pitchFamily="34" charset="0"/>
              <a:ea typeface="楷体_GB2312" pitchFamily="1" charset="-122"/>
            </a:endParaRPr>
          </a:p>
        </p:txBody>
      </p:sp>
      <p:sp>
        <p:nvSpPr>
          <p:cNvPr id="26627" name="Text Box 4"/>
          <p:cNvSpPr txBox="1">
            <a:spLocks noChangeArrowheads="1"/>
          </p:cNvSpPr>
          <p:nvPr/>
        </p:nvSpPr>
        <p:spPr bwMode="auto">
          <a:xfrm>
            <a:off x="0" y="5229225"/>
            <a:ext cx="9144000" cy="641350"/>
          </a:xfrm>
          <a:prstGeom prst="rect">
            <a:avLst/>
          </a:prstGeom>
          <a:noFill/>
          <a:ln w="9525">
            <a:noFill/>
            <a:miter lim="800000"/>
            <a:headEnd/>
            <a:tailEnd/>
          </a:ln>
        </p:spPr>
        <p:txBody>
          <a:bodyPr>
            <a:spAutoFit/>
          </a:bodyPr>
          <a:lstStyle/>
          <a:p>
            <a:pPr>
              <a:spcBef>
                <a:spcPct val="50000"/>
              </a:spcBef>
            </a:pPr>
            <a:r>
              <a:rPr lang="zh-CN" altLang="en-US" sz="3600" b="1">
                <a:solidFill>
                  <a:srgbClr val="D60093"/>
                </a:solidFill>
                <a:latin typeface="Arial" pitchFamily="34" charset="0"/>
                <a:ea typeface="华文行楷" pitchFamily="2" charset="-122"/>
              </a:rPr>
              <a:t>      </a:t>
            </a:r>
            <a:endParaRPr lang="zh-CN" altLang="en-US" sz="3200">
              <a:solidFill>
                <a:srgbClr val="FFFFFF"/>
              </a:solidFill>
              <a:latin typeface="Arial"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dissolve">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sz="3700" smtClean="0">
                <a:solidFill>
                  <a:srgbClr val="FF0066"/>
                </a:solidFill>
              </a:rPr>
              <a:t>4</a:t>
            </a:r>
            <a:r>
              <a:rPr lang="zh-CN" altLang="en-US" sz="3700" smtClean="0">
                <a:solidFill>
                  <a:srgbClr val="FF0066"/>
                </a:solidFill>
              </a:rPr>
              <a:t>、鲁迅认为刘和珍牺牲的意义何在？</a:t>
            </a:r>
          </a:p>
        </p:txBody>
      </p:sp>
      <p:sp>
        <p:nvSpPr>
          <p:cNvPr id="27651" name="Rectangle 3"/>
          <p:cNvSpPr>
            <a:spLocks noGrp="1" noChangeArrowheads="1"/>
          </p:cNvSpPr>
          <p:nvPr>
            <p:ph type="body" idx="1"/>
          </p:nvPr>
        </p:nvSpPr>
        <p:spPr>
          <a:xfrm>
            <a:off x="152400" y="1481138"/>
            <a:ext cx="8534400" cy="4525962"/>
          </a:xfrm>
        </p:spPr>
        <p:txBody>
          <a:bodyPr/>
          <a:lstStyle/>
          <a:p>
            <a:pPr eaLnBrk="1" hangingPunct="1">
              <a:spcBef>
                <a:spcPct val="0"/>
              </a:spcBef>
              <a:buClrTx/>
              <a:buSzTx/>
              <a:buFont typeface="Arial" pitchFamily="34" charset="0"/>
              <a:buNone/>
            </a:pPr>
            <a:r>
              <a:rPr lang="en-US" altLang="zh-CN" b="1" smtClean="0"/>
              <a:t>(1)</a:t>
            </a:r>
            <a:r>
              <a:rPr lang="zh-CN" altLang="en-US" b="1" smtClean="0"/>
              <a:t>引用</a:t>
            </a:r>
            <a:r>
              <a:rPr lang="zh-CN" altLang="en-US" b="1" smtClean="0">
                <a:hlinkClick r:id="rId2" action="ppaction://hlinkpres?slideindex=1&amp;slidetitle="/>
              </a:rPr>
              <a:t>陶渊明的诗</a:t>
            </a:r>
            <a:r>
              <a:rPr lang="zh-CN" altLang="en-US" b="1" smtClean="0"/>
              <a:t>来阐明</a:t>
            </a:r>
          </a:p>
          <a:p>
            <a:pPr eaLnBrk="1" hangingPunct="1">
              <a:spcBef>
                <a:spcPct val="50000"/>
              </a:spcBef>
              <a:buClrTx/>
              <a:buSzTx/>
              <a:buFont typeface="Arial" pitchFamily="34" charset="0"/>
              <a:buNone/>
            </a:pPr>
            <a:r>
              <a:rPr lang="zh-CN" altLang="en-US" b="1" smtClean="0">
                <a:solidFill>
                  <a:srgbClr val="FF0000"/>
                </a:solidFill>
              </a:rPr>
              <a:t>尽管影响不大，但烈士的鲜血不会白流，死者与青山同在，人们会永远纪念死者，记住惨案的教训，从而下定决心投入战斗。</a:t>
            </a:r>
          </a:p>
          <a:p>
            <a:endParaRPr lang="zh-CN" alt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idx="4294967295"/>
          </p:nvPr>
        </p:nvSpPr>
        <p:spPr>
          <a:xfrm>
            <a:off x="0" y="620713"/>
            <a:ext cx="9144000" cy="1512887"/>
          </a:xfrm>
        </p:spPr>
        <p:txBody>
          <a:bodyPr/>
          <a:lstStyle/>
          <a:p>
            <a:pPr eaLnBrk="1" hangingPunct="1">
              <a:lnSpc>
                <a:spcPct val="90000"/>
              </a:lnSpc>
            </a:pPr>
            <a:r>
              <a:rPr lang="en-US" altLang="zh-CN" sz="3600" b="1" smtClean="0">
                <a:solidFill>
                  <a:schemeClr val="tx2"/>
                </a:solidFill>
              </a:rPr>
              <a:t>(2)</a:t>
            </a:r>
            <a:endParaRPr lang="zh-CN" altLang="en-US" sz="3600" b="1" smtClean="0">
              <a:solidFill>
                <a:schemeClr val="tx2"/>
              </a:solidFill>
            </a:endParaRPr>
          </a:p>
        </p:txBody>
      </p:sp>
      <p:sp>
        <p:nvSpPr>
          <p:cNvPr id="25603" name="Text Box 5"/>
          <p:cNvSpPr txBox="1">
            <a:spLocks noChangeArrowheads="1"/>
          </p:cNvSpPr>
          <p:nvPr/>
        </p:nvSpPr>
        <p:spPr bwMode="auto">
          <a:xfrm>
            <a:off x="76200" y="1447800"/>
            <a:ext cx="9067800" cy="4739759"/>
          </a:xfrm>
          <a:prstGeom prst="rect">
            <a:avLst/>
          </a:prstGeom>
          <a:noFill/>
          <a:ln>
            <a:noFill/>
          </a:ln>
          <a:extLst>
            <a:ext uri="{909E8E84-426E-40DD-AFC4-6F175D3DCCD1}"/>
            <a:ext uri="{91240B29-F687-4F45-9708-019B960494DF}"/>
          </a:extLst>
        </p:spPr>
        <p:txBody>
          <a:bodyPr>
            <a:spAutoFit/>
          </a:bodyPr>
          <a:lstStyle/>
          <a:p>
            <a:pPr algn="just" eaLnBrk="0" hangingPunct="0">
              <a:defRPr/>
            </a:pPr>
            <a:r>
              <a:rPr lang="zh-CN" altLang="en-US" sz="5400" b="1" dirty="0">
                <a:solidFill>
                  <a:srgbClr val="FFFF00"/>
                </a:solidFill>
                <a:latin typeface="黑体" pitchFamily="49" charset="-122"/>
                <a:ea typeface="黑体" pitchFamily="49" charset="-122"/>
              </a:rPr>
              <a:t>   </a:t>
            </a:r>
            <a:r>
              <a:rPr lang="zh-CN" altLang="en-US" sz="5400" b="1" dirty="0">
                <a:latin typeface="黑体" pitchFamily="49" charset="-122"/>
                <a:ea typeface="黑体" pitchFamily="49" charset="-122"/>
              </a:rPr>
              <a:t>鲁迅从爱国青年身上看到了中国妇女的觉悟，</a:t>
            </a:r>
            <a:r>
              <a:rPr lang="zh-CN" altLang="en-US" sz="5400" b="1" dirty="0">
                <a:solidFill>
                  <a:srgbClr val="FF0000"/>
                </a:solidFill>
                <a:effectLst>
                  <a:outerShdw blurRad="38100" dist="38100" dir="2700000" algn="tl">
                    <a:srgbClr val="C0C0C0"/>
                  </a:outerShdw>
                </a:effectLst>
                <a:latin typeface="Arial" pitchFamily="34" charset="0"/>
                <a:ea typeface="华文行楷" pitchFamily="2" charset="-122"/>
              </a:rPr>
              <a:t>高度评价了</a:t>
            </a:r>
            <a:r>
              <a:rPr lang="zh-CN" altLang="en-US" sz="5400" b="1" dirty="0">
                <a:solidFill>
                  <a:srgbClr val="FF0066"/>
                </a:solidFill>
              </a:rPr>
              <a:t>中国女子</a:t>
            </a:r>
            <a:r>
              <a:rPr lang="zh-CN" altLang="en-US" sz="5400" b="1" dirty="0">
                <a:solidFill>
                  <a:srgbClr val="FF0000"/>
                </a:solidFill>
                <a:effectLst>
                  <a:outerShdw blurRad="38100" dist="38100" dir="2700000" algn="tl">
                    <a:srgbClr val="C0C0C0"/>
                  </a:outerShdw>
                </a:effectLst>
                <a:latin typeface="Arial" pitchFamily="34" charset="0"/>
                <a:ea typeface="华文行楷" pitchFamily="2" charset="-122"/>
              </a:rPr>
              <a:t>优秀的品质和崇高的精神，肯定了死者对将来的意义</a:t>
            </a:r>
          </a:p>
          <a:p>
            <a:pPr algn="just" eaLnBrk="0" hangingPunct="0">
              <a:defRPr/>
            </a:pPr>
            <a:endParaRPr lang="zh-CN" altLang="en-US" sz="32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10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endParaRPr lang="zh-CN" altLang="en-US" smtClean="0"/>
          </a:p>
        </p:txBody>
      </p:sp>
      <p:sp>
        <p:nvSpPr>
          <p:cNvPr id="29699" name="Rectangle 3"/>
          <p:cNvSpPr>
            <a:spLocks noGrp="1" noChangeArrowheads="1"/>
          </p:cNvSpPr>
          <p:nvPr>
            <p:ph type="body" idx="1"/>
          </p:nvPr>
        </p:nvSpPr>
        <p:spPr/>
        <p:txBody>
          <a:bodyPr/>
          <a:lstStyle/>
          <a:p>
            <a:pPr eaLnBrk="1" hangingPunct="1">
              <a:spcBef>
                <a:spcPct val="0"/>
              </a:spcBef>
              <a:buClrTx/>
              <a:buSzTx/>
              <a:buFont typeface="Arial" pitchFamily="34" charset="0"/>
              <a:buNone/>
            </a:pPr>
            <a:r>
              <a:rPr lang="en-US" altLang="zh-CN" sz="4800" b="1" dirty="0" smtClean="0"/>
              <a:t>(3)</a:t>
            </a:r>
            <a:r>
              <a:rPr lang="zh-CN" altLang="en-US" sz="4800" b="1" dirty="0" smtClean="0">
                <a:solidFill>
                  <a:srgbClr val="FF0000"/>
                </a:solidFill>
              </a:rPr>
              <a:t>一般的民众</a:t>
            </a:r>
            <a:r>
              <a:rPr lang="zh-CN" altLang="en-US" sz="4800" b="1" dirty="0" smtClean="0">
                <a:solidFill>
                  <a:srgbClr val="99FF33"/>
                </a:solidFill>
              </a:rPr>
              <a:t>，</a:t>
            </a:r>
            <a:r>
              <a:rPr lang="zh-CN" altLang="en-US" sz="4800" b="1" dirty="0" smtClean="0">
                <a:solidFill>
                  <a:schemeClr val="tx2"/>
                </a:solidFill>
              </a:rPr>
              <a:t>会从中国女子的英勇斗争，互相救助，虽殒身不恤的事实中，多少看到一些改变黑暗现实的希望；</a:t>
            </a:r>
            <a:r>
              <a:rPr lang="zh-CN" altLang="en-US" sz="4800" b="1" dirty="0" smtClean="0">
                <a:solidFill>
                  <a:srgbClr val="FF0000"/>
                </a:solidFill>
              </a:rPr>
              <a:t>真正的革命者</a:t>
            </a:r>
            <a:r>
              <a:rPr lang="zh-CN" altLang="en-US" sz="4800" b="1" dirty="0" smtClean="0">
                <a:solidFill>
                  <a:schemeClr val="tx2"/>
                </a:solidFill>
              </a:rPr>
              <a:t>，将因受到激励而更加奋勇前进。</a:t>
            </a:r>
            <a:endParaRPr lang="zh-CN" altLang="en-US" sz="4800" b="1" dirty="0" smtClean="0">
              <a:solidFill>
                <a:srgbClr val="FFFF00"/>
              </a:solidFill>
            </a:endParaRPr>
          </a:p>
          <a:p>
            <a:endParaRPr lang="zh-CN" alt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a:spLocks noGrp="1" noChangeArrowheads="1"/>
          </p:cNvSpPr>
          <p:nvPr>
            <p:ph idx="1"/>
          </p:nvPr>
        </p:nvSpPr>
        <p:spPr>
          <a:xfrm>
            <a:off x="142844" y="2500306"/>
            <a:ext cx="8458200" cy="4144963"/>
          </a:xfrm>
        </p:spPr>
        <p:txBody>
          <a:bodyPr/>
          <a:lstStyle/>
          <a:p>
            <a:r>
              <a:rPr lang="zh-CN" altLang="en-US" b="1" dirty="0" smtClean="0">
                <a:solidFill>
                  <a:srgbClr val="FF0000"/>
                </a:solidFill>
              </a:rPr>
              <a:t>求学时</a:t>
            </a:r>
            <a:r>
              <a:rPr lang="zh-CN" altLang="en-US" b="1" dirty="0" smtClean="0"/>
              <a:t>，</a:t>
            </a:r>
            <a:r>
              <a:rPr lang="zh-CN" altLang="en-US" b="1" dirty="0" smtClean="0">
                <a:solidFill>
                  <a:srgbClr val="FF0000"/>
                </a:solidFill>
              </a:rPr>
              <a:t>艰难的环境</a:t>
            </a:r>
            <a:r>
              <a:rPr lang="zh-CN" altLang="en-US" b="1" dirty="0" smtClean="0"/>
              <a:t>阻止不了你</a:t>
            </a:r>
            <a:r>
              <a:rPr lang="zh-CN" altLang="en-US" b="1" dirty="0" smtClean="0">
                <a:solidFill>
                  <a:srgbClr val="FF0000"/>
                </a:solidFill>
              </a:rPr>
              <a:t>追求进步</a:t>
            </a:r>
            <a:r>
              <a:rPr lang="zh-CN" altLang="en-US" b="1" dirty="0" smtClean="0"/>
              <a:t>的脚步；</a:t>
            </a:r>
            <a:endParaRPr lang="en-US" altLang="zh-CN" b="1" dirty="0" smtClean="0"/>
          </a:p>
          <a:p>
            <a:r>
              <a:rPr lang="en-US" altLang="zh-CN" b="1" u="sng" dirty="0" smtClean="0"/>
              <a:t> </a:t>
            </a:r>
            <a:r>
              <a:rPr lang="zh-CN" altLang="en-US" b="1" u="sng" dirty="0" smtClean="0"/>
              <a:t>＿＿</a:t>
            </a:r>
            <a:r>
              <a:rPr lang="zh-CN" altLang="en-US" b="1" dirty="0" smtClean="0"/>
              <a:t>，＿＿＿＿＿＿＿＿＿＿＿＿＿＿</a:t>
            </a:r>
            <a:endParaRPr lang="en-US" altLang="zh-CN" b="1" dirty="0" smtClean="0"/>
          </a:p>
          <a:p>
            <a:r>
              <a:rPr lang="zh-CN" altLang="en-US" b="1" u="sng" dirty="0" smtClean="0"/>
              <a:t> </a:t>
            </a:r>
            <a:r>
              <a:rPr lang="zh-CN" altLang="en-US" b="1" dirty="0" smtClean="0"/>
              <a:t>＿＿，＿＿＿＿＿＿＿＿＿＿＿＿＿＿</a:t>
            </a:r>
            <a:endParaRPr lang="en-US" altLang="zh-CN" b="1" dirty="0" smtClean="0"/>
          </a:p>
          <a:p>
            <a:r>
              <a:rPr lang="zh-CN" altLang="en-US" b="1" dirty="0" smtClean="0"/>
              <a:t>始终微笑着、和蔼的刘和珍君，你是我们心中最美的女神！                                          </a:t>
            </a:r>
            <a:r>
              <a:rPr lang="zh-CN" altLang="en-US" b="1" dirty="0" smtClean="0">
                <a:solidFill>
                  <a:srgbClr val="957DA3"/>
                </a:solidFill>
                <a:hlinkClick r:id="rId2" action="ppaction://hlinksldjump"/>
              </a:rPr>
              <a:t>*</a:t>
            </a:r>
            <a:endParaRPr lang="zh-CN" altLang="en-US" sz="1600" b="1" dirty="0" smtClean="0">
              <a:solidFill>
                <a:srgbClr val="957DA3"/>
              </a:solidFill>
            </a:endParaRPr>
          </a:p>
        </p:txBody>
      </p:sp>
      <p:sp>
        <p:nvSpPr>
          <p:cNvPr id="4" name="Rectangle 2"/>
          <p:cNvSpPr>
            <a:spLocks noGrp="1" noChangeArrowheads="1"/>
          </p:cNvSpPr>
          <p:nvPr>
            <p:ph type="title"/>
          </p:nvPr>
        </p:nvSpPr>
        <p:spPr>
          <a:xfrm>
            <a:off x="357158" y="428604"/>
            <a:ext cx="8229600" cy="1571636"/>
          </a:xfrm>
        </p:spPr>
        <p:txBody>
          <a:bodyPr anchor="ctr">
            <a:normAutofit fontScale="90000"/>
          </a:bodyPr>
          <a:lstStyle/>
          <a:p>
            <a:pPr algn="l"/>
            <a:r>
              <a:rPr lang="en-US" altLang="zh-CN" sz="3600" b="1" dirty="0" smtClean="0"/>
              <a:t>    </a:t>
            </a:r>
            <a:r>
              <a:rPr lang="zh-CN" altLang="en-US" sz="3600" b="1" dirty="0" smtClean="0"/>
              <a:t>请同学们仿照下面的句子，完成刘和珍君颁奖词练笔。</a:t>
            </a:r>
            <a:r>
              <a:rPr lang="en-US" altLang="zh-CN" b="1" dirty="0" smtClean="0"/>
              <a:t/>
            </a:r>
            <a:br>
              <a:rPr lang="en-US" altLang="zh-CN" b="1" dirty="0" smtClean="0"/>
            </a:br>
            <a:r>
              <a:rPr lang="en-US" altLang="zh-CN" b="1" dirty="0" smtClean="0"/>
              <a:t>           </a:t>
            </a:r>
            <a:endParaRPr lang="zh-CN" altLang="en-US"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 calcmode="lin" valueType="num">
                                      <p:cBhvr>
                                        <p:cTn id="12"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1">
                                            <p:txEl>
                                              <p:pRg st="1" end="1"/>
                                            </p:txEl>
                                          </p:spTgt>
                                        </p:tgtEl>
                                        <p:attrNameLst>
                                          <p:attrName>style.visibility</p:attrName>
                                        </p:attrNameLst>
                                      </p:cBhvr>
                                      <p:to>
                                        <p:strVal val="visible"/>
                                      </p:to>
                                    </p:set>
                                    <p:anim calcmode="lin" valueType="num">
                                      <p:cBhvr>
                                        <p:cTn id="18"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291">
                                            <p:txEl>
                                              <p:pRg st="2" end="2"/>
                                            </p:txEl>
                                          </p:spTgt>
                                        </p:tgtEl>
                                        <p:attrNameLst>
                                          <p:attrName>style.visibility</p:attrName>
                                        </p:attrNameLst>
                                      </p:cBhvr>
                                      <p:to>
                                        <p:strVal val="visible"/>
                                      </p:to>
                                    </p:set>
                                    <p:anim calcmode="lin" valueType="num">
                                      <p:cBhvr>
                                        <p:cTn id="24"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5"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291">
                                            <p:txEl>
                                              <p:pRg st="3" end="3"/>
                                            </p:txEl>
                                          </p:spTgt>
                                        </p:tgtEl>
                                        <p:attrNameLst>
                                          <p:attrName>style.visibility</p:attrName>
                                        </p:attrNameLst>
                                      </p:cBhvr>
                                      <p:to>
                                        <p:strVal val="visible"/>
                                      </p:to>
                                    </p:set>
                                    <p:anim calcmode="lin" valueType="num">
                                      <p:cBhvr>
                                        <p:cTn id="30"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noChangeArrowheads="1"/>
          </p:cNvSpPr>
          <p:nvPr>
            <p:ph idx="1"/>
          </p:nvPr>
        </p:nvSpPr>
        <p:spPr>
          <a:xfrm>
            <a:off x="228600" y="0"/>
            <a:ext cx="8458200" cy="5897563"/>
          </a:xfrm>
        </p:spPr>
        <p:txBody>
          <a:bodyPr/>
          <a:lstStyle/>
          <a:p>
            <a:r>
              <a:rPr lang="zh-CN" altLang="en-US" b="1" dirty="0" smtClean="0">
                <a:solidFill>
                  <a:srgbClr val="FF0000"/>
                </a:solidFill>
              </a:rPr>
              <a:t>示例</a:t>
            </a:r>
            <a:endParaRPr lang="en-US" altLang="zh-CN" b="1" dirty="0" smtClean="0">
              <a:solidFill>
                <a:srgbClr val="FF0000"/>
              </a:solidFill>
            </a:endParaRPr>
          </a:p>
          <a:p>
            <a:pPr>
              <a:buFont typeface="Wingdings" pitchFamily="2" charset="2"/>
              <a:buNone/>
            </a:pPr>
            <a:r>
              <a:rPr lang="zh-CN" altLang="en-US" b="1" dirty="0" smtClean="0"/>
              <a:t>       </a:t>
            </a:r>
            <a:r>
              <a:rPr lang="zh-CN" altLang="en-US" b="1" dirty="0" smtClean="0">
                <a:solidFill>
                  <a:srgbClr val="FF0000"/>
                </a:solidFill>
              </a:rPr>
              <a:t>求学时</a:t>
            </a:r>
            <a:r>
              <a:rPr lang="zh-CN" altLang="en-US" b="1" dirty="0" smtClean="0"/>
              <a:t>，</a:t>
            </a:r>
            <a:r>
              <a:rPr lang="zh-CN" altLang="en-US" b="1" dirty="0" smtClean="0">
                <a:solidFill>
                  <a:srgbClr val="FF0000"/>
                </a:solidFill>
              </a:rPr>
              <a:t>艰难的环境</a:t>
            </a:r>
            <a:r>
              <a:rPr lang="zh-CN" altLang="en-US" b="1" dirty="0" smtClean="0"/>
              <a:t>阻止不了你</a:t>
            </a:r>
            <a:r>
              <a:rPr lang="zh-CN" altLang="en-US" b="1" dirty="0" smtClean="0">
                <a:solidFill>
                  <a:srgbClr val="FF0000"/>
                </a:solidFill>
              </a:rPr>
              <a:t>追求进步</a:t>
            </a:r>
            <a:r>
              <a:rPr lang="zh-CN" altLang="en-US" b="1" dirty="0" smtClean="0"/>
              <a:t>的脚步；</a:t>
            </a:r>
            <a:endParaRPr lang="en-US" altLang="zh-CN" b="1" dirty="0" smtClean="0"/>
          </a:p>
          <a:p>
            <a:pPr>
              <a:buFont typeface="Wingdings" pitchFamily="2" charset="2"/>
              <a:buNone/>
            </a:pPr>
            <a:r>
              <a:rPr lang="zh-CN" altLang="en-US" b="1" dirty="0" smtClean="0"/>
              <a:t>       </a:t>
            </a:r>
            <a:r>
              <a:rPr lang="zh-CN" altLang="en-US" b="1" dirty="0" smtClean="0">
                <a:solidFill>
                  <a:srgbClr val="FF0000"/>
                </a:solidFill>
              </a:rPr>
              <a:t>斗争时</a:t>
            </a:r>
            <a:r>
              <a:rPr lang="zh-CN" altLang="en-US" b="1" dirty="0" smtClean="0"/>
              <a:t>，</a:t>
            </a:r>
            <a:r>
              <a:rPr lang="zh-CN" altLang="en-US" b="1" dirty="0" smtClean="0">
                <a:solidFill>
                  <a:srgbClr val="FF0000"/>
                </a:solidFill>
              </a:rPr>
              <a:t>强权的政治</a:t>
            </a:r>
            <a:r>
              <a:rPr lang="zh-CN" altLang="en-US" b="1" dirty="0" smtClean="0"/>
              <a:t>遏制不住你</a:t>
            </a:r>
            <a:r>
              <a:rPr lang="zh-CN" altLang="en-US" b="1" dirty="0" smtClean="0">
                <a:solidFill>
                  <a:srgbClr val="FF0000"/>
                </a:solidFill>
              </a:rPr>
              <a:t>嫉恶如仇</a:t>
            </a:r>
            <a:r>
              <a:rPr lang="zh-CN" altLang="en-US" b="1" dirty="0" smtClean="0"/>
              <a:t>的性情；</a:t>
            </a:r>
          </a:p>
          <a:p>
            <a:pPr>
              <a:buFont typeface="Wingdings" pitchFamily="2" charset="2"/>
              <a:buNone/>
            </a:pPr>
            <a:r>
              <a:rPr lang="zh-CN" altLang="en-US" b="1" dirty="0" smtClean="0">
                <a:solidFill>
                  <a:srgbClr val="FF0000"/>
                </a:solidFill>
              </a:rPr>
              <a:t>       请愿时，  冰冷的子弹</a:t>
            </a:r>
            <a:r>
              <a:rPr lang="zh-CN" altLang="en-US" b="1" dirty="0" smtClean="0"/>
              <a:t>穿不透你</a:t>
            </a:r>
            <a:r>
              <a:rPr lang="zh-CN" altLang="en-US" b="1" dirty="0" smtClean="0">
                <a:solidFill>
                  <a:srgbClr val="FF0000"/>
                </a:solidFill>
              </a:rPr>
              <a:t>沉勇爱国</a:t>
            </a:r>
            <a:r>
              <a:rPr lang="zh-CN" altLang="en-US" b="1" dirty="0" smtClean="0"/>
              <a:t>的胸膛；</a:t>
            </a:r>
          </a:p>
          <a:p>
            <a:pPr>
              <a:buFont typeface="Wingdings" pitchFamily="2" charset="2"/>
              <a:buNone/>
            </a:pPr>
            <a:r>
              <a:rPr lang="zh-CN" altLang="en-US" b="1" dirty="0" smtClean="0"/>
              <a:t>       始终微笑着、和蔼的刘和珍君，你是我们心中最美的女神！</a:t>
            </a:r>
          </a:p>
        </p:txBody>
      </p:sp>
      <p:sp>
        <p:nvSpPr>
          <p:cNvPr id="43010" name="标题 3"/>
          <p:cNvSpPr>
            <a:spLocks noGrp="1" noChangeArrowheads="1"/>
          </p:cNvSpPr>
          <p:nvPr>
            <p:ph type="title"/>
          </p:nvPr>
        </p:nvSpPr>
        <p:spPr>
          <a:xfrm flipV="1">
            <a:off x="457200" y="-74613"/>
            <a:ext cx="8229600" cy="274638"/>
          </a:xfrm>
        </p:spPr>
        <p:txBody>
          <a:bodyPr anchor="ctr">
            <a:normAutofit fontScale="90000"/>
          </a:bodyPr>
          <a:lstStyle/>
          <a:p>
            <a:r>
              <a:rPr lang="en-US" altLang="zh-CN" smtClean="0"/>
              <a:t/>
            </a:r>
            <a:br>
              <a:rPr lang="en-US" altLang="zh-CN" smtClean="0"/>
            </a:br>
            <a:r>
              <a:rPr lang="en-US" altLang="zh-CN" smtClean="0"/>
              <a:t/>
            </a:r>
            <a:br>
              <a:rPr lang="en-US" altLang="zh-CN" smtClean="0"/>
            </a:br>
            <a:endParaRPr lang="zh-CN" altLang="en-US" smtClean="0"/>
          </a:p>
        </p:txBody>
      </p:sp>
      <p:pic>
        <p:nvPicPr>
          <p:cNvPr id="43011" name="图片 1" descr="15"/>
          <p:cNvPicPr>
            <a:picLocks noChangeAspect="1" noChangeArrowheads="1"/>
          </p:cNvPicPr>
          <p:nvPr/>
        </p:nvPicPr>
        <p:blipFill>
          <a:blip r:embed="rId2"/>
          <a:srcRect/>
          <a:stretch>
            <a:fillRect/>
          </a:stretch>
        </p:blipFill>
        <p:spPr bwMode="auto">
          <a:xfrm>
            <a:off x="893763" y="5286388"/>
            <a:ext cx="2533650" cy="1560500"/>
          </a:xfrm>
          <a:prstGeom prst="rect">
            <a:avLst/>
          </a:prstGeom>
          <a:noFill/>
          <a:ln w="9525">
            <a:noFill/>
            <a:miter lim="800000"/>
            <a:headEnd/>
            <a:tailEnd/>
          </a:ln>
        </p:spPr>
      </p:pic>
      <p:pic>
        <p:nvPicPr>
          <p:cNvPr id="43012" name="图片 2" descr="19"/>
          <p:cNvPicPr>
            <a:picLocks noChangeAspect="1" noChangeArrowheads="1"/>
          </p:cNvPicPr>
          <p:nvPr/>
        </p:nvPicPr>
        <p:blipFill>
          <a:blip r:embed="rId3"/>
          <a:srcRect/>
          <a:stretch>
            <a:fillRect/>
          </a:stretch>
        </p:blipFill>
        <p:spPr bwMode="auto">
          <a:xfrm>
            <a:off x="5084763" y="5143512"/>
            <a:ext cx="2413000" cy="17033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wipe(down)">
                                      <p:cBhvr>
                                        <p:cTn id="7" dur="500"/>
                                        <p:tgtEl>
                                          <p:spTgt spid="1331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wipe(down)">
                                      <p:cBhvr>
                                        <p:cTn id="10" dur="500"/>
                                        <p:tgtEl>
                                          <p:spTgt spid="13314">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wipe(down)">
                                      <p:cBhvr>
                                        <p:cTn id="13" dur="500"/>
                                        <p:tgtEl>
                                          <p:spTgt spid="13314">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314">
                                            <p:txEl>
                                              <p:pRg st="3" end="3"/>
                                            </p:txEl>
                                          </p:spTgt>
                                        </p:tgtEl>
                                        <p:attrNameLst>
                                          <p:attrName>style.visibility</p:attrName>
                                        </p:attrNameLst>
                                      </p:cBhvr>
                                      <p:to>
                                        <p:strVal val="visible"/>
                                      </p:to>
                                    </p:set>
                                    <p:animEffect transition="in" filter="wipe(down)">
                                      <p:cBhvr>
                                        <p:cTn id="16" dur="500"/>
                                        <p:tgtEl>
                                          <p:spTgt spid="13314">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314">
                                            <p:txEl>
                                              <p:pRg st="4" end="4"/>
                                            </p:txEl>
                                          </p:spTgt>
                                        </p:tgtEl>
                                        <p:attrNameLst>
                                          <p:attrName>style.visibility</p:attrName>
                                        </p:attrNameLst>
                                      </p:cBhvr>
                                      <p:to>
                                        <p:strVal val="visible"/>
                                      </p:to>
                                    </p:set>
                                    <p:animEffect transition="in" filter="wipe(down)">
                                      <p:cBhvr>
                                        <p:cTn id="19" dur="500"/>
                                        <p:tgtEl>
                                          <p:spTgt spid="133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作业</a:t>
            </a:r>
            <a:endParaRPr lang="zh-CN" altLang="en-US" dirty="0"/>
          </a:p>
        </p:txBody>
      </p:sp>
      <p:sp>
        <p:nvSpPr>
          <p:cNvPr id="3" name="内容占位符 2"/>
          <p:cNvSpPr>
            <a:spLocks noGrp="1"/>
          </p:cNvSpPr>
          <p:nvPr>
            <p:ph idx="1"/>
          </p:nvPr>
        </p:nvSpPr>
        <p:spPr/>
        <p:txBody>
          <a:bodyPr>
            <a:normAutofit/>
          </a:bodyPr>
          <a:lstStyle/>
          <a:p>
            <a:r>
              <a:rPr lang="zh-CN" altLang="en-US" sz="6000" dirty="0" smtClean="0">
                <a:solidFill>
                  <a:srgbClr val="FF0000"/>
                </a:solidFill>
              </a:rPr>
              <a:t>找出文中表达作者情感的句子</a:t>
            </a:r>
            <a:endParaRPr lang="zh-CN" altLang="en-US" sz="6000" dirty="0">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第三课时</a:t>
            </a:r>
            <a:endParaRPr lang="zh-CN" altLang="en-US" dirty="0"/>
          </a:p>
        </p:txBody>
      </p:sp>
      <p:sp>
        <p:nvSpPr>
          <p:cNvPr id="3" name="内容占位符 2"/>
          <p:cNvSpPr>
            <a:spLocks noGrp="1"/>
          </p:cNvSpPr>
          <p:nvPr>
            <p:ph idx="1"/>
          </p:nvPr>
        </p:nvSpPr>
        <p:spPr/>
        <p:txBody>
          <a:bodyPr>
            <a:normAutofit/>
          </a:bodyPr>
          <a:lstStyle/>
          <a:p>
            <a:r>
              <a:rPr lang="en-US" altLang="zh-CN" sz="6000" dirty="0" smtClean="0">
                <a:solidFill>
                  <a:srgbClr val="FF0000"/>
                </a:solidFill>
              </a:rPr>
              <a:t>1</a:t>
            </a:r>
            <a:r>
              <a:rPr lang="zh-CN" altLang="en-US" sz="6000" dirty="0" smtClean="0">
                <a:solidFill>
                  <a:srgbClr val="FF0000"/>
                </a:solidFill>
              </a:rPr>
              <a:t>、作者情感的梳理。</a:t>
            </a:r>
            <a:endParaRPr lang="en-US" altLang="zh-CN" sz="6000" dirty="0" smtClean="0">
              <a:solidFill>
                <a:srgbClr val="FF0000"/>
              </a:solidFill>
            </a:endParaRPr>
          </a:p>
          <a:p>
            <a:r>
              <a:rPr lang="en-US" altLang="zh-CN" sz="6000" dirty="0" smtClean="0">
                <a:solidFill>
                  <a:srgbClr val="FF0000"/>
                </a:solidFill>
              </a:rPr>
              <a:t>2</a:t>
            </a:r>
            <a:r>
              <a:rPr lang="zh-CN" altLang="en-US" sz="6000" dirty="0" smtClean="0">
                <a:solidFill>
                  <a:srgbClr val="FF0000"/>
                </a:solidFill>
              </a:rPr>
              <a:t>、重要句子的理解</a:t>
            </a:r>
            <a:endParaRPr lang="zh-CN" altLang="en-US" sz="6000" dirty="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1"/>
          </p:nvPr>
        </p:nvSpPr>
        <p:spPr/>
        <p:txBody>
          <a:bodyPr/>
          <a:lstStyle/>
          <a:p>
            <a:r>
              <a:rPr lang="zh-CN" altLang="en-US" sz="5400" b="1" dirty="0" smtClean="0">
                <a:solidFill>
                  <a:srgbClr val="FF0000"/>
                </a:solidFill>
              </a:rPr>
              <a:t>课文是怎样表现作者的悲愤的？</a:t>
            </a:r>
            <a:endParaRPr lang="en-US" altLang="zh-CN" sz="5400" b="1" dirty="0" smtClean="0">
              <a:solidFill>
                <a:srgbClr val="FF0000"/>
              </a:solidFill>
            </a:endParaRPr>
          </a:p>
          <a:p>
            <a:endParaRPr lang="en-US" altLang="zh-CN" b="1" dirty="0" smtClean="0"/>
          </a:p>
          <a:p>
            <a:r>
              <a:rPr lang="zh-CN" altLang="en-US" sz="2800" dirty="0" smtClean="0">
                <a:solidFill>
                  <a:srgbClr val="FF0066"/>
                </a:solidFill>
              </a:rPr>
              <a:t>                             课文重点句子理解</a:t>
            </a:r>
            <a:endParaRPr lang="zh-CN" altLang="en-US" dirty="0" smtClean="0"/>
          </a:p>
        </p:txBody>
      </p:sp>
      <p:sp>
        <p:nvSpPr>
          <p:cNvPr id="30723" name="标题 3"/>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0"/>
            <a:ext cx="8229600" cy="900105"/>
          </a:xfrm>
        </p:spPr>
        <p:txBody>
          <a:bodyPr>
            <a:normAutofit/>
          </a:bodyPr>
          <a:lstStyle/>
          <a:p>
            <a:r>
              <a:rPr lang="zh-CN" altLang="en-US" sz="4400" dirty="0" smtClean="0"/>
              <a:t>         </a:t>
            </a:r>
            <a:r>
              <a:rPr lang="zh-CN" altLang="en-US" sz="4400" dirty="0" smtClean="0">
                <a:solidFill>
                  <a:srgbClr val="FF0000"/>
                </a:solidFill>
              </a:rPr>
              <a:t>重要句子理解方法指导</a:t>
            </a:r>
            <a:endParaRPr lang="zh-CN" altLang="en-US" sz="4400" dirty="0">
              <a:solidFill>
                <a:srgbClr val="FF0000"/>
              </a:solidFill>
            </a:endParaRPr>
          </a:p>
        </p:txBody>
      </p:sp>
      <p:sp>
        <p:nvSpPr>
          <p:cNvPr id="4" name="TextBox 3"/>
          <p:cNvSpPr txBox="1"/>
          <p:nvPr/>
        </p:nvSpPr>
        <p:spPr>
          <a:xfrm>
            <a:off x="714348" y="1785926"/>
            <a:ext cx="8001056" cy="3416320"/>
          </a:xfrm>
          <a:prstGeom prst="rect">
            <a:avLst/>
          </a:prstGeom>
          <a:noFill/>
        </p:spPr>
        <p:txBody>
          <a:bodyPr wrap="square" rtlCol="0">
            <a:spAutoFit/>
          </a:bodyPr>
          <a:lstStyle/>
          <a:p>
            <a:r>
              <a:rPr lang="en-US" altLang="zh-CN" sz="5400" dirty="0" smtClean="0"/>
              <a:t>1</a:t>
            </a:r>
            <a:r>
              <a:rPr lang="zh-CN" altLang="en-US" sz="5400" dirty="0" smtClean="0"/>
              <a:t>、联系上下文推断句意。</a:t>
            </a:r>
            <a:endParaRPr lang="en-US" altLang="zh-CN" sz="5400" dirty="0" smtClean="0"/>
          </a:p>
          <a:p>
            <a:r>
              <a:rPr lang="en-US" altLang="zh-CN" sz="5400" dirty="0" smtClean="0"/>
              <a:t>2</a:t>
            </a:r>
            <a:r>
              <a:rPr lang="zh-CN" altLang="en-US" sz="5400" dirty="0" smtClean="0"/>
              <a:t>、抓关键词。</a:t>
            </a:r>
            <a:endParaRPr lang="en-US" altLang="zh-CN" sz="5400" dirty="0" smtClean="0"/>
          </a:p>
          <a:p>
            <a:r>
              <a:rPr lang="en-US" altLang="zh-CN" sz="5400" dirty="0" smtClean="0"/>
              <a:t>3</a:t>
            </a:r>
            <a:r>
              <a:rPr lang="zh-CN" altLang="en-US" sz="5400" dirty="0" smtClean="0"/>
              <a:t>、从句子结构入手。</a:t>
            </a:r>
            <a:endParaRPr lang="en-US" altLang="zh-CN" sz="5400" dirty="0" smtClean="0"/>
          </a:p>
          <a:p>
            <a:r>
              <a:rPr lang="en-US" altLang="zh-CN" sz="5400" dirty="0" smtClean="0"/>
              <a:t>4</a:t>
            </a:r>
            <a:r>
              <a:rPr lang="zh-CN" altLang="en-US" sz="5400" dirty="0" smtClean="0"/>
              <a:t>、从分析修辞手法入手。</a:t>
            </a:r>
            <a:endParaRPr lang="zh-CN" altLang="en-US"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143108" y="274638"/>
            <a:ext cx="4143404" cy="939784"/>
          </a:xfrm>
        </p:spPr>
        <p:txBody>
          <a:bodyPr/>
          <a:lstStyle/>
          <a:p>
            <a:r>
              <a:rPr lang="zh-CN" altLang="en-US" dirty="0"/>
              <a:t>学习目标</a:t>
            </a:r>
          </a:p>
        </p:txBody>
      </p:sp>
      <p:sp>
        <p:nvSpPr>
          <p:cNvPr id="4099" name="Rectangle 3"/>
          <p:cNvSpPr>
            <a:spLocks noGrp="1" noChangeArrowheads="1"/>
          </p:cNvSpPr>
          <p:nvPr>
            <p:ph type="body" idx="1"/>
          </p:nvPr>
        </p:nvSpPr>
        <p:spPr>
          <a:xfrm>
            <a:off x="214282" y="1600200"/>
            <a:ext cx="8715436" cy="4525963"/>
          </a:xfrm>
        </p:spPr>
        <p:txBody>
          <a:bodyPr>
            <a:noAutofit/>
          </a:bodyPr>
          <a:lstStyle/>
          <a:p>
            <a:pPr>
              <a:lnSpc>
                <a:spcPct val="90000"/>
              </a:lnSpc>
            </a:pPr>
            <a:r>
              <a:rPr lang="zh-CN" altLang="zh-CN" sz="4400" dirty="0" smtClean="0">
                <a:latin typeface="黑体" pitchFamily="49" charset="-122"/>
                <a:ea typeface="黑体" pitchFamily="49" charset="-122"/>
              </a:rPr>
              <a:t>1</a:t>
            </a:r>
            <a:r>
              <a:rPr lang="zh-CN" altLang="en-US" sz="4400" dirty="0" smtClean="0">
                <a:latin typeface="黑体" pitchFamily="49" charset="-122"/>
                <a:ea typeface="黑体" pitchFamily="49" charset="-122"/>
              </a:rPr>
              <a:t>、</a:t>
            </a:r>
            <a:r>
              <a:rPr lang="zh-CN" sz="4400" dirty="0" smtClean="0">
                <a:latin typeface="黑体" pitchFamily="49" charset="-122"/>
                <a:ea typeface="黑体" pitchFamily="49" charset="-122"/>
              </a:rPr>
              <a:t>了解</a:t>
            </a:r>
            <a:r>
              <a:rPr lang="zh-CN" sz="4400" dirty="0">
                <a:latin typeface="黑体" pitchFamily="49" charset="-122"/>
                <a:ea typeface="黑体" pitchFamily="49" charset="-122"/>
              </a:rPr>
              <a:t>刘和珍生平及死难经过，学习其爱国精神</a:t>
            </a:r>
            <a:r>
              <a:rPr lang="zh-CN" sz="4400" dirty="0" smtClean="0">
                <a:latin typeface="黑体" pitchFamily="49" charset="-122"/>
                <a:ea typeface="黑体" pitchFamily="49" charset="-122"/>
              </a:rPr>
              <a:t>，激发</a:t>
            </a:r>
            <a:r>
              <a:rPr lang="zh-CN" sz="4400" dirty="0">
                <a:latin typeface="黑体" pitchFamily="49" charset="-122"/>
                <a:ea typeface="黑体" pitchFamily="49" charset="-122"/>
              </a:rPr>
              <a:t>学生的爱国热情。 </a:t>
            </a:r>
            <a:br>
              <a:rPr lang="zh-CN" sz="4400" dirty="0">
                <a:latin typeface="黑体" pitchFamily="49" charset="-122"/>
                <a:ea typeface="黑体" pitchFamily="49" charset="-122"/>
              </a:rPr>
            </a:br>
            <a:r>
              <a:rPr lang="zh-CN" altLang="zh-CN" sz="4400" dirty="0" smtClean="0">
                <a:latin typeface="黑体" pitchFamily="49" charset="-122"/>
                <a:ea typeface="黑体" pitchFamily="49" charset="-122"/>
              </a:rPr>
              <a:t>2</a:t>
            </a:r>
            <a:r>
              <a:rPr lang="zh-CN" altLang="en-US" sz="4400" dirty="0" smtClean="0">
                <a:latin typeface="黑体" pitchFamily="49" charset="-122"/>
                <a:ea typeface="黑体" pitchFamily="49" charset="-122"/>
              </a:rPr>
              <a:t>、</a:t>
            </a:r>
            <a:r>
              <a:rPr lang="zh-CN" sz="4400" dirty="0" smtClean="0">
                <a:latin typeface="黑体" pitchFamily="49" charset="-122"/>
                <a:ea typeface="黑体" pitchFamily="49" charset="-122"/>
              </a:rPr>
              <a:t>明确</a:t>
            </a:r>
            <a:r>
              <a:rPr lang="zh-CN" sz="4400" dirty="0">
                <a:latin typeface="黑体" pitchFamily="49" charset="-122"/>
                <a:ea typeface="黑体" pitchFamily="49" charset="-122"/>
              </a:rPr>
              <a:t>作者思想感情发展的脉络，通过寻找关键</a:t>
            </a:r>
            <a:r>
              <a:rPr lang="zh-CN" sz="4400" dirty="0" smtClean="0">
                <a:latin typeface="黑体" pitchFamily="49" charset="-122"/>
                <a:ea typeface="黑体" pitchFamily="49" charset="-122"/>
              </a:rPr>
              <a:t>句来</a:t>
            </a:r>
            <a:r>
              <a:rPr lang="zh-CN" sz="4400" dirty="0">
                <a:latin typeface="黑体" pitchFamily="49" charset="-122"/>
                <a:ea typeface="黑体" pitchFamily="49" charset="-122"/>
              </a:rPr>
              <a:t>理清思路。 </a:t>
            </a:r>
            <a:br>
              <a:rPr lang="zh-CN" sz="4400" dirty="0">
                <a:latin typeface="黑体" pitchFamily="49" charset="-122"/>
                <a:ea typeface="黑体" pitchFamily="49" charset="-122"/>
              </a:rPr>
            </a:br>
            <a:r>
              <a:rPr lang="zh-CN" altLang="zh-CN" sz="4400" dirty="0" smtClean="0">
                <a:latin typeface="黑体" pitchFamily="49" charset="-122"/>
                <a:ea typeface="黑体" pitchFamily="49" charset="-122"/>
              </a:rPr>
              <a:t>3</a:t>
            </a:r>
            <a:r>
              <a:rPr lang="zh-CN" altLang="en-US" sz="4400" dirty="0" smtClean="0">
                <a:latin typeface="黑体" pitchFamily="49" charset="-122"/>
                <a:ea typeface="黑体" pitchFamily="49" charset="-122"/>
              </a:rPr>
              <a:t>、</a:t>
            </a:r>
            <a:r>
              <a:rPr lang="zh-CN" sz="4400" dirty="0" smtClean="0">
                <a:latin typeface="黑体" pitchFamily="49" charset="-122"/>
                <a:ea typeface="黑体" pitchFamily="49" charset="-122"/>
              </a:rPr>
              <a:t>深入</a:t>
            </a:r>
            <a:r>
              <a:rPr lang="zh-CN" sz="4400" dirty="0">
                <a:latin typeface="黑体" pitchFamily="49" charset="-122"/>
                <a:ea typeface="黑体" pitchFamily="49" charset="-122"/>
              </a:rPr>
              <a:t>体会作者的悲愤之情，品味文中一些富含</a:t>
            </a:r>
            <a:r>
              <a:rPr lang="zh-CN" sz="4400" dirty="0" smtClean="0">
                <a:latin typeface="黑体" pitchFamily="49" charset="-122"/>
                <a:ea typeface="黑体" pitchFamily="49" charset="-122"/>
              </a:rPr>
              <a:t>深意</a:t>
            </a:r>
            <a:r>
              <a:rPr lang="zh-CN" sz="4400" dirty="0">
                <a:latin typeface="黑体" pitchFamily="49" charset="-122"/>
                <a:ea typeface="黑体" pitchFamily="49" charset="-122"/>
              </a:rPr>
              <a:t>的语句。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395288" y="476250"/>
            <a:ext cx="8280400" cy="1165225"/>
          </a:xfrm>
          <a:prstGeom prst="rect">
            <a:avLst/>
          </a:prstGeom>
          <a:solidFill>
            <a:srgbClr val="993300"/>
          </a:solidFill>
          <a:ln w="9525">
            <a:noFill/>
            <a:miter lim="800000"/>
            <a:headEnd/>
            <a:tailEnd/>
          </a:ln>
        </p:spPr>
        <p:txBody>
          <a:bodyPr>
            <a:spAutoFit/>
          </a:bodyPr>
          <a:lstStyle/>
          <a:p>
            <a:pPr>
              <a:lnSpc>
                <a:spcPct val="110000"/>
              </a:lnSpc>
              <a:spcBef>
                <a:spcPct val="50000"/>
              </a:spcBef>
            </a:pPr>
            <a:r>
              <a:rPr lang="en-US" altLang="zh-CN" sz="3200" b="1">
                <a:solidFill>
                  <a:schemeClr val="bg1"/>
                </a:solidFill>
                <a:latin typeface="Times New Roman" pitchFamily="18" charset="0"/>
                <a:ea typeface="黑体" pitchFamily="49" charset="-122"/>
              </a:rPr>
              <a:t>1</a:t>
            </a:r>
            <a:r>
              <a:rPr lang="zh-CN" altLang="en-US" sz="3200" b="1">
                <a:solidFill>
                  <a:schemeClr val="bg1"/>
                </a:solidFill>
                <a:latin typeface="Times New Roman" pitchFamily="18" charset="0"/>
                <a:ea typeface="黑体" pitchFamily="49" charset="-122"/>
              </a:rPr>
              <a:t>、既然作者反复强调“有写一点东西的必要”，为什么又说“我实在无话可说”？</a:t>
            </a:r>
          </a:p>
        </p:txBody>
      </p:sp>
      <p:sp>
        <p:nvSpPr>
          <p:cNvPr id="29699" name="Text Box 3"/>
          <p:cNvSpPr txBox="1">
            <a:spLocks noChangeArrowheads="1"/>
          </p:cNvSpPr>
          <p:nvPr/>
        </p:nvSpPr>
        <p:spPr bwMode="auto">
          <a:xfrm>
            <a:off x="395288" y="2197100"/>
            <a:ext cx="8424862" cy="3540125"/>
          </a:xfrm>
          <a:prstGeom prst="rect">
            <a:avLst/>
          </a:prstGeom>
          <a:noFill/>
          <a:ln w="9525">
            <a:noFill/>
            <a:miter lim="800000"/>
            <a:headEnd/>
            <a:tailEnd/>
          </a:ln>
        </p:spPr>
        <p:txBody>
          <a:bodyPr>
            <a:spAutoFit/>
          </a:bodyPr>
          <a:lstStyle/>
          <a:p>
            <a:pPr>
              <a:lnSpc>
                <a:spcPct val="120000"/>
              </a:lnSpc>
              <a:spcBef>
                <a:spcPct val="50000"/>
              </a:spcBef>
            </a:pPr>
            <a:r>
              <a:rPr lang="zh-CN" altLang="en-US" sz="3200" b="1">
                <a:solidFill>
                  <a:srgbClr val="FF0000"/>
                </a:solidFill>
                <a:latin typeface="Times New Roman" pitchFamily="18" charset="0"/>
                <a:ea typeface="黑体" pitchFamily="49" charset="-122"/>
              </a:rPr>
              <a:t>①青年的牺牲，使我悲痛万分艰于呼吸视听；</a:t>
            </a:r>
          </a:p>
          <a:p>
            <a:pPr>
              <a:lnSpc>
                <a:spcPct val="120000"/>
              </a:lnSpc>
              <a:spcBef>
                <a:spcPct val="50000"/>
              </a:spcBef>
            </a:pPr>
            <a:r>
              <a:rPr lang="zh-CN" altLang="en-US" sz="3200" b="1">
                <a:solidFill>
                  <a:srgbClr val="FF0000"/>
                </a:solidFill>
                <a:latin typeface="Times New Roman" pitchFamily="18" charset="0"/>
                <a:ea typeface="黑体" pitchFamily="49" charset="-122"/>
              </a:rPr>
              <a:t>②所谓“文人学者”阴险论调，又使我的悲哀出 离愤怒。</a:t>
            </a:r>
          </a:p>
          <a:p>
            <a:pPr>
              <a:lnSpc>
                <a:spcPct val="120000"/>
              </a:lnSpc>
              <a:spcBef>
                <a:spcPct val="50000"/>
              </a:spcBef>
            </a:pPr>
            <a:r>
              <a:rPr lang="zh-CN" altLang="en-US" sz="3200" b="1">
                <a:solidFill>
                  <a:srgbClr val="FF0000"/>
                </a:solidFill>
                <a:latin typeface="Times New Roman" pitchFamily="18" charset="0"/>
                <a:ea typeface="黑体" pitchFamily="49" charset="-122"/>
              </a:rPr>
              <a:t>        这样写既揭露了政府及其走狗的罪行，又表现了作家的愤怒和悲痛。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dissolve">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81000" y="152400"/>
            <a:ext cx="8763000" cy="3416320"/>
          </a:xfrm>
          <a:prstGeom prst="rect">
            <a:avLst/>
          </a:prstGeom>
          <a:noFill/>
          <a:ln w="9525">
            <a:noFill/>
            <a:miter lim="800000"/>
            <a:headEnd/>
            <a:tailEnd/>
          </a:ln>
          <a:effectLst/>
        </p:spPr>
        <p:txBody>
          <a:bodyPr anchor="ctr">
            <a:spAutoFit/>
          </a:bodyPr>
          <a:lstStyle/>
          <a:p>
            <a:r>
              <a:rPr lang="en-US" altLang="zh-CN" sz="3600" dirty="0" smtClean="0">
                <a:ea typeface="黑体" pitchFamily="49" charset="-122"/>
              </a:rPr>
              <a:t>2</a:t>
            </a:r>
            <a:r>
              <a:rPr lang="zh-CN" altLang="en-US" sz="3600" dirty="0" smtClean="0">
                <a:ea typeface="黑体" pitchFamily="49" charset="-122"/>
              </a:rPr>
              <a:t>、</a:t>
            </a:r>
            <a:r>
              <a:rPr lang="zh-CN" sz="3600" dirty="0" smtClean="0">
                <a:ea typeface="黑体" pitchFamily="49" charset="-122"/>
              </a:rPr>
              <a:t>而</a:t>
            </a:r>
            <a:r>
              <a:rPr lang="zh-CN" sz="3600" dirty="0">
                <a:ea typeface="黑体" pitchFamily="49" charset="-122"/>
              </a:rPr>
              <a:t>此后几个所谓学者文人的阴险的论调，尤使我觉得悲哀。我已经出离愤怒了。我将深味这非人间的</a:t>
            </a:r>
            <a:r>
              <a:rPr lang="zh-CN" sz="3600" dirty="0">
                <a:solidFill>
                  <a:srgbClr val="FF0000"/>
                </a:solidFill>
                <a:ea typeface="黑体" pitchFamily="49" charset="-122"/>
              </a:rPr>
              <a:t>浓黑</a:t>
            </a:r>
            <a:r>
              <a:rPr lang="zh-CN" sz="3600" dirty="0">
                <a:ea typeface="黑体" pitchFamily="49" charset="-122"/>
              </a:rPr>
              <a:t>的悲凉；以我的最大哀痛显示于非人间，使它们</a:t>
            </a:r>
            <a:r>
              <a:rPr lang="zh-CN" sz="3600" dirty="0">
                <a:solidFill>
                  <a:srgbClr val="FF0000"/>
                </a:solidFill>
                <a:ea typeface="黑体" pitchFamily="49" charset="-122"/>
              </a:rPr>
              <a:t>快意于我的苦痛，</a:t>
            </a:r>
            <a:r>
              <a:rPr lang="zh-CN" sz="3600" dirty="0">
                <a:ea typeface="黑体" pitchFamily="49" charset="-122"/>
              </a:rPr>
              <a:t>就将这作为后死者的菲薄的祭品，奉献于逝者的灵前。</a:t>
            </a:r>
          </a:p>
        </p:txBody>
      </p:sp>
    </p:spTree>
  </p:cSld>
  <p:clrMapOvr>
    <a:masterClrMapping/>
  </p:clrMapOvr>
  <p:transition>
    <p:cover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142844" y="357166"/>
            <a:ext cx="8772556" cy="5262979"/>
          </a:xfrm>
          <a:prstGeom prst="rect">
            <a:avLst/>
          </a:prstGeom>
          <a:noFill/>
          <a:ln w="9525">
            <a:noFill/>
            <a:miter lim="800000"/>
            <a:headEnd/>
            <a:tailEnd/>
          </a:ln>
          <a:effectLst/>
        </p:spPr>
        <p:txBody>
          <a:bodyPr wrap="square" anchor="ctr">
            <a:spAutoFit/>
          </a:bodyPr>
          <a:lstStyle/>
          <a:p>
            <a:r>
              <a:rPr lang="zh-CN" altLang="zh-CN" sz="2800" b="1" dirty="0">
                <a:solidFill>
                  <a:srgbClr val="FF3300"/>
                </a:solidFill>
              </a:rPr>
              <a:t>“</a:t>
            </a:r>
            <a:r>
              <a:rPr lang="zh-CN" sz="2800" b="1" dirty="0">
                <a:solidFill>
                  <a:srgbClr val="FF3300"/>
                </a:solidFill>
              </a:rPr>
              <a:t>尤”，副词，更加</a:t>
            </a:r>
            <a:r>
              <a:rPr lang="zh-CN" sz="2800" b="1" dirty="0"/>
              <a:t>，惨案已使鲁迅感到悲哀，但也许流言家的无耻才真正使鲁迅奋起反击。“</a:t>
            </a:r>
            <a:r>
              <a:rPr lang="zh-CN" sz="2800" b="1" dirty="0">
                <a:solidFill>
                  <a:srgbClr val="FF3300"/>
                </a:solidFill>
              </a:rPr>
              <a:t>出离愤怒”，</a:t>
            </a:r>
            <a:r>
              <a:rPr lang="zh-CN" sz="2800" b="1" dirty="0"/>
              <a:t>愤怒到极点，甚至超出极限，无法忍受了。“</a:t>
            </a:r>
            <a:r>
              <a:rPr lang="zh-CN" sz="2800" b="1" dirty="0">
                <a:solidFill>
                  <a:srgbClr val="FF3300"/>
                </a:solidFill>
              </a:rPr>
              <a:t>深味”，</a:t>
            </a:r>
            <a:r>
              <a:rPr lang="zh-CN" sz="2800" b="1" dirty="0"/>
              <a:t>深深地体味。“</a:t>
            </a:r>
            <a:r>
              <a:rPr lang="zh-CN" sz="2800" b="1" dirty="0">
                <a:solidFill>
                  <a:srgbClr val="FF3300"/>
                </a:solidFill>
              </a:rPr>
              <a:t>浓黑的悲凉”，“</a:t>
            </a:r>
            <a:r>
              <a:rPr lang="zh-CN" sz="2800" b="1" dirty="0"/>
              <a:t>悲凉”可感而不可视，“浓黑”则是形象化、可视化的词，</a:t>
            </a:r>
            <a:r>
              <a:rPr lang="zh-CN" sz="2800" b="1" dirty="0">
                <a:solidFill>
                  <a:srgbClr val="FF3300"/>
                </a:solidFill>
              </a:rPr>
              <a:t>用“浓黑”修饰 “悲凉”，是将抽象的东西形象化，</a:t>
            </a:r>
            <a:r>
              <a:rPr lang="zh-CN" sz="2800" b="1" dirty="0"/>
              <a:t>仿佛“悲凉”可感可触可视，而且是极度的悲惨和冰凉</a:t>
            </a:r>
            <a:r>
              <a:rPr lang="zh-CN" sz="2800" b="1" dirty="0">
                <a:solidFill>
                  <a:srgbClr val="FF3300"/>
                </a:solidFill>
              </a:rPr>
              <a:t>。“快意</a:t>
            </a:r>
            <a:r>
              <a:rPr lang="zh-CN" sz="2800" b="1" dirty="0"/>
              <a:t>”，感到痛快；“</a:t>
            </a:r>
            <a:r>
              <a:rPr lang="zh-CN" sz="2800" b="1" dirty="0">
                <a:solidFill>
                  <a:srgbClr val="FF3300"/>
                </a:solidFill>
              </a:rPr>
              <a:t>奉献”，</a:t>
            </a:r>
            <a:r>
              <a:rPr lang="zh-CN" sz="2800" b="1" dirty="0"/>
              <a:t>恭敬地呈现。这句话有三层意思：</a:t>
            </a:r>
            <a:r>
              <a:rPr lang="zh-CN" sz="2800" b="1" dirty="0">
                <a:solidFill>
                  <a:srgbClr val="6600FF"/>
                </a:solidFill>
              </a:rPr>
              <a:t>一是表示</a:t>
            </a:r>
            <a:r>
              <a:rPr lang="zh-CN" sz="2800" b="1" dirty="0">
                <a:solidFill>
                  <a:srgbClr val="FF0000"/>
                </a:solidFill>
              </a:rPr>
              <a:t>更深入地体会</a:t>
            </a:r>
            <a:r>
              <a:rPr lang="zh-CN" sz="2800" b="1" dirty="0">
                <a:solidFill>
                  <a:srgbClr val="6600FF"/>
                </a:solidFill>
              </a:rPr>
              <a:t>这浓黑的悲凉的“非人间”；二是因不能用更好的形式来纪念烈士而感到</a:t>
            </a:r>
            <a:r>
              <a:rPr lang="zh-CN" sz="2800" b="1" dirty="0">
                <a:solidFill>
                  <a:srgbClr val="FF0000"/>
                </a:solidFill>
              </a:rPr>
              <a:t>深深的歉疚</a:t>
            </a:r>
            <a:r>
              <a:rPr lang="zh-CN" sz="2800" b="1" dirty="0">
                <a:solidFill>
                  <a:srgbClr val="6600FF"/>
                </a:solidFill>
              </a:rPr>
              <a:t>；三是</a:t>
            </a:r>
            <a:r>
              <a:rPr lang="zh-CN" sz="2800" b="1" dirty="0">
                <a:solidFill>
                  <a:srgbClr val="FF0000"/>
                </a:solidFill>
              </a:rPr>
              <a:t>警告</a:t>
            </a:r>
            <a:r>
              <a:rPr lang="zh-CN" sz="2800" b="1" dirty="0">
                <a:solidFill>
                  <a:srgbClr val="6600FF"/>
                </a:solidFill>
              </a:rPr>
              <a:t>“非人间”的反动派，不要因为肆无忌惮地杀人而高兴得太早，血债是一定要以同物来偿还的。</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468313" y="304800"/>
            <a:ext cx="8280400" cy="2286000"/>
          </a:xfrm>
          <a:prstGeom prst="rect">
            <a:avLst/>
          </a:prstGeom>
          <a:solidFill>
            <a:srgbClr val="993300"/>
          </a:solidFill>
          <a:ln w="9525">
            <a:noFill/>
            <a:miter lim="800000"/>
            <a:headEnd/>
            <a:tailEnd/>
          </a:ln>
        </p:spPr>
        <p:txBody>
          <a:bodyPr>
            <a:spAutoFit/>
          </a:bodyPr>
          <a:lstStyle/>
          <a:p>
            <a:pPr>
              <a:spcBef>
                <a:spcPct val="50000"/>
              </a:spcBef>
            </a:pPr>
            <a:r>
              <a:rPr lang="en-US" altLang="zh-CN" sz="3200" b="1" dirty="0" smtClean="0">
                <a:solidFill>
                  <a:schemeClr val="bg1"/>
                </a:solidFill>
                <a:latin typeface="Times New Roman" pitchFamily="18" charset="0"/>
                <a:ea typeface="黑体" pitchFamily="49" charset="-122"/>
              </a:rPr>
              <a:t>3</a:t>
            </a:r>
            <a:r>
              <a:rPr lang="zh-CN" altLang="en-US" sz="3200" b="1" dirty="0" smtClean="0">
                <a:solidFill>
                  <a:schemeClr val="bg1"/>
                </a:solidFill>
                <a:latin typeface="Arial" pitchFamily="34" charset="0"/>
                <a:ea typeface="黑体" pitchFamily="49" charset="-122"/>
              </a:rPr>
              <a:t>、</a:t>
            </a:r>
            <a:r>
              <a:rPr lang="zh-CN" altLang="en-US" sz="3200" b="1" dirty="0">
                <a:solidFill>
                  <a:schemeClr val="bg1"/>
                </a:solidFill>
                <a:latin typeface="Arial" pitchFamily="34" charset="0"/>
                <a:ea typeface="黑体" pitchFamily="49" charset="-122"/>
              </a:rPr>
              <a:t>“真的猛士，敢于直面惨淡的人生，敢于正视淋漓的鲜血。这是怎样的哀痛者和幸福者？”</a:t>
            </a:r>
          </a:p>
          <a:p>
            <a:pPr>
              <a:spcBef>
                <a:spcPct val="50000"/>
              </a:spcBef>
            </a:pPr>
            <a:r>
              <a:rPr lang="zh-CN" altLang="en-US" sz="3200" b="1" dirty="0">
                <a:solidFill>
                  <a:srgbClr val="FF0066"/>
                </a:solidFill>
                <a:latin typeface="Arial" pitchFamily="34" charset="0"/>
                <a:ea typeface="黑体" pitchFamily="49" charset="-122"/>
              </a:rPr>
              <a:t>为什么说是“哀痛者”又是“幸福者？</a:t>
            </a:r>
          </a:p>
        </p:txBody>
      </p:sp>
      <p:sp>
        <p:nvSpPr>
          <p:cNvPr id="44035" name="Text Box 3"/>
          <p:cNvSpPr txBox="1">
            <a:spLocks noChangeArrowheads="1"/>
          </p:cNvSpPr>
          <p:nvPr/>
        </p:nvSpPr>
        <p:spPr bwMode="auto">
          <a:xfrm>
            <a:off x="611188" y="2708275"/>
            <a:ext cx="8137525" cy="2225675"/>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Arial" pitchFamily="34" charset="0"/>
                <a:ea typeface="黑体" pitchFamily="49" charset="-122"/>
              </a:rPr>
              <a:t>答： </a:t>
            </a:r>
            <a:r>
              <a:rPr lang="zh-CN" altLang="en-US" sz="2400" b="1">
                <a:latin typeface="Arial" pitchFamily="34" charset="0"/>
              </a:rPr>
              <a:t>“真的猛士”</a:t>
            </a:r>
            <a:r>
              <a:rPr lang="zh-CN" altLang="en-US" sz="2400" b="1">
                <a:solidFill>
                  <a:srgbClr val="FF0000"/>
                </a:solidFill>
                <a:latin typeface="Arial" pitchFamily="34" charset="0"/>
              </a:rPr>
              <a:t>           </a:t>
            </a:r>
            <a:r>
              <a:rPr lang="zh-CN" altLang="en-US" sz="2400" b="1">
                <a:latin typeface="Arial" pitchFamily="34" charset="0"/>
              </a:rPr>
              <a:t> </a:t>
            </a:r>
          </a:p>
          <a:p>
            <a:pPr>
              <a:spcBef>
                <a:spcPct val="50000"/>
              </a:spcBef>
            </a:pPr>
            <a:r>
              <a:rPr lang="zh-CN" altLang="en-US" sz="2400" b="1">
                <a:latin typeface="Arial" pitchFamily="34" charset="0"/>
              </a:rPr>
              <a:t>“惨淡的人生”                 </a:t>
            </a:r>
          </a:p>
          <a:p>
            <a:pPr>
              <a:spcBef>
                <a:spcPct val="50000"/>
              </a:spcBef>
            </a:pPr>
            <a:r>
              <a:rPr lang="zh-CN" altLang="en-US" sz="2400" b="1">
                <a:solidFill>
                  <a:srgbClr val="FF0000"/>
                </a:solidFill>
                <a:latin typeface="Arial" pitchFamily="34" charset="0"/>
                <a:ea typeface="黑体" pitchFamily="49" charset="-122"/>
              </a:rPr>
              <a:t>“哀痛者”：</a:t>
            </a:r>
          </a:p>
          <a:p>
            <a:pPr>
              <a:spcBef>
                <a:spcPct val="50000"/>
              </a:spcBef>
            </a:pPr>
            <a:r>
              <a:rPr lang="zh-CN" altLang="en-US" sz="2400" b="1">
                <a:solidFill>
                  <a:srgbClr val="FF0000"/>
                </a:solidFill>
                <a:latin typeface="Arial" pitchFamily="34" charset="0"/>
                <a:ea typeface="黑体" pitchFamily="49" charset="-122"/>
              </a:rPr>
              <a:t>      </a:t>
            </a:r>
          </a:p>
        </p:txBody>
      </p:sp>
      <p:sp>
        <p:nvSpPr>
          <p:cNvPr id="44036" name="Line 4"/>
          <p:cNvSpPr>
            <a:spLocks noChangeShapeType="1"/>
          </p:cNvSpPr>
          <p:nvPr/>
        </p:nvSpPr>
        <p:spPr bwMode="auto">
          <a:xfrm>
            <a:off x="3581400" y="3048000"/>
            <a:ext cx="576263" cy="0"/>
          </a:xfrm>
          <a:prstGeom prst="line">
            <a:avLst/>
          </a:prstGeom>
          <a:noFill/>
          <a:ln w="57150">
            <a:solidFill>
              <a:srgbClr val="0000FF"/>
            </a:solidFill>
            <a:round/>
            <a:headEnd/>
            <a:tailEnd type="triangle" w="med" len="med"/>
          </a:ln>
        </p:spPr>
        <p:txBody>
          <a:bodyPr/>
          <a:lstStyle/>
          <a:p>
            <a:endParaRPr lang="zh-CN" altLang="en-US"/>
          </a:p>
        </p:txBody>
      </p:sp>
      <p:sp>
        <p:nvSpPr>
          <p:cNvPr id="44037" name="Line 5"/>
          <p:cNvSpPr>
            <a:spLocks noChangeShapeType="1"/>
          </p:cNvSpPr>
          <p:nvPr/>
        </p:nvSpPr>
        <p:spPr bwMode="auto">
          <a:xfrm>
            <a:off x="3124200" y="3581400"/>
            <a:ext cx="576263" cy="0"/>
          </a:xfrm>
          <a:prstGeom prst="line">
            <a:avLst/>
          </a:prstGeom>
          <a:noFill/>
          <a:ln w="57150">
            <a:solidFill>
              <a:srgbClr val="0000FF"/>
            </a:solidFill>
            <a:round/>
            <a:headEnd/>
            <a:tailEnd type="triangle" w="med" len="med"/>
          </a:ln>
        </p:spPr>
        <p:txBody>
          <a:bodyPr/>
          <a:lstStyle/>
          <a:p>
            <a:endParaRPr lang="zh-CN" altLang="en-US"/>
          </a:p>
        </p:txBody>
      </p:sp>
      <p:sp>
        <p:nvSpPr>
          <p:cNvPr id="44038" name="Text Box 6"/>
          <p:cNvSpPr txBox="1">
            <a:spLocks noChangeArrowheads="1"/>
          </p:cNvSpPr>
          <p:nvPr/>
        </p:nvSpPr>
        <p:spPr bwMode="auto">
          <a:xfrm>
            <a:off x="4538663" y="2867025"/>
            <a:ext cx="3919537" cy="579438"/>
          </a:xfrm>
          <a:prstGeom prst="rect">
            <a:avLst/>
          </a:prstGeom>
          <a:noFill/>
          <a:ln w="9525">
            <a:noFill/>
            <a:miter lim="800000"/>
            <a:headEnd/>
            <a:tailEnd/>
          </a:ln>
        </p:spPr>
        <p:txBody>
          <a:bodyPr>
            <a:spAutoFit/>
          </a:bodyPr>
          <a:lstStyle/>
          <a:p>
            <a:r>
              <a:rPr lang="zh-CN" altLang="en-US" sz="3200" b="1">
                <a:latin typeface="Arial" pitchFamily="34" charset="0"/>
              </a:rPr>
              <a:t>真正勇敢的革命者。</a:t>
            </a:r>
          </a:p>
        </p:txBody>
      </p:sp>
      <p:sp>
        <p:nvSpPr>
          <p:cNvPr id="44039" name="Text Box 7"/>
          <p:cNvSpPr txBox="1">
            <a:spLocks noChangeArrowheads="1"/>
          </p:cNvSpPr>
          <p:nvPr/>
        </p:nvSpPr>
        <p:spPr bwMode="auto">
          <a:xfrm>
            <a:off x="4114800" y="3429000"/>
            <a:ext cx="4572000" cy="793750"/>
          </a:xfrm>
          <a:prstGeom prst="rect">
            <a:avLst/>
          </a:prstGeom>
          <a:noFill/>
          <a:ln w="9525">
            <a:noFill/>
            <a:miter lim="800000"/>
            <a:headEnd/>
            <a:tailEnd/>
          </a:ln>
        </p:spPr>
        <p:txBody>
          <a:bodyPr>
            <a:spAutoFit/>
          </a:bodyPr>
          <a:lstStyle/>
          <a:p>
            <a:pPr>
              <a:spcBef>
                <a:spcPct val="50000"/>
              </a:spcBef>
            </a:pPr>
            <a:r>
              <a:rPr lang="zh-CN" altLang="en-US" sz="2800" b="1">
                <a:latin typeface="Arial" pitchFamily="34" charset="0"/>
              </a:rPr>
              <a:t>指反动派统治下的黑暗现实</a:t>
            </a:r>
          </a:p>
          <a:p>
            <a:endParaRPr lang="zh-CN" altLang="en-US" b="1">
              <a:latin typeface="Arial" pitchFamily="34" charset="0"/>
            </a:endParaRPr>
          </a:p>
        </p:txBody>
      </p:sp>
      <p:sp>
        <p:nvSpPr>
          <p:cNvPr id="44040" name="Text Box 8"/>
          <p:cNvSpPr txBox="1">
            <a:spLocks noChangeArrowheads="1"/>
          </p:cNvSpPr>
          <p:nvPr/>
        </p:nvSpPr>
        <p:spPr bwMode="auto">
          <a:xfrm>
            <a:off x="2133600" y="3886200"/>
            <a:ext cx="5749925" cy="1187450"/>
          </a:xfrm>
          <a:prstGeom prst="rect">
            <a:avLst/>
          </a:prstGeom>
          <a:noFill/>
          <a:ln w="9525">
            <a:noFill/>
            <a:miter lim="800000"/>
            <a:headEnd/>
            <a:tailEnd/>
          </a:ln>
        </p:spPr>
        <p:txBody>
          <a:bodyPr>
            <a:spAutoFit/>
          </a:bodyPr>
          <a:lstStyle/>
          <a:p>
            <a:r>
              <a:rPr lang="zh-CN" altLang="en-US" sz="2400" b="1">
                <a:solidFill>
                  <a:srgbClr val="FF0000"/>
                </a:solidFill>
                <a:latin typeface="Arial" pitchFamily="34" charset="0"/>
              </a:rPr>
              <a:t>是说明真的猛士看到民族的衰亡，社会的黑暗，人民的痛苦，看到爱国志士被杀戮，感到万分哀痛，所以说是“哀痛者”。</a:t>
            </a:r>
          </a:p>
        </p:txBody>
      </p:sp>
      <p:sp>
        <p:nvSpPr>
          <p:cNvPr id="44041" name="Text Box 9"/>
          <p:cNvSpPr txBox="1">
            <a:spLocks noChangeArrowheads="1"/>
          </p:cNvSpPr>
          <p:nvPr/>
        </p:nvSpPr>
        <p:spPr bwMode="auto">
          <a:xfrm>
            <a:off x="2057400" y="5181600"/>
            <a:ext cx="6057900" cy="1800225"/>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Arial" pitchFamily="34" charset="0"/>
              </a:rPr>
              <a:t>同时，他们又为自己能为人民而死，重于泰山，因而感到莫大的幸福，无论是奋斗还是牺牲都是幸福的。</a:t>
            </a:r>
          </a:p>
          <a:p>
            <a:endParaRPr lang="zh-CN" altLang="en-US" sz="2800" b="1">
              <a:solidFill>
                <a:srgbClr val="FF0000"/>
              </a:solidFill>
              <a:latin typeface="Arial" pitchFamily="34" charset="0"/>
            </a:endParaRPr>
          </a:p>
        </p:txBody>
      </p:sp>
      <p:sp>
        <p:nvSpPr>
          <p:cNvPr id="40970" name="Text Box 10"/>
          <p:cNvSpPr txBox="1">
            <a:spLocks noChangeArrowheads="1"/>
          </p:cNvSpPr>
          <p:nvPr/>
        </p:nvSpPr>
        <p:spPr bwMode="auto">
          <a:xfrm>
            <a:off x="609600" y="5486400"/>
            <a:ext cx="1562100" cy="457200"/>
          </a:xfrm>
          <a:prstGeom prst="rect">
            <a:avLst/>
          </a:prstGeom>
          <a:noFill/>
          <a:ln w="9525">
            <a:noFill/>
            <a:miter lim="800000"/>
            <a:headEnd/>
            <a:tailEnd/>
          </a:ln>
        </p:spPr>
        <p:txBody>
          <a:bodyPr>
            <a:spAutoFit/>
          </a:bodyPr>
          <a:lstStyle/>
          <a:p>
            <a:r>
              <a:rPr lang="zh-CN" altLang="en-US" sz="2400" b="1">
                <a:solidFill>
                  <a:srgbClr val="FF0000"/>
                </a:solidFill>
                <a:latin typeface="Arial" pitchFamily="34" charset="0"/>
              </a:rPr>
              <a:t>“</a:t>
            </a:r>
            <a:r>
              <a:rPr lang="zh-CN" altLang="en-US" sz="2400" b="1">
                <a:solidFill>
                  <a:srgbClr val="FF0000"/>
                </a:solidFill>
              </a:rPr>
              <a:t>幸福者</a:t>
            </a:r>
            <a:r>
              <a:rPr lang="zh-CN" altLang="en-US" sz="2400" b="1">
                <a:solidFill>
                  <a:srgbClr val="FF0000"/>
                </a:solidFill>
                <a:latin typeface="Arial" pitchFamily="34" charset="0"/>
              </a:rPr>
              <a:t>”</a:t>
            </a:r>
            <a:r>
              <a:rPr lang="zh-CN" altLang="en-US" sz="2400" b="1">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dissolve">
                                      <p:cBhvr>
                                        <p:cTn id="7" dur="500"/>
                                        <p:tgtEl>
                                          <p:spTgt spid="440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403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403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4038"/>
                                        </p:tgtEl>
                                        <p:attrNameLst>
                                          <p:attrName>style.visibility</p:attrName>
                                        </p:attrNameLst>
                                      </p:cBhvr>
                                      <p:to>
                                        <p:strVal val="visible"/>
                                      </p:to>
                                    </p:set>
                                    <p:anim calcmode="lin" valueType="num">
                                      <p:cBhvr additive="base">
                                        <p:cTn id="20" dur="1000" fill="hold"/>
                                        <p:tgtEl>
                                          <p:spTgt spid="44038"/>
                                        </p:tgtEl>
                                        <p:attrNameLst>
                                          <p:attrName>ppt_x</p:attrName>
                                        </p:attrNameLst>
                                      </p:cBhvr>
                                      <p:tavLst>
                                        <p:tav tm="0">
                                          <p:val>
                                            <p:strVal val="#ppt_x"/>
                                          </p:val>
                                        </p:tav>
                                        <p:tav tm="100000">
                                          <p:val>
                                            <p:strVal val="#ppt_x"/>
                                          </p:val>
                                        </p:tav>
                                      </p:tavLst>
                                    </p:anim>
                                    <p:anim calcmode="lin" valueType="num">
                                      <p:cBhvr additive="base">
                                        <p:cTn id="21" dur="10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4039"/>
                                        </p:tgtEl>
                                        <p:attrNameLst>
                                          <p:attrName>style.visibility</p:attrName>
                                        </p:attrNameLst>
                                      </p:cBhvr>
                                      <p:to>
                                        <p:strVal val="visible"/>
                                      </p:to>
                                    </p:set>
                                    <p:anim calcmode="lin" valueType="num">
                                      <p:cBhvr additive="base">
                                        <p:cTn id="26" dur="500" fill="hold"/>
                                        <p:tgtEl>
                                          <p:spTgt spid="44039"/>
                                        </p:tgtEl>
                                        <p:attrNameLst>
                                          <p:attrName>ppt_x</p:attrName>
                                        </p:attrNameLst>
                                      </p:cBhvr>
                                      <p:tavLst>
                                        <p:tav tm="0">
                                          <p:val>
                                            <p:strVal val="#ppt_x"/>
                                          </p:val>
                                        </p:tav>
                                        <p:tav tm="100000">
                                          <p:val>
                                            <p:strVal val="#ppt_x"/>
                                          </p:val>
                                        </p:tav>
                                      </p:tavLst>
                                    </p:anim>
                                    <p:anim calcmode="lin" valueType="num">
                                      <p:cBhvr additive="base">
                                        <p:cTn id="27" dur="500" fill="hold"/>
                                        <p:tgtEl>
                                          <p:spTgt spid="44039"/>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4040"/>
                                        </p:tgtEl>
                                        <p:attrNameLst>
                                          <p:attrName>style.visibility</p:attrName>
                                        </p:attrNameLst>
                                      </p:cBhvr>
                                      <p:to>
                                        <p:strVal val="visible"/>
                                      </p:to>
                                    </p:set>
                                    <p:anim calcmode="lin" valueType="num">
                                      <p:cBhvr additive="base">
                                        <p:cTn id="32" dur="500" fill="hold"/>
                                        <p:tgtEl>
                                          <p:spTgt spid="44040"/>
                                        </p:tgtEl>
                                        <p:attrNameLst>
                                          <p:attrName>ppt_x</p:attrName>
                                        </p:attrNameLst>
                                      </p:cBhvr>
                                      <p:tavLst>
                                        <p:tav tm="0">
                                          <p:val>
                                            <p:strVal val="#ppt_x"/>
                                          </p:val>
                                        </p:tav>
                                        <p:tav tm="100000">
                                          <p:val>
                                            <p:strVal val="#ppt_x"/>
                                          </p:val>
                                        </p:tav>
                                      </p:tavLst>
                                    </p:anim>
                                    <p:anim calcmode="lin" valueType="num">
                                      <p:cBhvr additive="base">
                                        <p:cTn id="33" dur="500" fill="hold"/>
                                        <p:tgtEl>
                                          <p:spTgt spid="44040"/>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4041"/>
                                        </p:tgtEl>
                                        <p:attrNameLst>
                                          <p:attrName>style.visibility</p:attrName>
                                        </p:attrNameLst>
                                      </p:cBhvr>
                                      <p:to>
                                        <p:strVal val="visible"/>
                                      </p:to>
                                    </p:set>
                                    <p:anim calcmode="lin" valueType="num">
                                      <p:cBhvr additive="base">
                                        <p:cTn id="38" dur="500" fill="hold"/>
                                        <p:tgtEl>
                                          <p:spTgt spid="44041"/>
                                        </p:tgtEl>
                                        <p:attrNameLst>
                                          <p:attrName>ppt_x</p:attrName>
                                        </p:attrNameLst>
                                      </p:cBhvr>
                                      <p:tavLst>
                                        <p:tav tm="0">
                                          <p:val>
                                            <p:strVal val="#ppt_x"/>
                                          </p:val>
                                        </p:tav>
                                        <p:tav tm="100000">
                                          <p:val>
                                            <p:strVal val="#ppt_x"/>
                                          </p:val>
                                        </p:tav>
                                      </p:tavLst>
                                    </p:anim>
                                    <p:anim calcmode="lin" valueType="num">
                                      <p:cBhvr additive="base">
                                        <p:cTn id="39" dur="500" fill="hold"/>
                                        <p:tgtEl>
                                          <p:spTgt spid="440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utoUpdateAnimBg="0"/>
      <p:bldP spid="44036" grpId="0" animBg="1"/>
      <p:bldP spid="44037" grpId="0" animBg="1"/>
      <p:bldP spid="44038" grpId="0" bldLvl="0" autoUpdateAnimBg="0"/>
      <p:bldP spid="44039" grpId="0" bldLvl="0" autoUpdateAnimBg="0"/>
      <p:bldP spid="44040" grpId="0" bldLvl="0" autoUpdateAnimBg="0"/>
      <p:bldP spid="44041" grpId="0" bldLvl="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idx="4294967295"/>
          </p:nvPr>
        </p:nvSpPr>
        <p:spPr>
          <a:xfrm>
            <a:off x="0" y="981075"/>
            <a:ext cx="8964613" cy="5648325"/>
          </a:xfrm>
        </p:spPr>
        <p:txBody>
          <a:bodyPr/>
          <a:lstStyle/>
          <a:p>
            <a:pPr eaLnBrk="1" hangingPunct="1">
              <a:buFont typeface="Wingdings" pitchFamily="2" charset="2"/>
              <a:buNone/>
            </a:pPr>
            <a:r>
              <a:rPr lang="zh-CN" altLang="en-US" sz="5400" b="1" dirty="0" smtClean="0">
                <a:solidFill>
                  <a:srgbClr val="FF0066"/>
                </a:solidFill>
              </a:rPr>
              <a:t>  </a:t>
            </a:r>
            <a:r>
              <a:rPr lang="en-US" altLang="zh-CN" sz="5400" b="1" dirty="0" smtClean="0">
                <a:solidFill>
                  <a:srgbClr val="FF0066"/>
                </a:solidFill>
              </a:rPr>
              <a:t>4</a:t>
            </a:r>
            <a:r>
              <a:rPr lang="zh-CN" altLang="en-US" sz="5400" b="1" dirty="0" smtClean="0">
                <a:solidFill>
                  <a:srgbClr val="FF0066"/>
                </a:solidFill>
              </a:rPr>
              <a:t>、 </a:t>
            </a:r>
            <a:r>
              <a:rPr lang="zh-CN" altLang="en-US" sz="4800" b="1" dirty="0" smtClean="0">
                <a:solidFill>
                  <a:srgbClr val="FF0066"/>
                </a:solidFill>
              </a:rPr>
              <a:t>惨象</a:t>
            </a:r>
            <a:r>
              <a:rPr lang="zh-CN" altLang="en-US" sz="4800" b="1" dirty="0" smtClean="0"/>
              <a:t>，已使我目不忍视了；</a:t>
            </a:r>
            <a:r>
              <a:rPr lang="zh-CN" altLang="en-US" sz="4800" b="1" dirty="0" smtClean="0">
                <a:solidFill>
                  <a:srgbClr val="FF0066"/>
                </a:solidFill>
              </a:rPr>
              <a:t>流言</a:t>
            </a:r>
            <a:r>
              <a:rPr lang="zh-CN" altLang="en-US" sz="4800" b="1" dirty="0" smtClean="0"/>
              <a:t>，尤使我耳不忍闻。我还有什么话可说呢？我懂得衰亡民族之所以默无声息的</a:t>
            </a:r>
            <a:r>
              <a:rPr lang="zh-CN" altLang="en-US" sz="4800" b="1" dirty="0" smtClean="0">
                <a:solidFill>
                  <a:srgbClr val="FF0066"/>
                </a:solidFill>
              </a:rPr>
              <a:t>缘由</a:t>
            </a:r>
            <a:r>
              <a:rPr lang="zh-CN" altLang="en-US" sz="4800" b="1" dirty="0" smtClean="0"/>
              <a:t>了。沉默呵，沉默呵！</a:t>
            </a:r>
            <a:r>
              <a:rPr lang="zh-CN" altLang="en-US" sz="4800" b="1" dirty="0" smtClean="0">
                <a:solidFill>
                  <a:srgbClr val="FF0066"/>
                </a:solidFill>
              </a:rPr>
              <a:t>不在沉默中爆发，就在沉默中灭亡。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diamond(in)">
                                      <p:cBhvr>
                                        <p:cTn id="7" dur="2000"/>
                                        <p:tgtEl>
                                          <p:spTgt spid="337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0" y="98425"/>
            <a:ext cx="9144000" cy="6740307"/>
          </a:xfrm>
          <a:prstGeom prst="rect">
            <a:avLst/>
          </a:prstGeom>
          <a:noFill/>
          <a:ln w="9525">
            <a:noFill/>
            <a:miter lim="800000"/>
            <a:headEnd/>
            <a:tailEnd/>
          </a:ln>
          <a:effectLst/>
        </p:spPr>
        <p:txBody>
          <a:bodyPr>
            <a:spAutoFit/>
          </a:bodyPr>
          <a:lstStyle/>
          <a:p>
            <a:r>
              <a:rPr lang="zh-CN" sz="3600" b="1" i="1" dirty="0">
                <a:solidFill>
                  <a:srgbClr val="FF66FF"/>
                </a:solidFill>
              </a:rPr>
              <a:t>明确：</a:t>
            </a:r>
            <a:r>
              <a:rPr lang="zh-CN" sz="3600" b="1" dirty="0">
                <a:solidFill>
                  <a:srgbClr val="FF66FF"/>
                </a:solidFill>
              </a:rPr>
              <a:t>“</a:t>
            </a:r>
            <a:r>
              <a:rPr lang="zh-CN" sz="3600" b="1" dirty="0"/>
              <a:t>惨象”指</a:t>
            </a:r>
            <a:r>
              <a:rPr lang="zh-CN" sz="3600" b="1" dirty="0">
                <a:solidFill>
                  <a:srgbClr val="FF3300"/>
                </a:solidFill>
              </a:rPr>
              <a:t>反动军阀的血腥镇压</a:t>
            </a:r>
            <a:r>
              <a:rPr lang="zh-CN" sz="3600" b="1" dirty="0"/>
              <a:t>。“流言”指</a:t>
            </a:r>
            <a:r>
              <a:rPr lang="zh-CN" sz="3600" b="1" dirty="0">
                <a:solidFill>
                  <a:srgbClr val="FF3300"/>
                </a:solidFill>
              </a:rPr>
              <a:t>走狗文人的无耻谰言</a:t>
            </a:r>
            <a:r>
              <a:rPr lang="zh-CN" sz="3600" b="1" dirty="0"/>
              <a:t>。这两个词回答了“我懂得衰亡民族之所以默无声息的缘由了”。“沉默啊，沉默呵”这是对反动派罪行的愤怒控诉。这里不是赞许“</a:t>
            </a:r>
            <a:r>
              <a:rPr lang="zh-CN" sz="3600" b="1" dirty="0">
                <a:solidFill>
                  <a:srgbClr val="FF3300"/>
                </a:solidFill>
              </a:rPr>
              <a:t>沉默</a:t>
            </a:r>
            <a:r>
              <a:rPr lang="zh-CN" sz="3600" b="1" dirty="0"/>
              <a:t>”，而</a:t>
            </a:r>
            <a:r>
              <a:rPr lang="zh-CN" sz="3600" b="1" dirty="0">
                <a:solidFill>
                  <a:srgbClr val="FF3300"/>
                </a:solidFill>
              </a:rPr>
              <a:t>是对中国反动派的高压政策所造成的这种黑暗的沉默现状表示极大的愤慨</a:t>
            </a:r>
            <a:r>
              <a:rPr lang="zh-CN" sz="3600" b="1" dirty="0"/>
              <a:t>。从与后面一句联系来看，第一个“沉默啊”感情深沉，感叹的成分较强；第二个“沉默呵”感情较为激越，愤怒的情绪较突出。</a:t>
            </a:r>
            <a:r>
              <a:rPr lang="zh-CN" sz="3600" b="1" dirty="0">
                <a:solidFill>
                  <a:srgbClr val="FF3300"/>
                </a:solidFill>
              </a:rPr>
              <a:t>为唤醒民众，作者在最后指出“沉默”的两种前途：一种是爆发，一种是灭亡</a:t>
            </a:r>
            <a:r>
              <a:rPr lang="zh-CN" sz="3600" b="1" dirty="0" smtClean="0"/>
              <a:t>。</a:t>
            </a:r>
            <a:endParaRPr lang="zh-CN" sz="3600" dirty="0"/>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ppt_x"/>
                                          </p:val>
                                        </p:tav>
                                        <p:tav tm="100000">
                                          <p:val>
                                            <p:strVal val="#ppt_x"/>
                                          </p:val>
                                        </p:tav>
                                      </p:tavLst>
                                    </p:anim>
                                    <p:anim calcmode="lin" valueType="num">
                                      <p:cBhvr additive="base">
                                        <p:cTn id="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500042"/>
            <a:ext cx="8429684" cy="5632311"/>
          </a:xfrm>
          <a:prstGeom prst="rect">
            <a:avLst/>
          </a:prstGeom>
        </p:spPr>
        <p:txBody>
          <a:bodyPr wrap="square">
            <a:spAutoFit/>
          </a:bodyPr>
          <a:lstStyle/>
          <a:p>
            <a:r>
              <a:rPr lang="zh-CN" altLang="en-US" sz="3600" b="1" dirty="0" smtClean="0"/>
              <a:t>从句式看是选择复句，表明只存在一种可能。表面上看，作者并不肯定哪一种，似乎只客观地指出衰亡民族的两种不同的发展前途，但是实际上暗示，</a:t>
            </a:r>
            <a:r>
              <a:rPr lang="zh-CN" altLang="en-US" sz="3600" b="1" dirty="0" smtClean="0">
                <a:solidFill>
                  <a:srgbClr val="FF3300"/>
                </a:solidFill>
              </a:rPr>
              <a:t>只有“爆发”才是唯一出路</a:t>
            </a:r>
            <a:r>
              <a:rPr lang="zh-CN" altLang="en-US" sz="3600" b="1" dirty="0" smtClean="0"/>
              <a:t>，作者肯定的是后者。</a:t>
            </a:r>
            <a:r>
              <a:rPr lang="zh-CN" altLang="en-US" sz="3600" b="1" dirty="0" smtClean="0">
                <a:solidFill>
                  <a:srgbClr val="FF3300"/>
                </a:solidFill>
              </a:rPr>
              <a:t>作者用这一复句，既是对反动派的警告：杀人者别得意，沉默到了极点就将是爆发的时刻，更是对“后死者”的呼唤、激励、鼓动</a:t>
            </a:r>
            <a:r>
              <a:rPr lang="zh-CN" altLang="en-US" sz="3600" b="1" dirty="0" smtClean="0"/>
              <a:t>。全句感情高度激昂。</a:t>
            </a:r>
            <a:r>
              <a:rPr lang="zh-CN" altLang="en-US" sz="3600" dirty="0" smtClean="0"/>
              <a:t> </a:t>
            </a:r>
            <a:endParaRPr lang="zh-CN" altLang="en-US" sz="3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1"/>
          <p:cNvSpPr txBox="1">
            <a:spLocks noChangeArrowheads="1"/>
          </p:cNvSpPr>
          <p:nvPr/>
        </p:nvSpPr>
        <p:spPr bwMode="auto">
          <a:xfrm>
            <a:off x="0" y="457200"/>
            <a:ext cx="9144000" cy="6007100"/>
          </a:xfrm>
          <a:prstGeom prst="rect">
            <a:avLst/>
          </a:prstGeom>
          <a:noFill/>
          <a:ln w="9525">
            <a:noFill/>
            <a:miter lim="800000"/>
            <a:headEnd/>
            <a:tailEnd/>
          </a:ln>
        </p:spPr>
        <p:txBody>
          <a:bodyPr>
            <a:spAutoFit/>
          </a:bodyPr>
          <a:lstStyle/>
          <a:p>
            <a:r>
              <a:rPr lang="en-US" altLang="zh-CN" sz="4000" b="1">
                <a:solidFill>
                  <a:srgbClr val="996600"/>
                </a:solidFill>
                <a:latin typeface="Times New Roman" pitchFamily="18" charset="0"/>
                <a:ea typeface="华文行楷" pitchFamily="2" charset="-122"/>
              </a:rPr>
              <a:t>5</a:t>
            </a:r>
            <a:r>
              <a:rPr lang="zh-CN" altLang="en-US" sz="4000" b="1">
                <a:solidFill>
                  <a:srgbClr val="996600"/>
                </a:solidFill>
                <a:latin typeface="Times New Roman" pitchFamily="18" charset="0"/>
                <a:ea typeface="华文行楷" pitchFamily="2" charset="-122"/>
              </a:rPr>
              <a:t>、当三个女子从容地转辗于</a:t>
            </a:r>
            <a:r>
              <a:rPr lang="zh-CN" altLang="en-US" sz="4000" b="1">
                <a:solidFill>
                  <a:srgbClr val="FF0066"/>
                </a:solidFill>
                <a:latin typeface="Times New Roman" pitchFamily="18" charset="0"/>
                <a:ea typeface="华文行楷" pitchFamily="2" charset="-122"/>
              </a:rPr>
              <a:t>文明人</a:t>
            </a:r>
            <a:r>
              <a:rPr lang="zh-CN" altLang="en-US" sz="4000" b="1">
                <a:solidFill>
                  <a:srgbClr val="996600"/>
                </a:solidFill>
                <a:latin typeface="Times New Roman" pitchFamily="18" charset="0"/>
                <a:ea typeface="华文行楷" pitchFamily="2" charset="-122"/>
              </a:rPr>
              <a:t>所发明的枪弹的攒射中的时候，</a:t>
            </a:r>
            <a:r>
              <a:rPr lang="zh-CN" altLang="en-US" sz="4000" b="1">
                <a:solidFill>
                  <a:srgbClr val="FF0066"/>
                </a:solidFill>
                <a:latin typeface="Times New Roman" pitchFamily="18" charset="0"/>
                <a:ea typeface="华文行楷" pitchFamily="2" charset="-122"/>
              </a:rPr>
              <a:t>这</a:t>
            </a:r>
            <a:r>
              <a:rPr lang="zh-CN" altLang="en-US" sz="4000" b="1">
                <a:solidFill>
                  <a:srgbClr val="996600"/>
                </a:solidFill>
                <a:latin typeface="Times New Roman" pitchFamily="18" charset="0"/>
                <a:ea typeface="华文行楷" pitchFamily="2" charset="-122"/>
              </a:rPr>
              <a:t>是怎样的一个</a:t>
            </a:r>
            <a:r>
              <a:rPr lang="zh-CN" altLang="en-US" sz="4000" b="1">
                <a:solidFill>
                  <a:srgbClr val="FF0066"/>
                </a:solidFill>
                <a:latin typeface="Times New Roman" pitchFamily="18" charset="0"/>
                <a:ea typeface="华文行楷" pitchFamily="2" charset="-122"/>
              </a:rPr>
              <a:t>惊心动魄的伟大</a:t>
            </a:r>
            <a:r>
              <a:rPr lang="zh-CN" altLang="en-US" sz="4000" b="1">
                <a:solidFill>
                  <a:srgbClr val="996600"/>
                </a:solidFill>
                <a:latin typeface="Times New Roman" pitchFamily="18" charset="0"/>
                <a:ea typeface="华文行楷" pitchFamily="2" charset="-122"/>
              </a:rPr>
              <a:t>呵！中国军人的屠戮妇婴的</a:t>
            </a:r>
            <a:r>
              <a:rPr lang="zh-CN" altLang="en-US" sz="4000" b="1">
                <a:solidFill>
                  <a:srgbClr val="FF0066"/>
                </a:solidFill>
                <a:latin typeface="Times New Roman" pitchFamily="18" charset="0"/>
                <a:ea typeface="华文行楷" pitchFamily="2" charset="-122"/>
              </a:rPr>
              <a:t>伟绩</a:t>
            </a:r>
            <a:r>
              <a:rPr lang="zh-CN" altLang="en-US" sz="4000" b="1">
                <a:solidFill>
                  <a:srgbClr val="996600"/>
                </a:solidFill>
                <a:latin typeface="Times New Roman" pitchFamily="18" charset="0"/>
                <a:ea typeface="华文行楷" pitchFamily="2" charset="-122"/>
              </a:rPr>
              <a:t>，八国联军的惩创学生的</a:t>
            </a:r>
            <a:r>
              <a:rPr lang="zh-CN" altLang="en-US" sz="4000" b="1">
                <a:solidFill>
                  <a:srgbClr val="FF0066"/>
                </a:solidFill>
                <a:latin typeface="Times New Roman" pitchFamily="18" charset="0"/>
                <a:ea typeface="华文行楷" pitchFamily="2" charset="-122"/>
              </a:rPr>
              <a:t>武功</a:t>
            </a:r>
            <a:r>
              <a:rPr lang="zh-CN" altLang="en-US" sz="4000" b="1">
                <a:solidFill>
                  <a:srgbClr val="996600"/>
                </a:solidFill>
                <a:latin typeface="Times New Roman" pitchFamily="18" charset="0"/>
                <a:ea typeface="华文行楷" pitchFamily="2" charset="-122"/>
              </a:rPr>
              <a:t>，不幸全被这几缕血痕抹杀了。</a:t>
            </a:r>
          </a:p>
          <a:p>
            <a:r>
              <a:rPr lang="zh-CN" altLang="en-US" sz="4000" b="1">
                <a:solidFill>
                  <a:srgbClr val="996600"/>
                </a:solidFill>
                <a:latin typeface="Times New Roman" pitchFamily="18" charset="0"/>
                <a:ea typeface="华文行楷" pitchFamily="2" charset="-122"/>
              </a:rPr>
              <a:t>（</a:t>
            </a:r>
            <a:r>
              <a:rPr lang="en-US" altLang="zh-CN" sz="4000" b="1">
                <a:solidFill>
                  <a:srgbClr val="996600"/>
                </a:solidFill>
                <a:latin typeface="Times New Roman" pitchFamily="18" charset="0"/>
                <a:ea typeface="华文行楷" pitchFamily="2" charset="-122"/>
              </a:rPr>
              <a:t>1</a:t>
            </a:r>
            <a:r>
              <a:rPr lang="zh-CN" altLang="en-US" sz="4000" b="1">
                <a:solidFill>
                  <a:srgbClr val="996600"/>
                </a:solidFill>
                <a:latin typeface="Times New Roman" pitchFamily="18" charset="0"/>
                <a:ea typeface="华文行楷" pitchFamily="2" charset="-122"/>
              </a:rPr>
              <a:t>）“这”指什么？</a:t>
            </a:r>
          </a:p>
          <a:p>
            <a:r>
              <a:rPr lang="zh-CN" altLang="en-US" sz="4000" b="1">
                <a:solidFill>
                  <a:srgbClr val="996600"/>
                </a:solidFill>
                <a:latin typeface="Times New Roman" pitchFamily="18" charset="0"/>
                <a:ea typeface="华文行楷" pitchFamily="2" charset="-122"/>
              </a:rPr>
              <a:t>（</a:t>
            </a:r>
            <a:r>
              <a:rPr lang="en-US" altLang="zh-CN" sz="4000" b="1">
                <a:solidFill>
                  <a:srgbClr val="996600"/>
                </a:solidFill>
                <a:latin typeface="Times New Roman" pitchFamily="18" charset="0"/>
                <a:ea typeface="华文行楷" pitchFamily="2" charset="-122"/>
              </a:rPr>
              <a:t>2</a:t>
            </a:r>
            <a:r>
              <a:rPr lang="zh-CN" altLang="en-US" sz="4000" b="1">
                <a:solidFill>
                  <a:srgbClr val="996600"/>
                </a:solidFill>
                <a:latin typeface="Times New Roman" pitchFamily="18" charset="0"/>
                <a:ea typeface="华文行楷" pitchFamily="2" charset="-122"/>
              </a:rPr>
              <a:t>）如何理解</a:t>
            </a:r>
            <a:r>
              <a:rPr lang="zh-CN" altLang="en-US" sz="3600" b="1">
                <a:solidFill>
                  <a:srgbClr val="996600"/>
                </a:solidFill>
                <a:latin typeface="Times New Roman" pitchFamily="18" charset="0"/>
                <a:ea typeface="华文行楷" pitchFamily="2" charset="-122"/>
              </a:rPr>
              <a:t>“</a:t>
            </a:r>
            <a:r>
              <a:rPr lang="zh-CN" altLang="en-US" sz="3600" b="1">
                <a:solidFill>
                  <a:srgbClr val="FF0066"/>
                </a:solidFill>
              </a:rPr>
              <a:t>惊心动魄的伟大”？</a:t>
            </a:r>
          </a:p>
          <a:p>
            <a:r>
              <a:rPr lang="zh-CN" altLang="en-US" sz="3600" b="1">
                <a:solidFill>
                  <a:srgbClr val="FF0066"/>
                </a:solidFill>
              </a:rPr>
              <a:t>（</a:t>
            </a:r>
            <a:r>
              <a:rPr lang="en-US" altLang="zh-CN" sz="3600" b="1">
                <a:solidFill>
                  <a:srgbClr val="FF0066"/>
                </a:solidFill>
              </a:rPr>
              <a:t>3</a:t>
            </a:r>
            <a:r>
              <a:rPr lang="zh-CN" altLang="en-US" sz="3600" b="1">
                <a:solidFill>
                  <a:srgbClr val="FF0066"/>
                </a:solidFill>
              </a:rPr>
              <a:t>）“文明”、“伟绩”、“武功”用了什么手法，该怎样理解？</a:t>
            </a:r>
            <a:endParaRPr lang="zh-CN" altLang="en-US" sz="3600" b="1">
              <a:solidFill>
                <a:srgbClr val="996600"/>
              </a:solidFill>
              <a:latin typeface="Times New Roman" pitchFamily="18" charset="0"/>
              <a:ea typeface="华文行楷" pitchFamily="2" charset="-122"/>
            </a:endParaRPr>
          </a:p>
          <a:p>
            <a:endParaRPr lang="zh-CN" altLang="en-US" sz="36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sz="half" idx="4294967295"/>
          </p:nvPr>
        </p:nvSpPr>
        <p:spPr>
          <a:xfrm>
            <a:off x="179388" y="333375"/>
            <a:ext cx="2447925" cy="4529138"/>
          </a:xfrm>
        </p:spPr>
        <p:txBody>
          <a:bodyPr/>
          <a:lstStyle/>
          <a:p>
            <a:pPr eaLnBrk="1" hangingPunct="1">
              <a:lnSpc>
                <a:spcPct val="90000"/>
              </a:lnSpc>
            </a:pPr>
            <a:r>
              <a:rPr lang="zh-CN" altLang="en-US" sz="4000" b="1" smtClean="0">
                <a:solidFill>
                  <a:srgbClr val="FF0066"/>
                </a:solidFill>
              </a:rPr>
              <a:t>这</a:t>
            </a:r>
          </a:p>
          <a:p>
            <a:pPr eaLnBrk="1" hangingPunct="1">
              <a:lnSpc>
                <a:spcPct val="90000"/>
              </a:lnSpc>
            </a:pPr>
            <a:endParaRPr lang="zh-CN" altLang="en-US" sz="4000" b="1" smtClean="0">
              <a:solidFill>
                <a:srgbClr val="FF0066"/>
              </a:solidFill>
            </a:endParaRPr>
          </a:p>
          <a:p>
            <a:pPr eaLnBrk="1" hangingPunct="1">
              <a:lnSpc>
                <a:spcPct val="90000"/>
              </a:lnSpc>
            </a:pPr>
            <a:r>
              <a:rPr lang="zh-CN" altLang="en-US" sz="4000" b="1" smtClean="0">
                <a:solidFill>
                  <a:srgbClr val="FF0066"/>
                </a:solidFill>
              </a:rPr>
              <a:t>惊心动魄的伟大</a:t>
            </a:r>
          </a:p>
          <a:p>
            <a:pPr eaLnBrk="1" hangingPunct="1">
              <a:lnSpc>
                <a:spcPct val="90000"/>
              </a:lnSpc>
            </a:pPr>
            <a:endParaRPr lang="zh-CN" altLang="en-US" sz="4000" b="1" smtClean="0">
              <a:solidFill>
                <a:srgbClr val="FF0066"/>
              </a:solidFill>
            </a:endParaRPr>
          </a:p>
        </p:txBody>
      </p:sp>
      <p:sp>
        <p:nvSpPr>
          <p:cNvPr id="37891" name="Rectangle 3"/>
          <p:cNvSpPr>
            <a:spLocks noGrp="1" noChangeArrowheads="1"/>
          </p:cNvSpPr>
          <p:nvPr>
            <p:ph sz="half" idx="4294967295"/>
          </p:nvPr>
        </p:nvSpPr>
        <p:spPr>
          <a:xfrm>
            <a:off x="2268538" y="0"/>
            <a:ext cx="6875462" cy="6159500"/>
          </a:xfrm>
        </p:spPr>
        <p:txBody>
          <a:bodyPr/>
          <a:lstStyle/>
          <a:p>
            <a:pPr eaLnBrk="1" hangingPunct="1"/>
            <a:r>
              <a:rPr lang="zh-CN" altLang="en-US" sz="4000" b="1" smtClean="0"/>
              <a:t>指上文的“三个女子从容地转辗于文明人所发明的枪弹的攒射中”。</a:t>
            </a:r>
          </a:p>
          <a:p>
            <a:pPr eaLnBrk="1" hangingPunct="1"/>
            <a:r>
              <a:rPr lang="en-US" altLang="zh-CN" sz="4000" b="1" smtClean="0"/>
              <a:t>1</a:t>
            </a:r>
            <a:r>
              <a:rPr lang="zh-CN" altLang="en-US" sz="4000" b="1" smtClean="0"/>
              <a:t>、“赞颂说”</a:t>
            </a:r>
            <a:r>
              <a:rPr lang="en-US" altLang="zh-CN" sz="4000" b="1" smtClean="0"/>
              <a:t>—</a:t>
            </a:r>
            <a:r>
              <a:rPr lang="zh-CN" altLang="en-US" sz="4000" b="1" smtClean="0"/>
              <a:t>赞颂刘和珍等人的沉勇友爱、临危不惧。</a:t>
            </a:r>
          </a:p>
          <a:p>
            <a:pPr eaLnBrk="1" hangingPunct="1">
              <a:buFont typeface="Wingdings" pitchFamily="2" charset="2"/>
              <a:buNone/>
            </a:pPr>
            <a:r>
              <a:rPr lang="zh-CN" altLang="en-US" sz="4000" b="1" smtClean="0"/>
              <a:t>    </a:t>
            </a:r>
            <a:r>
              <a:rPr lang="en-US" altLang="zh-CN" sz="4000" b="1" smtClean="0"/>
              <a:t>2</a:t>
            </a:r>
            <a:r>
              <a:rPr lang="zh-CN" altLang="en-US" sz="4000" b="1" smtClean="0"/>
              <a:t>、 “反语说”</a:t>
            </a:r>
            <a:r>
              <a:rPr lang="en-US" altLang="zh-CN" sz="4000" b="1" smtClean="0"/>
              <a:t>—</a:t>
            </a:r>
            <a:r>
              <a:rPr lang="zh-CN" altLang="en-US" sz="4000" b="1" smtClean="0"/>
              <a:t>讽刺执政府对爱国青年的攒射，与下文的反语一致。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additive="base">
                                        <p:cTn id="7" dur="500" fill="hold"/>
                                        <p:tgtEl>
                                          <p:spTgt spid="378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0">
                                            <p:txEl>
                                              <p:pRg st="2" end="2"/>
                                            </p:txEl>
                                          </p:spTgt>
                                        </p:tgtEl>
                                        <p:attrNameLst>
                                          <p:attrName>style.visibility</p:attrName>
                                        </p:attrNameLst>
                                      </p:cBhvr>
                                      <p:to>
                                        <p:strVal val="visible"/>
                                      </p:to>
                                    </p:set>
                                    <p:anim calcmode="lin" valueType="num">
                                      <p:cBhvr additive="base">
                                        <p:cTn id="13" dur="500" fill="hold"/>
                                        <p:tgtEl>
                                          <p:spTgt spid="3789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1">
                                            <p:txEl>
                                              <p:pRg st="0" end="0"/>
                                            </p:txEl>
                                          </p:spTgt>
                                        </p:tgtEl>
                                        <p:attrNameLst>
                                          <p:attrName>style.visibility</p:attrName>
                                        </p:attrNameLst>
                                      </p:cBhvr>
                                      <p:to>
                                        <p:strVal val="visible"/>
                                      </p:to>
                                    </p:set>
                                    <p:anim calcmode="lin" valueType="num">
                                      <p:cBhvr additive="base">
                                        <p:cTn id="19"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1">
                                            <p:txEl>
                                              <p:pRg st="1" end="1"/>
                                            </p:txEl>
                                          </p:spTgt>
                                        </p:tgtEl>
                                        <p:attrNameLst>
                                          <p:attrName>style.visibility</p:attrName>
                                        </p:attrNameLst>
                                      </p:cBhvr>
                                      <p:to>
                                        <p:strVal val="visible"/>
                                      </p:to>
                                    </p:set>
                                    <p:anim calcmode="lin" valueType="num">
                                      <p:cBhvr additive="base">
                                        <p:cTn id="25"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891">
                                            <p:txEl>
                                              <p:pRg st="2" end="2"/>
                                            </p:txEl>
                                          </p:spTgt>
                                        </p:tgtEl>
                                        <p:attrNameLst>
                                          <p:attrName>style.visibility</p:attrName>
                                        </p:attrNameLst>
                                      </p:cBhvr>
                                      <p:to>
                                        <p:strVal val="visible"/>
                                      </p:to>
                                    </p:set>
                                    <p:anim calcmode="lin" valueType="num">
                                      <p:cBhvr additive="base">
                                        <p:cTn id="31"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autoUpdateAnimBg="0"/>
      <p:bldP spid="37891"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sz="half" idx="4294967295"/>
          </p:nvPr>
        </p:nvSpPr>
        <p:spPr>
          <a:xfrm>
            <a:off x="250825" y="620713"/>
            <a:ext cx="4244975" cy="5510212"/>
          </a:xfrm>
        </p:spPr>
        <p:txBody>
          <a:bodyPr/>
          <a:lstStyle/>
          <a:p>
            <a:pPr eaLnBrk="1" hangingPunct="1"/>
            <a:r>
              <a:rPr lang="zh-CN" altLang="en-US" sz="6000" b="1" smtClean="0">
                <a:solidFill>
                  <a:srgbClr val="FF0066"/>
                </a:solidFill>
              </a:rPr>
              <a:t>文明</a:t>
            </a:r>
          </a:p>
          <a:p>
            <a:pPr eaLnBrk="1" hangingPunct="1"/>
            <a:r>
              <a:rPr lang="zh-CN" altLang="en-US" sz="6000" b="1" smtClean="0">
                <a:solidFill>
                  <a:srgbClr val="FF0066"/>
                </a:solidFill>
              </a:rPr>
              <a:t>伟绩</a:t>
            </a:r>
          </a:p>
          <a:p>
            <a:pPr eaLnBrk="1" hangingPunct="1"/>
            <a:r>
              <a:rPr lang="zh-CN" altLang="en-US" sz="6000" b="1" smtClean="0">
                <a:solidFill>
                  <a:srgbClr val="FF0066"/>
                </a:solidFill>
              </a:rPr>
              <a:t>武功</a:t>
            </a:r>
          </a:p>
        </p:txBody>
      </p:sp>
      <p:sp>
        <p:nvSpPr>
          <p:cNvPr id="38915" name="Rectangle 3"/>
          <p:cNvSpPr>
            <a:spLocks noGrp="1" noChangeArrowheads="1"/>
          </p:cNvSpPr>
          <p:nvPr>
            <p:ph sz="half" idx="4294967295"/>
          </p:nvPr>
        </p:nvSpPr>
        <p:spPr>
          <a:xfrm>
            <a:off x="3348038" y="620713"/>
            <a:ext cx="5334000" cy="5538787"/>
          </a:xfrm>
        </p:spPr>
        <p:txBody>
          <a:bodyPr/>
          <a:lstStyle/>
          <a:p>
            <a:pPr eaLnBrk="1" hangingPunct="1"/>
            <a:r>
              <a:rPr lang="zh-CN" altLang="en-US" sz="6000" b="1" smtClean="0"/>
              <a:t>反语，讽刺了中外反动者对自己的暴力行径沾沾自喜的丑恶嘴脸。 </a:t>
            </a:r>
          </a:p>
          <a:p>
            <a:pPr eaLnBrk="1" hangingPunct="1"/>
            <a:endParaRPr lang="zh-CN" altLang="en-US" sz="60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4">
                                            <p:txEl>
                                              <p:pRg st="1" end="1"/>
                                            </p:txEl>
                                          </p:spTgt>
                                        </p:tgtEl>
                                        <p:attrNameLst>
                                          <p:attrName>style.visibility</p:attrName>
                                        </p:attrNameLst>
                                      </p:cBhvr>
                                      <p:to>
                                        <p:strVal val="visible"/>
                                      </p:to>
                                    </p:set>
                                    <p:anim calcmode="lin" valueType="num">
                                      <p:cBhvr additive="base">
                                        <p:cTn id="13" dur="500" fill="hold"/>
                                        <p:tgtEl>
                                          <p:spTgt spid="389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4">
                                            <p:txEl>
                                              <p:pRg st="2" end="2"/>
                                            </p:txEl>
                                          </p:spTgt>
                                        </p:tgtEl>
                                        <p:attrNameLst>
                                          <p:attrName>style.visibility</p:attrName>
                                        </p:attrNameLst>
                                      </p:cBhvr>
                                      <p:to>
                                        <p:strVal val="visible"/>
                                      </p:to>
                                    </p:set>
                                    <p:anim calcmode="lin" valueType="num">
                                      <p:cBhvr additive="base">
                                        <p:cTn id="19" dur="500" fill="hold"/>
                                        <p:tgtEl>
                                          <p:spTgt spid="389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15">
                                            <p:txEl>
                                              <p:pRg st="0" end="0"/>
                                            </p:txEl>
                                          </p:spTgt>
                                        </p:tgtEl>
                                        <p:attrNameLst>
                                          <p:attrName>style.visibility</p:attrName>
                                        </p:attrNameLst>
                                      </p:cBhvr>
                                      <p:to>
                                        <p:strVal val="visible"/>
                                      </p:to>
                                    </p:set>
                                    <p:anim calcmode="lin" valueType="num">
                                      <p:cBhvr additive="base">
                                        <p:cTn id="25"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autoUpdateAnimBg="0"/>
      <p:bldP spid="3891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第一课时</a:t>
            </a:r>
            <a:endParaRPr lang="zh-CN" altLang="en-US" dirty="0"/>
          </a:p>
        </p:txBody>
      </p:sp>
      <p:sp>
        <p:nvSpPr>
          <p:cNvPr id="3" name="内容占位符 2"/>
          <p:cNvSpPr>
            <a:spLocks noGrp="1"/>
          </p:cNvSpPr>
          <p:nvPr>
            <p:ph idx="1"/>
          </p:nvPr>
        </p:nvSpPr>
        <p:spPr>
          <a:xfrm>
            <a:off x="214282" y="1600200"/>
            <a:ext cx="8715436" cy="4525963"/>
          </a:xfrm>
        </p:spPr>
        <p:txBody>
          <a:bodyPr>
            <a:normAutofit/>
          </a:bodyPr>
          <a:lstStyle/>
          <a:p>
            <a:r>
              <a:rPr lang="en-US" altLang="zh-CN" sz="4800" dirty="0" smtClean="0">
                <a:solidFill>
                  <a:srgbClr val="FF0000"/>
                </a:solidFill>
              </a:rPr>
              <a:t>1</a:t>
            </a:r>
            <a:r>
              <a:rPr lang="zh-CN" altLang="en-US" sz="4800" dirty="0" smtClean="0">
                <a:solidFill>
                  <a:srgbClr val="FF0000"/>
                </a:solidFill>
              </a:rPr>
              <a:t>、了解并掌握知人论世知识。</a:t>
            </a:r>
            <a:endParaRPr lang="en-US" altLang="zh-CN" sz="4800" dirty="0" smtClean="0">
              <a:solidFill>
                <a:srgbClr val="FF0000"/>
              </a:solidFill>
            </a:endParaRPr>
          </a:p>
          <a:p>
            <a:r>
              <a:rPr lang="en-US" altLang="zh-CN" sz="4800" dirty="0" smtClean="0">
                <a:solidFill>
                  <a:srgbClr val="FF0000"/>
                </a:solidFill>
              </a:rPr>
              <a:t>2</a:t>
            </a:r>
            <a:r>
              <a:rPr lang="zh-CN" altLang="en-US" sz="4800" dirty="0" smtClean="0">
                <a:solidFill>
                  <a:srgbClr val="FF0000"/>
                </a:solidFill>
              </a:rPr>
              <a:t>、分析把握文章思路。</a:t>
            </a:r>
            <a:endParaRPr lang="zh-CN" altLang="en-US" sz="4800" dirty="0">
              <a:solidFill>
                <a:srgbClr val="FF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art_0021"/>
          <p:cNvPicPr>
            <a:picLocks noChangeAspect="1" noChangeArrowheads="1"/>
          </p:cNvPicPr>
          <p:nvPr/>
        </p:nvPicPr>
        <p:blipFill>
          <a:blip r:embed="rId2"/>
          <a:srcRect/>
          <a:stretch>
            <a:fillRect/>
          </a:stretch>
        </p:blipFill>
        <p:spPr bwMode="auto">
          <a:xfrm>
            <a:off x="-838200" y="-412750"/>
            <a:ext cx="11049000" cy="8185150"/>
          </a:xfrm>
          <a:prstGeom prst="rect">
            <a:avLst/>
          </a:prstGeom>
          <a:noFill/>
          <a:ln w="9525">
            <a:noFill/>
            <a:miter lim="800000"/>
            <a:headEnd/>
            <a:tailEnd/>
          </a:ln>
        </p:spPr>
      </p:pic>
      <p:sp>
        <p:nvSpPr>
          <p:cNvPr id="30723" name="Text Box 3"/>
          <p:cNvSpPr txBox="1">
            <a:spLocks noChangeArrowheads="1"/>
          </p:cNvSpPr>
          <p:nvPr/>
        </p:nvSpPr>
        <p:spPr bwMode="auto">
          <a:xfrm>
            <a:off x="304800" y="257175"/>
            <a:ext cx="9384300" cy="954107"/>
          </a:xfrm>
          <a:prstGeom prst="rect">
            <a:avLst/>
          </a:prstGeom>
          <a:noFill/>
          <a:ln w="9525">
            <a:noFill/>
            <a:miter lim="800000"/>
            <a:headEnd/>
            <a:tailEnd/>
          </a:ln>
          <a:effectLst/>
        </p:spPr>
        <p:txBody>
          <a:bodyPr wrap="none">
            <a:spAutoFit/>
          </a:bodyPr>
          <a:lstStyle/>
          <a:p>
            <a:r>
              <a:rPr lang="en-US" altLang="zh-CN" sz="2800" b="1" dirty="0" smtClean="0">
                <a:ea typeface="黑体" pitchFamily="49" charset="-122"/>
              </a:rPr>
              <a:t>6</a:t>
            </a:r>
            <a:r>
              <a:rPr lang="zh-CN" altLang="en-US" sz="2800" b="1" dirty="0" smtClean="0">
                <a:ea typeface="黑体" pitchFamily="49" charset="-122"/>
              </a:rPr>
              <a:t>、</a:t>
            </a:r>
            <a:r>
              <a:rPr lang="zh-CN" altLang="zh-CN" sz="2800" b="1" dirty="0" smtClean="0">
                <a:ea typeface="黑体" pitchFamily="49" charset="-122"/>
              </a:rPr>
              <a:t>“</a:t>
            </a:r>
            <a:r>
              <a:rPr lang="zh-CN" sz="2800" b="1" dirty="0">
                <a:ea typeface="黑体" pitchFamily="49" charset="-122"/>
              </a:rPr>
              <a:t>苟活者在淡红的血色中，会依稀看见微茫的希望；真</a:t>
            </a:r>
          </a:p>
          <a:p>
            <a:r>
              <a:rPr lang="zh-CN" sz="2800" b="1" dirty="0">
                <a:ea typeface="黑体" pitchFamily="49" charset="-122"/>
              </a:rPr>
              <a:t>的猛士，将更奋然而前行。”</a:t>
            </a:r>
          </a:p>
        </p:txBody>
      </p:sp>
      <p:sp>
        <p:nvSpPr>
          <p:cNvPr id="30724" name="Text Box 4"/>
          <p:cNvSpPr txBox="1">
            <a:spLocks noChangeArrowheads="1"/>
          </p:cNvSpPr>
          <p:nvPr/>
        </p:nvSpPr>
        <p:spPr bwMode="auto">
          <a:xfrm>
            <a:off x="0" y="1295400"/>
            <a:ext cx="9466263" cy="2654300"/>
          </a:xfrm>
          <a:prstGeom prst="rect">
            <a:avLst/>
          </a:prstGeom>
          <a:noFill/>
          <a:ln w="9525">
            <a:noFill/>
            <a:miter lim="800000"/>
            <a:headEnd/>
            <a:tailEnd/>
          </a:ln>
          <a:effectLst/>
        </p:spPr>
        <p:txBody>
          <a:bodyPr wrap="none">
            <a:spAutoFit/>
          </a:bodyPr>
          <a:lstStyle/>
          <a:p>
            <a:r>
              <a:rPr lang="zh-CN" altLang="zh-CN" sz="2800" b="1">
                <a:solidFill>
                  <a:srgbClr val="0000FF"/>
                </a:solidFill>
                <a:ea typeface="黑体" pitchFamily="49" charset="-122"/>
              </a:rPr>
              <a:t>①</a:t>
            </a:r>
            <a:r>
              <a:rPr lang="zh-CN" sz="2800" b="1">
                <a:solidFill>
                  <a:srgbClr val="0000FF"/>
                </a:solidFill>
                <a:ea typeface="黑体" pitchFamily="49" charset="-122"/>
              </a:rPr>
              <a:t>这个并列复句，十分恰当地评价了“三</a:t>
            </a:r>
            <a:r>
              <a:rPr lang="zh-CN" altLang="zh-CN" sz="2800" b="1">
                <a:solidFill>
                  <a:srgbClr val="0000FF"/>
                </a:solidFill>
                <a:ea typeface="黑体" pitchFamily="49" charset="-122"/>
              </a:rPr>
              <a:t>·</a:t>
            </a:r>
            <a:r>
              <a:rPr lang="zh-CN" sz="2800" b="1">
                <a:solidFill>
                  <a:srgbClr val="0000FF"/>
                </a:solidFill>
                <a:ea typeface="黑体" pitchFamily="49" charset="-122"/>
              </a:rPr>
              <a:t>一八”死难烈士</a:t>
            </a:r>
          </a:p>
          <a:p>
            <a:r>
              <a:rPr lang="zh-CN" sz="2800" b="1">
                <a:solidFill>
                  <a:srgbClr val="0000FF"/>
                </a:solidFill>
                <a:ea typeface="黑体" pitchFamily="49" charset="-122"/>
              </a:rPr>
              <a:t>对于将来的意义。尽管，在这“并非人间”的世上活着的，</a:t>
            </a:r>
          </a:p>
          <a:p>
            <a:r>
              <a:rPr lang="zh-CN" sz="2800" b="1">
                <a:solidFill>
                  <a:srgbClr val="0000FF"/>
                </a:solidFill>
                <a:ea typeface="黑体" pitchFamily="49" charset="-122"/>
              </a:rPr>
              <a:t>有许多是“苟活者”，但即使是“苟活者”，也将从壮烈的事</a:t>
            </a:r>
          </a:p>
          <a:p>
            <a:r>
              <a:rPr lang="zh-CN" sz="2800" b="1">
                <a:solidFill>
                  <a:srgbClr val="0000FF"/>
                </a:solidFill>
                <a:ea typeface="黑体" pitchFamily="49" charset="-122"/>
              </a:rPr>
              <a:t>件中看到一点希望，哪怕是“依稀”“微茫”的；而“真的猛士”</a:t>
            </a:r>
          </a:p>
          <a:p>
            <a:r>
              <a:rPr lang="zh-CN" sz="2800" b="1">
                <a:solidFill>
                  <a:srgbClr val="0000FF"/>
                </a:solidFill>
                <a:ea typeface="黑体" pitchFamily="49" charset="-122"/>
              </a:rPr>
              <a:t>将越来越多，先驱者的壮烈精神将激励、鼓舞他们更加勇</a:t>
            </a:r>
          </a:p>
          <a:p>
            <a:r>
              <a:rPr lang="zh-CN" sz="2800" b="1">
                <a:solidFill>
                  <a:srgbClr val="0000FF"/>
                </a:solidFill>
                <a:ea typeface="黑体" pitchFamily="49" charset="-122"/>
              </a:rPr>
              <a:t>猛坚定地去斗争、前进。</a:t>
            </a:r>
          </a:p>
        </p:txBody>
      </p:sp>
      <p:sp>
        <p:nvSpPr>
          <p:cNvPr id="30725" name="Text Box 5"/>
          <p:cNvSpPr txBox="1">
            <a:spLocks noChangeArrowheads="1"/>
          </p:cNvSpPr>
          <p:nvPr/>
        </p:nvSpPr>
        <p:spPr bwMode="auto">
          <a:xfrm>
            <a:off x="187325" y="4038600"/>
            <a:ext cx="9112250" cy="1800225"/>
          </a:xfrm>
          <a:prstGeom prst="rect">
            <a:avLst/>
          </a:prstGeom>
          <a:noFill/>
          <a:ln w="9525">
            <a:noFill/>
            <a:miter lim="800000"/>
            <a:headEnd/>
            <a:tailEnd/>
          </a:ln>
          <a:effectLst/>
        </p:spPr>
        <p:txBody>
          <a:bodyPr wrap="none">
            <a:spAutoFit/>
          </a:bodyPr>
          <a:lstStyle/>
          <a:p>
            <a:r>
              <a:rPr lang="zh-CN" altLang="zh-CN" sz="2800" b="1">
                <a:solidFill>
                  <a:srgbClr val="0000FF"/>
                </a:solidFill>
                <a:ea typeface="黑体" pitchFamily="49" charset="-122"/>
              </a:rPr>
              <a:t>②“</a:t>
            </a:r>
            <a:r>
              <a:rPr lang="zh-CN" sz="2800" b="1">
                <a:solidFill>
                  <a:srgbClr val="0000FF"/>
                </a:solidFill>
                <a:ea typeface="黑体" pitchFamily="49" charset="-122"/>
              </a:rPr>
              <a:t>苟活者”首先是说自己，因为鲁迅先生严于解剖自己，</a:t>
            </a:r>
          </a:p>
          <a:p>
            <a:r>
              <a:rPr lang="zh-CN" sz="2800" b="1">
                <a:solidFill>
                  <a:srgbClr val="0000FF"/>
                </a:solidFill>
                <a:ea typeface="黑体" pitchFamily="49" charset="-122"/>
              </a:rPr>
              <a:t>同时也是为映衬刘和珍等人的勇毅形象。“苟活者”也说</a:t>
            </a:r>
          </a:p>
          <a:p>
            <a:r>
              <a:rPr lang="zh-CN" sz="2800" b="1">
                <a:solidFill>
                  <a:srgbClr val="0000FF"/>
                </a:solidFill>
                <a:ea typeface="黑体" pitchFamily="49" charset="-122"/>
              </a:rPr>
              <a:t>那些不敢斗争，暂得偷生的“庸人”，鲁迅先生希望这些</a:t>
            </a:r>
          </a:p>
          <a:p>
            <a:r>
              <a:rPr lang="zh-CN" sz="2800" b="1">
                <a:solidFill>
                  <a:srgbClr val="0000FF"/>
                </a:solidFill>
                <a:ea typeface="黑体" pitchFamily="49" charset="-122"/>
              </a:rPr>
              <a:t>人能看到希望，起来战斗，这也是战斗的号召</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Effect transition="in" filter="box(in)">
                                      <p:cBhvr>
                                        <p:cTn id="13" dur="500"/>
                                        <p:tgtEl>
                                          <p:spTgt spid="3072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box(in)">
                                      <p:cBhvr>
                                        <p:cTn id="18" dur="5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P spid="30724" grpId="0" autoUpdateAnimBg="0"/>
      <p:bldP spid="3072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55297"/>
          <p:cNvSpPr txBox="1"/>
          <p:nvPr/>
        </p:nvSpPr>
        <p:spPr>
          <a:xfrm>
            <a:off x="2366963" y="1806575"/>
            <a:ext cx="15240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说</a:t>
            </a:r>
          </a:p>
        </p:txBody>
      </p:sp>
      <p:sp>
        <p:nvSpPr>
          <p:cNvPr id="55299" name="文本框 55298"/>
          <p:cNvSpPr txBox="1"/>
          <p:nvPr/>
        </p:nvSpPr>
        <p:spPr>
          <a:xfrm>
            <a:off x="2232025" y="3517900"/>
            <a:ext cx="12954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accent5">
                    <a:lumMod val="10000"/>
                  </a:schemeClr>
                </a:solidFill>
                <a:effectLst/>
                <a:latin typeface="Times New Roman" panose="02020603050405020304" pitchFamily="2" charset="0"/>
                <a:ea typeface="宋体" panose="02010600030101010101" pitchFamily="2" charset="-122"/>
              </a:rPr>
              <a:t>不说</a:t>
            </a:r>
          </a:p>
        </p:txBody>
      </p:sp>
      <p:sp>
        <p:nvSpPr>
          <p:cNvPr id="55300" name="文本框 55299"/>
          <p:cNvSpPr txBox="1"/>
          <p:nvPr/>
        </p:nvSpPr>
        <p:spPr>
          <a:xfrm>
            <a:off x="3429000" y="1314450"/>
            <a:ext cx="4022725"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bg1"/>
                </a:solidFill>
                <a:latin typeface="Times New Roman" panose="02020603050405020304" pitchFamily="2" charset="0"/>
                <a:ea typeface="宋体" panose="02010600030101010101" pitchFamily="2" charset="-122"/>
              </a:rPr>
              <a:t>痛</a:t>
            </a:r>
            <a:r>
              <a:rPr lang="zh-CN" altLang="en-US" sz="3000" b="1">
                <a:solidFill>
                  <a:schemeClr val="accent5">
                    <a:lumMod val="10000"/>
                  </a:schemeClr>
                </a:solidFill>
                <a:latin typeface="Times New Roman" panose="02020603050405020304" pitchFamily="2" charset="0"/>
                <a:ea typeface="宋体" panose="02010600030101010101" pitchFamily="2" charset="-122"/>
              </a:rPr>
              <a:t>惜赞颂爱国青年</a:t>
            </a:r>
          </a:p>
        </p:txBody>
      </p:sp>
      <p:sp>
        <p:nvSpPr>
          <p:cNvPr id="55301" name="文本框 55300"/>
          <p:cNvSpPr txBox="1"/>
          <p:nvPr/>
        </p:nvSpPr>
        <p:spPr>
          <a:xfrm>
            <a:off x="3429000" y="1847850"/>
            <a:ext cx="5192713"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r>
              <a:rPr lang="zh-CN" altLang="en-US" sz="3000" b="1">
                <a:solidFill>
                  <a:schemeClr val="accent5">
                    <a:lumMod val="10000"/>
                  </a:schemeClr>
                </a:solidFill>
                <a:latin typeface="Times New Roman" panose="02020603050405020304" pitchFamily="2" charset="0"/>
                <a:ea typeface="宋体" panose="02010600030101010101" pitchFamily="2" charset="-122"/>
              </a:rPr>
              <a:t>愤慨抨击反动政府及文人</a:t>
            </a:r>
          </a:p>
        </p:txBody>
      </p:sp>
      <p:sp>
        <p:nvSpPr>
          <p:cNvPr id="55302" name="文本框 55301"/>
          <p:cNvSpPr txBox="1"/>
          <p:nvPr/>
        </p:nvSpPr>
        <p:spPr>
          <a:xfrm>
            <a:off x="3429000" y="2381250"/>
            <a:ext cx="4833938"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唤醒民众，激励革命者</a:t>
            </a:r>
          </a:p>
        </p:txBody>
      </p:sp>
      <p:sp>
        <p:nvSpPr>
          <p:cNvPr id="55303" name="文本框 55302"/>
          <p:cNvSpPr txBox="1"/>
          <p:nvPr/>
        </p:nvSpPr>
        <p:spPr>
          <a:xfrm>
            <a:off x="3446463" y="3157538"/>
            <a:ext cx="41148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悲愤至极，难于言说</a:t>
            </a:r>
          </a:p>
        </p:txBody>
      </p:sp>
      <p:sp>
        <p:nvSpPr>
          <p:cNvPr id="55304" name="文本框 55303"/>
          <p:cNvSpPr txBox="1"/>
          <p:nvPr/>
        </p:nvSpPr>
        <p:spPr>
          <a:xfrm>
            <a:off x="3402013" y="3741738"/>
            <a:ext cx="36576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r>
              <a:rPr lang="zh-CN" altLang="en-US" sz="3000" b="1">
                <a:solidFill>
                  <a:schemeClr val="accent5">
                    <a:lumMod val="10000"/>
                  </a:schemeClr>
                </a:solidFill>
                <a:latin typeface="Times New Roman" panose="02020603050405020304" pitchFamily="2" charset="0"/>
                <a:ea typeface="宋体" panose="02010600030101010101" pitchFamily="2" charset="-122"/>
              </a:rPr>
              <a:t>不欲敌人快意</a:t>
            </a:r>
          </a:p>
        </p:txBody>
      </p:sp>
      <p:sp>
        <p:nvSpPr>
          <p:cNvPr id="55305" name="左大括号 55304"/>
          <p:cNvSpPr/>
          <p:nvPr/>
        </p:nvSpPr>
        <p:spPr>
          <a:xfrm>
            <a:off x="2035175" y="2070100"/>
            <a:ext cx="241300" cy="1844675"/>
          </a:xfrm>
          <a:prstGeom prst="leftBrace">
            <a:avLst>
              <a:gd name="adj1" fmla="val 63670"/>
              <a:gd name="adj2" fmla="val 50000"/>
            </a:avLst>
          </a:prstGeom>
          <a:solidFill>
            <a:schemeClr val="tx1"/>
          </a:solidFill>
          <a:ln w="25400" cap="flat" cmpd="sng">
            <a:solidFill>
              <a:srgbClr val="CC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5306" name="左大括号 55305"/>
          <p:cNvSpPr/>
          <p:nvPr/>
        </p:nvSpPr>
        <p:spPr>
          <a:xfrm>
            <a:off x="3176588" y="1619250"/>
            <a:ext cx="220662" cy="1066800"/>
          </a:xfrm>
          <a:prstGeom prst="leftBrace">
            <a:avLst>
              <a:gd name="adj1" fmla="val 40265"/>
              <a:gd name="adj2" fmla="val 50000"/>
            </a:avLst>
          </a:prstGeom>
          <a:solidFill>
            <a:schemeClr val="tx1"/>
          </a:solidFill>
          <a:ln w="25400" cap="flat" cmpd="sng">
            <a:solidFill>
              <a:srgbClr val="CC0000"/>
            </a:solidFill>
            <a:prstDash val="solid"/>
            <a:round/>
            <a:headEnd type="none" w="med" len="med"/>
            <a:tailEnd type="none" w="med" len="med"/>
          </a:ln>
        </p:spPr>
        <p:txBody>
          <a:bodyPr wrap="none" anchor="ctr"/>
          <a:lstStyle/>
          <a:p>
            <a:pPr algn="ctr"/>
            <a:endParaRPr lang="zh-CN" sz="3000" b="1">
              <a:solidFill>
                <a:schemeClr val="bg1"/>
              </a:solidFill>
              <a:latin typeface="Times New Roman" panose="02020603050405020304" pitchFamily="2" charset="0"/>
              <a:ea typeface="宋体" panose="02010600030101010101" pitchFamily="2" charset="-122"/>
            </a:endParaRPr>
          </a:p>
        </p:txBody>
      </p:sp>
      <p:sp>
        <p:nvSpPr>
          <p:cNvPr id="55307" name="左大括号 55306"/>
          <p:cNvSpPr/>
          <p:nvPr/>
        </p:nvSpPr>
        <p:spPr>
          <a:xfrm>
            <a:off x="3222625" y="3400425"/>
            <a:ext cx="223838" cy="792163"/>
          </a:xfrm>
          <a:prstGeom prst="leftBrace">
            <a:avLst>
              <a:gd name="adj1" fmla="val 29475"/>
              <a:gd name="adj2" fmla="val 50000"/>
            </a:avLst>
          </a:prstGeom>
          <a:solidFill>
            <a:schemeClr val="tx1"/>
          </a:solidFill>
          <a:ln w="25400" cap="flat" cmpd="sng">
            <a:solidFill>
              <a:srgbClr val="CC0000"/>
            </a:solidFill>
            <a:prstDash val="solid"/>
            <a:round/>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5308" name="文本框 55307"/>
          <p:cNvSpPr txBox="1"/>
          <p:nvPr/>
        </p:nvSpPr>
        <p:spPr>
          <a:xfrm>
            <a:off x="1781175" y="4365625"/>
            <a:ext cx="6481763"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lgn="ctr">
              <a:spcBef>
                <a:spcPct val="50000"/>
              </a:spcBef>
            </a:pPr>
            <a:r>
              <a:rPr lang="zh-CN" altLang="en-US" sz="3000" b="1">
                <a:solidFill>
                  <a:schemeClr val="accent5">
                    <a:lumMod val="10000"/>
                  </a:schemeClr>
                </a:solidFill>
                <a:latin typeface="宋体" panose="02010600030101010101" pitchFamily="2" charset="-122"/>
                <a:ea typeface="宋体" panose="02010600030101010101" pitchFamily="2" charset="-122"/>
              </a:rPr>
              <a:t>沉痛的悼念与愤怒的批判相结合 </a:t>
            </a:r>
          </a:p>
        </p:txBody>
      </p:sp>
      <p:sp>
        <p:nvSpPr>
          <p:cNvPr id="55309" name="文本框 55308"/>
          <p:cNvSpPr txBox="1"/>
          <p:nvPr/>
        </p:nvSpPr>
        <p:spPr>
          <a:xfrm>
            <a:off x="836613" y="5040313"/>
            <a:ext cx="7515225" cy="14732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en-US" altLang="zh-CN" sz="3000" b="1">
                <a:solidFill>
                  <a:schemeClr val="bg1"/>
                </a:solidFill>
                <a:latin typeface="楷体_GB2312" pitchFamily="1" charset="-122"/>
                <a:ea typeface="楷体_GB2312" pitchFamily="1" charset="-122"/>
              </a:rPr>
              <a:t>  </a:t>
            </a:r>
            <a:r>
              <a:rPr lang="zh-CN" altLang="en-US" sz="3000" b="1">
                <a:solidFill>
                  <a:schemeClr val="accent5">
                    <a:lumMod val="10000"/>
                  </a:schemeClr>
                </a:solidFill>
                <a:latin typeface="楷体_GB2312" pitchFamily="1" charset="-122"/>
                <a:ea typeface="楷体_GB2312" pitchFamily="1" charset="-122"/>
              </a:rPr>
              <a:t>作者面对的不是一个人，不是一个权势集团，而几乎是整个落后的、沉睡的、麻木的社会。 </a:t>
            </a:r>
          </a:p>
        </p:txBody>
      </p:sp>
      <p:sp>
        <p:nvSpPr>
          <p:cNvPr id="55310" name="文本框 55309"/>
          <p:cNvSpPr txBox="1"/>
          <p:nvPr/>
        </p:nvSpPr>
        <p:spPr>
          <a:xfrm>
            <a:off x="1262063" y="1709738"/>
            <a:ext cx="650875" cy="585787"/>
          </a:xfrm>
          <a:prstGeom prst="rect">
            <a:avLst/>
          </a:prstGeom>
          <a:noFill/>
          <a:ln w="9525" cap="flat" cmpd="sng">
            <a:solidFill>
              <a:srgbClr val="CC0000"/>
            </a:solidFill>
            <a:prstDash val="solid"/>
            <a:miter/>
            <a:headEnd type="none" w="med" len="med"/>
            <a:tailEnd type="none" w="med" len="med"/>
          </a:ln>
        </p:spPr>
        <p:txBody>
          <a:bodyPr vert="eaVert" anchor="t">
            <a:spAutoFit/>
          </a:bodyPr>
          <a:lstStyle/>
          <a:p>
            <a:pPr algn="ct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悲</a:t>
            </a:r>
          </a:p>
        </p:txBody>
      </p:sp>
      <p:sp>
        <p:nvSpPr>
          <p:cNvPr id="55311" name="文本框 55310"/>
          <p:cNvSpPr txBox="1"/>
          <p:nvPr/>
        </p:nvSpPr>
        <p:spPr>
          <a:xfrm>
            <a:off x="1241425" y="2644775"/>
            <a:ext cx="8382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愤</a:t>
            </a:r>
          </a:p>
        </p:txBody>
      </p:sp>
      <p:sp>
        <p:nvSpPr>
          <p:cNvPr id="55312" name="文本框 55311"/>
          <p:cNvSpPr txBox="1"/>
          <p:nvPr/>
        </p:nvSpPr>
        <p:spPr>
          <a:xfrm>
            <a:off x="971550" y="3644900"/>
            <a:ext cx="1143000" cy="558800"/>
          </a:xfrm>
          <a:prstGeom prst="rect">
            <a:avLst/>
          </a:prstGeom>
          <a:noFill/>
          <a:ln w="9525" cap="flat" cmpd="sng">
            <a:solidFill>
              <a:srgbClr val="CC0000"/>
            </a:solidFill>
            <a:prstDash val="solid"/>
            <a:miter/>
            <a:headEnd type="none" w="med" len="med"/>
            <a:tailEnd type="none" w="med" len="med"/>
          </a:ln>
        </p:spPr>
        <p:txBody>
          <a:bodyPr anchor="t">
            <a:spAutoFit/>
          </a:bodyPr>
          <a:lstStyle/>
          <a:p>
            <a:pPr algn="ctr">
              <a:spcBef>
                <a:spcPct val="50000"/>
              </a:spcBef>
            </a:pPr>
            <a:r>
              <a:rPr lang="zh-CN" altLang="en-US" sz="3000" b="1">
                <a:solidFill>
                  <a:schemeClr val="accent5">
                    <a:lumMod val="10000"/>
                  </a:schemeClr>
                </a:solidFill>
                <a:latin typeface="Times New Roman" panose="02020603050405020304" pitchFamily="2" charset="0"/>
                <a:ea typeface="宋体" panose="02010600030101010101" pitchFamily="2" charset="-122"/>
              </a:rPr>
              <a:t>激励</a:t>
            </a:r>
          </a:p>
        </p:txBody>
      </p:sp>
      <p:sp>
        <p:nvSpPr>
          <p:cNvPr id="55313" name="下箭头 55312"/>
          <p:cNvSpPr/>
          <p:nvPr/>
        </p:nvSpPr>
        <p:spPr>
          <a:xfrm>
            <a:off x="1331913" y="2314575"/>
            <a:ext cx="450850" cy="385763"/>
          </a:xfrm>
          <a:prstGeom prst="downArrow">
            <a:avLst>
              <a:gd name="adj1" fmla="val 50000"/>
              <a:gd name="adj2" fmla="val 25000"/>
            </a:avLst>
          </a:prstGeom>
          <a:solidFill>
            <a:schemeClr val="tx1"/>
          </a:solidFill>
          <a:ln w="25400" cap="flat" cmpd="sng">
            <a:solidFill>
              <a:srgbClr val="CC0000"/>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5314" name="下箭头 55313"/>
          <p:cNvSpPr/>
          <p:nvPr/>
        </p:nvSpPr>
        <p:spPr>
          <a:xfrm>
            <a:off x="1317625" y="3240088"/>
            <a:ext cx="457200" cy="449262"/>
          </a:xfrm>
          <a:prstGeom prst="downArrow">
            <a:avLst>
              <a:gd name="adj1" fmla="val 50000"/>
              <a:gd name="adj2" fmla="val 25000"/>
            </a:avLst>
          </a:prstGeom>
          <a:solidFill>
            <a:schemeClr val="tx1"/>
          </a:solidFill>
          <a:ln w="25400" cap="flat" cmpd="sng">
            <a:solidFill>
              <a:srgbClr val="CC0000"/>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55315" name="任意多边形 55314"/>
          <p:cNvSpPr/>
          <p:nvPr/>
        </p:nvSpPr>
        <p:spPr>
          <a:xfrm flipV="1">
            <a:off x="1422400" y="4230688"/>
            <a:ext cx="809625" cy="539750"/>
          </a:xfrm>
          <a:custGeom>
            <a:avLst/>
            <a:gdLst/>
            <a:ahLst/>
            <a:cxnLst>
              <a:cxn ang="270">
                <a:pos x="15126" y="0"/>
              </a:cxn>
              <a:cxn ang="90">
                <a:pos x="15126" y="12158"/>
              </a:cxn>
              <a:cxn ang="90">
                <a:pos x="3237" y="21600"/>
              </a:cxn>
              <a:cxn ang="0">
                <a:pos x="21600" y="6079"/>
              </a:cxn>
            </a:cxnLst>
            <a:rect l="0" t="0" r="0" b="0"/>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tx1"/>
          </a:solidFill>
          <a:ln w="25400" cap="flat" cmpd="sng">
            <a:solidFill>
              <a:srgbClr val="CC0000"/>
            </a:solidFill>
            <a:prstDash val="sysDot"/>
            <a:miter/>
            <a:headEnd type="none" w="med" len="med"/>
            <a:tailEnd type="none" w="med" len="med"/>
          </a:ln>
        </p:spPr>
        <p:txBody>
          <a:bodyPr/>
          <a:lstStyle/>
          <a:p>
            <a:endParaRPr lang="zh-CN" altLang="en-US"/>
          </a:p>
        </p:txBody>
      </p:sp>
      <p:sp>
        <p:nvSpPr>
          <p:cNvPr id="55316" name="文本框 55315"/>
          <p:cNvSpPr txBox="1"/>
          <p:nvPr/>
        </p:nvSpPr>
        <p:spPr>
          <a:xfrm>
            <a:off x="206375" y="212725"/>
            <a:ext cx="585788" cy="650875"/>
          </a:xfrm>
          <a:prstGeom prst="rect">
            <a:avLst/>
          </a:prstGeom>
          <a:solidFill>
            <a:schemeClr val="tx1"/>
          </a:solidFill>
          <a:ln w="9525" cap="flat" cmpd="sng">
            <a:solidFill>
              <a:srgbClr val="CC0000"/>
            </a:solidFill>
            <a:prstDash val="solid"/>
            <a:miter/>
            <a:headEnd type="none" w="med" len="med"/>
            <a:tailEnd type="none" w="med" len="med"/>
          </a:ln>
        </p:spPr>
        <p:txBody>
          <a:bodyPr>
            <a:spAutoFit/>
          </a:bodyPr>
          <a:lstStyle/>
          <a:p>
            <a:pPr algn="ctr">
              <a:spcBef>
                <a:spcPct val="50000"/>
              </a:spcBef>
            </a:pPr>
            <a:r>
              <a:rPr lang="en-US" altLang="zh-CN" sz="3600" b="1" noProof="1">
                <a:solidFill>
                  <a:srgbClr val="00FF00"/>
                </a:solidFill>
                <a:effectLst>
                  <a:outerShdw blurRad="38100" dist="38100" dir="2700000">
                    <a:srgbClr val="000000"/>
                  </a:outerShdw>
                </a:effectLst>
                <a:latin typeface="黑体" panose="02010609060101010101" pitchFamily="2" charset="-122"/>
                <a:ea typeface="黑体" panose="02010609060101010101" pitchFamily="2" charset="-122"/>
                <a:cs typeface="+mn-cs"/>
              </a:rPr>
              <a:t>7</a:t>
            </a:r>
            <a:endParaRPr lang="en-US" altLang="zh-CN" sz="3600" b="1" noProof="1">
              <a:solidFill>
                <a:srgbClr val="00FF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 name="文本框 55316"/>
          <p:cNvSpPr txBox="1"/>
          <p:nvPr/>
        </p:nvSpPr>
        <p:spPr>
          <a:xfrm>
            <a:off x="791845" y="414655"/>
            <a:ext cx="8801735" cy="645160"/>
          </a:xfrm>
          <a:prstGeom prst="rect">
            <a:avLst/>
          </a:prstGeom>
          <a:noFill/>
          <a:ln w="9525" cap="flat" cmpd="sng">
            <a:solidFill>
              <a:srgbClr val="CC0000"/>
            </a:solidFill>
            <a:prstDash val="solid"/>
            <a:miter/>
            <a:headEnd type="none" w="med" len="med"/>
            <a:tailEnd type="none" w="med" len="med"/>
          </a:ln>
        </p:spPr>
        <p:txBody>
          <a:bodyPr wrap="square" anchor="t">
            <a:spAutoFit/>
          </a:bodyPr>
          <a:lstStyle/>
          <a:p>
            <a:pPr>
              <a:spcBef>
                <a:spcPct val="50000"/>
              </a:spcBef>
            </a:pPr>
            <a:r>
              <a:rPr lang="zh-CN" altLang="en-US" sz="3600" b="1">
                <a:solidFill>
                  <a:srgbClr val="FF0000"/>
                </a:solidFill>
                <a:latin typeface="黑体" panose="02010609060101010101" pitchFamily="2" charset="-122"/>
                <a:ea typeface="黑体" panose="02010609060101010101" pitchFamily="2" charset="-122"/>
              </a:rPr>
              <a:t>呜呼，我说不出话，但以此记念刘和珍君！</a:t>
            </a:r>
          </a:p>
        </p:txBody>
      </p:sp>
      <p:pic>
        <p:nvPicPr>
          <p:cNvPr id="55317" name="图片 55317" descr="7">
            <a:hlinkClick r:id="rId2" action="ppaction://hlinksldjump"/>
          </p:cNvPr>
          <p:cNvPicPr>
            <a:picLocks noChangeAspect="1"/>
          </p:cNvPicPr>
          <p:nvPr/>
        </p:nvPicPr>
        <p:blipFill>
          <a:blip r:embed="rId3"/>
          <a:stretch>
            <a:fillRect/>
          </a:stretch>
        </p:blipFill>
        <p:spPr>
          <a:xfrm>
            <a:off x="8307388" y="6103938"/>
            <a:ext cx="630237" cy="6111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additive="base">
                                        <p:cTn id="7" dur="500" fill="hold"/>
                                        <p:tgtEl>
                                          <p:spTgt spid="55305"/>
                                        </p:tgtEl>
                                        <p:attrNameLst>
                                          <p:attrName>ppt_x</p:attrName>
                                        </p:attrNameLst>
                                      </p:cBhvr>
                                      <p:tavLst>
                                        <p:tav tm="0">
                                          <p:val>
                                            <p:strVal val="0-#ppt_w/2"/>
                                          </p:val>
                                        </p:tav>
                                        <p:tav tm="100000">
                                          <p:val>
                                            <p:strVal val="#ppt_x"/>
                                          </p:val>
                                        </p:tav>
                                      </p:tavLst>
                                    </p:anim>
                                    <p:anim calcmode="lin" valueType="num">
                                      <p:cBhvr additive="base">
                                        <p:cTn id="8" dur="500" fill="hold"/>
                                        <p:tgtEl>
                                          <p:spTgt spid="553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5298"/>
                                        </p:tgtEl>
                                        <p:attrNameLst>
                                          <p:attrName>style.visibility</p:attrName>
                                        </p:attrNameLst>
                                      </p:cBhvr>
                                      <p:to>
                                        <p:strVal val="visible"/>
                                      </p:to>
                                    </p:set>
                                    <p:anim calcmode="lin" valueType="num">
                                      <p:cBhvr additive="base">
                                        <p:cTn id="12" dur="500" fill="hold"/>
                                        <p:tgtEl>
                                          <p:spTgt spid="55298"/>
                                        </p:tgtEl>
                                        <p:attrNameLst>
                                          <p:attrName>ppt_x</p:attrName>
                                        </p:attrNameLst>
                                      </p:cBhvr>
                                      <p:tavLst>
                                        <p:tav tm="0">
                                          <p:val>
                                            <p:strVal val="0-#ppt_w/2"/>
                                          </p:val>
                                        </p:tav>
                                        <p:tav tm="100000">
                                          <p:val>
                                            <p:strVal val="#ppt_x"/>
                                          </p:val>
                                        </p:tav>
                                      </p:tavLst>
                                    </p:anim>
                                    <p:anim calcmode="lin" valueType="num">
                                      <p:cBhvr additive="base">
                                        <p:cTn id="13" dur="500" fill="hold"/>
                                        <p:tgtEl>
                                          <p:spTgt spid="5529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additive="base">
                                        <p:cTn id="17" dur="500" fill="hold"/>
                                        <p:tgtEl>
                                          <p:spTgt spid="55299"/>
                                        </p:tgtEl>
                                        <p:attrNameLst>
                                          <p:attrName>ppt_x</p:attrName>
                                        </p:attrNameLst>
                                      </p:cBhvr>
                                      <p:tavLst>
                                        <p:tav tm="0">
                                          <p:val>
                                            <p:strVal val="0-#ppt_w/2"/>
                                          </p:val>
                                        </p:tav>
                                        <p:tav tm="100000">
                                          <p:val>
                                            <p:strVal val="#ppt_x"/>
                                          </p:val>
                                        </p:tav>
                                      </p:tavLst>
                                    </p:anim>
                                    <p:anim calcmode="lin" valueType="num">
                                      <p:cBhvr additive="base">
                                        <p:cTn id="18"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55306"/>
                                        </p:tgtEl>
                                        <p:attrNameLst>
                                          <p:attrName>style.visibility</p:attrName>
                                        </p:attrNameLst>
                                      </p:cBhvr>
                                      <p:to>
                                        <p:strVal val="visible"/>
                                      </p:to>
                                    </p:set>
                                    <p:anim calcmode="lin" valueType="num">
                                      <p:cBhvr additive="base">
                                        <p:cTn id="23" dur="500" fill="hold"/>
                                        <p:tgtEl>
                                          <p:spTgt spid="55306"/>
                                        </p:tgtEl>
                                        <p:attrNameLst>
                                          <p:attrName>ppt_x</p:attrName>
                                        </p:attrNameLst>
                                      </p:cBhvr>
                                      <p:tavLst>
                                        <p:tav tm="0">
                                          <p:val>
                                            <p:strVal val="0-#ppt_w/2"/>
                                          </p:val>
                                        </p:tav>
                                        <p:tav tm="100000">
                                          <p:val>
                                            <p:strVal val="#ppt_x"/>
                                          </p:val>
                                        </p:tav>
                                      </p:tavLst>
                                    </p:anim>
                                    <p:anim calcmode="lin" valueType="num">
                                      <p:cBhvr additive="base">
                                        <p:cTn id="24" dur="500" fill="hold"/>
                                        <p:tgtEl>
                                          <p:spTgt spid="55306"/>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55300"/>
                                        </p:tgtEl>
                                        <p:attrNameLst>
                                          <p:attrName>style.visibility</p:attrName>
                                        </p:attrNameLst>
                                      </p:cBhvr>
                                      <p:to>
                                        <p:strVal val="visible"/>
                                      </p:to>
                                    </p:set>
                                    <p:anim calcmode="lin" valueType="num">
                                      <p:cBhvr additive="base">
                                        <p:cTn id="28" dur="500" fill="hold"/>
                                        <p:tgtEl>
                                          <p:spTgt spid="55300"/>
                                        </p:tgtEl>
                                        <p:attrNameLst>
                                          <p:attrName>ppt_x</p:attrName>
                                        </p:attrNameLst>
                                      </p:cBhvr>
                                      <p:tavLst>
                                        <p:tav tm="0">
                                          <p:val>
                                            <p:strVal val="0-#ppt_w/2"/>
                                          </p:val>
                                        </p:tav>
                                        <p:tav tm="100000">
                                          <p:val>
                                            <p:strVal val="#ppt_x"/>
                                          </p:val>
                                        </p:tav>
                                      </p:tavLst>
                                    </p:anim>
                                    <p:anim calcmode="lin" valueType="num">
                                      <p:cBhvr additive="base">
                                        <p:cTn id="29"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55301"/>
                                        </p:tgtEl>
                                        <p:attrNameLst>
                                          <p:attrName>style.visibility</p:attrName>
                                        </p:attrNameLst>
                                      </p:cBhvr>
                                      <p:to>
                                        <p:strVal val="visible"/>
                                      </p:to>
                                    </p:set>
                                    <p:anim calcmode="lin" valueType="num">
                                      <p:cBhvr additive="base">
                                        <p:cTn id="34" dur="500" fill="hold"/>
                                        <p:tgtEl>
                                          <p:spTgt spid="55301"/>
                                        </p:tgtEl>
                                        <p:attrNameLst>
                                          <p:attrName>ppt_x</p:attrName>
                                        </p:attrNameLst>
                                      </p:cBhvr>
                                      <p:tavLst>
                                        <p:tav tm="0">
                                          <p:val>
                                            <p:strVal val="0-#ppt_w/2"/>
                                          </p:val>
                                        </p:tav>
                                        <p:tav tm="100000">
                                          <p:val>
                                            <p:strVal val="#ppt_x"/>
                                          </p:val>
                                        </p:tav>
                                      </p:tavLst>
                                    </p:anim>
                                    <p:anim calcmode="lin" valueType="num">
                                      <p:cBhvr additive="base">
                                        <p:cTn id="35" dur="500" fill="hold"/>
                                        <p:tgtEl>
                                          <p:spTgt spid="5530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5302"/>
                                        </p:tgtEl>
                                        <p:attrNameLst>
                                          <p:attrName>style.visibility</p:attrName>
                                        </p:attrNameLst>
                                      </p:cBhvr>
                                      <p:to>
                                        <p:strVal val="visible"/>
                                      </p:to>
                                    </p:set>
                                    <p:anim calcmode="lin" valueType="num">
                                      <p:cBhvr additive="base">
                                        <p:cTn id="40" dur="500" fill="hold"/>
                                        <p:tgtEl>
                                          <p:spTgt spid="55302"/>
                                        </p:tgtEl>
                                        <p:attrNameLst>
                                          <p:attrName>ppt_x</p:attrName>
                                        </p:attrNameLst>
                                      </p:cBhvr>
                                      <p:tavLst>
                                        <p:tav tm="0">
                                          <p:val>
                                            <p:strVal val="0-#ppt_w/2"/>
                                          </p:val>
                                        </p:tav>
                                        <p:tav tm="100000">
                                          <p:val>
                                            <p:strVal val="#ppt_x"/>
                                          </p:val>
                                        </p:tav>
                                      </p:tavLst>
                                    </p:anim>
                                    <p:anim calcmode="lin" valueType="num">
                                      <p:cBhvr additive="base">
                                        <p:cTn id="41" dur="500" fill="hold"/>
                                        <p:tgtEl>
                                          <p:spTgt spid="55302"/>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55307"/>
                                        </p:tgtEl>
                                        <p:attrNameLst>
                                          <p:attrName>style.visibility</p:attrName>
                                        </p:attrNameLst>
                                      </p:cBhvr>
                                      <p:to>
                                        <p:strVal val="visible"/>
                                      </p:to>
                                    </p:set>
                                    <p:anim calcmode="lin" valueType="num">
                                      <p:cBhvr additive="base">
                                        <p:cTn id="46" dur="500" fill="hold"/>
                                        <p:tgtEl>
                                          <p:spTgt spid="55307"/>
                                        </p:tgtEl>
                                        <p:attrNameLst>
                                          <p:attrName>ppt_x</p:attrName>
                                        </p:attrNameLst>
                                      </p:cBhvr>
                                      <p:tavLst>
                                        <p:tav tm="0">
                                          <p:val>
                                            <p:strVal val="0-#ppt_w/2"/>
                                          </p:val>
                                        </p:tav>
                                        <p:tav tm="100000">
                                          <p:val>
                                            <p:strVal val="#ppt_x"/>
                                          </p:val>
                                        </p:tav>
                                      </p:tavLst>
                                    </p:anim>
                                    <p:anim calcmode="lin" valueType="num">
                                      <p:cBhvr additive="base">
                                        <p:cTn id="47" dur="500" fill="hold"/>
                                        <p:tgtEl>
                                          <p:spTgt spid="55307"/>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2" presetClass="entr" presetSubtype="8" fill="hold" grpId="0" nodeType="afterEffect">
                                  <p:stCondLst>
                                    <p:cond delay="0"/>
                                  </p:stCondLst>
                                  <p:childTnLst>
                                    <p:set>
                                      <p:cBhvr>
                                        <p:cTn id="50" dur="1" fill="hold">
                                          <p:stCondLst>
                                            <p:cond delay="0"/>
                                          </p:stCondLst>
                                        </p:cTn>
                                        <p:tgtEl>
                                          <p:spTgt spid="55303"/>
                                        </p:tgtEl>
                                        <p:attrNameLst>
                                          <p:attrName>style.visibility</p:attrName>
                                        </p:attrNameLst>
                                      </p:cBhvr>
                                      <p:to>
                                        <p:strVal val="visible"/>
                                      </p:to>
                                    </p:set>
                                    <p:anim calcmode="lin" valueType="num">
                                      <p:cBhvr additive="base">
                                        <p:cTn id="51" dur="500" fill="hold"/>
                                        <p:tgtEl>
                                          <p:spTgt spid="55303"/>
                                        </p:tgtEl>
                                        <p:attrNameLst>
                                          <p:attrName>ppt_x</p:attrName>
                                        </p:attrNameLst>
                                      </p:cBhvr>
                                      <p:tavLst>
                                        <p:tav tm="0">
                                          <p:val>
                                            <p:strVal val="0-#ppt_w/2"/>
                                          </p:val>
                                        </p:tav>
                                        <p:tav tm="100000">
                                          <p:val>
                                            <p:strVal val="#ppt_x"/>
                                          </p:val>
                                        </p:tav>
                                      </p:tavLst>
                                    </p:anim>
                                    <p:anim calcmode="lin" valueType="num">
                                      <p:cBhvr additive="base">
                                        <p:cTn id="52" dur="500" fill="hold"/>
                                        <p:tgtEl>
                                          <p:spTgt spid="55303"/>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55304"/>
                                        </p:tgtEl>
                                        <p:attrNameLst>
                                          <p:attrName>style.visibility</p:attrName>
                                        </p:attrNameLst>
                                      </p:cBhvr>
                                      <p:to>
                                        <p:strVal val="visible"/>
                                      </p:to>
                                    </p:set>
                                    <p:anim calcmode="lin" valueType="num">
                                      <p:cBhvr additive="base">
                                        <p:cTn id="57" dur="500" fill="hold"/>
                                        <p:tgtEl>
                                          <p:spTgt spid="55304"/>
                                        </p:tgtEl>
                                        <p:attrNameLst>
                                          <p:attrName>ppt_x</p:attrName>
                                        </p:attrNameLst>
                                      </p:cBhvr>
                                      <p:tavLst>
                                        <p:tav tm="0">
                                          <p:val>
                                            <p:strVal val="0-#ppt_w/2"/>
                                          </p:val>
                                        </p:tav>
                                        <p:tav tm="100000">
                                          <p:val>
                                            <p:strVal val="#ppt_x"/>
                                          </p:val>
                                        </p:tav>
                                      </p:tavLst>
                                    </p:anim>
                                    <p:anim calcmode="lin" valueType="num">
                                      <p:cBhvr additive="base">
                                        <p:cTn id="58" dur="500" fill="hold"/>
                                        <p:tgtEl>
                                          <p:spTgt spid="5530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55308"/>
                                        </p:tgtEl>
                                        <p:attrNameLst>
                                          <p:attrName>style.visibility</p:attrName>
                                        </p:attrNameLst>
                                      </p:cBhvr>
                                      <p:to>
                                        <p:strVal val="visible"/>
                                      </p:to>
                                    </p:set>
                                    <p:anim calcmode="lin" valueType="num">
                                      <p:cBhvr additive="base">
                                        <p:cTn id="63" dur="500" fill="hold"/>
                                        <p:tgtEl>
                                          <p:spTgt spid="55308"/>
                                        </p:tgtEl>
                                        <p:attrNameLst>
                                          <p:attrName>ppt_x</p:attrName>
                                        </p:attrNameLst>
                                      </p:cBhvr>
                                      <p:tavLst>
                                        <p:tav tm="0">
                                          <p:val>
                                            <p:strVal val="0-#ppt_w/2"/>
                                          </p:val>
                                        </p:tav>
                                        <p:tav tm="100000">
                                          <p:val>
                                            <p:strVal val="#ppt_x"/>
                                          </p:val>
                                        </p:tav>
                                      </p:tavLst>
                                    </p:anim>
                                    <p:anim calcmode="lin" valueType="num">
                                      <p:cBhvr additive="base">
                                        <p:cTn id="64" dur="500" fill="hold"/>
                                        <p:tgtEl>
                                          <p:spTgt spid="55308"/>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55309"/>
                                        </p:tgtEl>
                                        <p:attrNameLst>
                                          <p:attrName>style.visibility</p:attrName>
                                        </p:attrNameLst>
                                      </p:cBhvr>
                                      <p:to>
                                        <p:strVal val="visible"/>
                                      </p:to>
                                    </p:set>
                                    <p:anim calcmode="lin" valueType="num">
                                      <p:cBhvr additive="base">
                                        <p:cTn id="69" dur="500" fill="hold"/>
                                        <p:tgtEl>
                                          <p:spTgt spid="55309"/>
                                        </p:tgtEl>
                                        <p:attrNameLst>
                                          <p:attrName>ppt_x</p:attrName>
                                        </p:attrNameLst>
                                      </p:cBhvr>
                                      <p:tavLst>
                                        <p:tav tm="0">
                                          <p:val>
                                            <p:strVal val="0-#ppt_w/2"/>
                                          </p:val>
                                        </p:tav>
                                        <p:tav tm="100000">
                                          <p:val>
                                            <p:strVal val="#ppt_x"/>
                                          </p:val>
                                        </p:tav>
                                      </p:tavLst>
                                    </p:anim>
                                    <p:anim calcmode="lin" valueType="num">
                                      <p:cBhvr additive="base">
                                        <p:cTn id="70" dur="500" fill="hold"/>
                                        <p:tgtEl>
                                          <p:spTgt spid="55309"/>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5310"/>
                                        </p:tgtEl>
                                        <p:attrNameLst>
                                          <p:attrName>style.visibility</p:attrName>
                                        </p:attrNameLst>
                                      </p:cBhvr>
                                      <p:to>
                                        <p:strVal val="visible"/>
                                      </p:to>
                                    </p:set>
                                    <p:anim calcmode="lin" valueType="num">
                                      <p:cBhvr additive="base">
                                        <p:cTn id="75" dur="500" fill="hold"/>
                                        <p:tgtEl>
                                          <p:spTgt spid="55310"/>
                                        </p:tgtEl>
                                        <p:attrNameLst>
                                          <p:attrName>ppt_x</p:attrName>
                                        </p:attrNameLst>
                                      </p:cBhvr>
                                      <p:tavLst>
                                        <p:tav tm="0">
                                          <p:val>
                                            <p:strVal val="0-#ppt_w/2"/>
                                          </p:val>
                                        </p:tav>
                                        <p:tav tm="100000">
                                          <p:val>
                                            <p:strVal val="#ppt_x"/>
                                          </p:val>
                                        </p:tav>
                                      </p:tavLst>
                                    </p:anim>
                                    <p:anim calcmode="lin" valueType="num">
                                      <p:cBhvr additive="base">
                                        <p:cTn id="76" dur="500" fill="hold"/>
                                        <p:tgtEl>
                                          <p:spTgt spid="55310"/>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1" fill="hold" nodeType="clickEffect">
                                  <p:stCondLst>
                                    <p:cond delay="0"/>
                                  </p:stCondLst>
                                  <p:childTnLst>
                                    <p:set>
                                      <p:cBhvr>
                                        <p:cTn id="80" dur="1" fill="hold">
                                          <p:stCondLst>
                                            <p:cond delay="0"/>
                                          </p:stCondLst>
                                        </p:cTn>
                                        <p:tgtEl>
                                          <p:spTgt spid="55313"/>
                                        </p:tgtEl>
                                        <p:attrNameLst>
                                          <p:attrName>style.visibility</p:attrName>
                                        </p:attrNameLst>
                                      </p:cBhvr>
                                      <p:to>
                                        <p:strVal val="visible"/>
                                      </p:to>
                                    </p:set>
                                    <p:anim calcmode="lin" valueType="num">
                                      <p:cBhvr>
                                        <p:cTn id="81" dur="500" fill="hold"/>
                                        <p:tgtEl>
                                          <p:spTgt spid="55313"/>
                                        </p:tgtEl>
                                        <p:attrNameLst>
                                          <p:attrName>ppt_x</p:attrName>
                                        </p:attrNameLst>
                                      </p:cBhvr>
                                      <p:tavLst>
                                        <p:tav tm="0">
                                          <p:val>
                                            <p:strVal val="#ppt_x"/>
                                          </p:val>
                                        </p:tav>
                                        <p:tav tm="100000">
                                          <p:val>
                                            <p:strVal val="#ppt_x"/>
                                          </p:val>
                                        </p:tav>
                                      </p:tavLst>
                                    </p:anim>
                                    <p:anim calcmode="lin" valueType="num">
                                      <p:cBhvr>
                                        <p:cTn id="82" dur="500" fill="hold"/>
                                        <p:tgtEl>
                                          <p:spTgt spid="55313"/>
                                        </p:tgtEl>
                                        <p:attrNameLst>
                                          <p:attrName>ppt_y</p:attrName>
                                        </p:attrNameLst>
                                      </p:cBhvr>
                                      <p:tavLst>
                                        <p:tav tm="0">
                                          <p:val>
                                            <p:strVal val="#ppt_y-#ppt_h/2"/>
                                          </p:val>
                                        </p:tav>
                                        <p:tav tm="100000">
                                          <p:val>
                                            <p:strVal val="#ppt_y"/>
                                          </p:val>
                                        </p:tav>
                                      </p:tavLst>
                                    </p:anim>
                                    <p:anim calcmode="lin" valueType="num">
                                      <p:cBhvr>
                                        <p:cTn id="83" dur="500" fill="hold"/>
                                        <p:tgtEl>
                                          <p:spTgt spid="55313"/>
                                        </p:tgtEl>
                                        <p:attrNameLst>
                                          <p:attrName>ppt_w</p:attrName>
                                        </p:attrNameLst>
                                      </p:cBhvr>
                                      <p:tavLst>
                                        <p:tav tm="0">
                                          <p:val>
                                            <p:strVal val="#ppt_w"/>
                                          </p:val>
                                        </p:tav>
                                        <p:tav tm="100000">
                                          <p:val>
                                            <p:strVal val="#ppt_w"/>
                                          </p:val>
                                        </p:tav>
                                      </p:tavLst>
                                    </p:anim>
                                    <p:anim calcmode="lin" valueType="num">
                                      <p:cBhvr>
                                        <p:cTn id="84" dur="500" fill="hold"/>
                                        <p:tgtEl>
                                          <p:spTgt spid="55313"/>
                                        </p:tgtEl>
                                        <p:attrNameLst>
                                          <p:attrName>ppt_h</p:attrName>
                                        </p:attrNameLst>
                                      </p:cBhvr>
                                      <p:tavLst>
                                        <p:tav tm="0">
                                          <p:val>
                                            <p:fltVal val="0"/>
                                          </p:val>
                                        </p:tav>
                                        <p:tav tm="100000">
                                          <p:val>
                                            <p:strVal val="#ppt_h"/>
                                          </p:val>
                                        </p:tav>
                                      </p:tavLst>
                                    </p:anim>
                                  </p:childTnLst>
                                </p:cTn>
                              </p:par>
                            </p:childTnLst>
                          </p:cTn>
                        </p:par>
                        <p:par>
                          <p:cTn id="85" fill="hold">
                            <p:stCondLst>
                              <p:cond delay="500"/>
                            </p:stCondLst>
                            <p:childTnLst>
                              <p:par>
                                <p:cTn id="86" presetID="2" presetClass="entr" presetSubtype="8" fill="hold" grpId="0" nodeType="afterEffect">
                                  <p:stCondLst>
                                    <p:cond delay="0"/>
                                  </p:stCondLst>
                                  <p:childTnLst>
                                    <p:set>
                                      <p:cBhvr>
                                        <p:cTn id="87" dur="1" fill="hold">
                                          <p:stCondLst>
                                            <p:cond delay="0"/>
                                          </p:stCondLst>
                                        </p:cTn>
                                        <p:tgtEl>
                                          <p:spTgt spid="55311"/>
                                        </p:tgtEl>
                                        <p:attrNameLst>
                                          <p:attrName>style.visibility</p:attrName>
                                        </p:attrNameLst>
                                      </p:cBhvr>
                                      <p:to>
                                        <p:strVal val="visible"/>
                                      </p:to>
                                    </p:set>
                                    <p:anim calcmode="lin" valueType="num">
                                      <p:cBhvr additive="base">
                                        <p:cTn id="88" dur="500" fill="hold"/>
                                        <p:tgtEl>
                                          <p:spTgt spid="55311"/>
                                        </p:tgtEl>
                                        <p:attrNameLst>
                                          <p:attrName>ppt_x</p:attrName>
                                        </p:attrNameLst>
                                      </p:cBhvr>
                                      <p:tavLst>
                                        <p:tav tm="0">
                                          <p:val>
                                            <p:strVal val="0-#ppt_w/2"/>
                                          </p:val>
                                        </p:tav>
                                        <p:tav tm="100000">
                                          <p:val>
                                            <p:strVal val="#ppt_x"/>
                                          </p:val>
                                        </p:tav>
                                      </p:tavLst>
                                    </p:anim>
                                    <p:anim calcmode="lin" valueType="num">
                                      <p:cBhvr additive="base">
                                        <p:cTn id="89" dur="500" fill="hold"/>
                                        <p:tgtEl>
                                          <p:spTgt spid="55311"/>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7" presetClass="entr" presetSubtype="1" fill="hold" nodeType="clickEffect">
                                  <p:stCondLst>
                                    <p:cond delay="0"/>
                                  </p:stCondLst>
                                  <p:childTnLst>
                                    <p:set>
                                      <p:cBhvr>
                                        <p:cTn id="93" dur="1" fill="hold">
                                          <p:stCondLst>
                                            <p:cond delay="0"/>
                                          </p:stCondLst>
                                        </p:cTn>
                                        <p:tgtEl>
                                          <p:spTgt spid="55314"/>
                                        </p:tgtEl>
                                        <p:attrNameLst>
                                          <p:attrName>style.visibility</p:attrName>
                                        </p:attrNameLst>
                                      </p:cBhvr>
                                      <p:to>
                                        <p:strVal val="visible"/>
                                      </p:to>
                                    </p:set>
                                    <p:anim calcmode="lin" valueType="num">
                                      <p:cBhvr>
                                        <p:cTn id="94" dur="500" fill="hold"/>
                                        <p:tgtEl>
                                          <p:spTgt spid="55314"/>
                                        </p:tgtEl>
                                        <p:attrNameLst>
                                          <p:attrName>ppt_x</p:attrName>
                                        </p:attrNameLst>
                                      </p:cBhvr>
                                      <p:tavLst>
                                        <p:tav tm="0">
                                          <p:val>
                                            <p:strVal val="#ppt_x"/>
                                          </p:val>
                                        </p:tav>
                                        <p:tav tm="100000">
                                          <p:val>
                                            <p:strVal val="#ppt_x"/>
                                          </p:val>
                                        </p:tav>
                                      </p:tavLst>
                                    </p:anim>
                                    <p:anim calcmode="lin" valueType="num">
                                      <p:cBhvr>
                                        <p:cTn id="95" dur="500" fill="hold"/>
                                        <p:tgtEl>
                                          <p:spTgt spid="55314"/>
                                        </p:tgtEl>
                                        <p:attrNameLst>
                                          <p:attrName>ppt_y</p:attrName>
                                        </p:attrNameLst>
                                      </p:cBhvr>
                                      <p:tavLst>
                                        <p:tav tm="0">
                                          <p:val>
                                            <p:strVal val="#ppt_y-#ppt_h/2"/>
                                          </p:val>
                                        </p:tav>
                                        <p:tav tm="100000">
                                          <p:val>
                                            <p:strVal val="#ppt_y"/>
                                          </p:val>
                                        </p:tav>
                                      </p:tavLst>
                                    </p:anim>
                                    <p:anim calcmode="lin" valueType="num">
                                      <p:cBhvr>
                                        <p:cTn id="96" dur="500" fill="hold"/>
                                        <p:tgtEl>
                                          <p:spTgt spid="55314"/>
                                        </p:tgtEl>
                                        <p:attrNameLst>
                                          <p:attrName>ppt_w</p:attrName>
                                        </p:attrNameLst>
                                      </p:cBhvr>
                                      <p:tavLst>
                                        <p:tav tm="0">
                                          <p:val>
                                            <p:strVal val="#ppt_w"/>
                                          </p:val>
                                        </p:tav>
                                        <p:tav tm="100000">
                                          <p:val>
                                            <p:strVal val="#ppt_w"/>
                                          </p:val>
                                        </p:tav>
                                      </p:tavLst>
                                    </p:anim>
                                    <p:anim calcmode="lin" valueType="num">
                                      <p:cBhvr>
                                        <p:cTn id="97" dur="500" fill="hold"/>
                                        <p:tgtEl>
                                          <p:spTgt spid="55314"/>
                                        </p:tgtEl>
                                        <p:attrNameLst>
                                          <p:attrName>ppt_h</p:attrName>
                                        </p:attrNameLst>
                                      </p:cBhvr>
                                      <p:tavLst>
                                        <p:tav tm="0">
                                          <p:val>
                                            <p:fltVal val="0"/>
                                          </p:val>
                                        </p:tav>
                                        <p:tav tm="100000">
                                          <p:val>
                                            <p:strVal val="#ppt_h"/>
                                          </p:val>
                                        </p:tav>
                                      </p:tavLst>
                                    </p:anim>
                                  </p:childTnLst>
                                </p:cTn>
                              </p:par>
                            </p:childTnLst>
                          </p:cTn>
                        </p:par>
                        <p:par>
                          <p:cTn id="98" fill="hold">
                            <p:stCondLst>
                              <p:cond delay="500"/>
                            </p:stCondLst>
                            <p:childTnLst>
                              <p:par>
                                <p:cTn id="99" presetID="2" presetClass="entr" presetSubtype="8" fill="hold" grpId="0" nodeType="afterEffect">
                                  <p:stCondLst>
                                    <p:cond delay="0"/>
                                  </p:stCondLst>
                                  <p:childTnLst>
                                    <p:set>
                                      <p:cBhvr>
                                        <p:cTn id="100" dur="1" fill="hold">
                                          <p:stCondLst>
                                            <p:cond delay="0"/>
                                          </p:stCondLst>
                                        </p:cTn>
                                        <p:tgtEl>
                                          <p:spTgt spid="55312"/>
                                        </p:tgtEl>
                                        <p:attrNameLst>
                                          <p:attrName>style.visibility</p:attrName>
                                        </p:attrNameLst>
                                      </p:cBhvr>
                                      <p:to>
                                        <p:strVal val="visible"/>
                                      </p:to>
                                    </p:set>
                                    <p:anim calcmode="lin" valueType="num">
                                      <p:cBhvr additive="base">
                                        <p:cTn id="101" dur="500" fill="hold"/>
                                        <p:tgtEl>
                                          <p:spTgt spid="55312"/>
                                        </p:tgtEl>
                                        <p:attrNameLst>
                                          <p:attrName>ppt_x</p:attrName>
                                        </p:attrNameLst>
                                      </p:cBhvr>
                                      <p:tavLst>
                                        <p:tav tm="0">
                                          <p:val>
                                            <p:strVal val="0-#ppt_w/2"/>
                                          </p:val>
                                        </p:tav>
                                        <p:tav tm="100000">
                                          <p:val>
                                            <p:strVal val="#ppt_x"/>
                                          </p:val>
                                        </p:tav>
                                      </p:tavLst>
                                    </p:anim>
                                    <p:anim calcmode="lin" valueType="num">
                                      <p:cBhvr additive="base">
                                        <p:cTn id="102" dur="500" fill="hold"/>
                                        <p:tgtEl>
                                          <p:spTgt spid="55312"/>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55315"/>
                                        </p:tgtEl>
                                        <p:attrNameLst>
                                          <p:attrName>style.visibility</p:attrName>
                                        </p:attrNameLst>
                                      </p:cBhvr>
                                      <p:to>
                                        <p:strVal val="visible"/>
                                      </p:to>
                                    </p:set>
                                    <p:animEffect transition="in" filter="wipe(up)">
                                      <p:cBhvr>
                                        <p:cTn id="107" dur="500"/>
                                        <p:tgtEl>
                                          <p:spTgt spid="55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299" grpId="0" bldLvl="0" animBg="1"/>
      <p:bldP spid="55300" grpId="0" bldLvl="0" animBg="1"/>
      <p:bldP spid="55301" grpId="0" bldLvl="0" animBg="1"/>
      <p:bldP spid="55302" grpId="0" bldLvl="0" animBg="1"/>
      <p:bldP spid="55303" grpId="0" bldLvl="0" animBg="1"/>
      <p:bldP spid="55304" grpId="0" bldLvl="0" animBg="1"/>
      <p:bldP spid="55306" grpId="0" animBg="1"/>
      <p:bldP spid="55308" grpId="0" bldLvl="0" animBg="1"/>
      <p:bldP spid="55309" grpId="0" bldLvl="0" animBg="1"/>
      <p:bldP spid="55310" grpId="0" bldLvl="0" animBg="1"/>
      <p:bldP spid="55311" grpId="0" bldLvl="0" animBg="1"/>
      <p:bldP spid="5531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7826" name="Picture 2" descr="lhz01"/>
          <p:cNvPicPr>
            <a:picLocks noChangeAspect="1" noChangeArrowheads="1"/>
          </p:cNvPicPr>
          <p:nvPr/>
        </p:nvPicPr>
        <p:blipFill>
          <a:blip r:embed="rId3"/>
          <a:srcRect/>
          <a:stretch>
            <a:fillRect/>
          </a:stretch>
        </p:blipFill>
        <p:spPr bwMode="auto">
          <a:xfrm>
            <a:off x="2627313" y="1447800"/>
            <a:ext cx="4464050" cy="5221288"/>
          </a:xfrm>
          <a:prstGeom prst="rect">
            <a:avLst/>
          </a:prstGeom>
          <a:noFill/>
          <a:ln w="9525">
            <a:noFill/>
            <a:miter lim="800000"/>
            <a:headEnd/>
            <a:tailEnd/>
          </a:ln>
          <a:effectLst>
            <a:outerShdw dist="35921" dir="2700000" algn="ctr" rotWithShape="0">
              <a:srgbClr val="808080"/>
            </a:outerShdw>
          </a:effectLst>
        </p:spPr>
      </p:pic>
      <p:sp>
        <p:nvSpPr>
          <p:cNvPr id="77827" name="Text Box 3"/>
          <p:cNvSpPr txBox="1">
            <a:spLocks noChangeArrowheads="1"/>
          </p:cNvSpPr>
          <p:nvPr/>
        </p:nvSpPr>
        <p:spPr bwMode="auto">
          <a:xfrm>
            <a:off x="971550" y="1052513"/>
            <a:ext cx="733425" cy="5589587"/>
          </a:xfrm>
          <a:prstGeom prst="rect">
            <a:avLst/>
          </a:prstGeom>
          <a:noFill/>
          <a:ln w="9525">
            <a:noFill/>
            <a:miter lim="800000"/>
            <a:headEnd/>
            <a:tailEnd/>
          </a:ln>
        </p:spPr>
        <p:txBody>
          <a:bodyPr vert="eaVert">
            <a:spAutoFit/>
          </a:bodyPr>
          <a:lstStyle/>
          <a:p>
            <a:pPr>
              <a:spcBef>
                <a:spcPct val="50000"/>
              </a:spcBef>
            </a:pPr>
            <a:r>
              <a:rPr lang="en-US" sz="3600" b="1">
                <a:solidFill>
                  <a:schemeClr val="tx2"/>
                </a:solidFill>
                <a:latin typeface="黑体" pitchFamily="49" charset="-122"/>
                <a:ea typeface="黑体" pitchFamily="49" charset="-122"/>
              </a:rPr>
              <a:t> </a:t>
            </a:r>
            <a:r>
              <a:rPr lang="zh-CN" altLang="en-US" sz="3600" b="1">
                <a:solidFill>
                  <a:schemeClr val="tx2"/>
                </a:solidFill>
                <a:latin typeface="黑体" pitchFamily="49" charset="-122"/>
                <a:ea typeface="黑体" pitchFamily="49" charset="-122"/>
              </a:rPr>
              <a:t>长歌当哭  控诉卑劣之徒</a:t>
            </a:r>
          </a:p>
        </p:txBody>
      </p:sp>
      <p:sp>
        <p:nvSpPr>
          <p:cNvPr id="77828" name="Text Box 4"/>
          <p:cNvSpPr txBox="1">
            <a:spLocks noChangeArrowheads="1"/>
          </p:cNvSpPr>
          <p:nvPr/>
        </p:nvSpPr>
        <p:spPr bwMode="auto">
          <a:xfrm>
            <a:off x="7019925" y="1052513"/>
            <a:ext cx="1557338" cy="5473700"/>
          </a:xfrm>
          <a:prstGeom prst="rect">
            <a:avLst/>
          </a:prstGeom>
          <a:noFill/>
          <a:ln w="9525">
            <a:noFill/>
            <a:miter lim="800000"/>
            <a:headEnd/>
            <a:tailEnd/>
          </a:ln>
        </p:spPr>
        <p:txBody>
          <a:bodyPr vert="eaVert">
            <a:spAutoFit/>
          </a:bodyPr>
          <a:lstStyle/>
          <a:p>
            <a:pPr>
              <a:spcBef>
                <a:spcPct val="50000"/>
              </a:spcBef>
            </a:pPr>
            <a:r>
              <a:rPr lang="en-US" sz="3600" b="1">
                <a:solidFill>
                  <a:schemeClr val="tx2"/>
                </a:solidFill>
                <a:latin typeface="黑体" pitchFamily="49" charset="-122"/>
                <a:ea typeface="黑体" pitchFamily="49" charset="-122"/>
              </a:rPr>
              <a:t> </a:t>
            </a:r>
            <a:r>
              <a:rPr lang="zh-CN" altLang="en-US" sz="3600" b="1">
                <a:solidFill>
                  <a:schemeClr val="tx2"/>
                </a:solidFill>
                <a:latin typeface="黑体" pitchFamily="49" charset="-122"/>
                <a:ea typeface="黑体" pitchFamily="49" charset="-122"/>
              </a:rPr>
              <a:t>热血为证  鼓舞奋勇之士</a:t>
            </a:r>
          </a:p>
          <a:p>
            <a:pPr>
              <a:spcBef>
                <a:spcPct val="50000"/>
              </a:spcBef>
            </a:pPr>
            <a:endParaRPr lang="en-US" sz="3600" b="1">
              <a:solidFill>
                <a:schemeClr val="tx2"/>
              </a:solidFill>
              <a:latin typeface="黑体" pitchFamily="49" charset="-122"/>
              <a:ea typeface="黑体" pitchFamily="49" charset="-122"/>
            </a:endParaRPr>
          </a:p>
        </p:txBody>
      </p:sp>
      <p:sp>
        <p:nvSpPr>
          <p:cNvPr id="77829" name="Text Box 5"/>
          <p:cNvSpPr txBox="1">
            <a:spLocks noChangeArrowheads="1"/>
          </p:cNvSpPr>
          <p:nvPr/>
        </p:nvSpPr>
        <p:spPr bwMode="auto">
          <a:xfrm>
            <a:off x="3203575" y="5791200"/>
            <a:ext cx="4535488" cy="701675"/>
          </a:xfrm>
          <a:prstGeom prst="rect">
            <a:avLst/>
          </a:prstGeom>
          <a:noFill/>
          <a:ln w="9525">
            <a:noFill/>
            <a:miter lim="800000"/>
            <a:headEnd/>
            <a:tailEnd/>
          </a:ln>
        </p:spPr>
        <p:txBody>
          <a:bodyPr>
            <a:spAutoFit/>
          </a:bodyPr>
          <a:lstStyle/>
          <a:p>
            <a:pPr>
              <a:spcBef>
                <a:spcPct val="50000"/>
              </a:spcBef>
            </a:pPr>
            <a:r>
              <a:rPr lang="en-US" sz="4000" b="1">
                <a:effectLst>
                  <a:outerShdw blurRad="38100" dist="38100" dir="2700000" algn="tl">
                    <a:srgbClr val="C0C0C0"/>
                  </a:outerShdw>
                </a:effectLst>
                <a:latin typeface="Times New Roman" pitchFamily="18" charset="0"/>
                <a:ea typeface="黑体" pitchFamily="49" charset="-122"/>
              </a:rPr>
              <a:t>   </a:t>
            </a:r>
            <a:r>
              <a:rPr lang="zh-CN" altLang="en-US" sz="4000" b="1">
                <a:effectLst>
                  <a:outerShdw blurRad="38100" dist="38100" dir="2700000" algn="tl">
                    <a:srgbClr val="C0C0C0"/>
                  </a:outerShdw>
                </a:effectLst>
                <a:latin typeface="Times New Roman" pitchFamily="18" charset="0"/>
                <a:ea typeface="黑体" pitchFamily="49" charset="-122"/>
              </a:rPr>
              <a:t>虽 死 犹 生</a:t>
            </a:r>
          </a:p>
        </p:txBody>
      </p:sp>
      <p:pic>
        <p:nvPicPr>
          <p:cNvPr id="77830" name="Picture 6" descr="gif013"/>
          <p:cNvPicPr>
            <a:picLocks noChangeAspect="1" noChangeArrowheads="1"/>
          </p:cNvPicPr>
          <p:nvPr/>
        </p:nvPicPr>
        <p:blipFill>
          <a:blip r:embed="rId4"/>
          <a:srcRect/>
          <a:stretch>
            <a:fillRect/>
          </a:stretch>
        </p:blipFill>
        <p:spPr bwMode="auto">
          <a:xfrm>
            <a:off x="7092950" y="6021388"/>
            <a:ext cx="428625" cy="419100"/>
          </a:xfrm>
          <a:prstGeom prst="rect">
            <a:avLst/>
          </a:prstGeom>
          <a:noFill/>
          <a:ln w="9525">
            <a:noFill/>
            <a:miter lim="800000"/>
            <a:headEnd/>
            <a:tailEnd/>
          </a:ln>
        </p:spPr>
      </p:pic>
      <p:pic>
        <p:nvPicPr>
          <p:cNvPr id="77831" name="Picture 7" descr="gif013"/>
          <p:cNvPicPr>
            <a:picLocks noChangeAspect="1" noChangeArrowheads="1"/>
          </p:cNvPicPr>
          <p:nvPr/>
        </p:nvPicPr>
        <p:blipFill>
          <a:blip r:embed="rId4"/>
          <a:srcRect/>
          <a:stretch>
            <a:fillRect/>
          </a:stretch>
        </p:blipFill>
        <p:spPr bwMode="auto">
          <a:xfrm>
            <a:off x="7092950" y="6308725"/>
            <a:ext cx="431800" cy="360363"/>
          </a:xfrm>
          <a:prstGeom prst="rect">
            <a:avLst/>
          </a:prstGeom>
          <a:noFill/>
          <a:ln w="9525">
            <a:noFill/>
            <a:miter lim="800000"/>
            <a:headEnd/>
            <a:tailEnd/>
          </a:ln>
        </p:spPr>
      </p:pic>
      <p:pic>
        <p:nvPicPr>
          <p:cNvPr id="77832" name="Picture 8" descr="gif013"/>
          <p:cNvPicPr>
            <a:picLocks noChangeAspect="1" noChangeArrowheads="1"/>
          </p:cNvPicPr>
          <p:nvPr/>
        </p:nvPicPr>
        <p:blipFill>
          <a:blip r:embed="rId4"/>
          <a:srcRect/>
          <a:stretch>
            <a:fillRect/>
          </a:stretch>
        </p:blipFill>
        <p:spPr bwMode="auto">
          <a:xfrm>
            <a:off x="7092950" y="5661025"/>
            <a:ext cx="428625" cy="419100"/>
          </a:xfrm>
          <a:prstGeom prst="rect">
            <a:avLst/>
          </a:prstGeom>
          <a:noFill/>
          <a:ln w="9525">
            <a:noFill/>
            <a:miter lim="800000"/>
            <a:headEnd/>
            <a:tailEnd/>
          </a:ln>
        </p:spPr>
      </p:pic>
      <p:pic>
        <p:nvPicPr>
          <p:cNvPr id="77833" name="Picture 9" descr="gif013"/>
          <p:cNvPicPr>
            <a:picLocks noChangeAspect="1" noChangeArrowheads="1"/>
          </p:cNvPicPr>
          <p:nvPr/>
        </p:nvPicPr>
        <p:blipFill>
          <a:blip r:embed="rId4"/>
          <a:srcRect/>
          <a:stretch>
            <a:fillRect/>
          </a:stretch>
        </p:blipFill>
        <p:spPr bwMode="auto">
          <a:xfrm>
            <a:off x="7092950" y="5300663"/>
            <a:ext cx="428625" cy="419100"/>
          </a:xfrm>
          <a:prstGeom prst="rect">
            <a:avLst/>
          </a:prstGeom>
          <a:noFill/>
          <a:ln w="9525">
            <a:noFill/>
            <a:miter lim="800000"/>
            <a:headEnd/>
            <a:tailEnd/>
          </a:ln>
        </p:spPr>
      </p:pic>
      <p:pic>
        <p:nvPicPr>
          <p:cNvPr id="77834" name="Picture 10" descr="gif013"/>
          <p:cNvPicPr>
            <a:picLocks noChangeAspect="1" noChangeArrowheads="1"/>
          </p:cNvPicPr>
          <p:nvPr/>
        </p:nvPicPr>
        <p:blipFill>
          <a:blip r:embed="rId4"/>
          <a:srcRect/>
          <a:stretch>
            <a:fillRect/>
          </a:stretch>
        </p:blipFill>
        <p:spPr bwMode="auto">
          <a:xfrm>
            <a:off x="7092950" y="4941888"/>
            <a:ext cx="428625" cy="419100"/>
          </a:xfrm>
          <a:prstGeom prst="rect">
            <a:avLst/>
          </a:prstGeom>
          <a:noFill/>
          <a:ln w="9525">
            <a:noFill/>
            <a:miter lim="800000"/>
            <a:headEnd/>
            <a:tailEnd/>
          </a:ln>
        </p:spPr>
      </p:pic>
      <p:pic>
        <p:nvPicPr>
          <p:cNvPr id="77835" name="Picture 11" descr="gif013"/>
          <p:cNvPicPr>
            <a:picLocks noChangeAspect="1" noChangeArrowheads="1"/>
          </p:cNvPicPr>
          <p:nvPr/>
        </p:nvPicPr>
        <p:blipFill>
          <a:blip r:embed="rId4"/>
          <a:srcRect/>
          <a:stretch>
            <a:fillRect/>
          </a:stretch>
        </p:blipFill>
        <p:spPr bwMode="auto">
          <a:xfrm>
            <a:off x="7092950" y="4581525"/>
            <a:ext cx="428625" cy="419100"/>
          </a:xfrm>
          <a:prstGeom prst="rect">
            <a:avLst/>
          </a:prstGeom>
          <a:noFill/>
          <a:ln w="9525">
            <a:noFill/>
            <a:miter lim="800000"/>
            <a:headEnd/>
            <a:tailEnd/>
          </a:ln>
        </p:spPr>
      </p:pic>
      <p:pic>
        <p:nvPicPr>
          <p:cNvPr id="77836" name="Picture 12" descr="gif013"/>
          <p:cNvPicPr>
            <a:picLocks noChangeAspect="1" noChangeArrowheads="1"/>
          </p:cNvPicPr>
          <p:nvPr/>
        </p:nvPicPr>
        <p:blipFill>
          <a:blip r:embed="rId4"/>
          <a:srcRect/>
          <a:stretch>
            <a:fillRect/>
          </a:stretch>
        </p:blipFill>
        <p:spPr bwMode="auto">
          <a:xfrm>
            <a:off x="7092950" y="4292600"/>
            <a:ext cx="428625" cy="419100"/>
          </a:xfrm>
          <a:prstGeom prst="rect">
            <a:avLst/>
          </a:prstGeom>
          <a:noFill/>
          <a:ln w="9525">
            <a:noFill/>
            <a:miter lim="800000"/>
            <a:headEnd/>
            <a:tailEnd/>
          </a:ln>
        </p:spPr>
      </p:pic>
      <p:pic>
        <p:nvPicPr>
          <p:cNvPr id="77837" name="Picture 13" descr="gif013"/>
          <p:cNvPicPr>
            <a:picLocks noChangeAspect="1" noChangeArrowheads="1"/>
          </p:cNvPicPr>
          <p:nvPr/>
        </p:nvPicPr>
        <p:blipFill>
          <a:blip r:embed="rId4"/>
          <a:srcRect/>
          <a:stretch>
            <a:fillRect/>
          </a:stretch>
        </p:blipFill>
        <p:spPr bwMode="auto">
          <a:xfrm>
            <a:off x="7092950" y="3933825"/>
            <a:ext cx="428625" cy="419100"/>
          </a:xfrm>
          <a:prstGeom prst="rect">
            <a:avLst/>
          </a:prstGeom>
          <a:noFill/>
          <a:ln w="9525">
            <a:noFill/>
            <a:miter lim="800000"/>
            <a:headEnd/>
            <a:tailEnd/>
          </a:ln>
        </p:spPr>
      </p:pic>
      <p:pic>
        <p:nvPicPr>
          <p:cNvPr id="77838" name="Picture 14" descr="gif013"/>
          <p:cNvPicPr>
            <a:picLocks noChangeAspect="1" noChangeArrowheads="1"/>
          </p:cNvPicPr>
          <p:nvPr/>
        </p:nvPicPr>
        <p:blipFill>
          <a:blip r:embed="rId4"/>
          <a:srcRect/>
          <a:stretch>
            <a:fillRect/>
          </a:stretch>
        </p:blipFill>
        <p:spPr bwMode="auto">
          <a:xfrm>
            <a:off x="7092950" y="3573463"/>
            <a:ext cx="428625" cy="419100"/>
          </a:xfrm>
          <a:prstGeom prst="rect">
            <a:avLst/>
          </a:prstGeom>
          <a:noFill/>
          <a:ln w="9525">
            <a:noFill/>
            <a:miter lim="800000"/>
            <a:headEnd/>
            <a:tailEnd/>
          </a:ln>
        </p:spPr>
      </p:pic>
      <p:pic>
        <p:nvPicPr>
          <p:cNvPr id="77839" name="Picture 15" descr="gif013"/>
          <p:cNvPicPr>
            <a:picLocks noChangeAspect="1" noChangeArrowheads="1"/>
          </p:cNvPicPr>
          <p:nvPr/>
        </p:nvPicPr>
        <p:blipFill>
          <a:blip r:embed="rId4"/>
          <a:srcRect/>
          <a:stretch>
            <a:fillRect/>
          </a:stretch>
        </p:blipFill>
        <p:spPr bwMode="auto">
          <a:xfrm>
            <a:off x="7092950" y="3213100"/>
            <a:ext cx="428625" cy="419100"/>
          </a:xfrm>
          <a:prstGeom prst="rect">
            <a:avLst/>
          </a:prstGeom>
          <a:noFill/>
          <a:ln w="9525">
            <a:noFill/>
            <a:miter lim="800000"/>
            <a:headEnd/>
            <a:tailEnd/>
          </a:ln>
        </p:spPr>
      </p:pic>
      <p:pic>
        <p:nvPicPr>
          <p:cNvPr id="77840" name="Picture 16" descr="gif013"/>
          <p:cNvPicPr>
            <a:picLocks noChangeAspect="1" noChangeArrowheads="1"/>
          </p:cNvPicPr>
          <p:nvPr/>
        </p:nvPicPr>
        <p:blipFill>
          <a:blip r:embed="rId4"/>
          <a:srcRect/>
          <a:stretch>
            <a:fillRect/>
          </a:stretch>
        </p:blipFill>
        <p:spPr bwMode="auto">
          <a:xfrm>
            <a:off x="7092950" y="2852738"/>
            <a:ext cx="428625" cy="419100"/>
          </a:xfrm>
          <a:prstGeom prst="rect">
            <a:avLst/>
          </a:prstGeom>
          <a:noFill/>
          <a:ln w="9525">
            <a:noFill/>
            <a:miter lim="800000"/>
            <a:headEnd/>
            <a:tailEnd/>
          </a:ln>
        </p:spPr>
      </p:pic>
      <p:pic>
        <p:nvPicPr>
          <p:cNvPr id="77841" name="Picture 17" descr="gif013"/>
          <p:cNvPicPr>
            <a:picLocks noChangeAspect="1" noChangeArrowheads="1"/>
          </p:cNvPicPr>
          <p:nvPr/>
        </p:nvPicPr>
        <p:blipFill>
          <a:blip r:embed="rId4"/>
          <a:srcRect/>
          <a:stretch>
            <a:fillRect/>
          </a:stretch>
        </p:blipFill>
        <p:spPr bwMode="auto">
          <a:xfrm>
            <a:off x="7092950" y="2492375"/>
            <a:ext cx="428625" cy="419100"/>
          </a:xfrm>
          <a:prstGeom prst="rect">
            <a:avLst/>
          </a:prstGeom>
          <a:noFill/>
          <a:ln w="9525">
            <a:noFill/>
            <a:miter lim="800000"/>
            <a:headEnd/>
            <a:tailEnd/>
          </a:ln>
        </p:spPr>
      </p:pic>
      <p:pic>
        <p:nvPicPr>
          <p:cNvPr id="77842" name="Picture 18" descr="gif013"/>
          <p:cNvPicPr>
            <a:picLocks noChangeAspect="1" noChangeArrowheads="1"/>
          </p:cNvPicPr>
          <p:nvPr/>
        </p:nvPicPr>
        <p:blipFill>
          <a:blip r:embed="rId4"/>
          <a:srcRect/>
          <a:stretch>
            <a:fillRect/>
          </a:stretch>
        </p:blipFill>
        <p:spPr bwMode="auto">
          <a:xfrm>
            <a:off x="7092950" y="2133600"/>
            <a:ext cx="428625" cy="419100"/>
          </a:xfrm>
          <a:prstGeom prst="rect">
            <a:avLst/>
          </a:prstGeom>
          <a:noFill/>
          <a:ln w="9525">
            <a:noFill/>
            <a:miter lim="800000"/>
            <a:headEnd/>
            <a:tailEnd/>
          </a:ln>
        </p:spPr>
      </p:pic>
      <p:pic>
        <p:nvPicPr>
          <p:cNvPr id="77843" name="Picture 19" descr="gif013"/>
          <p:cNvPicPr>
            <a:picLocks noChangeAspect="1" noChangeArrowheads="1"/>
          </p:cNvPicPr>
          <p:nvPr/>
        </p:nvPicPr>
        <p:blipFill>
          <a:blip r:embed="rId4"/>
          <a:srcRect/>
          <a:stretch>
            <a:fillRect/>
          </a:stretch>
        </p:blipFill>
        <p:spPr bwMode="auto">
          <a:xfrm>
            <a:off x="7092950" y="1773238"/>
            <a:ext cx="428625" cy="419100"/>
          </a:xfrm>
          <a:prstGeom prst="rect">
            <a:avLst/>
          </a:prstGeom>
          <a:noFill/>
          <a:ln w="9525">
            <a:noFill/>
            <a:miter lim="800000"/>
            <a:headEnd/>
            <a:tailEnd/>
          </a:ln>
        </p:spPr>
      </p:pic>
      <p:pic>
        <p:nvPicPr>
          <p:cNvPr id="77844" name="Picture 20" descr="gif013"/>
          <p:cNvPicPr>
            <a:picLocks noChangeAspect="1" noChangeArrowheads="1"/>
          </p:cNvPicPr>
          <p:nvPr/>
        </p:nvPicPr>
        <p:blipFill>
          <a:blip r:embed="rId4"/>
          <a:srcRect/>
          <a:stretch>
            <a:fillRect/>
          </a:stretch>
        </p:blipFill>
        <p:spPr bwMode="auto">
          <a:xfrm>
            <a:off x="7092950" y="1412875"/>
            <a:ext cx="428625" cy="419100"/>
          </a:xfrm>
          <a:prstGeom prst="rect">
            <a:avLst/>
          </a:prstGeom>
          <a:noFill/>
          <a:ln w="9525">
            <a:noFill/>
            <a:miter lim="800000"/>
            <a:headEnd/>
            <a:tailEnd/>
          </a:ln>
        </p:spPr>
      </p:pic>
      <p:pic>
        <p:nvPicPr>
          <p:cNvPr id="77845" name="Picture 21" descr="gif013"/>
          <p:cNvPicPr>
            <a:picLocks noChangeAspect="1" noChangeArrowheads="1"/>
          </p:cNvPicPr>
          <p:nvPr/>
        </p:nvPicPr>
        <p:blipFill>
          <a:blip r:embed="rId4"/>
          <a:srcRect/>
          <a:stretch>
            <a:fillRect/>
          </a:stretch>
        </p:blipFill>
        <p:spPr bwMode="auto">
          <a:xfrm>
            <a:off x="7092950" y="1052513"/>
            <a:ext cx="428625" cy="419100"/>
          </a:xfrm>
          <a:prstGeom prst="rect">
            <a:avLst/>
          </a:prstGeom>
          <a:noFill/>
          <a:ln w="9525">
            <a:noFill/>
            <a:miter lim="800000"/>
            <a:headEnd/>
            <a:tailEnd/>
          </a:ln>
        </p:spPr>
      </p:pic>
      <p:pic>
        <p:nvPicPr>
          <p:cNvPr id="77846" name="Picture 22" descr="gif013"/>
          <p:cNvPicPr>
            <a:picLocks noChangeAspect="1" noChangeArrowheads="1"/>
          </p:cNvPicPr>
          <p:nvPr/>
        </p:nvPicPr>
        <p:blipFill>
          <a:blip r:embed="rId4"/>
          <a:srcRect/>
          <a:stretch>
            <a:fillRect/>
          </a:stretch>
        </p:blipFill>
        <p:spPr bwMode="auto">
          <a:xfrm>
            <a:off x="2195513" y="1052513"/>
            <a:ext cx="428625" cy="419100"/>
          </a:xfrm>
          <a:prstGeom prst="rect">
            <a:avLst/>
          </a:prstGeom>
          <a:noFill/>
          <a:ln w="9525">
            <a:noFill/>
            <a:miter lim="800000"/>
            <a:headEnd/>
            <a:tailEnd/>
          </a:ln>
        </p:spPr>
      </p:pic>
      <p:pic>
        <p:nvPicPr>
          <p:cNvPr id="77847" name="Picture 23" descr="gif013"/>
          <p:cNvPicPr>
            <a:picLocks noChangeAspect="1" noChangeArrowheads="1"/>
          </p:cNvPicPr>
          <p:nvPr/>
        </p:nvPicPr>
        <p:blipFill>
          <a:blip r:embed="rId4"/>
          <a:srcRect/>
          <a:stretch>
            <a:fillRect/>
          </a:stretch>
        </p:blipFill>
        <p:spPr bwMode="auto">
          <a:xfrm>
            <a:off x="2195513" y="1412875"/>
            <a:ext cx="428625" cy="419100"/>
          </a:xfrm>
          <a:prstGeom prst="rect">
            <a:avLst/>
          </a:prstGeom>
          <a:noFill/>
          <a:ln w="9525">
            <a:noFill/>
            <a:miter lim="800000"/>
            <a:headEnd/>
            <a:tailEnd/>
          </a:ln>
        </p:spPr>
      </p:pic>
      <p:pic>
        <p:nvPicPr>
          <p:cNvPr id="77848" name="Picture 24" descr="gif013"/>
          <p:cNvPicPr>
            <a:picLocks noChangeAspect="1" noChangeArrowheads="1"/>
          </p:cNvPicPr>
          <p:nvPr/>
        </p:nvPicPr>
        <p:blipFill>
          <a:blip r:embed="rId4"/>
          <a:srcRect/>
          <a:stretch>
            <a:fillRect/>
          </a:stretch>
        </p:blipFill>
        <p:spPr bwMode="auto">
          <a:xfrm>
            <a:off x="2195513" y="1773238"/>
            <a:ext cx="428625" cy="419100"/>
          </a:xfrm>
          <a:prstGeom prst="rect">
            <a:avLst/>
          </a:prstGeom>
          <a:noFill/>
          <a:ln w="9525">
            <a:noFill/>
            <a:miter lim="800000"/>
            <a:headEnd/>
            <a:tailEnd/>
          </a:ln>
        </p:spPr>
      </p:pic>
      <p:pic>
        <p:nvPicPr>
          <p:cNvPr id="77849" name="Picture 25" descr="gif013"/>
          <p:cNvPicPr>
            <a:picLocks noChangeAspect="1" noChangeArrowheads="1"/>
          </p:cNvPicPr>
          <p:nvPr/>
        </p:nvPicPr>
        <p:blipFill>
          <a:blip r:embed="rId4"/>
          <a:srcRect/>
          <a:stretch>
            <a:fillRect/>
          </a:stretch>
        </p:blipFill>
        <p:spPr bwMode="auto">
          <a:xfrm>
            <a:off x="2195513" y="2133600"/>
            <a:ext cx="428625" cy="419100"/>
          </a:xfrm>
          <a:prstGeom prst="rect">
            <a:avLst/>
          </a:prstGeom>
          <a:noFill/>
          <a:ln w="9525">
            <a:noFill/>
            <a:miter lim="800000"/>
            <a:headEnd/>
            <a:tailEnd/>
          </a:ln>
        </p:spPr>
      </p:pic>
      <p:pic>
        <p:nvPicPr>
          <p:cNvPr id="77850" name="Picture 26" descr="gif013"/>
          <p:cNvPicPr>
            <a:picLocks noChangeAspect="1" noChangeArrowheads="1"/>
          </p:cNvPicPr>
          <p:nvPr/>
        </p:nvPicPr>
        <p:blipFill>
          <a:blip r:embed="rId4"/>
          <a:srcRect/>
          <a:stretch>
            <a:fillRect/>
          </a:stretch>
        </p:blipFill>
        <p:spPr bwMode="auto">
          <a:xfrm>
            <a:off x="2195513" y="2420938"/>
            <a:ext cx="428625" cy="419100"/>
          </a:xfrm>
          <a:prstGeom prst="rect">
            <a:avLst/>
          </a:prstGeom>
          <a:noFill/>
          <a:ln w="9525">
            <a:noFill/>
            <a:miter lim="800000"/>
            <a:headEnd/>
            <a:tailEnd/>
          </a:ln>
        </p:spPr>
      </p:pic>
      <p:pic>
        <p:nvPicPr>
          <p:cNvPr id="77851" name="Picture 27" descr="gif013"/>
          <p:cNvPicPr>
            <a:picLocks noChangeAspect="1" noChangeArrowheads="1"/>
          </p:cNvPicPr>
          <p:nvPr/>
        </p:nvPicPr>
        <p:blipFill>
          <a:blip r:embed="rId4"/>
          <a:srcRect/>
          <a:stretch>
            <a:fillRect/>
          </a:stretch>
        </p:blipFill>
        <p:spPr bwMode="auto">
          <a:xfrm>
            <a:off x="2195513" y="2636838"/>
            <a:ext cx="428625" cy="419100"/>
          </a:xfrm>
          <a:prstGeom prst="rect">
            <a:avLst/>
          </a:prstGeom>
          <a:noFill/>
          <a:ln w="9525">
            <a:noFill/>
            <a:miter lim="800000"/>
            <a:headEnd/>
            <a:tailEnd/>
          </a:ln>
        </p:spPr>
      </p:pic>
      <p:pic>
        <p:nvPicPr>
          <p:cNvPr id="77852" name="Picture 28" descr="gif013"/>
          <p:cNvPicPr>
            <a:picLocks noChangeAspect="1" noChangeArrowheads="1"/>
          </p:cNvPicPr>
          <p:nvPr/>
        </p:nvPicPr>
        <p:blipFill>
          <a:blip r:embed="rId4"/>
          <a:srcRect/>
          <a:stretch>
            <a:fillRect/>
          </a:stretch>
        </p:blipFill>
        <p:spPr bwMode="auto">
          <a:xfrm>
            <a:off x="2195513" y="2997200"/>
            <a:ext cx="428625" cy="419100"/>
          </a:xfrm>
          <a:prstGeom prst="rect">
            <a:avLst/>
          </a:prstGeom>
          <a:noFill/>
          <a:ln w="9525">
            <a:noFill/>
            <a:miter lim="800000"/>
            <a:headEnd/>
            <a:tailEnd/>
          </a:ln>
        </p:spPr>
      </p:pic>
      <p:pic>
        <p:nvPicPr>
          <p:cNvPr id="77853" name="Picture 29" descr="gif013"/>
          <p:cNvPicPr>
            <a:picLocks noChangeAspect="1" noChangeArrowheads="1"/>
          </p:cNvPicPr>
          <p:nvPr/>
        </p:nvPicPr>
        <p:blipFill>
          <a:blip r:embed="rId4"/>
          <a:srcRect/>
          <a:stretch>
            <a:fillRect/>
          </a:stretch>
        </p:blipFill>
        <p:spPr bwMode="auto">
          <a:xfrm>
            <a:off x="2195513" y="3357563"/>
            <a:ext cx="428625" cy="419100"/>
          </a:xfrm>
          <a:prstGeom prst="rect">
            <a:avLst/>
          </a:prstGeom>
          <a:noFill/>
          <a:ln w="9525">
            <a:noFill/>
            <a:miter lim="800000"/>
            <a:headEnd/>
            <a:tailEnd/>
          </a:ln>
        </p:spPr>
      </p:pic>
      <p:pic>
        <p:nvPicPr>
          <p:cNvPr id="77854" name="Picture 30" descr="gif013"/>
          <p:cNvPicPr>
            <a:picLocks noChangeAspect="1" noChangeArrowheads="1"/>
          </p:cNvPicPr>
          <p:nvPr/>
        </p:nvPicPr>
        <p:blipFill>
          <a:blip r:embed="rId4"/>
          <a:srcRect/>
          <a:stretch>
            <a:fillRect/>
          </a:stretch>
        </p:blipFill>
        <p:spPr bwMode="auto">
          <a:xfrm>
            <a:off x="2195513" y="3716338"/>
            <a:ext cx="428625" cy="419100"/>
          </a:xfrm>
          <a:prstGeom prst="rect">
            <a:avLst/>
          </a:prstGeom>
          <a:noFill/>
          <a:ln w="9525">
            <a:noFill/>
            <a:miter lim="800000"/>
            <a:headEnd/>
            <a:tailEnd/>
          </a:ln>
        </p:spPr>
      </p:pic>
      <p:pic>
        <p:nvPicPr>
          <p:cNvPr id="77855" name="Picture 31" descr="gif013"/>
          <p:cNvPicPr>
            <a:picLocks noChangeAspect="1" noChangeArrowheads="1"/>
          </p:cNvPicPr>
          <p:nvPr/>
        </p:nvPicPr>
        <p:blipFill>
          <a:blip r:embed="rId4"/>
          <a:srcRect/>
          <a:stretch>
            <a:fillRect/>
          </a:stretch>
        </p:blipFill>
        <p:spPr bwMode="auto">
          <a:xfrm>
            <a:off x="2195513" y="4076700"/>
            <a:ext cx="428625" cy="419100"/>
          </a:xfrm>
          <a:prstGeom prst="rect">
            <a:avLst/>
          </a:prstGeom>
          <a:noFill/>
          <a:ln w="9525">
            <a:noFill/>
            <a:miter lim="800000"/>
            <a:headEnd/>
            <a:tailEnd/>
          </a:ln>
        </p:spPr>
      </p:pic>
      <p:pic>
        <p:nvPicPr>
          <p:cNvPr id="77856" name="Picture 32" descr="gif013"/>
          <p:cNvPicPr>
            <a:picLocks noChangeAspect="1" noChangeArrowheads="1"/>
          </p:cNvPicPr>
          <p:nvPr/>
        </p:nvPicPr>
        <p:blipFill>
          <a:blip r:embed="rId4"/>
          <a:srcRect/>
          <a:stretch>
            <a:fillRect/>
          </a:stretch>
        </p:blipFill>
        <p:spPr bwMode="auto">
          <a:xfrm>
            <a:off x="2195513" y="4437063"/>
            <a:ext cx="428625" cy="419100"/>
          </a:xfrm>
          <a:prstGeom prst="rect">
            <a:avLst/>
          </a:prstGeom>
          <a:noFill/>
          <a:ln w="9525">
            <a:noFill/>
            <a:miter lim="800000"/>
            <a:headEnd/>
            <a:tailEnd/>
          </a:ln>
        </p:spPr>
      </p:pic>
      <p:pic>
        <p:nvPicPr>
          <p:cNvPr id="77857" name="Picture 33" descr="gif013"/>
          <p:cNvPicPr>
            <a:picLocks noChangeAspect="1" noChangeArrowheads="1"/>
          </p:cNvPicPr>
          <p:nvPr/>
        </p:nvPicPr>
        <p:blipFill>
          <a:blip r:embed="rId4"/>
          <a:srcRect/>
          <a:stretch>
            <a:fillRect/>
          </a:stretch>
        </p:blipFill>
        <p:spPr bwMode="auto">
          <a:xfrm>
            <a:off x="2195513" y="4797425"/>
            <a:ext cx="428625" cy="419100"/>
          </a:xfrm>
          <a:prstGeom prst="rect">
            <a:avLst/>
          </a:prstGeom>
          <a:noFill/>
          <a:ln w="9525">
            <a:noFill/>
            <a:miter lim="800000"/>
            <a:headEnd/>
            <a:tailEnd/>
          </a:ln>
        </p:spPr>
      </p:pic>
      <p:pic>
        <p:nvPicPr>
          <p:cNvPr id="77858" name="Picture 34" descr="gif013"/>
          <p:cNvPicPr>
            <a:picLocks noChangeAspect="1" noChangeArrowheads="1"/>
          </p:cNvPicPr>
          <p:nvPr/>
        </p:nvPicPr>
        <p:blipFill>
          <a:blip r:embed="rId4"/>
          <a:srcRect/>
          <a:stretch>
            <a:fillRect/>
          </a:stretch>
        </p:blipFill>
        <p:spPr bwMode="auto">
          <a:xfrm>
            <a:off x="2195513" y="5157788"/>
            <a:ext cx="428625" cy="419100"/>
          </a:xfrm>
          <a:prstGeom prst="rect">
            <a:avLst/>
          </a:prstGeom>
          <a:noFill/>
          <a:ln w="9525">
            <a:noFill/>
            <a:miter lim="800000"/>
            <a:headEnd/>
            <a:tailEnd/>
          </a:ln>
        </p:spPr>
      </p:pic>
      <p:pic>
        <p:nvPicPr>
          <p:cNvPr id="77859" name="Picture 35" descr="gif013"/>
          <p:cNvPicPr>
            <a:picLocks noChangeAspect="1" noChangeArrowheads="1"/>
          </p:cNvPicPr>
          <p:nvPr/>
        </p:nvPicPr>
        <p:blipFill>
          <a:blip r:embed="rId4"/>
          <a:srcRect/>
          <a:stretch>
            <a:fillRect/>
          </a:stretch>
        </p:blipFill>
        <p:spPr bwMode="auto">
          <a:xfrm>
            <a:off x="2195513" y="5516563"/>
            <a:ext cx="428625" cy="419100"/>
          </a:xfrm>
          <a:prstGeom prst="rect">
            <a:avLst/>
          </a:prstGeom>
          <a:noFill/>
          <a:ln w="9525">
            <a:noFill/>
            <a:miter lim="800000"/>
            <a:headEnd/>
            <a:tailEnd/>
          </a:ln>
        </p:spPr>
      </p:pic>
      <p:pic>
        <p:nvPicPr>
          <p:cNvPr id="77860" name="Picture 36" descr="gif013"/>
          <p:cNvPicPr>
            <a:picLocks noChangeAspect="1" noChangeArrowheads="1"/>
          </p:cNvPicPr>
          <p:nvPr/>
        </p:nvPicPr>
        <p:blipFill>
          <a:blip r:embed="rId4"/>
          <a:srcRect/>
          <a:stretch>
            <a:fillRect/>
          </a:stretch>
        </p:blipFill>
        <p:spPr bwMode="auto">
          <a:xfrm>
            <a:off x="2195513" y="5876925"/>
            <a:ext cx="428625" cy="419100"/>
          </a:xfrm>
          <a:prstGeom prst="rect">
            <a:avLst/>
          </a:prstGeom>
          <a:noFill/>
          <a:ln w="9525">
            <a:noFill/>
            <a:miter lim="800000"/>
            <a:headEnd/>
            <a:tailEnd/>
          </a:ln>
        </p:spPr>
      </p:pic>
      <p:pic>
        <p:nvPicPr>
          <p:cNvPr id="77861" name="Picture 37" descr="gif013"/>
          <p:cNvPicPr>
            <a:picLocks noChangeAspect="1" noChangeArrowheads="1"/>
          </p:cNvPicPr>
          <p:nvPr/>
        </p:nvPicPr>
        <p:blipFill>
          <a:blip r:embed="rId4"/>
          <a:srcRect/>
          <a:stretch>
            <a:fillRect/>
          </a:stretch>
        </p:blipFill>
        <p:spPr bwMode="auto">
          <a:xfrm>
            <a:off x="2195513" y="6237288"/>
            <a:ext cx="428625" cy="419100"/>
          </a:xfrm>
          <a:prstGeom prst="rect">
            <a:avLst/>
          </a:prstGeom>
          <a:noFill/>
          <a:ln w="9525">
            <a:noFill/>
            <a:miter lim="800000"/>
            <a:headEnd/>
            <a:tailEnd/>
          </a:ln>
        </p:spPr>
      </p:pic>
      <p:pic>
        <p:nvPicPr>
          <p:cNvPr id="77862" name="Picture 38"/>
          <p:cNvPicPr>
            <a:picLocks noChangeAspect="1" noChangeArrowheads="1"/>
          </p:cNvPicPr>
          <p:nvPr/>
        </p:nvPicPr>
        <p:blipFill>
          <a:blip r:embed="rId5"/>
          <a:srcRect/>
          <a:stretch>
            <a:fillRect/>
          </a:stretch>
        </p:blipFill>
        <p:spPr bwMode="auto">
          <a:xfrm>
            <a:off x="0" y="0"/>
            <a:ext cx="9144000" cy="9413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barn(inHorizontal)">
                                      <p:cBhvr>
                                        <p:cTn id="7" dur="500"/>
                                        <p:tgtEl>
                                          <p:spTgt spid="7782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7828"/>
                                        </p:tgtEl>
                                        <p:attrNameLst>
                                          <p:attrName>style.visibility</p:attrName>
                                        </p:attrNameLst>
                                      </p:cBhvr>
                                      <p:to>
                                        <p:strVal val="visible"/>
                                      </p:to>
                                    </p:set>
                                    <p:animEffect transition="in" filter="barn(inHorizontal)">
                                      <p:cBhvr>
                                        <p:cTn id="12" dur="500"/>
                                        <p:tgtEl>
                                          <p:spTgt spid="77828"/>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builtIn="1"/>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7829"/>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autoUpdateAnimBg="0"/>
      <p:bldP spid="77828" grpId="0" autoUpdateAnimBg="0"/>
      <p:bldP spid="77829"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685800" y="609600"/>
            <a:ext cx="6324600" cy="641350"/>
          </a:xfrm>
          <a:prstGeom prst="rect">
            <a:avLst/>
          </a:prstGeom>
          <a:noFill/>
          <a:ln w="9525">
            <a:noFill/>
            <a:miter lim="800000"/>
            <a:headEnd/>
            <a:tailEnd/>
          </a:ln>
          <a:effectLst/>
        </p:spPr>
        <p:txBody>
          <a:bodyPr>
            <a:spAutoFit/>
          </a:bodyPr>
          <a:lstStyle/>
          <a:p>
            <a:r>
              <a:rPr lang="zh-CN" altLang="en-US" sz="3600" b="1">
                <a:solidFill>
                  <a:srgbClr val="003300"/>
                </a:solidFill>
                <a:ea typeface="黑体" pitchFamily="49" charset="-122"/>
              </a:rPr>
              <a:t>总结归纳：</a:t>
            </a:r>
          </a:p>
        </p:txBody>
      </p:sp>
      <p:sp>
        <p:nvSpPr>
          <p:cNvPr id="78851" name="Text Box 3"/>
          <p:cNvSpPr txBox="1">
            <a:spLocks noChangeArrowheads="1"/>
          </p:cNvSpPr>
          <p:nvPr/>
        </p:nvSpPr>
        <p:spPr bwMode="auto">
          <a:xfrm>
            <a:off x="1295400" y="1524000"/>
            <a:ext cx="5562600" cy="4359275"/>
          </a:xfrm>
          <a:prstGeom prst="rect">
            <a:avLst/>
          </a:prstGeom>
          <a:noFill/>
          <a:ln w="9525">
            <a:noFill/>
            <a:miter lim="800000"/>
            <a:headEnd/>
            <a:tailEnd/>
          </a:ln>
          <a:effectLst/>
        </p:spPr>
        <p:txBody>
          <a:bodyPr>
            <a:spAutoFit/>
          </a:bodyPr>
          <a:lstStyle/>
          <a:p>
            <a:pPr>
              <a:spcBef>
                <a:spcPct val="50000"/>
              </a:spcBef>
            </a:pPr>
            <a:r>
              <a:rPr lang="en-US" sz="4000" b="1">
                <a:solidFill>
                  <a:srgbClr val="0000CC"/>
                </a:solidFill>
                <a:latin typeface="华文行楷" pitchFamily="2" charset="-122"/>
                <a:ea typeface="华文行楷" pitchFamily="2" charset="-122"/>
              </a:rPr>
              <a:t>1</a:t>
            </a:r>
            <a:r>
              <a:rPr lang="zh-CN" altLang="en-US" sz="4000" b="1">
                <a:solidFill>
                  <a:srgbClr val="0000CC"/>
                </a:solidFill>
                <a:latin typeface="华文行楷" pitchFamily="2" charset="-122"/>
                <a:ea typeface="华文行楷" pitchFamily="2" charset="-122"/>
              </a:rPr>
              <a:t>、悼念</a:t>
            </a:r>
            <a:r>
              <a:rPr lang="zh-CN" altLang="en-US" sz="4000" b="1">
                <a:solidFill>
                  <a:srgbClr val="FF3300"/>
                </a:solidFill>
                <a:latin typeface="华文行楷" pitchFamily="2" charset="-122"/>
                <a:ea typeface="华文行楷" pitchFamily="2" charset="-122"/>
              </a:rPr>
              <a:t>逝者</a:t>
            </a:r>
            <a:r>
              <a:rPr lang="zh-CN" altLang="en-US" sz="4000" b="1">
                <a:solidFill>
                  <a:srgbClr val="0000CC"/>
                </a:solidFill>
                <a:latin typeface="华文行楷" pitchFamily="2" charset="-122"/>
                <a:ea typeface="华文行楷" pitchFamily="2" charset="-122"/>
              </a:rPr>
              <a:t>，表达敬意。 </a:t>
            </a:r>
          </a:p>
          <a:p>
            <a:pPr>
              <a:spcBef>
                <a:spcPct val="50000"/>
              </a:spcBef>
            </a:pPr>
            <a:endParaRPr lang="zh-CN" altLang="en-US" sz="4000" b="1">
              <a:solidFill>
                <a:srgbClr val="0000CC"/>
              </a:solidFill>
              <a:latin typeface="华文行楷" pitchFamily="2" charset="-122"/>
              <a:ea typeface="华文行楷" pitchFamily="2" charset="-122"/>
            </a:endParaRPr>
          </a:p>
          <a:p>
            <a:pPr>
              <a:spcBef>
                <a:spcPct val="50000"/>
              </a:spcBef>
            </a:pPr>
            <a:endParaRPr lang="zh-CN" altLang="en-US" sz="4000" b="1">
              <a:solidFill>
                <a:srgbClr val="0000CC"/>
              </a:solidFill>
              <a:latin typeface="华文行楷" pitchFamily="2" charset="-122"/>
              <a:ea typeface="华文行楷" pitchFamily="2" charset="-122"/>
            </a:endParaRPr>
          </a:p>
          <a:p>
            <a:pPr>
              <a:spcBef>
                <a:spcPct val="50000"/>
              </a:spcBef>
            </a:pPr>
            <a:endParaRPr lang="zh-CN" altLang="en-US" sz="4000" b="1">
              <a:solidFill>
                <a:srgbClr val="0000CC"/>
              </a:solidFill>
              <a:latin typeface="华文行楷" pitchFamily="2" charset="-122"/>
              <a:ea typeface="华文行楷" pitchFamily="2" charset="-122"/>
            </a:endParaRPr>
          </a:p>
          <a:p>
            <a:pPr>
              <a:spcBef>
                <a:spcPct val="50000"/>
              </a:spcBef>
            </a:pPr>
            <a:endParaRPr lang="zh-CN" altLang="en-US" sz="4000" b="1">
              <a:solidFill>
                <a:srgbClr val="0000CC"/>
              </a:solidFill>
              <a:latin typeface="华文行楷" pitchFamily="2" charset="-122"/>
              <a:ea typeface="华文行楷" pitchFamily="2" charset="-122"/>
            </a:endParaRPr>
          </a:p>
        </p:txBody>
      </p:sp>
      <p:sp>
        <p:nvSpPr>
          <p:cNvPr id="78852" name="Text Box 4"/>
          <p:cNvSpPr txBox="1">
            <a:spLocks noChangeArrowheads="1"/>
          </p:cNvSpPr>
          <p:nvPr/>
        </p:nvSpPr>
        <p:spPr bwMode="auto">
          <a:xfrm>
            <a:off x="1295400" y="2514600"/>
            <a:ext cx="7010400" cy="701675"/>
          </a:xfrm>
          <a:prstGeom prst="rect">
            <a:avLst/>
          </a:prstGeom>
          <a:noFill/>
          <a:ln w="9525">
            <a:noFill/>
            <a:miter lim="800000"/>
            <a:headEnd/>
            <a:tailEnd/>
          </a:ln>
          <a:effectLst/>
        </p:spPr>
        <p:txBody>
          <a:bodyPr>
            <a:spAutoFit/>
          </a:bodyPr>
          <a:lstStyle/>
          <a:p>
            <a:pPr>
              <a:spcBef>
                <a:spcPct val="50000"/>
              </a:spcBef>
            </a:pPr>
            <a:r>
              <a:rPr lang="en-US" sz="4000" b="1">
                <a:solidFill>
                  <a:srgbClr val="0000CC"/>
                </a:solidFill>
                <a:latin typeface="华文行楷" pitchFamily="2" charset="-122"/>
                <a:ea typeface="华文行楷" pitchFamily="2" charset="-122"/>
              </a:rPr>
              <a:t>2</a:t>
            </a:r>
            <a:r>
              <a:rPr lang="zh-CN" altLang="en-US" sz="4000" b="1">
                <a:solidFill>
                  <a:srgbClr val="0000CC"/>
                </a:solidFill>
                <a:latin typeface="华文行楷" pitchFamily="2" charset="-122"/>
                <a:ea typeface="华文行楷" pitchFamily="2" charset="-122"/>
              </a:rPr>
              <a:t>、控诉</a:t>
            </a:r>
            <a:r>
              <a:rPr lang="zh-CN" altLang="en-US" sz="4000" b="1">
                <a:solidFill>
                  <a:srgbClr val="FF3300"/>
                </a:solidFill>
                <a:latin typeface="华文行楷" pitchFamily="2" charset="-122"/>
                <a:ea typeface="华文行楷" pitchFamily="2" charset="-122"/>
              </a:rPr>
              <a:t>敌人</a:t>
            </a:r>
            <a:r>
              <a:rPr lang="zh-CN" altLang="en-US" sz="4000" b="1">
                <a:solidFill>
                  <a:srgbClr val="0000CC"/>
                </a:solidFill>
                <a:latin typeface="华文行楷" pitchFamily="2" charset="-122"/>
                <a:ea typeface="华文行楷" pitchFamily="2" charset="-122"/>
              </a:rPr>
              <a:t>，出离愤怒。</a:t>
            </a:r>
          </a:p>
        </p:txBody>
      </p:sp>
      <p:sp>
        <p:nvSpPr>
          <p:cNvPr id="78853" name="Text Box 5"/>
          <p:cNvSpPr txBox="1">
            <a:spLocks noChangeArrowheads="1"/>
          </p:cNvSpPr>
          <p:nvPr/>
        </p:nvSpPr>
        <p:spPr bwMode="auto">
          <a:xfrm>
            <a:off x="1295400" y="3505200"/>
            <a:ext cx="6172200" cy="701675"/>
          </a:xfrm>
          <a:prstGeom prst="rect">
            <a:avLst/>
          </a:prstGeom>
          <a:noFill/>
          <a:ln w="9525">
            <a:noFill/>
            <a:miter lim="800000"/>
            <a:headEnd/>
            <a:tailEnd/>
          </a:ln>
          <a:effectLst/>
        </p:spPr>
        <p:txBody>
          <a:bodyPr>
            <a:spAutoFit/>
          </a:bodyPr>
          <a:lstStyle/>
          <a:p>
            <a:pPr>
              <a:spcBef>
                <a:spcPct val="50000"/>
              </a:spcBef>
            </a:pPr>
            <a:r>
              <a:rPr lang="en-US" sz="4000" b="1">
                <a:solidFill>
                  <a:srgbClr val="0000CC"/>
                </a:solidFill>
                <a:latin typeface="华文行楷" pitchFamily="2" charset="-122"/>
                <a:ea typeface="华文行楷" pitchFamily="2" charset="-122"/>
              </a:rPr>
              <a:t>3</a:t>
            </a:r>
            <a:r>
              <a:rPr lang="zh-CN" altLang="en-US" sz="4000" b="1">
                <a:solidFill>
                  <a:srgbClr val="0000CC"/>
                </a:solidFill>
                <a:latin typeface="华文行楷" pitchFamily="2" charset="-122"/>
                <a:ea typeface="华文行楷" pitchFamily="2" charset="-122"/>
              </a:rPr>
              <a:t>、警醒</a:t>
            </a:r>
            <a:r>
              <a:rPr lang="zh-CN" altLang="en-US" sz="4000" b="1">
                <a:solidFill>
                  <a:srgbClr val="FF3300"/>
                </a:solidFill>
                <a:latin typeface="华文行楷" pitchFamily="2" charset="-122"/>
                <a:ea typeface="华文行楷" pitchFamily="2" charset="-122"/>
              </a:rPr>
              <a:t>庸人</a:t>
            </a:r>
            <a:r>
              <a:rPr lang="zh-CN" altLang="en-US" sz="4000" b="1">
                <a:solidFill>
                  <a:srgbClr val="0000CC"/>
                </a:solidFill>
                <a:latin typeface="华文行楷" pitchFamily="2" charset="-122"/>
                <a:ea typeface="华文行楷" pitchFamily="2" charset="-122"/>
              </a:rPr>
              <a:t>，不要忘记。</a:t>
            </a:r>
          </a:p>
        </p:txBody>
      </p:sp>
      <p:sp>
        <p:nvSpPr>
          <p:cNvPr id="78854" name="Text Box 6"/>
          <p:cNvSpPr txBox="1">
            <a:spLocks noChangeArrowheads="1"/>
          </p:cNvSpPr>
          <p:nvPr/>
        </p:nvSpPr>
        <p:spPr bwMode="auto">
          <a:xfrm>
            <a:off x="1295400" y="4419600"/>
            <a:ext cx="7315200" cy="701675"/>
          </a:xfrm>
          <a:prstGeom prst="rect">
            <a:avLst/>
          </a:prstGeom>
          <a:noFill/>
          <a:ln w="9525">
            <a:noFill/>
            <a:miter lim="800000"/>
            <a:headEnd/>
            <a:tailEnd/>
          </a:ln>
          <a:effectLst/>
        </p:spPr>
        <p:txBody>
          <a:bodyPr>
            <a:spAutoFit/>
          </a:bodyPr>
          <a:lstStyle/>
          <a:p>
            <a:pPr>
              <a:spcBef>
                <a:spcPct val="50000"/>
              </a:spcBef>
            </a:pPr>
            <a:r>
              <a:rPr lang="en-US" sz="4000" b="1">
                <a:solidFill>
                  <a:srgbClr val="0000CC"/>
                </a:solidFill>
                <a:latin typeface="华文行楷" pitchFamily="2" charset="-122"/>
                <a:ea typeface="华文行楷" pitchFamily="2" charset="-122"/>
              </a:rPr>
              <a:t>4</a:t>
            </a:r>
            <a:r>
              <a:rPr lang="zh-CN" altLang="en-US" sz="4000" b="1">
                <a:solidFill>
                  <a:srgbClr val="0000CC"/>
                </a:solidFill>
                <a:latin typeface="华文行楷" pitchFamily="2" charset="-122"/>
                <a:ea typeface="华文行楷" pitchFamily="2" charset="-122"/>
              </a:rPr>
              <a:t>、激励</a:t>
            </a:r>
            <a:r>
              <a:rPr lang="zh-CN" altLang="en-US" sz="4000" b="1">
                <a:solidFill>
                  <a:srgbClr val="FF3300"/>
                </a:solidFill>
                <a:latin typeface="华文行楷" pitchFamily="2" charset="-122"/>
                <a:ea typeface="华文行楷" pitchFamily="2" charset="-122"/>
              </a:rPr>
              <a:t>猛士</a:t>
            </a:r>
            <a:r>
              <a:rPr lang="zh-CN" altLang="en-US" sz="4000" b="1">
                <a:solidFill>
                  <a:srgbClr val="0000CC"/>
                </a:solidFill>
                <a:latin typeface="华文行楷" pitchFamily="2" charset="-122"/>
                <a:ea typeface="华文行楷" pitchFamily="2" charset="-122"/>
              </a:rPr>
              <a:t>，奋然前行。</a:t>
            </a:r>
          </a:p>
        </p:txBody>
      </p:sp>
      <p:sp>
        <p:nvSpPr>
          <p:cNvPr id="78855" name="Text Box 7"/>
          <p:cNvSpPr txBox="1">
            <a:spLocks noChangeArrowheads="1"/>
          </p:cNvSpPr>
          <p:nvPr/>
        </p:nvSpPr>
        <p:spPr bwMode="auto">
          <a:xfrm>
            <a:off x="1295400" y="5410200"/>
            <a:ext cx="6705600" cy="701675"/>
          </a:xfrm>
          <a:prstGeom prst="rect">
            <a:avLst/>
          </a:prstGeom>
          <a:noFill/>
          <a:ln w="9525">
            <a:noFill/>
            <a:miter lim="800000"/>
            <a:headEnd/>
            <a:tailEnd/>
          </a:ln>
          <a:effectLst/>
        </p:spPr>
        <p:txBody>
          <a:bodyPr>
            <a:spAutoFit/>
          </a:bodyPr>
          <a:lstStyle/>
          <a:p>
            <a:pPr>
              <a:spcBef>
                <a:spcPct val="50000"/>
              </a:spcBef>
            </a:pPr>
            <a:r>
              <a:rPr lang="en-US" sz="4000" b="1">
                <a:solidFill>
                  <a:srgbClr val="0000CC"/>
                </a:solidFill>
                <a:latin typeface="华文行楷" pitchFamily="2" charset="-122"/>
                <a:ea typeface="华文行楷" pitchFamily="2" charset="-122"/>
              </a:rPr>
              <a:t>5</a:t>
            </a:r>
            <a:r>
              <a:rPr lang="zh-CN" altLang="en-US" sz="4000" b="1">
                <a:solidFill>
                  <a:srgbClr val="0000CC"/>
                </a:solidFill>
                <a:latin typeface="华文行楷" pitchFamily="2" charset="-122"/>
                <a:ea typeface="华文行楷" pitchFamily="2" charset="-122"/>
              </a:rPr>
              <a:t>、反省</a:t>
            </a:r>
            <a:r>
              <a:rPr lang="zh-CN" altLang="en-US" sz="4000" b="1">
                <a:solidFill>
                  <a:srgbClr val="FF3300"/>
                </a:solidFill>
                <a:latin typeface="华文行楷" pitchFamily="2" charset="-122"/>
                <a:ea typeface="华文行楷" pitchFamily="2" charset="-122"/>
              </a:rPr>
              <a:t>自己</a:t>
            </a:r>
            <a:r>
              <a:rPr lang="zh-CN" altLang="en-US" sz="4000" b="1">
                <a:solidFill>
                  <a:srgbClr val="0000CC"/>
                </a:solidFill>
                <a:latin typeface="华文行楷" pitchFamily="2" charset="-122"/>
                <a:ea typeface="华文行楷" pitchFamily="2" charset="-122"/>
              </a:rPr>
              <a:t>，深深自责。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blinds(horizontal)">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8851"/>
                                        </p:tgtEl>
                                        <p:attrNameLst>
                                          <p:attrName>style.visibility</p:attrName>
                                        </p:attrNameLst>
                                      </p:cBhvr>
                                      <p:to>
                                        <p:strVal val="visible"/>
                                      </p:to>
                                    </p:set>
                                    <p:animEffect transition="in" filter="blinds(horizontal)">
                                      <p:cBhvr>
                                        <p:cTn id="12" dur="500"/>
                                        <p:tgtEl>
                                          <p:spTgt spid="788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8852"/>
                                        </p:tgtEl>
                                        <p:attrNameLst>
                                          <p:attrName>style.visibility</p:attrName>
                                        </p:attrNameLst>
                                      </p:cBhvr>
                                      <p:to>
                                        <p:strVal val="visible"/>
                                      </p:to>
                                    </p:set>
                                    <p:animEffect transition="in" filter="blinds(horizontal)">
                                      <p:cBhvr>
                                        <p:cTn id="17" dur="500"/>
                                        <p:tgtEl>
                                          <p:spTgt spid="788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8853"/>
                                        </p:tgtEl>
                                        <p:attrNameLst>
                                          <p:attrName>style.visibility</p:attrName>
                                        </p:attrNameLst>
                                      </p:cBhvr>
                                      <p:to>
                                        <p:strVal val="visible"/>
                                      </p:to>
                                    </p:set>
                                    <p:animEffect transition="in" filter="blinds(horizontal)">
                                      <p:cBhvr>
                                        <p:cTn id="22" dur="500"/>
                                        <p:tgtEl>
                                          <p:spTgt spid="788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8854"/>
                                        </p:tgtEl>
                                        <p:attrNameLst>
                                          <p:attrName>style.visibility</p:attrName>
                                        </p:attrNameLst>
                                      </p:cBhvr>
                                      <p:to>
                                        <p:strVal val="visible"/>
                                      </p:to>
                                    </p:set>
                                    <p:animEffect transition="in" filter="blinds(horizontal)">
                                      <p:cBhvr>
                                        <p:cTn id="27" dur="500"/>
                                        <p:tgtEl>
                                          <p:spTgt spid="788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8855"/>
                                        </p:tgtEl>
                                        <p:attrNameLst>
                                          <p:attrName>style.visibility</p:attrName>
                                        </p:attrNameLst>
                                      </p:cBhvr>
                                      <p:to>
                                        <p:strVal val="visible"/>
                                      </p:to>
                                    </p:set>
                                    <p:animEffect transition="in" filter="blinds(horizontal)">
                                      <p:cBhvr>
                                        <p:cTn id="32" dur="5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autoUpdateAnimBg="0"/>
      <p:bldP spid="78851" grpId="0" autoUpdateAnimBg="0"/>
      <p:bldP spid="78852" grpId="0" autoUpdateAnimBg="0"/>
      <p:bldP spid="78853" grpId="0" autoUpdateAnimBg="0"/>
      <p:bldP spid="78854" grpId="0" autoUpdateAnimBg="0"/>
      <p:bldP spid="78855"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395288" y="1687513"/>
            <a:ext cx="8137525" cy="4524315"/>
          </a:xfrm>
          <a:prstGeom prst="rect">
            <a:avLst/>
          </a:prstGeom>
          <a:noFill/>
          <a:ln w="9525">
            <a:noFill/>
            <a:miter lim="800000"/>
            <a:headEnd/>
            <a:tailEnd/>
          </a:ln>
          <a:effectLst/>
        </p:spPr>
        <p:txBody>
          <a:bodyPr>
            <a:spAutoFit/>
          </a:bodyPr>
          <a:lstStyle/>
          <a:p>
            <a:r>
              <a:rPr lang="zh-CN" altLang="zh-CN" sz="3200" b="1" i="1" dirty="0">
                <a:solidFill>
                  <a:srgbClr val="FF3300"/>
                </a:solidFill>
              </a:rPr>
              <a:t>       </a:t>
            </a:r>
            <a:r>
              <a:rPr lang="zh-CN" altLang="zh-CN" sz="3200" b="1" dirty="0">
                <a:solidFill>
                  <a:srgbClr val="66FF33"/>
                </a:solidFill>
              </a:rPr>
              <a:t> </a:t>
            </a:r>
            <a:r>
              <a:rPr lang="zh-CN" sz="3200" b="1" dirty="0"/>
              <a:t>作者愤怒地控诉了段政府虐杀爱国青年的暴行，痛斥走狗文下劣无耻的谎言，无比沉痛地悼念刘和珍等遇害青年，奉献了自己的悲哀与尊敬。一方面告戒爱国青年要注意斗争的方式，另一方面高度颂扬“为了中国而死的中国的青年”的勇毅，激励人们“更奋然前行”。</a:t>
            </a:r>
            <a:r>
              <a:rPr lang="zh-CN" sz="3200" b="1" dirty="0">
                <a:solidFill>
                  <a:srgbClr val="FF0000"/>
                </a:solidFill>
              </a:rPr>
              <a:t>文章表现了一个伟大的革命家、思想家爱憎分明的态度和深邃独到的思想，能够激励青年的爱国热情。</a:t>
            </a:r>
            <a:endParaRPr lang="zh-CN" sz="3200" dirty="0">
              <a:solidFill>
                <a:srgbClr val="FF0000"/>
              </a:solidFill>
            </a:endParaRPr>
          </a:p>
        </p:txBody>
      </p:sp>
      <p:sp>
        <p:nvSpPr>
          <p:cNvPr id="79875" name="Rectangle 3"/>
          <p:cNvSpPr>
            <a:spLocks noChangeArrowheads="1"/>
          </p:cNvSpPr>
          <p:nvPr/>
        </p:nvSpPr>
        <p:spPr bwMode="auto">
          <a:xfrm>
            <a:off x="3276600" y="260350"/>
            <a:ext cx="4319588" cy="701675"/>
          </a:xfrm>
          <a:prstGeom prst="rect">
            <a:avLst/>
          </a:prstGeom>
          <a:noFill/>
          <a:ln w="9525">
            <a:noFill/>
            <a:miter lim="800000"/>
            <a:headEnd/>
            <a:tailEnd/>
          </a:ln>
          <a:effectLst/>
        </p:spPr>
        <p:txBody>
          <a:bodyPr anchor="ctr">
            <a:spAutoFit/>
          </a:bodyPr>
          <a:lstStyle/>
          <a:p>
            <a:r>
              <a:rPr lang="zh-CN" sz="4000" b="1">
                <a:solidFill>
                  <a:srgbClr val="FF0000"/>
                </a:solidFill>
              </a:rPr>
              <a:t>全文内容总结</a:t>
            </a:r>
          </a:p>
        </p:txBody>
      </p:sp>
    </p:spTree>
  </p:cSld>
  <p:clrMapOvr>
    <a:masterClrMapping/>
  </p:clrMapOvr>
  <p:transition spd="slow">
    <p:pull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占位符 6145"/>
          <p:cNvSpPr>
            <a:spLocks noGrp="1" noRot="1"/>
          </p:cNvSpPr>
          <p:nvPr>
            <p:ph type="body" idx="4294967295"/>
          </p:nvPr>
        </p:nvSpPr>
        <p:spPr>
          <a:xfrm>
            <a:off x="3536950" y="0"/>
            <a:ext cx="2658745" cy="1621155"/>
          </a:xfrm>
          <a:noFill/>
        </p:spPr>
        <p:txBody>
          <a:bodyPr anchor="t">
            <a:normAutofit fontScale="92500" lnSpcReduction="20000"/>
          </a:bodyPr>
          <a:lstStyle/>
          <a:p>
            <a:pPr>
              <a:buNone/>
            </a:pPr>
            <a:r>
              <a:rPr lang="en-US" altLang="zh-CN" sz="3600" b="1">
                <a:solidFill>
                  <a:schemeClr val="tx1">
                    <a:lumMod val="50000"/>
                  </a:schemeClr>
                </a:solidFill>
                <a:latin typeface="楷体_GB2312" pitchFamily="1" charset="-122"/>
                <a:ea typeface="楷体_GB2312" pitchFamily="1" charset="-122"/>
              </a:rPr>
              <a:t>①</a:t>
            </a:r>
            <a:r>
              <a:rPr lang="zh-CN" altLang="en-US" sz="3600" b="1">
                <a:solidFill>
                  <a:schemeClr val="tx1">
                    <a:lumMod val="50000"/>
                  </a:schemeClr>
                </a:solidFill>
                <a:latin typeface="楷体_GB2312" pitchFamily="1" charset="-122"/>
                <a:ea typeface="楷体_GB2312" pitchFamily="1" charset="-122"/>
              </a:rPr>
              <a:t>记念</a:t>
            </a:r>
          </a:p>
          <a:p>
            <a:pPr>
              <a:buNone/>
            </a:pPr>
            <a:r>
              <a:rPr lang="en-US" altLang="zh-CN" sz="3600" b="1">
                <a:solidFill>
                  <a:schemeClr val="tx1">
                    <a:lumMod val="50000"/>
                  </a:schemeClr>
                </a:solidFill>
                <a:latin typeface="楷体_GB2312" pitchFamily="1" charset="-122"/>
                <a:ea typeface="楷体_GB2312" pitchFamily="1" charset="-122"/>
              </a:rPr>
              <a:t>②</a:t>
            </a:r>
            <a:r>
              <a:rPr lang="zh-CN" altLang="en-US" sz="3600" b="1">
                <a:solidFill>
                  <a:schemeClr val="tx1">
                    <a:lumMod val="50000"/>
                  </a:schemeClr>
                </a:solidFill>
                <a:latin typeface="楷体_GB2312" pitchFamily="1" charset="-122"/>
                <a:ea typeface="楷体_GB2312" pitchFamily="1" charset="-122"/>
              </a:rPr>
              <a:t>刘和珍　</a:t>
            </a:r>
          </a:p>
          <a:p>
            <a:pPr>
              <a:buNone/>
            </a:pPr>
            <a:r>
              <a:rPr lang="en-US" altLang="zh-CN" sz="3600" b="1">
                <a:solidFill>
                  <a:schemeClr val="tx1">
                    <a:lumMod val="50000"/>
                  </a:schemeClr>
                </a:solidFill>
                <a:latin typeface="楷体_GB2312" pitchFamily="1" charset="-122"/>
                <a:ea typeface="楷体_GB2312" pitchFamily="1" charset="-122"/>
              </a:rPr>
              <a:t>③</a:t>
            </a:r>
            <a:r>
              <a:rPr lang="zh-CN" altLang="en-US" sz="3600" b="1">
                <a:solidFill>
                  <a:schemeClr val="tx1">
                    <a:lumMod val="50000"/>
                  </a:schemeClr>
                </a:solidFill>
                <a:latin typeface="楷体_GB2312" pitchFamily="1" charset="-122"/>
                <a:ea typeface="楷体_GB2312" pitchFamily="1" charset="-122"/>
              </a:rPr>
              <a:t>君  </a:t>
            </a:r>
            <a:r>
              <a:rPr lang="zh-CN" altLang="en-US" sz="3600" b="1">
                <a:solidFill>
                  <a:schemeClr val="bg1"/>
                </a:solidFill>
                <a:latin typeface="楷体_GB2312" pitchFamily="1" charset="-122"/>
                <a:ea typeface="楷体_GB2312" pitchFamily="1" charset="-122"/>
              </a:rPr>
              <a:t> </a:t>
            </a:r>
            <a:r>
              <a:rPr lang="zh-CN" altLang="en-US" sz="2800" b="1">
                <a:solidFill>
                  <a:schemeClr val="bg1"/>
                </a:solidFill>
                <a:latin typeface="楷体_GB2312" pitchFamily="1" charset="-122"/>
                <a:ea typeface="楷体_GB2312" pitchFamily="1" charset="-122"/>
              </a:rPr>
              <a:t>      　　　　　　</a:t>
            </a:r>
          </a:p>
        </p:txBody>
      </p:sp>
      <p:sp>
        <p:nvSpPr>
          <p:cNvPr id="6147" name="左大括号 6146"/>
          <p:cNvSpPr/>
          <p:nvPr/>
        </p:nvSpPr>
        <p:spPr>
          <a:xfrm>
            <a:off x="2771775" y="323850"/>
            <a:ext cx="647700" cy="936625"/>
          </a:xfrm>
          <a:prstGeom prst="leftBrace">
            <a:avLst>
              <a:gd name="adj1" fmla="val 14313"/>
              <a:gd name="adj2" fmla="val 50000"/>
            </a:avLst>
          </a:prstGeom>
          <a:noFill/>
          <a:ln w="69850" cap="flat" cmpd="sng">
            <a:solidFill>
              <a:schemeClr val="tx1"/>
            </a:solidFill>
            <a:prstDash val="solid"/>
            <a:round/>
            <a:headEnd type="none" w="med" len="med"/>
            <a:tailEnd type="none" w="med" len="med"/>
          </a:ln>
        </p:spPr>
        <p:txBody>
          <a:bodyPr anchor="t"/>
          <a:lstStyle/>
          <a:p>
            <a:endParaRPr lang="zh-CN" altLang="en-US">
              <a:solidFill>
                <a:schemeClr val="accent4">
                  <a:lumMod val="50000"/>
                </a:schemeClr>
              </a:solidFill>
              <a:latin typeface="Arial" panose="020B0604020202020204" pitchFamily="34" charset="0"/>
              <a:ea typeface="宋体" panose="02010600030101010101" pitchFamily="2" charset="-122"/>
            </a:endParaRPr>
          </a:p>
        </p:txBody>
      </p:sp>
      <p:sp>
        <p:nvSpPr>
          <p:cNvPr id="2" name="矩形 6147"/>
          <p:cNvSpPr/>
          <p:nvPr/>
        </p:nvSpPr>
        <p:spPr>
          <a:xfrm>
            <a:off x="867093" y="323533"/>
            <a:ext cx="2160587" cy="576262"/>
          </a:xfrm>
          <a:prstGeom prst="rect">
            <a:avLst/>
          </a:prstGeom>
        </p:spPr>
        <p:txBody>
          <a:bodyPr wrap="none" fromWordArt="1">
            <a:prstTxWarp prst="textPlain">
              <a:avLst>
                <a:gd name="adj" fmla="val 50000"/>
              </a:avLst>
            </a:prstTxWarp>
            <a:normAutofit fontScale="90000" lnSpcReduction="10000"/>
          </a:bodyPr>
          <a:lstStyle/>
          <a:p>
            <a:pPr algn="ctr"/>
            <a:r>
              <a:rPr lang="zh-CN" altLang="en-US" sz="3600" b="1">
                <a:ln w="12700" cap="flat" cmpd="sng">
                  <a:solidFill>
                    <a:schemeClr val="bg1"/>
                  </a:solidFill>
                  <a:prstDash val="solid"/>
                  <a:round/>
                  <a:headEnd type="none" w="med" len="med"/>
                  <a:tailEnd type="none" w="med" len="med"/>
                </a:ln>
                <a:solidFill>
                  <a:schemeClr val="tx2">
                    <a:lumMod val="50000"/>
                  </a:schemeClr>
                </a:solidFill>
                <a:effectLst>
                  <a:outerShdw dist="35921" dir="2699999" sy="50000" kx="2115830" algn="bl" rotWithShape="0">
                    <a:srgbClr val="C0C0C0">
                      <a:alpha val="75999"/>
                    </a:srgbClr>
                  </a:outerShdw>
                </a:effectLst>
                <a:latin typeface="宋体" panose="02010600030101010101" pitchFamily="2" charset="-122"/>
                <a:ea typeface="宋体" panose="02010600030101010101" pitchFamily="2" charset="-122"/>
              </a:rPr>
              <a:t>解题：</a:t>
            </a:r>
          </a:p>
        </p:txBody>
      </p:sp>
      <p:sp>
        <p:nvSpPr>
          <p:cNvPr id="6149" name="矩形 6148"/>
          <p:cNvSpPr/>
          <p:nvPr/>
        </p:nvSpPr>
        <p:spPr>
          <a:xfrm>
            <a:off x="86360" y="1987550"/>
            <a:ext cx="2510155" cy="922020"/>
          </a:xfrm>
          <a:prstGeom prst="rect">
            <a:avLst/>
          </a:prstGeom>
          <a:noFill/>
          <a:ln w="9525">
            <a:noFill/>
          </a:ln>
        </p:spPr>
        <p:txBody>
          <a:bodyPr wrap="square" anchor="t">
            <a:spAutoFit/>
          </a:bodyPr>
          <a:lstStyle/>
          <a:p>
            <a:r>
              <a:rPr lang="en-US" altLang="zh-CN" sz="4400" b="1">
                <a:solidFill>
                  <a:schemeClr val="accent1">
                    <a:lumMod val="10000"/>
                  </a:schemeClr>
                </a:solidFill>
                <a:latin typeface="Times New Roman" panose="02020603050405020304" pitchFamily="2" charset="0"/>
                <a:ea typeface="隶书" panose="02010509060101010101" pitchFamily="1" charset="-122"/>
              </a:rPr>
              <a:t>“</a:t>
            </a:r>
            <a:r>
              <a:rPr lang="zh-CN" altLang="en-US" sz="4400" b="1">
                <a:solidFill>
                  <a:schemeClr val="accent1">
                    <a:lumMod val="10000"/>
                  </a:schemeClr>
                </a:solidFill>
                <a:latin typeface="Times New Roman" panose="02020603050405020304" pitchFamily="2" charset="0"/>
                <a:ea typeface="隶书" panose="02010509060101010101" pitchFamily="1" charset="-122"/>
              </a:rPr>
              <a:t>记”</a:t>
            </a:r>
            <a:r>
              <a:rPr lang="zh-CN" altLang="en-US" sz="5400" b="1">
                <a:solidFill>
                  <a:schemeClr val="accent1">
                    <a:lumMod val="10000"/>
                  </a:schemeClr>
                </a:solidFill>
                <a:latin typeface="Times New Roman" panose="02020603050405020304" pitchFamily="2" charset="0"/>
                <a:ea typeface="隶书" panose="02010509060101010101" pitchFamily="1" charset="-122"/>
              </a:rPr>
              <a:t>：</a:t>
            </a:r>
          </a:p>
        </p:txBody>
      </p:sp>
      <p:sp>
        <p:nvSpPr>
          <p:cNvPr id="6150" name="矩形 6149"/>
          <p:cNvSpPr/>
          <p:nvPr/>
        </p:nvSpPr>
        <p:spPr>
          <a:xfrm>
            <a:off x="1537970" y="2019935"/>
            <a:ext cx="7332980" cy="1198880"/>
          </a:xfrm>
          <a:prstGeom prst="rect">
            <a:avLst/>
          </a:prstGeom>
          <a:noFill/>
          <a:ln w="9525">
            <a:noFill/>
          </a:ln>
        </p:spPr>
        <p:txBody>
          <a:bodyPr wrap="square" anchor="t">
            <a:spAutoFit/>
          </a:bodyPr>
          <a:lstStyle/>
          <a:p>
            <a:r>
              <a:rPr lang="zh-CN" altLang="en-US" sz="3600" b="1">
                <a:solidFill>
                  <a:srgbClr val="FF0000"/>
                </a:solidFill>
                <a:latin typeface="Times New Roman" panose="02020603050405020304" pitchFamily="2" charset="0"/>
                <a:ea typeface="楷体_GB2312" pitchFamily="1" charset="-122"/>
              </a:rPr>
              <a:t>相当于“纪“，在白话文刚刚兴起时，人们有时不能严格界定字词。</a:t>
            </a:r>
          </a:p>
        </p:txBody>
      </p:sp>
      <p:sp>
        <p:nvSpPr>
          <p:cNvPr id="6151" name="矩形 6150"/>
          <p:cNvSpPr/>
          <p:nvPr/>
        </p:nvSpPr>
        <p:spPr>
          <a:xfrm>
            <a:off x="-86995" y="3218815"/>
            <a:ext cx="10139045" cy="768350"/>
          </a:xfrm>
          <a:prstGeom prst="rect">
            <a:avLst/>
          </a:prstGeom>
          <a:noFill/>
          <a:ln w="9525">
            <a:noFill/>
          </a:ln>
        </p:spPr>
        <p:txBody>
          <a:bodyPr wrap="square" anchor="t">
            <a:spAutoFit/>
          </a:bodyPr>
          <a:lstStyle/>
          <a:p>
            <a:r>
              <a:rPr lang="en-US" altLang="zh-CN" sz="4400" b="1">
                <a:solidFill>
                  <a:schemeClr val="accent1">
                    <a:lumMod val="10000"/>
                  </a:schemeClr>
                </a:solidFill>
                <a:latin typeface="Times New Roman" panose="02020603050405020304" pitchFamily="2" charset="0"/>
                <a:ea typeface="楷体_GB2312" pitchFamily="1" charset="-122"/>
              </a:rPr>
              <a:t>“</a:t>
            </a:r>
            <a:r>
              <a:rPr lang="zh-CN" altLang="en-US" sz="4400" b="1">
                <a:solidFill>
                  <a:schemeClr val="accent1">
                    <a:lumMod val="10000"/>
                  </a:schemeClr>
                </a:solidFill>
                <a:latin typeface="Times New Roman" panose="02020603050405020304" pitchFamily="2" charset="0"/>
                <a:ea typeface="楷体_GB2312" pitchFamily="1" charset="-122"/>
              </a:rPr>
              <a:t>记”</a:t>
            </a:r>
            <a:r>
              <a:rPr lang="zh-CN" altLang="en-US" sz="4000" b="1">
                <a:solidFill>
                  <a:schemeClr val="accent1">
                    <a:lumMod val="10000"/>
                  </a:schemeClr>
                </a:solidFill>
                <a:latin typeface="Times New Roman" panose="02020603050405020304" pitchFamily="2" charset="0"/>
                <a:ea typeface="楷体_GB2312" pitchFamily="1" charset="-122"/>
              </a:rPr>
              <a:t>指出本文是一篇记人叙事类的文章。</a:t>
            </a:r>
          </a:p>
        </p:txBody>
      </p:sp>
      <p:sp>
        <p:nvSpPr>
          <p:cNvPr id="6152" name="矩形 6151"/>
          <p:cNvSpPr/>
          <p:nvPr/>
        </p:nvSpPr>
        <p:spPr>
          <a:xfrm>
            <a:off x="86360" y="4144010"/>
            <a:ext cx="2390775" cy="829945"/>
          </a:xfrm>
          <a:prstGeom prst="rect">
            <a:avLst/>
          </a:prstGeom>
          <a:noFill/>
          <a:ln w="9525">
            <a:noFill/>
          </a:ln>
        </p:spPr>
        <p:txBody>
          <a:bodyPr wrap="square" anchor="t">
            <a:spAutoFit/>
          </a:bodyPr>
          <a:lstStyle/>
          <a:p>
            <a:r>
              <a:rPr lang="en-US" altLang="zh-CN" sz="4800" b="1">
                <a:solidFill>
                  <a:schemeClr val="accent1">
                    <a:lumMod val="10000"/>
                  </a:schemeClr>
                </a:solidFill>
                <a:latin typeface="Times New Roman" panose="02020603050405020304" pitchFamily="2" charset="0"/>
                <a:ea typeface="隶书" panose="02010509060101010101" pitchFamily="1" charset="-122"/>
              </a:rPr>
              <a:t>“</a:t>
            </a:r>
            <a:r>
              <a:rPr lang="zh-CN" altLang="en-US" sz="4800" b="1">
                <a:solidFill>
                  <a:schemeClr val="accent1">
                    <a:lumMod val="10000"/>
                  </a:schemeClr>
                </a:solidFill>
                <a:latin typeface="Times New Roman" panose="02020603050405020304" pitchFamily="2" charset="0"/>
                <a:ea typeface="隶书" panose="02010509060101010101" pitchFamily="1" charset="-122"/>
              </a:rPr>
              <a:t>念”：</a:t>
            </a:r>
          </a:p>
        </p:txBody>
      </p:sp>
      <p:sp>
        <p:nvSpPr>
          <p:cNvPr id="6153" name="矩形 6152"/>
          <p:cNvSpPr/>
          <p:nvPr/>
        </p:nvSpPr>
        <p:spPr>
          <a:xfrm>
            <a:off x="2352358" y="4144010"/>
            <a:ext cx="5219700" cy="829945"/>
          </a:xfrm>
          <a:prstGeom prst="rect">
            <a:avLst/>
          </a:prstGeom>
          <a:solidFill>
            <a:srgbClr val="FFCCFF"/>
          </a:solidFill>
          <a:ln w="9525">
            <a:noFill/>
          </a:ln>
        </p:spPr>
        <p:txBody>
          <a:bodyPr anchor="t">
            <a:spAutoFit/>
          </a:bodyPr>
          <a:lstStyle/>
          <a:p>
            <a:r>
              <a:rPr lang="zh-CN" altLang="en-US" sz="4400" b="1">
                <a:solidFill>
                  <a:srgbClr val="FF0000"/>
                </a:solidFill>
                <a:latin typeface="Times New Roman" panose="02020603050405020304" pitchFamily="2" charset="0"/>
                <a:ea typeface="隶书" panose="02010509060101010101" pitchFamily="1" charset="-122"/>
              </a:rPr>
              <a:t>思念  怀念  </a:t>
            </a:r>
            <a:r>
              <a:rPr lang="zh-CN" altLang="en-US" sz="4800" b="1" i="1">
                <a:solidFill>
                  <a:schemeClr val="accent2">
                    <a:lumMod val="50000"/>
                  </a:schemeClr>
                </a:solidFill>
                <a:latin typeface="Times New Roman" panose="02020603050405020304" pitchFamily="2" charset="0"/>
                <a:ea typeface="隶书" panose="02010509060101010101" pitchFamily="1" charset="-122"/>
              </a:rPr>
              <a:t>悼念</a:t>
            </a:r>
          </a:p>
        </p:txBody>
      </p:sp>
      <p:sp>
        <p:nvSpPr>
          <p:cNvPr id="6154" name="矩形 6153"/>
          <p:cNvSpPr/>
          <p:nvPr/>
        </p:nvSpPr>
        <p:spPr>
          <a:xfrm>
            <a:off x="298450" y="5034915"/>
            <a:ext cx="9135745" cy="706755"/>
          </a:xfrm>
          <a:prstGeom prst="rect">
            <a:avLst/>
          </a:prstGeom>
          <a:noFill/>
          <a:ln w="9525">
            <a:noFill/>
          </a:ln>
        </p:spPr>
        <p:txBody>
          <a:bodyPr wrap="square" anchor="t">
            <a:spAutoFit/>
          </a:bodyPr>
          <a:lstStyle/>
          <a:p>
            <a:r>
              <a:rPr lang="en-US" altLang="zh-CN" sz="4000" b="1">
                <a:solidFill>
                  <a:schemeClr val="accent1">
                    <a:lumMod val="10000"/>
                  </a:schemeClr>
                </a:solidFill>
                <a:latin typeface="Times New Roman" panose="02020603050405020304" pitchFamily="2" charset="0"/>
                <a:ea typeface="楷体_GB2312" pitchFamily="1" charset="-122"/>
              </a:rPr>
              <a:t>“</a:t>
            </a:r>
            <a:r>
              <a:rPr lang="zh-CN" altLang="en-US" sz="4000" b="1">
                <a:solidFill>
                  <a:schemeClr val="accent1">
                    <a:lumMod val="10000"/>
                  </a:schemeClr>
                </a:solidFill>
                <a:latin typeface="Times New Roman" panose="02020603050405020304" pitchFamily="2" charset="0"/>
                <a:ea typeface="楷体_GB2312" pitchFamily="1" charset="-122"/>
              </a:rPr>
              <a:t>念”指出本文也是一篇抒情类的文章。</a:t>
            </a:r>
          </a:p>
        </p:txBody>
      </p:sp>
      <p:sp>
        <p:nvSpPr>
          <p:cNvPr id="6157" name="文本框 6156"/>
          <p:cNvSpPr txBox="1"/>
          <p:nvPr/>
        </p:nvSpPr>
        <p:spPr>
          <a:xfrm>
            <a:off x="85408" y="5741353"/>
            <a:ext cx="6524625" cy="768350"/>
          </a:xfrm>
          <a:prstGeom prst="rect">
            <a:avLst/>
          </a:prstGeom>
          <a:noFill/>
          <a:ln w="9525">
            <a:noFill/>
          </a:ln>
        </p:spPr>
        <p:txBody>
          <a:bodyPr wrap="square" anchor="t">
            <a:spAutoFit/>
          </a:bodyPr>
          <a:lstStyle/>
          <a:p>
            <a:r>
              <a:rPr lang="en-US" altLang="zh-CN" sz="4000" b="1">
                <a:solidFill>
                  <a:schemeClr val="accent1">
                    <a:lumMod val="10000"/>
                  </a:schemeClr>
                </a:solidFill>
                <a:latin typeface="Arial" panose="020B0604020202020204" pitchFamily="34" charset="0"/>
                <a:ea typeface="隶书" panose="02010509060101010101" pitchFamily="1" charset="-122"/>
              </a:rPr>
              <a:t>“</a:t>
            </a:r>
            <a:r>
              <a:rPr lang="zh-CN" altLang="en-US" sz="4000" b="1">
                <a:solidFill>
                  <a:schemeClr val="accent1">
                    <a:lumMod val="10000"/>
                  </a:schemeClr>
                </a:solidFill>
                <a:latin typeface="Arial" panose="020B0604020202020204" pitchFamily="34" charset="0"/>
                <a:ea typeface="隶书" panose="02010509060101010101" pitchFamily="1" charset="-122"/>
              </a:rPr>
              <a:t>君”：</a:t>
            </a:r>
            <a:r>
              <a:rPr lang="zh-CN" altLang="en-US" sz="4000" b="1">
                <a:solidFill>
                  <a:srgbClr val="FF0000"/>
                </a:solidFill>
                <a:latin typeface="Arial" panose="020B0604020202020204" pitchFamily="34" charset="0"/>
                <a:ea typeface="隶书" panose="02010509060101010101" pitchFamily="1" charset="-122"/>
              </a:rPr>
              <a:t>对刘和珍的尊称。</a:t>
            </a:r>
            <a:r>
              <a:rPr lang="zh-CN" altLang="en-US" sz="4400">
                <a:solidFill>
                  <a:srgbClr val="FF0000"/>
                </a:solidFill>
                <a:latin typeface="Arial" panose="020B0604020202020204" pitchFamily="34" charset="0"/>
                <a:ea typeface="隶书" panose="02010509060101010101" pitchFamily="1" charset="-122"/>
              </a:rPr>
              <a:t>　</a:t>
            </a:r>
            <a:r>
              <a:rPr lang="zh-CN" altLang="en-US" sz="4400">
                <a:solidFill>
                  <a:schemeClr val="bg1"/>
                </a:solidFill>
                <a:latin typeface="Arial" panose="020B0604020202020204" pitchFamily="34" charset="0"/>
                <a:ea typeface="隶书" panose="02010509060101010101" pitchFamily="1"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0-#ppt_w/2"/>
                                          </p:val>
                                        </p:tav>
                                        <p:tav tm="100000">
                                          <p:val>
                                            <p:strVal val="#ppt_x"/>
                                          </p:val>
                                        </p:tav>
                                      </p:tavLst>
                                    </p:anim>
                                    <p:anim calcmode="lin" valueType="num">
                                      <p:cBhvr additive="base">
                                        <p:cTn id="14"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9"/>
                                        </p:tgtEl>
                                        <p:attrNameLst>
                                          <p:attrName>style.visibility</p:attrName>
                                        </p:attrNameLst>
                                      </p:cBhvr>
                                      <p:to>
                                        <p:strVal val="visible"/>
                                      </p:to>
                                    </p:set>
                                    <p:anim calcmode="lin" valueType="num">
                                      <p:cBhvr additive="base">
                                        <p:cTn id="19" dur="500" fill="hold"/>
                                        <p:tgtEl>
                                          <p:spTgt spid="6149"/>
                                        </p:tgtEl>
                                        <p:attrNameLst>
                                          <p:attrName>ppt_x</p:attrName>
                                        </p:attrNameLst>
                                      </p:cBhvr>
                                      <p:tavLst>
                                        <p:tav tm="0">
                                          <p:val>
                                            <p:strVal val="#ppt_x"/>
                                          </p:val>
                                        </p:tav>
                                        <p:tav tm="100000">
                                          <p:val>
                                            <p:strVal val="#ppt_x"/>
                                          </p:val>
                                        </p:tav>
                                      </p:tavLst>
                                    </p:anim>
                                    <p:anim calcmode="lin" valueType="num">
                                      <p:cBhvr additive="base">
                                        <p:cTn id="20"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6150"/>
                                        </p:tgtEl>
                                        <p:attrNameLst>
                                          <p:attrName>style.visibility</p:attrName>
                                        </p:attrNameLst>
                                      </p:cBhvr>
                                      <p:to>
                                        <p:strVal val="visible"/>
                                      </p:to>
                                    </p:set>
                                    <p:animEffect transition="in" filter="box(in)">
                                      <p:cBhvr>
                                        <p:cTn id="25" dur="500"/>
                                        <p:tgtEl>
                                          <p:spTgt spid="615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151"/>
                                        </p:tgtEl>
                                        <p:attrNameLst>
                                          <p:attrName>style.visibility</p:attrName>
                                        </p:attrNameLst>
                                      </p:cBhvr>
                                      <p:to>
                                        <p:strVal val="visible"/>
                                      </p:to>
                                    </p:set>
                                    <p:anim calcmode="lin" valueType="num">
                                      <p:cBhvr additive="base">
                                        <p:cTn id="30" dur="500" fill="hold"/>
                                        <p:tgtEl>
                                          <p:spTgt spid="6151"/>
                                        </p:tgtEl>
                                        <p:attrNameLst>
                                          <p:attrName>ppt_x</p:attrName>
                                        </p:attrNameLst>
                                      </p:cBhvr>
                                      <p:tavLst>
                                        <p:tav tm="0">
                                          <p:val>
                                            <p:strVal val="#ppt_x"/>
                                          </p:val>
                                        </p:tav>
                                        <p:tav tm="100000">
                                          <p:val>
                                            <p:strVal val="#ppt_x"/>
                                          </p:val>
                                        </p:tav>
                                      </p:tavLst>
                                    </p:anim>
                                    <p:anim calcmode="lin" valueType="num">
                                      <p:cBhvr additive="base">
                                        <p:cTn id="31"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ppt_x"/>
                                          </p:val>
                                        </p:tav>
                                        <p:tav tm="100000">
                                          <p:val>
                                            <p:strVal val="#ppt_x"/>
                                          </p:val>
                                        </p:tav>
                                      </p:tavLst>
                                    </p:anim>
                                    <p:anim calcmode="lin" valueType="num">
                                      <p:cBhvr additive="base">
                                        <p:cTn id="37" dur="500" fill="hold"/>
                                        <p:tgtEl>
                                          <p:spTgt spid="615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6153"/>
                                        </p:tgtEl>
                                        <p:attrNameLst>
                                          <p:attrName>style.visibility</p:attrName>
                                        </p:attrNameLst>
                                      </p:cBhvr>
                                      <p:to>
                                        <p:strVal val="visible"/>
                                      </p:to>
                                    </p:set>
                                    <p:animEffect transition="in" filter="box(in)">
                                      <p:cBhvr>
                                        <p:cTn id="42" dur="500"/>
                                        <p:tgtEl>
                                          <p:spTgt spid="615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154"/>
                                        </p:tgtEl>
                                        <p:attrNameLst>
                                          <p:attrName>style.visibility</p:attrName>
                                        </p:attrNameLst>
                                      </p:cBhvr>
                                      <p:to>
                                        <p:strVal val="visible"/>
                                      </p:to>
                                    </p:set>
                                    <p:anim calcmode="lin" valueType="num">
                                      <p:cBhvr additive="base">
                                        <p:cTn id="47" dur="500" fill="hold"/>
                                        <p:tgtEl>
                                          <p:spTgt spid="6154"/>
                                        </p:tgtEl>
                                        <p:attrNameLst>
                                          <p:attrName>ppt_x</p:attrName>
                                        </p:attrNameLst>
                                      </p:cBhvr>
                                      <p:tavLst>
                                        <p:tav tm="0">
                                          <p:val>
                                            <p:strVal val="#ppt_x"/>
                                          </p:val>
                                        </p:tav>
                                        <p:tav tm="100000">
                                          <p:val>
                                            <p:strVal val="#ppt_x"/>
                                          </p:val>
                                        </p:tav>
                                      </p:tavLst>
                                    </p:anim>
                                    <p:anim calcmode="lin" valueType="num">
                                      <p:cBhvr additive="base">
                                        <p:cTn id="48"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6157"/>
                                        </p:tgtEl>
                                        <p:attrNameLst>
                                          <p:attrName>style.visibility</p:attrName>
                                        </p:attrNameLst>
                                      </p:cBhvr>
                                      <p:to>
                                        <p:strVal val="visible"/>
                                      </p:to>
                                    </p:set>
                                    <p:animEffect transition="in" filter="box(in)">
                                      <p:cBhvr>
                                        <p:cTn id="53" dur="2000"/>
                                        <p:tgtEl>
                                          <p:spTgt spid="6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9" grpId="0" bldLvl="0" animBg="1"/>
      <p:bldP spid="6150" grpId="0" bldLvl="0" animBg="1"/>
      <p:bldP spid="6151" grpId="0" bldLvl="0" animBg="1"/>
      <p:bldP spid="6152" grpId="0" bldLvl="0" animBg="1"/>
      <p:bldP spid="6153" grpId="0" bldLvl="0" animBg="1"/>
      <p:bldP spid="6154" grpId="0" bldLvl="0" animBg="1"/>
      <p:bldP spid="615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图片 4" descr="1"/>
          <p:cNvPicPr>
            <a:picLocks noChangeAspect="1" noChangeArrowheads="1"/>
          </p:cNvPicPr>
          <p:nvPr/>
        </p:nvPicPr>
        <p:blipFill>
          <a:blip r:embed="rId2"/>
          <a:srcRect/>
          <a:stretch>
            <a:fillRect/>
          </a:stretch>
        </p:blipFill>
        <p:spPr bwMode="auto">
          <a:xfrm>
            <a:off x="3175" y="0"/>
            <a:ext cx="91408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0166" y="2643183"/>
            <a:ext cx="6143668" cy="1071570"/>
          </a:xfrm>
        </p:spPr>
        <p:txBody>
          <a:bodyPr>
            <a:normAutofit/>
          </a:bodyPr>
          <a:lstStyle/>
          <a:p>
            <a:r>
              <a:rPr lang="zh-CN" altLang="en-US" sz="5400" dirty="0" smtClean="0">
                <a:solidFill>
                  <a:srgbClr val="FF0000"/>
                </a:solidFill>
              </a:rPr>
              <a:t>知人论世预习检测</a:t>
            </a:r>
            <a:endParaRPr lang="zh-CN" altLang="en-US" sz="5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2817" name="Object 2"/>
          <p:cNvGraphicFramePr>
            <a:graphicFrameLocks/>
          </p:cNvGraphicFramePr>
          <p:nvPr/>
        </p:nvGraphicFramePr>
        <p:xfrm>
          <a:off x="0" y="0"/>
          <a:ext cx="9144000" cy="6858000"/>
        </p:xfrm>
        <a:graphic>
          <a:graphicData uri="http://schemas.openxmlformats.org/presentationml/2006/ole">
            <p:oleObj spid="_x0000_s1026" r:id="rId3" imgW="4654209" imgH="3489965" progId="PowerPoint.Slide.8">
              <p:embed/>
            </p:oleObj>
          </a:graphicData>
        </a:graphic>
      </p:graphicFrame>
      <p:sp>
        <p:nvSpPr>
          <p:cNvPr id="89091" name="Text Box 3"/>
          <p:cNvSpPr txBox="1"/>
          <p:nvPr/>
        </p:nvSpPr>
        <p:spPr>
          <a:xfrm>
            <a:off x="3995738" y="188913"/>
            <a:ext cx="4968875" cy="3538220"/>
          </a:xfrm>
          <a:prstGeom prst="rect">
            <a:avLst/>
          </a:prstGeom>
          <a:noFill/>
          <a:ln w="9525">
            <a:noFill/>
          </a:ln>
        </p:spPr>
        <p:txBody>
          <a:bodyPr anchor="t">
            <a:spAutoFit/>
          </a:bodyPr>
          <a:lstStyle/>
          <a:p>
            <a:pPr>
              <a:spcBef>
                <a:spcPts val="500"/>
              </a:spcBef>
              <a:spcAft>
                <a:spcPts val="500"/>
              </a:spcAft>
            </a:pPr>
            <a:r>
              <a:rPr lang="zh-CN" altLang="en-US" sz="4400" b="1" dirty="0">
                <a:solidFill>
                  <a:srgbClr val="FF0000"/>
                </a:solidFill>
                <a:latin typeface="宋体" panose="02010600030101010101" pitchFamily="2" charset="-122"/>
                <a:ea typeface="宋体" panose="02010600030101010101" pitchFamily="2" charset="-122"/>
              </a:rPr>
              <a:t>鲁迅</a:t>
            </a:r>
            <a:r>
              <a:rPr lang="en-US" altLang="zh-CN" sz="3600" b="1" dirty="0">
                <a:solidFill>
                  <a:schemeClr val="accent2">
                    <a:lumMod val="50000"/>
                  </a:schemeClr>
                </a:solidFill>
                <a:latin typeface="宋体" panose="02010600030101010101" pitchFamily="2" charset="-122"/>
                <a:ea typeface="宋体" panose="02010600030101010101" pitchFamily="2" charset="-122"/>
              </a:rPr>
              <a:t>(1881-1936)</a:t>
            </a:r>
            <a:r>
              <a:rPr lang="zh-CN" altLang="en-US" sz="3600" b="1" dirty="0">
                <a:latin typeface="宋体" panose="02010600030101010101" pitchFamily="2" charset="-122"/>
                <a:ea typeface="宋体" panose="02010600030101010101" pitchFamily="2" charset="-122"/>
              </a:rPr>
              <a:t>，</a:t>
            </a:r>
            <a:r>
              <a:rPr lang="zh-CN" altLang="en-US" sz="3600" b="1" dirty="0">
                <a:solidFill>
                  <a:srgbClr val="000000"/>
                </a:solidFill>
                <a:latin typeface="Verdana" panose="020B0604030504040204" pitchFamily="34" charset="0"/>
                <a:ea typeface="宋体" panose="02010600030101010101" pitchFamily="2" charset="-122"/>
              </a:rPr>
              <a:t>中国现代伟大的</a:t>
            </a:r>
            <a:r>
              <a:rPr lang="zh-CN" altLang="en-US" sz="3600" b="1" dirty="0">
                <a:solidFill>
                  <a:srgbClr val="FF0000"/>
                </a:solidFill>
                <a:latin typeface="Verdana" panose="020B0604030504040204" pitchFamily="34" charset="0"/>
                <a:ea typeface="宋体" panose="02010600030101010101" pitchFamily="2" charset="-122"/>
              </a:rPr>
              <a:t>文学家、思想家、革命家</a:t>
            </a:r>
            <a:r>
              <a:rPr lang="zh-CN" altLang="en-US" sz="3600" b="1" dirty="0">
                <a:solidFill>
                  <a:srgbClr val="000000"/>
                </a:solidFill>
                <a:latin typeface="Verdana" panose="020B0604030504040204" pitchFamily="34" charset="0"/>
                <a:ea typeface="宋体" panose="02010600030101010101" pitchFamily="2" charset="-122"/>
              </a:rPr>
              <a:t>，中国</a:t>
            </a:r>
            <a:r>
              <a:rPr lang="zh-CN" altLang="en-US" sz="3600" b="1" dirty="0">
                <a:solidFill>
                  <a:schemeClr val="accent2">
                    <a:lumMod val="50000"/>
                  </a:schemeClr>
                </a:solidFill>
                <a:latin typeface="Verdana" panose="020B0604030504040204" pitchFamily="34" charset="0"/>
                <a:ea typeface="宋体" panose="02010600030101010101" pitchFamily="2" charset="-122"/>
              </a:rPr>
              <a:t>无产阶级文学的奠基人</a:t>
            </a:r>
            <a:r>
              <a:rPr lang="zh-CN" altLang="en-US" sz="3600" b="1" dirty="0">
                <a:solidFill>
                  <a:schemeClr val="accent2">
                    <a:lumMod val="50000"/>
                  </a:schemeClr>
                </a:solidFill>
                <a:latin typeface="Times New Roman" panose="02020603050405020304" pitchFamily="2" charset="0"/>
                <a:ea typeface="宋体" panose="02010600030101010101" pitchFamily="2" charset="-122"/>
              </a:rPr>
              <a:t>。</a:t>
            </a:r>
            <a:r>
              <a:rPr lang="zh-CN" altLang="en-US" sz="3600" b="1" dirty="0">
                <a:solidFill>
                  <a:srgbClr val="000000"/>
                </a:solidFill>
                <a:latin typeface="Times New Roman" panose="02020603050405020304" pitchFamily="2" charset="0"/>
                <a:ea typeface="宋体" panose="02010600030101010101" pitchFamily="2" charset="-122"/>
              </a:rPr>
              <a:t>原名</a:t>
            </a:r>
            <a:r>
              <a:rPr lang="zh-CN" altLang="en-US" sz="3600" b="1" u="sng" dirty="0">
                <a:solidFill>
                  <a:srgbClr val="000000"/>
                </a:solidFill>
                <a:latin typeface="Times New Roman" panose="02020603050405020304" pitchFamily="2" charset="0"/>
                <a:ea typeface="宋体" panose="02010600030101010101" pitchFamily="2" charset="-122"/>
              </a:rPr>
              <a:t>　　　</a:t>
            </a:r>
            <a:r>
              <a:rPr lang="zh-CN" altLang="en-US" sz="3600" b="1" dirty="0">
                <a:solidFill>
                  <a:srgbClr val="000000"/>
                </a:solidFill>
                <a:latin typeface="Times New Roman" panose="02020603050405020304" pitchFamily="2" charset="0"/>
                <a:ea typeface="宋体" panose="02010600030101010101" pitchFamily="2" charset="-122"/>
              </a:rPr>
              <a:t>，字</a:t>
            </a:r>
            <a:r>
              <a:rPr lang="zh-CN" altLang="en-US" sz="3600" b="1" u="sng" dirty="0">
                <a:solidFill>
                  <a:srgbClr val="000000"/>
                </a:solidFill>
                <a:latin typeface="Times New Roman" panose="02020603050405020304" pitchFamily="2" charset="0"/>
                <a:ea typeface="宋体" panose="02010600030101010101" pitchFamily="2" charset="-122"/>
              </a:rPr>
              <a:t>　　　</a:t>
            </a:r>
            <a:r>
              <a:rPr lang="zh-CN" altLang="en-US" sz="3600" b="1" dirty="0">
                <a:solidFill>
                  <a:srgbClr val="000000"/>
                </a:solidFill>
                <a:latin typeface="Times New Roman" panose="02020603050405020304" pitchFamily="2" charset="0"/>
                <a:ea typeface="宋体" panose="02010600030101010101" pitchFamily="2" charset="-122"/>
              </a:rPr>
              <a:t>，浙江绍兴人。</a:t>
            </a:r>
          </a:p>
        </p:txBody>
      </p:sp>
      <p:sp>
        <p:nvSpPr>
          <p:cNvPr id="89092" name="Text Box 4"/>
          <p:cNvSpPr txBox="1"/>
          <p:nvPr/>
        </p:nvSpPr>
        <p:spPr>
          <a:xfrm>
            <a:off x="-635" y="3953510"/>
            <a:ext cx="10201275" cy="1198880"/>
          </a:xfrm>
          <a:prstGeom prst="rect">
            <a:avLst/>
          </a:prstGeom>
          <a:noFill/>
          <a:ln w="9525">
            <a:noFill/>
          </a:ln>
        </p:spPr>
        <p:txBody>
          <a:bodyPr wrap="square" anchor="t">
            <a:spAutoFit/>
          </a:bodyPr>
          <a:lstStyle/>
          <a:p>
            <a:pPr>
              <a:spcBef>
                <a:spcPct val="50000"/>
              </a:spcBef>
              <a:buFont typeface="Wingdings" panose="05000000000000000000" pitchFamily="2" charset="2"/>
              <a:buChar char="p"/>
            </a:pPr>
            <a:r>
              <a:rPr lang="en-US" altLang="zh-CN" sz="3600" b="1" dirty="0">
                <a:solidFill>
                  <a:srgbClr val="000000"/>
                </a:solidFill>
                <a:latin typeface="宋体" panose="02010600030101010101" pitchFamily="2" charset="-122"/>
                <a:ea typeface="宋体" panose="02010600030101010101" pitchFamily="2" charset="-122"/>
              </a:rPr>
              <a:t>1918</a:t>
            </a:r>
            <a:r>
              <a:rPr lang="zh-CN" altLang="en-US" sz="3600" b="1" dirty="0">
                <a:solidFill>
                  <a:srgbClr val="000000"/>
                </a:solidFill>
                <a:latin typeface="宋体" panose="02010600030101010101" pitchFamily="2" charset="-122"/>
                <a:ea typeface="宋体" panose="02010600030101010101" pitchFamily="2" charset="-122"/>
              </a:rPr>
              <a:t>年</a:t>
            </a:r>
            <a:r>
              <a:rPr lang="en-US" altLang="zh-CN" sz="3600" b="1" dirty="0">
                <a:solidFill>
                  <a:srgbClr val="000000"/>
                </a:solidFill>
                <a:latin typeface="宋体" panose="02010600030101010101" pitchFamily="2" charset="-122"/>
                <a:ea typeface="宋体" panose="02010600030101010101" pitchFamily="2" charset="-122"/>
              </a:rPr>
              <a:t>5</a:t>
            </a:r>
            <a:r>
              <a:rPr lang="zh-CN" altLang="en-US" sz="3600" b="1" dirty="0">
                <a:solidFill>
                  <a:srgbClr val="000000"/>
                </a:solidFill>
                <a:latin typeface="宋体" panose="02010600030101010101" pitchFamily="2" charset="-122"/>
                <a:ea typeface="宋体" panose="02010600030101010101" pitchFamily="2" charset="-122"/>
              </a:rPr>
              <a:t>月，首次用“</a:t>
            </a:r>
            <a:r>
              <a:rPr lang="zh-CN" altLang="en-US" sz="3600" b="1" dirty="0">
                <a:solidFill>
                  <a:srgbClr val="FF0000"/>
                </a:solidFill>
                <a:latin typeface="宋体" panose="02010600030101010101" pitchFamily="2" charset="-122"/>
                <a:ea typeface="宋体" panose="02010600030101010101" pitchFamily="2" charset="-122"/>
              </a:rPr>
              <a:t>鲁迅</a:t>
            </a:r>
            <a:r>
              <a:rPr lang="zh-CN" altLang="en-US" sz="3600" b="1" dirty="0">
                <a:solidFill>
                  <a:srgbClr val="000000"/>
                </a:solidFill>
                <a:latin typeface="宋体" panose="02010600030101010101" pitchFamily="2" charset="-122"/>
                <a:ea typeface="宋体" panose="02010600030101010101" pitchFamily="2" charset="-122"/>
              </a:rPr>
              <a:t>”为笔名，发表</a:t>
            </a:r>
            <a:r>
              <a:rPr lang="zh-CN" altLang="en-US" sz="3600" b="1" dirty="0">
                <a:solidFill>
                  <a:srgbClr val="002060"/>
                </a:solidFill>
                <a:latin typeface="宋体" panose="02010600030101010101" pitchFamily="2" charset="-122"/>
                <a:ea typeface="宋体" panose="02010600030101010101" pitchFamily="2" charset="-122"/>
              </a:rPr>
              <a:t>中国现代文学史上第一篇白话小说</a:t>
            </a:r>
            <a:r>
              <a:rPr lang="zh-CN" altLang="en-US" sz="3600" b="1" u="sng" dirty="0">
                <a:solidFill>
                  <a:srgbClr val="002060"/>
                </a:solidFill>
                <a:latin typeface="宋体" panose="02010600030101010101" pitchFamily="2" charset="-122"/>
                <a:ea typeface="宋体" panose="02010600030101010101" pitchFamily="2" charset="-122"/>
              </a:rPr>
              <a:t>  </a:t>
            </a:r>
            <a:r>
              <a:rPr lang="zh-CN" altLang="en-US" sz="3600" b="1" u="sng" dirty="0">
                <a:solidFill>
                  <a:srgbClr val="000000"/>
                </a:solidFill>
                <a:latin typeface="宋体" panose="02010600030101010101" pitchFamily="2" charset="-122"/>
                <a:ea typeface="宋体" panose="02010600030101010101" pitchFamily="2" charset="-122"/>
              </a:rPr>
              <a:t>             </a:t>
            </a:r>
            <a:r>
              <a:rPr lang="zh-CN" altLang="en-US" sz="3600" b="1" dirty="0">
                <a:solidFill>
                  <a:srgbClr val="000000"/>
                </a:solidFill>
                <a:latin typeface="宋体" panose="02010600030101010101" pitchFamily="2" charset="-122"/>
                <a:ea typeface="宋体" panose="02010600030101010101" pitchFamily="2" charset="-122"/>
              </a:rPr>
              <a:t>。</a:t>
            </a:r>
          </a:p>
        </p:txBody>
      </p:sp>
      <p:sp>
        <p:nvSpPr>
          <p:cNvPr id="162820" name="Text Box 5"/>
          <p:cNvSpPr txBox="1"/>
          <p:nvPr/>
        </p:nvSpPr>
        <p:spPr>
          <a:xfrm>
            <a:off x="1501140" y="4343400"/>
            <a:ext cx="5943600" cy="460375"/>
          </a:xfrm>
          <a:prstGeom prst="rect">
            <a:avLst/>
          </a:prstGeom>
          <a:noFill/>
          <a:ln w="9525">
            <a:noFill/>
          </a:ln>
        </p:spPr>
        <p:txBody>
          <a:bodyPr wrap="square" anchor="t">
            <a:spAutoFit/>
          </a:bodyPr>
          <a:lstStyle/>
          <a:p>
            <a:pPr>
              <a:spcBef>
                <a:spcPct val="50000"/>
              </a:spcBef>
            </a:pPr>
            <a:endParaRPr lang="zh-CN" altLang="zh-CN" sz="2400" dirty="0">
              <a:solidFill>
                <a:srgbClr val="000000"/>
              </a:solidFill>
              <a:latin typeface="Times New Roman" panose="02020603050405020304" pitchFamily="2" charset="0"/>
              <a:ea typeface="宋体" panose="02010600030101010101" pitchFamily="2" charset="-122"/>
            </a:endParaRPr>
          </a:p>
        </p:txBody>
      </p:sp>
      <p:sp>
        <p:nvSpPr>
          <p:cNvPr id="89094" name="Text Box 6"/>
          <p:cNvSpPr txBox="1"/>
          <p:nvPr/>
        </p:nvSpPr>
        <p:spPr>
          <a:xfrm>
            <a:off x="251460" y="5342255"/>
            <a:ext cx="8640763" cy="1198880"/>
          </a:xfrm>
          <a:prstGeom prst="rect">
            <a:avLst/>
          </a:prstGeom>
          <a:noFill/>
          <a:ln w="9525">
            <a:noFill/>
          </a:ln>
        </p:spPr>
        <p:txBody>
          <a:bodyPr anchor="t">
            <a:spAutoFit/>
          </a:bodyPr>
          <a:lstStyle/>
          <a:p>
            <a:pPr>
              <a:spcBef>
                <a:spcPct val="50000"/>
              </a:spcBef>
              <a:buFont typeface="Wingdings" panose="05000000000000000000" pitchFamily="2" charset="2"/>
              <a:buChar char="p"/>
            </a:pPr>
            <a:r>
              <a:rPr lang="en-US" altLang="zh-CN" sz="3600" b="1" dirty="0">
                <a:solidFill>
                  <a:srgbClr val="000000"/>
                </a:solidFill>
                <a:latin typeface="宋体" panose="02010600030101010101" pitchFamily="2" charset="-122"/>
                <a:ea typeface="宋体" panose="02010600030101010101" pitchFamily="2" charset="-122"/>
              </a:rPr>
              <a:t>1921</a:t>
            </a:r>
            <a:r>
              <a:rPr lang="zh-CN" altLang="en-US" sz="3600" b="1" dirty="0">
                <a:solidFill>
                  <a:srgbClr val="000000"/>
                </a:solidFill>
                <a:latin typeface="宋体" panose="02010600030101010101" pitchFamily="2" charset="-122"/>
                <a:ea typeface="宋体" panose="02010600030101010101" pitchFamily="2" charset="-122"/>
              </a:rPr>
              <a:t>年</a:t>
            </a:r>
            <a:r>
              <a:rPr lang="en-US" altLang="zh-CN" sz="3600" b="1" dirty="0">
                <a:solidFill>
                  <a:srgbClr val="000000"/>
                </a:solidFill>
                <a:latin typeface="宋体" panose="02010600030101010101" pitchFamily="2" charset="-122"/>
                <a:ea typeface="宋体" panose="02010600030101010101" pitchFamily="2" charset="-122"/>
              </a:rPr>
              <a:t>12</a:t>
            </a:r>
            <a:r>
              <a:rPr lang="zh-CN" altLang="en-US" sz="3600" b="1" dirty="0">
                <a:solidFill>
                  <a:srgbClr val="000000"/>
                </a:solidFill>
                <a:latin typeface="宋体" panose="02010600030101010101" pitchFamily="2" charset="-122"/>
                <a:ea typeface="宋体" panose="02010600030101010101" pitchFamily="2" charset="-122"/>
              </a:rPr>
              <a:t>月发表的</a:t>
            </a:r>
            <a:r>
              <a:rPr lang="zh-CN" altLang="en-US" sz="3600" b="1" dirty="0">
                <a:solidFill>
                  <a:srgbClr val="FF0000"/>
                </a:solidFill>
                <a:latin typeface="宋体" panose="02010600030101010101" pitchFamily="2" charset="-122"/>
                <a:ea typeface="宋体" panose="02010600030101010101" pitchFamily="2" charset="-122"/>
              </a:rPr>
              <a:t>中篇小说</a:t>
            </a:r>
            <a:r>
              <a:rPr lang="zh-CN" altLang="en-US" sz="3600" b="1" u="sng" dirty="0">
                <a:solidFill>
                  <a:srgbClr val="FF0000"/>
                </a:solidFill>
                <a:latin typeface="宋体" panose="02010600030101010101" pitchFamily="2" charset="-122"/>
                <a:ea typeface="宋体" panose="02010600030101010101" pitchFamily="2" charset="-122"/>
              </a:rPr>
              <a:t>          </a:t>
            </a:r>
            <a:r>
              <a:rPr lang="zh-CN" altLang="en-US" sz="3600" b="1" dirty="0">
                <a:solidFill>
                  <a:srgbClr val="FF0000"/>
                </a:solidFill>
                <a:latin typeface="宋体" panose="02010600030101010101" pitchFamily="2" charset="-122"/>
                <a:ea typeface="宋体" panose="02010600030101010101" pitchFamily="2" charset="-122"/>
              </a:rPr>
              <a:t>，</a:t>
            </a:r>
            <a:r>
              <a:rPr lang="zh-CN" altLang="en-US" sz="3600" b="1" dirty="0">
                <a:solidFill>
                  <a:srgbClr val="000000"/>
                </a:solidFill>
                <a:latin typeface="宋体" panose="02010600030101010101" pitchFamily="2" charset="-122"/>
                <a:ea typeface="宋体" panose="02010600030101010101" pitchFamily="2" charset="-122"/>
              </a:rPr>
              <a:t>是中国现代文学史上杰出的作品之一。</a:t>
            </a:r>
          </a:p>
        </p:txBody>
      </p:sp>
      <p:sp>
        <p:nvSpPr>
          <p:cNvPr id="89098" name="Rectangle 10"/>
          <p:cNvSpPr/>
          <p:nvPr/>
        </p:nvSpPr>
        <p:spPr>
          <a:xfrm>
            <a:off x="5066030" y="2490153"/>
            <a:ext cx="1560195" cy="645160"/>
          </a:xfrm>
          <a:prstGeom prst="rect">
            <a:avLst/>
          </a:prstGeom>
          <a:noFill/>
          <a:ln w="9525">
            <a:noFill/>
          </a:ln>
        </p:spPr>
        <p:txBody>
          <a:bodyPr wrap="none" anchor="t">
            <a:spAutoFit/>
          </a:bodyPr>
          <a:lstStyle/>
          <a:p>
            <a:r>
              <a:rPr lang="zh-CN" altLang="en-US" sz="3600" b="1" dirty="0">
                <a:solidFill>
                  <a:srgbClr val="FF0000"/>
                </a:solidFill>
                <a:latin typeface="Verdana" panose="020B0604030504040204" pitchFamily="34" charset="0"/>
                <a:ea typeface="宋体" panose="02010600030101010101" pitchFamily="2" charset="-122"/>
              </a:rPr>
              <a:t>周树人</a:t>
            </a:r>
          </a:p>
        </p:txBody>
      </p:sp>
      <p:sp>
        <p:nvSpPr>
          <p:cNvPr id="89099" name="Rectangle 11"/>
          <p:cNvSpPr/>
          <p:nvPr/>
        </p:nvSpPr>
        <p:spPr>
          <a:xfrm>
            <a:off x="7546975" y="2490153"/>
            <a:ext cx="1101090" cy="645160"/>
          </a:xfrm>
          <a:prstGeom prst="rect">
            <a:avLst/>
          </a:prstGeom>
          <a:noFill/>
          <a:ln w="9525">
            <a:noFill/>
          </a:ln>
        </p:spPr>
        <p:txBody>
          <a:bodyPr wrap="none" anchor="t">
            <a:spAutoFit/>
          </a:bodyPr>
          <a:lstStyle/>
          <a:p>
            <a:r>
              <a:rPr lang="zh-CN" altLang="en-US" sz="3600" b="1" dirty="0">
                <a:solidFill>
                  <a:srgbClr val="FF0000"/>
                </a:solidFill>
                <a:latin typeface="Verdana" panose="020B0604030504040204" pitchFamily="34" charset="0"/>
                <a:ea typeface="宋体" panose="02010600030101010101" pitchFamily="2" charset="-122"/>
              </a:rPr>
              <a:t>豫才</a:t>
            </a:r>
          </a:p>
        </p:txBody>
      </p:sp>
      <p:sp>
        <p:nvSpPr>
          <p:cNvPr id="89100" name="Rectangle 12"/>
          <p:cNvSpPr/>
          <p:nvPr/>
        </p:nvSpPr>
        <p:spPr>
          <a:xfrm>
            <a:off x="6205220" y="4540250"/>
            <a:ext cx="2602230" cy="645160"/>
          </a:xfrm>
          <a:prstGeom prst="rect">
            <a:avLst/>
          </a:prstGeom>
          <a:noFill/>
          <a:ln w="9525">
            <a:noFill/>
          </a:ln>
        </p:spPr>
        <p:txBody>
          <a:bodyPr wrap="square" anchor="t">
            <a:spAutoFit/>
          </a:bodyPr>
          <a:lstStyle/>
          <a:p>
            <a:r>
              <a:rPr lang="en-US" altLang="zh-CN" sz="3600" b="1" dirty="0">
                <a:solidFill>
                  <a:srgbClr val="FF0000"/>
                </a:solidFill>
                <a:latin typeface="Verdana" panose="020B0604030504040204" pitchFamily="34" charset="0"/>
                <a:ea typeface="宋体" panose="02010600030101010101" pitchFamily="2" charset="-122"/>
              </a:rPr>
              <a:t>《</a:t>
            </a:r>
            <a:r>
              <a:rPr lang="zh-CN" altLang="en-US" sz="3600" b="1" dirty="0">
                <a:solidFill>
                  <a:srgbClr val="FF0000"/>
                </a:solidFill>
                <a:latin typeface="Verdana" panose="020B0604030504040204" pitchFamily="34" charset="0"/>
                <a:ea typeface="宋体" panose="02010600030101010101" pitchFamily="2" charset="-122"/>
              </a:rPr>
              <a:t>狂人日记</a:t>
            </a:r>
            <a:r>
              <a:rPr lang="en-US" altLang="zh-CN" sz="3600" b="1" dirty="0">
                <a:solidFill>
                  <a:srgbClr val="FF0000"/>
                </a:solidFill>
                <a:latin typeface="Verdana" panose="020B0604030504040204" pitchFamily="34" charset="0"/>
                <a:ea typeface="宋体" panose="02010600030101010101" pitchFamily="2" charset="-122"/>
              </a:rPr>
              <a:t>》</a:t>
            </a:r>
          </a:p>
        </p:txBody>
      </p:sp>
      <p:sp>
        <p:nvSpPr>
          <p:cNvPr id="89101" name="Rectangle 13"/>
          <p:cNvSpPr/>
          <p:nvPr/>
        </p:nvSpPr>
        <p:spPr>
          <a:xfrm>
            <a:off x="6096953" y="5213350"/>
            <a:ext cx="2937510" cy="645160"/>
          </a:xfrm>
          <a:prstGeom prst="rect">
            <a:avLst/>
          </a:prstGeom>
          <a:noFill/>
          <a:ln w="9525">
            <a:noFill/>
          </a:ln>
        </p:spPr>
        <p:txBody>
          <a:bodyPr wrap="none" anchor="t">
            <a:spAutoFit/>
          </a:bodyPr>
          <a:lstStyle/>
          <a:p>
            <a:r>
              <a:rPr lang="en-US" altLang="zh-CN" sz="3600" b="1" dirty="0">
                <a:solidFill>
                  <a:srgbClr val="FF0000"/>
                </a:solidFill>
                <a:latin typeface="Verdana" panose="020B0604030504040204" pitchFamily="34" charset="0"/>
                <a:ea typeface="宋体" panose="02010600030101010101" pitchFamily="2" charset="-122"/>
              </a:rPr>
              <a:t>《</a:t>
            </a:r>
            <a:r>
              <a:rPr lang="zh-CN" altLang="en-US" sz="3600" b="1" dirty="0">
                <a:solidFill>
                  <a:srgbClr val="FF0000"/>
                </a:solidFill>
                <a:latin typeface="Verdana" panose="020B0604030504040204" pitchFamily="34" charset="0"/>
                <a:ea typeface="宋体" panose="02010600030101010101" pitchFamily="2" charset="-122"/>
              </a:rPr>
              <a:t>阿Ｑ正传</a:t>
            </a:r>
            <a:r>
              <a:rPr lang="en-US" altLang="zh-CN" sz="3600" b="1" dirty="0">
                <a:solidFill>
                  <a:srgbClr val="FF0000"/>
                </a:solidFill>
                <a:latin typeface="Verdana" panose="020B0604030504040204" pitchFamily="34" charset="0"/>
                <a:ea typeface="宋体" panose="02010600030101010101" pitchFamily="2" charset="-122"/>
              </a:rPr>
              <a:t>》</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additive="base">
                                        <p:cTn id="7" dur="500" fill="hold"/>
                                        <p:tgtEl>
                                          <p:spTgt spid="89091"/>
                                        </p:tgtEl>
                                        <p:attrNameLst>
                                          <p:attrName>ppt_x</p:attrName>
                                        </p:attrNameLst>
                                      </p:cBhvr>
                                      <p:tavLst>
                                        <p:tav tm="0">
                                          <p:val>
                                            <p:strVal val="#ppt_x"/>
                                          </p:val>
                                        </p:tav>
                                        <p:tav tm="100000">
                                          <p:val>
                                            <p:strVal val="#ppt_x"/>
                                          </p:val>
                                        </p:tav>
                                      </p:tavLst>
                                    </p:anim>
                                    <p:anim calcmode="lin" valueType="num">
                                      <p:cBhvr additive="base">
                                        <p:cTn id="8" dur="500" fill="hold"/>
                                        <p:tgtEl>
                                          <p:spTgt spid="890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9098"/>
                                        </p:tgtEl>
                                        <p:attrNameLst>
                                          <p:attrName>style.visibility</p:attrName>
                                        </p:attrNameLst>
                                      </p:cBhvr>
                                      <p:to>
                                        <p:strVal val="visible"/>
                                      </p:to>
                                    </p:set>
                                    <p:animEffect transition="in" filter="blinds(horizontal)">
                                      <p:cBhvr>
                                        <p:cTn id="13" dur="500"/>
                                        <p:tgtEl>
                                          <p:spTgt spid="8909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909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89092"/>
                                        </p:tgtEl>
                                        <p:attrNameLst>
                                          <p:attrName>style.visibility</p:attrName>
                                        </p:attrNameLst>
                                      </p:cBhvr>
                                      <p:to>
                                        <p:strVal val="visible"/>
                                      </p:to>
                                    </p:set>
                                    <p:anim calcmode="lin" valueType="num">
                                      <p:cBhvr additive="base">
                                        <p:cTn id="22" dur="500" fill="hold"/>
                                        <p:tgtEl>
                                          <p:spTgt spid="89092"/>
                                        </p:tgtEl>
                                        <p:attrNameLst>
                                          <p:attrName>ppt_x</p:attrName>
                                        </p:attrNameLst>
                                      </p:cBhvr>
                                      <p:tavLst>
                                        <p:tav tm="0">
                                          <p:val>
                                            <p:strVal val="0-#ppt_w/2"/>
                                          </p:val>
                                        </p:tav>
                                        <p:tav tm="100000">
                                          <p:val>
                                            <p:strVal val="#ppt_x"/>
                                          </p:val>
                                        </p:tav>
                                      </p:tavLst>
                                    </p:anim>
                                    <p:anim calcmode="lin" valueType="num">
                                      <p:cBhvr additive="base">
                                        <p:cTn id="23" dur="500" fill="hold"/>
                                        <p:tgtEl>
                                          <p:spTgt spid="8909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9100"/>
                                        </p:tgtEl>
                                        <p:attrNameLst>
                                          <p:attrName>style.visibility</p:attrName>
                                        </p:attrNameLst>
                                      </p:cBhvr>
                                      <p:to>
                                        <p:strVal val="visible"/>
                                      </p:to>
                                    </p:set>
                                    <p:anim calcmode="lin" valueType="num">
                                      <p:cBhvr additive="base">
                                        <p:cTn id="28" dur="500" fill="hold"/>
                                        <p:tgtEl>
                                          <p:spTgt spid="89100"/>
                                        </p:tgtEl>
                                        <p:attrNameLst>
                                          <p:attrName>ppt_x</p:attrName>
                                        </p:attrNameLst>
                                      </p:cBhvr>
                                      <p:tavLst>
                                        <p:tav tm="0">
                                          <p:val>
                                            <p:strVal val="#ppt_x"/>
                                          </p:val>
                                        </p:tav>
                                        <p:tav tm="100000">
                                          <p:val>
                                            <p:strVal val="#ppt_x"/>
                                          </p:val>
                                        </p:tav>
                                      </p:tavLst>
                                    </p:anim>
                                    <p:anim calcmode="lin" valueType="num">
                                      <p:cBhvr additive="base">
                                        <p:cTn id="29" dur="500" fill="hold"/>
                                        <p:tgtEl>
                                          <p:spTgt spid="8910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9094"/>
                                        </p:tgtEl>
                                        <p:attrNameLst>
                                          <p:attrName>style.visibility</p:attrName>
                                        </p:attrNameLst>
                                      </p:cBhvr>
                                      <p:to>
                                        <p:strVal val="visible"/>
                                      </p:to>
                                    </p:set>
                                    <p:animEffect transition="in" filter="blinds(horizontal)">
                                      <p:cBhvr>
                                        <p:cTn id="34" dur="500"/>
                                        <p:tgtEl>
                                          <p:spTgt spid="8909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89101"/>
                                        </p:tgtEl>
                                        <p:attrNameLst>
                                          <p:attrName>style.visibility</p:attrName>
                                        </p:attrNameLst>
                                      </p:cBhvr>
                                      <p:to>
                                        <p:strVal val="visible"/>
                                      </p:to>
                                    </p:set>
                                    <p:animEffect transition="in" filter="blinds(horizontal)">
                                      <p:cBhvr>
                                        <p:cTn id="39" dur="500"/>
                                        <p:tgtEl>
                                          <p:spTgt spid="89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p:bldP spid="89092" grpId="0"/>
      <p:bldP spid="89094" grpId="0"/>
      <p:bldP spid="89098" grpId="0"/>
      <p:bldP spid="89099" grpId="0"/>
      <p:bldP spid="89100" grpId="0"/>
      <p:bldP spid="8910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TotalTime>
  <Words>3025</Words>
  <Application>Microsoft Office PowerPoint</Application>
  <PresentationFormat>全屏显示(4:3)</PresentationFormat>
  <Paragraphs>301</Paragraphs>
  <Slides>54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56" baseType="lpstr">
      <vt:lpstr>Office 主题</vt:lpstr>
      <vt:lpstr>Microsoft Office PowerPoint 97-2003 幻灯片</vt:lpstr>
      <vt:lpstr>导入：      简单谈谈你对鲁迅看法</vt:lpstr>
      <vt:lpstr>幻灯片 2</vt:lpstr>
      <vt:lpstr>幻灯片 3</vt:lpstr>
      <vt:lpstr>学习目标</vt:lpstr>
      <vt:lpstr>第一课时</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把握全文的整体思路</vt:lpstr>
      <vt:lpstr>幻灯片 20</vt:lpstr>
      <vt:lpstr>幻灯片 21</vt:lpstr>
      <vt:lpstr>幻灯片 22</vt:lpstr>
      <vt:lpstr>幻灯片 23</vt:lpstr>
      <vt:lpstr>幻灯片 24</vt:lpstr>
      <vt:lpstr>幻灯片 25</vt:lpstr>
      <vt:lpstr>认真阅读，回答问题 </vt:lpstr>
      <vt:lpstr>幻灯片 27</vt:lpstr>
      <vt:lpstr>幻灯片 28</vt:lpstr>
      <vt:lpstr>幻灯片 29</vt:lpstr>
      <vt:lpstr>幻灯片 30</vt:lpstr>
      <vt:lpstr>4、鲁迅认为刘和珍牺牲的意义何在？</vt:lpstr>
      <vt:lpstr>幻灯片 32</vt:lpstr>
      <vt:lpstr>幻灯片 33</vt:lpstr>
      <vt:lpstr>    请同学们仿照下面的句子，完成刘和珍君颁奖词练笔。            </vt:lpstr>
      <vt:lpstr>  </vt:lpstr>
      <vt:lpstr>作业</vt:lpstr>
      <vt:lpstr>第三课时</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Company>中国石油大学</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导入： 简单谈谈你对鲁迅看法</dc:title>
  <dc:creator>yaa</dc:creator>
  <cp:lastModifiedBy>yaa</cp:lastModifiedBy>
  <cp:revision>55</cp:revision>
  <dcterms:created xsi:type="dcterms:W3CDTF">2017-11-13T00:36:16Z</dcterms:created>
  <dcterms:modified xsi:type="dcterms:W3CDTF">2017-11-15T02:55:49Z</dcterms:modified>
</cp:coreProperties>
</file>