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17" r:id="rId4"/>
    <p:sldId id="382" r:id="rId5"/>
    <p:sldId id="316" r:id="rId6"/>
    <p:sldId id="315" r:id="rId7"/>
    <p:sldId id="344" r:id="rId8"/>
    <p:sldId id="383" r:id="rId9"/>
    <p:sldId id="384" r:id="rId10"/>
    <p:sldId id="385" r:id="rId11"/>
    <p:sldId id="427" r:id="rId12"/>
    <p:sldId id="259" r:id="rId13"/>
    <p:sldId id="425" r:id="rId14"/>
    <p:sldId id="471" r:id="rId15"/>
    <p:sldId id="429" r:id="rId16"/>
    <p:sldId id="430" r:id="rId17"/>
    <p:sldId id="431" r:id="rId18"/>
    <p:sldId id="428" r:id="rId19"/>
    <p:sldId id="426" r:id="rId20"/>
    <p:sldId id="432" r:id="rId21"/>
    <p:sldId id="513" r:id="rId22"/>
    <p:sldId id="516" r:id="rId23"/>
    <p:sldId id="553" r:id="rId24"/>
    <p:sldId id="555" r:id="rId25"/>
    <p:sldId id="554" r:id="rId26"/>
    <p:sldId id="556" r:id="rId27"/>
    <p:sldId id="433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370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6800C-6DA0-43D0-90D4-152D1B3950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8EB6F-31B9-40B4-8CE8-E215F282082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tags" Target="../tags/tag225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1.xml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tags" Target="../tags/tag234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0.xml" /><Relationship Id="rId4" Type="http://schemas.openxmlformats.org/officeDocument/2006/relationships/tags" Target="../tags/tag271.xml" /><Relationship Id="rId5" Type="http://schemas.openxmlformats.org/officeDocument/2006/relationships/tags" Target="../tags/tag272.xml" /><Relationship Id="rId6" Type="http://schemas.openxmlformats.org/officeDocument/2006/relationships/tags" Target="../tags/tag273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6.xml" /><Relationship Id="rId4" Type="http://schemas.openxmlformats.org/officeDocument/2006/relationships/tags" Target="../tags/tag277.xml" /><Relationship Id="rId5" Type="http://schemas.openxmlformats.org/officeDocument/2006/relationships/tags" Target="../tags/tag278.xml" /><Relationship Id="rId6" Type="http://schemas.openxmlformats.org/officeDocument/2006/relationships/tags" Target="../tags/tag279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7.xml" /><Relationship Id="rId4" Type="http://schemas.openxmlformats.org/officeDocument/2006/relationships/tags" Target="../tags/tag298.xml" /><Relationship Id="rId5" Type="http://schemas.openxmlformats.org/officeDocument/2006/relationships/tags" Target="../tags/tag299.xml" /><Relationship Id="rId6" Type="http://schemas.openxmlformats.org/officeDocument/2006/relationships/tags" Target="../tags/tag300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tags" Target="../tags/tag314.xml" /><Relationship Id="rId6" Type="http://schemas.openxmlformats.org/officeDocument/2006/relationships/tags" Target="../tags/tag315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5.xml" /><Relationship Id="rId4" Type="http://schemas.openxmlformats.org/officeDocument/2006/relationships/tags" Target="../tags/tag326.xml" /><Relationship Id="rId5" Type="http://schemas.openxmlformats.org/officeDocument/2006/relationships/tags" Target="../tags/tag327.xml" /><Relationship Id="rId6" Type="http://schemas.openxmlformats.org/officeDocument/2006/relationships/tags" Target="../tags/tag328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9.xml" /><Relationship Id="rId4" Type="http://schemas.openxmlformats.org/officeDocument/2006/relationships/tags" Target="../tags/tag340.xml" /><Relationship Id="rId5" Type="http://schemas.openxmlformats.org/officeDocument/2006/relationships/tags" Target="../tags/tag341.xml" /><Relationship Id="rId6" Type="http://schemas.openxmlformats.org/officeDocument/2006/relationships/tags" Target="../tags/tag342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tags" Target="../tags/tag21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First Slide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  <p:custDataLst>
              <p:tags r:id="rId2"/>
            </p:custDataLst>
          </p:nvPr>
        </p:nvSpPr>
        <p:spPr>
          <a:xfrm>
            <a:off x="4064000" y="441960"/>
            <a:ext cx="4368800" cy="3083564"/>
          </a:xfrm>
          <a:custGeom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3954705" y="3801451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/>
              <a:t>TITLE HERE</a:t>
            </a:r>
            <a:endParaRPr lang="es-ES_tradnl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3954705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err="1"/>
              <a:t>Ultimate Powerpoint Template</a:t>
            </a:r>
            <a:endParaRPr 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  <p:custDataLst>
              <p:tags r:id="rId5"/>
            </p:custDataLst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err="1"/>
              <a:t>Lorem ipsum dolor sit amet, consectetur adipiscing elit. Fusce diam tortor, mattis quis dapibus vitae, euismod non purus. Maecenas ut lacus nec mauris feugiat tristique.</a:t>
            </a:r>
            <a:endParaRPr 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5.xml" /><Relationship Id="rId14" Type="http://schemas.openxmlformats.org/officeDocument/2006/relationships/tags" Target="../tags/tag76.xml" /><Relationship Id="rId15" Type="http://schemas.openxmlformats.org/officeDocument/2006/relationships/tags" Target="../tags/tag77.xml" /><Relationship Id="rId16" Type="http://schemas.openxmlformats.org/officeDocument/2006/relationships/tags" Target="../tags/tag78.xml" /><Relationship Id="rId17" Type="http://schemas.openxmlformats.org/officeDocument/2006/relationships/tags" Target="../tags/tag79.xml" /><Relationship Id="rId18" Type="http://schemas.openxmlformats.org/officeDocument/2006/relationships/tags" Target="../tags/tag80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4.xml" /><Relationship Id="rId11" Type="http://schemas.openxmlformats.org/officeDocument/2006/relationships/tags" Target="../tags/tag105.xml" /><Relationship Id="rId12" Type="http://schemas.openxmlformats.org/officeDocument/2006/relationships/tags" Target="../tags/tag106.xml" /><Relationship Id="rId13" Type="http://schemas.openxmlformats.org/officeDocument/2006/relationships/tags" Target="../tags/tag107.xml" /><Relationship Id="rId14" Type="http://schemas.openxmlformats.org/officeDocument/2006/relationships/tags" Target="../tags/tag108.xml" /><Relationship Id="rId15" Type="http://schemas.openxmlformats.org/officeDocument/2006/relationships/tags" Target="../tags/tag109.xml" /><Relationship Id="rId16" Type="http://schemas.openxmlformats.org/officeDocument/2006/relationships/tags" Target="../tags/tag110.xml" /><Relationship Id="rId17" Type="http://schemas.openxmlformats.org/officeDocument/2006/relationships/tags" Target="../tags/tag111.xml" /><Relationship Id="rId18" Type="http://schemas.openxmlformats.org/officeDocument/2006/relationships/tags" Target="../tags/tag112.xml" /><Relationship Id="rId19" Type="http://schemas.openxmlformats.org/officeDocument/2006/relationships/tags" Target="../tags/tag113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114.xml" /><Relationship Id="rId21" Type="http://schemas.openxmlformats.org/officeDocument/2006/relationships/tags" Target="../tags/tag115.xml" /><Relationship Id="rId22" Type="http://schemas.openxmlformats.org/officeDocument/2006/relationships/tags" Target="../tags/tag116.xml" /><Relationship Id="rId23" Type="http://schemas.openxmlformats.org/officeDocument/2006/relationships/tags" Target="../tags/tag117.xml" /><Relationship Id="rId24" Type="http://schemas.openxmlformats.org/officeDocument/2006/relationships/tags" Target="../tags/tag118.xml" /><Relationship Id="rId25" Type="http://schemas.openxmlformats.org/officeDocument/2006/relationships/tags" Target="../tags/tag119.xml" /><Relationship Id="rId26" Type="http://schemas.openxmlformats.org/officeDocument/2006/relationships/tags" Target="../tags/tag120.xml" /><Relationship Id="rId27" Type="http://schemas.openxmlformats.org/officeDocument/2006/relationships/tags" Target="../tags/tag121.xml" /><Relationship Id="rId28" Type="http://schemas.openxmlformats.org/officeDocument/2006/relationships/tags" Target="../tags/tag122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image" Target="../media/image1.png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tags" Target="../tags/tag23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35.xml" /><Relationship Id="rId4" Type="http://schemas.openxmlformats.org/officeDocument/2006/relationships/image" Target="../media/image1.png" /><Relationship Id="rId5" Type="http://schemas.openxmlformats.org/officeDocument/2006/relationships/tags" Target="../tags/tag236.xml" /><Relationship Id="rId6" Type="http://schemas.openxmlformats.org/officeDocument/2006/relationships/tags" Target="../tags/tag237.xml" /><Relationship Id="rId7" Type="http://schemas.openxmlformats.org/officeDocument/2006/relationships/tags" Target="../tags/tag238.xml" /><Relationship Id="rId8" Type="http://schemas.openxmlformats.org/officeDocument/2006/relationships/tags" Target="../tags/tag23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1.xml" /><Relationship Id="rId11" Type="http://schemas.openxmlformats.org/officeDocument/2006/relationships/tags" Target="../tags/tag252.xml" /><Relationship Id="rId12" Type="http://schemas.openxmlformats.org/officeDocument/2006/relationships/tags" Target="../tags/tag253.xml" /><Relationship Id="rId13" Type="http://schemas.openxmlformats.org/officeDocument/2006/relationships/tags" Target="../tags/tag254.xml" /><Relationship Id="rId14" Type="http://schemas.openxmlformats.org/officeDocument/2006/relationships/tags" Target="../tags/tag255.xml" /><Relationship Id="rId15" Type="http://schemas.openxmlformats.org/officeDocument/2006/relationships/tags" Target="../tags/tag256.xml" /><Relationship Id="rId16" Type="http://schemas.openxmlformats.org/officeDocument/2006/relationships/image" Target="NULL" TargetMode="External" /><Relationship Id="rId17" Type="http://schemas.openxmlformats.org/officeDocument/2006/relationships/image" Target="../media/image7.png" /><Relationship Id="rId18" Type="http://schemas.openxmlformats.org/officeDocument/2006/relationships/tags" Target="../tags/tag257.xml" /><Relationship Id="rId19" Type="http://schemas.openxmlformats.org/officeDocument/2006/relationships/tags" Target="../tags/tag258.xml" /><Relationship Id="rId2" Type="http://schemas.openxmlformats.org/officeDocument/2006/relationships/notesSlide" Target="../notesSlides/notesSlide12.xml" /><Relationship Id="rId20" Type="http://schemas.openxmlformats.org/officeDocument/2006/relationships/tags" Target="../tags/tag259.xml" /><Relationship Id="rId21" Type="http://schemas.openxmlformats.org/officeDocument/2006/relationships/tags" Target="../tags/tag260.xml" /><Relationship Id="rId22" Type="http://schemas.openxmlformats.org/officeDocument/2006/relationships/image" Target="../media/image1.png" /><Relationship Id="rId23" Type="http://schemas.openxmlformats.org/officeDocument/2006/relationships/tags" Target="../tags/tag261.xml" /><Relationship Id="rId24" Type="http://schemas.openxmlformats.org/officeDocument/2006/relationships/tags" Target="../tags/tag262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Relationship Id="rId7" Type="http://schemas.openxmlformats.org/officeDocument/2006/relationships/tags" Target="../tags/tag248.xml" /><Relationship Id="rId8" Type="http://schemas.openxmlformats.org/officeDocument/2006/relationships/tags" Target="../tags/tag249.xml" /><Relationship Id="rId9" Type="http://schemas.openxmlformats.org/officeDocument/2006/relationships/tags" Target="../tags/tag25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3.xml" /><Relationship Id="rId3" Type="http://schemas.openxmlformats.org/officeDocument/2006/relationships/image" Target="../media/image8.png" /><Relationship Id="rId4" Type="http://schemas.openxmlformats.org/officeDocument/2006/relationships/tags" Target="../tags/tag264.xml" /><Relationship Id="rId5" Type="http://schemas.openxmlformats.org/officeDocument/2006/relationships/image" Target="../media/image9.png" /><Relationship Id="rId6" Type="http://schemas.openxmlformats.org/officeDocument/2006/relationships/tags" Target="../tags/tag26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6.xml" /><Relationship Id="rId3" Type="http://schemas.openxmlformats.org/officeDocument/2006/relationships/image" Target="../media/image10.png" /><Relationship Id="rId4" Type="http://schemas.openxmlformats.org/officeDocument/2006/relationships/tags" Target="../tags/tag26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8.xml" /><Relationship Id="rId3" Type="http://schemas.openxmlformats.org/officeDocument/2006/relationships/image" Target="../media/image11.png" /><Relationship Id="rId4" Type="http://schemas.openxmlformats.org/officeDocument/2006/relationships/tags" Target="../tags/tag26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74.xml" /><Relationship Id="rId4" Type="http://schemas.openxmlformats.org/officeDocument/2006/relationships/image" Target="../media/image12.png" /><Relationship Id="rId5" Type="http://schemas.openxmlformats.org/officeDocument/2006/relationships/tags" Target="../tags/tag27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7.xml" /><Relationship Id="rId11" Type="http://schemas.openxmlformats.org/officeDocument/2006/relationships/tags" Target="../tags/tag288.xml" /><Relationship Id="rId12" Type="http://schemas.openxmlformats.org/officeDocument/2006/relationships/tags" Target="../tags/tag289.xml" /><Relationship Id="rId13" Type="http://schemas.openxmlformats.org/officeDocument/2006/relationships/tags" Target="../tags/tag290.xml" /><Relationship Id="rId14" Type="http://schemas.openxmlformats.org/officeDocument/2006/relationships/tags" Target="../tags/tag291.xml" /><Relationship Id="rId15" Type="http://schemas.openxmlformats.org/officeDocument/2006/relationships/tags" Target="../tags/tag292.xml" /><Relationship Id="rId16" Type="http://schemas.openxmlformats.org/officeDocument/2006/relationships/image" Target="NULL" TargetMode="External" /><Relationship Id="rId17" Type="http://schemas.openxmlformats.org/officeDocument/2006/relationships/image" Target="../media/image7.png" /><Relationship Id="rId18" Type="http://schemas.openxmlformats.org/officeDocument/2006/relationships/tags" Target="../tags/tag293.xml" /><Relationship Id="rId19" Type="http://schemas.openxmlformats.org/officeDocument/2006/relationships/tags" Target="../tags/tag294.xml" /><Relationship Id="rId2" Type="http://schemas.openxmlformats.org/officeDocument/2006/relationships/notesSlide" Target="../notesSlides/notesSlide14.xml" /><Relationship Id="rId20" Type="http://schemas.openxmlformats.org/officeDocument/2006/relationships/tags" Target="../tags/tag295.xml" /><Relationship Id="rId21" Type="http://schemas.openxmlformats.org/officeDocument/2006/relationships/tags" Target="../tags/tag296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tags" Target="../tags/tag28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301.xml" /><Relationship Id="rId4" Type="http://schemas.openxmlformats.org/officeDocument/2006/relationships/tags" Target="../tags/tag302.xml" /><Relationship Id="rId5" Type="http://schemas.openxmlformats.org/officeDocument/2006/relationships/tags" Target="../tags/tag303.xml" /><Relationship Id="rId6" Type="http://schemas.openxmlformats.org/officeDocument/2006/relationships/tags" Target="../tags/tag30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image" Target="../media/image1.png" /><Relationship Id="rId7" Type="http://schemas.openxmlformats.org/officeDocument/2006/relationships/tags" Target="../tags/tag13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09.xml" /><Relationship Id="rId4" Type="http://schemas.openxmlformats.org/officeDocument/2006/relationships/tags" Target="../tags/tag310.xml" /><Relationship Id="rId5" Type="http://schemas.openxmlformats.org/officeDocument/2006/relationships/tags" Target="../tags/tag31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16.xml" /><Relationship Id="rId4" Type="http://schemas.openxmlformats.org/officeDocument/2006/relationships/tags" Target="../tags/tag31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22.xml" /><Relationship Id="rId4" Type="http://schemas.openxmlformats.org/officeDocument/2006/relationships/tags" Target="../tags/tag323.xml" /><Relationship Id="rId5" Type="http://schemas.openxmlformats.org/officeDocument/2006/relationships/tags" Target="../tags/tag32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tags" Target="../tags/tag33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336.xml" /><Relationship Id="rId4" Type="http://schemas.openxmlformats.org/officeDocument/2006/relationships/tags" Target="../tags/tag337.xml" /><Relationship Id="rId5" Type="http://schemas.openxmlformats.org/officeDocument/2006/relationships/tags" Target="../tags/tag33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50.xml" /><Relationship Id="rId11" Type="http://schemas.openxmlformats.org/officeDocument/2006/relationships/tags" Target="../tags/tag351.xml" /><Relationship Id="rId12" Type="http://schemas.openxmlformats.org/officeDocument/2006/relationships/tags" Target="../tags/tag352.xml" /><Relationship Id="rId13" Type="http://schemas.openxmlformats.org/officeDocument/2006/relationships/tags" Target="../tags/tag353.xml" /><Relationship Id="rId14" Type="http://schemas.openxmlformats.org/officeDocument/2006/relationships/tags" Target="../tags/tag354.xml" /><Relationship Id="rId15" Type="http://schemas.openxmlformats.org/officeDocument/2006/relationships/tags" Target="../tags/tag355.xml" /><Relationship Id="rId16" Type="http://schemas.openxmlformats.org/officeDocument/2006/relationships/tags" Target="../tags/tag356.xml" /><Relationship Id="rId17" Type="http://schemas.openxmlformats.org/officeDocument/2006/relationships/tags" Target="../tags/tag357.xml" /><Relationship Id="rId18" Type="http://schemas.openxmlformats.org/officeDocument/2006/relationships/tags" Target="../tags/tag358.xml" /><Relationship Id="rId19" Type="http://schemas.openxmlformats.org/officeDocument/2006/relationships/tags" Target="../tags/tag359.xml" /><Relationship Id="rId2" Type="http://schemas.openxmlformats.org/officeDocument/2006/relationships/notesSlide" Target="../notesSlides/notesSlide21.xml" /><Relationship Id="rId20" Type="http://schemas.openxmlformats.org/officeDocument/2006/relationships/tags" Target="../tags/tag360.xml" /><Relationship Id="rId21" Type="http://schemas.openxmlformats.org/officeDocument/2006/relationships/tags" Target="../tags/tag361.xml" /><Relationship Id="rId22" Type="http://schemas.openxmlformats.org/officeDocument/2006/relationships/tags" Target="../tags/tag362.xml" /><Relationship Id="rId23" Type="http://schemas.openxmlformats.org/officeDocument/2006/relationships/tags" Target="../tags/tag363.xml" /><Relationship Id="rId24" Type="http://schemas.openxmlformats.org/officeDocument/2006/relationships/tags" Target="../tags/tag364.xml" /><Relationship Id="rId25" Type="http://schemas.openxmlformats.org/officeDocument/2006/relationships/tags" Target="../tags/tag365.xml" /><Relationship Id="rId26" Type="http://schemas.openxmlformats.org/officeDocument/2006/relationships/tags" Target="../tags/tag366.xml" /><Relationship Id="rId27" Type="http://schemas.openxmlformats.org/officeDocument/2006/relationships/tags" Target="../tags/tag367.xml" /><Relationship Id="rId28" Type="http://schemas.openxmlformats.org/officeDocument/2006/relationships/tags" Target="../tags/tag368.xml" /><Relationship Id="rId29" Type="http://schemas.openxmlformats.org/officeDocument/2006/relationships/image" Target="../media/image13.png" /><Relationship Id="rId3" Type="http://schemas.openxmlformats.org/officeDocument/2006/relationships/tags" Target="../tags/tag343.xml" /><Relationship Id="rId30" Type="http://schemas.openxmlformats.org/officeDocument/2006/relationships/tags" Target="../tags/tag369.xml" /><Relationship Id="rId4" Type="http://schemas.openxmlformats.org/officeDocument/2006/relationships/tags" Target="../tags/tag344.xml" /><Relationship Id="rId5" Type="http://schemas.openxmlformats.org/officeDocument/2006/relationships/tags" Target="../tags/tag345.xml" /><Relationship Id="rId6" Type="http://schemas.openxmlformats.org/officeDocument/2006/relationships/tags" Target="../tags/tag346.xml" /><Relationship Id="rId7" Type="http://schemas.openxmlformats.org/officeDocument/2006/relationships/tags" Target="../tags/tag347.xml" /><Relationship Id="rId8" Type="http://schemas.openxmlformats.org/officeDocument/2006/relationships/tags" Target="../tags/tag348.xml" /><Relationship Id="rId9" Type="http://schemas.openxmlformats.org/officeDocument/2006/relationships/tags" Target="../tags/tag34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0.xml" /><Relationship Id="rId11" Type="http://schemas.openxmlformats.org/officeDocument/2006/relationships/tags" Target="../tags/tag141.xml" /><Relationship Id="rId12" Type="http://schemas.openxmlformats.org/officeDocument/2006/relationships/tags" Target="../tags/tag142.xml" /><Relationship Id="rId13" Type="http://schemas.openxmlformats.org/officeDocument/2006/relationships/tags" Target="../tags/tag143.xml" /><Relationship Id="rId14" Type="http://schemas.openxmlformats.org/officeDocument/2006/relationships/tags" Target="../tags/tag144.xml" /><Relationship Id="rId15" Type="http://schemas.openxmlformats.org/officeDocument/2006/relationships/image" Target="../media/image1.png" /><Relationship Id="rId16" Type="http://schemas.openxmlformats.org/officeDocument/2006/relationships/tags" Target="../tags/tag145.xml" /><Relationship Id="rId17" Type="http://schemas.openxmlformats.org/officeDocument/2006/relationships/tags" Target="../tags/tag146.xml" /><Relationship Id="rId18" Type="http://schemas.openxmlformats.org/officeDocument/2006/relationships/tags" Target="../tags/tag147.xml" /><Relationship Id="rId19" Type="http://schemas.openxmlformats.org/officeDocument/2006/relationships/tags" Target="../tags/tag148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149.xml" /><Relationship Id="rId21" Type="http://schemas.openxmlformats.org/officeDocument/2006/relationships/tags" Target="../tags/tag150.xml" /><Relationship Id="rId3" Type="http://schemas.openxmlformats.org/officeDocument/2006/relationships/tags" Target="../tags/tag135.xml" /><Relationship Id="rId4" Type="http://schemas.openxmlformats.org/officeDocument/2006/relationships/image" Target="../media/image2.png" /><Relationship Id="rId5" Type="http://schemas.openxmlformats.org/officeDocument/2006/relationships/tags" Target="../tags/tag136.xml" /><Relationship Id="rId6" Type="http://schemas.openxmlformats.org/officeDocument/2006/relationships/tags" Target="../tags/tag137.xml" /><Relationship Id="rId7" Type="http://schemas.openxmlformats.org/officeDocument/2006/relationships/tags" Target="../tags/tag138.xml" /><Relationship Id="rId8" Type="http://schemas.openxmlformats.org/officeDocument/2006/relationships/tags" Target="../tags/tag139.xml" /><Relationship Id="rId9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1.xml" /><Relationship Id="rId11" Type="http://schemas.openxmlformats.org/officeDocument/2006/relationships/tags" Target="../tags/tag16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image" Target="../media/image4.png" /><Relationship Id="rId6" Type="http://schemas.openxmlformats.org/officeDocument/2006/relationships/tags" Target="../tags/tag157.xml" /><Relationship Id="rId7" Type="http://schemas.openxmlformats.org/officeDocument/2006/relationships/tags" Target="../tags/tag158.xml" /><Relationship Id="rId8" Type="http://schemas.openxmlformats.org/officeDocument/2006/relationships/tags" Target="../tags/tag159.xml" /><Relationship Id="rId9" Type="http://schemas.openxmlformats.org/officeDocument/2006/relationships/tags" Target="../tags/tag16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3.xml" /><Relationship Id="rId3" Type="http://schemas.openxmlformats.org/officeDocument/2006/relationships/image" Target="../media/image5.png" /><Relationship Id="rId4" Type="http://schemas.openxmlformats.org/officeDocument/2006/relationships/tags" Target="../tags/tag164.xml" /><Relationship Id="rId5" Type="http://schemas.openxmlformats.org/officeDocument/2006/relationships/image" Target="../media/image1.png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Relationship Id="rId9" Type="http://schemas.openxmlformats.org/officeDocument/2006/relationships/tags" Target="../tags/tag16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73.xml" /><Relationship Id="rId4" Type="http://schemas.openxmlformats.org/officeDocument/2006/relationships/tags" Target="../tags/tag17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image" Target="../media/image1.png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ags" Target="../tags/tag18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3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image" Target="../media/image1.png" /><Relationship Id="rId6" Type="http://schemas.openxmlformats.org/officeDocument/2006/relationships/tags" Target="../tags/tag190.xml" /><Relationship Id="rId7" Type="http://schemas.openxmlformats.org/officeDocument/2006/relationships/tags" Target="../tags/tag191.xml" /><Relationship Id="rId8" Type="http://schemas.openxmlformats.org/officeDocument/2006/relationships/image" Target="../media/image6.png" /><Relationship Id="rId9" Type="http://schemas.openxmlformats.org/officeDocument/2006/relationships/tags" Target="../tags/tag19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4.xml" /><Relationship Id="rId11" Type="http://schemas.openxmlformats.org/officeDocument/2006/relationships/tags" Target="../tags/tag205.xml" /><Relationship Id="rId12" Type="http://schemas.openxmlformats.org/officeDocument/2006/relationships/tags" Target="../tags/tag206.xml" /><Relationship Id="rId13" Type="http://schemas.openxmlformats.org/officeDocument/2006/relationships/tags" Target="../tags/tag207.xml" /><Relationship Id="rId14" Type="http://schemas.openxmlformats.org/officeDocument/2006/relationships/tags" Target="../tags/tag208.xml" /><Relationship Id="rId15" Type="http://schemas.openxmlformats.org/officeDocument/2006/relationships/tags" Target="../tags/tag209.xml" /><Relationship Id="rId16" Type="http://schemas.openxmlformats.org/officeDocument/2006/relationships/image" Target="file:///E:\&#26700;&#38754;&#20648;&#23384;\&#33437;&#20848;&#20043;&#37995;&#23553;&#38754;" TargetMode="External" /><Relationship Id="rId17" Type="http://schemas.openxmlformats.org/officeDocument/2006/relationships/tags" Target="../tags/tag210.xml" /><Relationship Id="rId18" Type="http://schemas.openxmlformats.org/officeDocument/2006/relationships/tags" Target="../tags/tag211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image" Target="../media/image1.png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tags" Target="../tags/tag202.xml" /><Relationship Id="rId9" Type="http://schemas.openxmlformats.org/officeDocument/2006/relationships/tags" Target="../tags/tag20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6" name="Group 667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-635" y="0"/>
            <a:ext cx="7828915" cy="3660140"/>
            <a:chOff x="2066" y="-10"/>
            <a:chExt cx="3564" cy="1484"/>
          </a:xfrm>
          <a:solidFill>
            <a:srgbClr val="285883"/>
          </a:solidFill>
        </p:grpSpPr>
        <p:sp>
          <p:nvSpPr>
            <p:cNvPr id="6" name="Freeform 66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2066" y="-10"/>
              <a:ext cx="3564" cy="1484"/>
            </a:xfrm>
            <a:custGeom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>
              <p:custDataLst>
                <p:tags r:id="rId6"/>
              </p:custDataLst>
            </p:nvPr>
          </p:nvSpPr>
          <p:spPr bwMode="auto">
            <a:xfrm>
              <a:off x="4290" y="159"/>
              <a:ext cx="7" cy="7"/>
            </a:xfrm>
            <a:custGeom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>
              <p:custDataLst>
                <p:tags r:id="rId7"/>
              </p:custDataLst>
            </p:nvPr>
          </p:nvSpPr>
          <p:spPr bwMode="auto">
            <a:xfrm>
              <a:off x="4245" y="-10"/>
              <a:ext cx="97" cy="131"/>
            </a:xfrm>
            <a:custGeom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4311" y="-10"/>
              <a:ext cx="421" cy="399"/>
            </a:xfrm>
            <a:custGeom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>
              <p:custDataLst>
                <p:tags r:id="rId9"/>
              </p:custDataLst>
            </p:nvPr>
          </p:nvSpPr>
          <p:spPr bwMode="auto">
            <a:xfrm>
              <a:off x="4074" y="-10"/>
              <a:ext cx="171" cy="107"/>
            </a:xfrm>
            <a:custGeom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>
              <p:custDataLst>
                <p:tags r:id="rId10"/>
              </p:custDataLst>
            </p:nvPr>
          </p:nvSpPr>
          <p:spPr bwMode="auto">
            <a:xfrm>
              <a:off x="4230" y="138"/>
              <a:ext cx="45" cy="33"/>
            </a:xfrm>
            <a:custGeom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>
              <p:custDataLst>
                <p:tags r:id="rId11"/>
              </p:custDataLst>
            </p:nvPr>
          </p:nvSpPr>
          <p:spPr bwMode="auto">
            <a:xfrm>
              <a:off x="5324" y="-10"/>
              <a:ext cx="121" cy="76"/>
            </a:xfrm>
            <a:custGeom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10" y="-10"/>
              <a:ext cx="159" cy="226"/>
            </a:xfrm>
            <a:custGeom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676"/>
            <p:cNvSpPr/>
            <p:nvPr>
              <p:custDataLst>
                <p:tags r:id="rId13"/>
              </p:custDataLst>
            </p:nvPr>
          </p:nvSpPr>
          <p:spPr bwMode="auto">
            <a:xfrm>
              <a:off x="3876" y="-10"/>
              <a:ext cx="359" cy="240"/>
            </a:xfrm>
            <a:custGeom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>
              <p:custDataLst>
                <p:tags r:id="rId14"/>
              </p:custDataLst>
            </p:nvPr>
          </p:nvSpPr>
          <p:spPr bwMode="auto">
            <a:xfrm>
              <a:off x="2224" y="-10"/>
              <a:ext cx="16" cy="5"/>
            </a:xfrm>
            <a:custGeom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>
              <p:custDataLst>
                <p:tags r:id="rId15"/>
              </p:custDataLst>
            </p:nvPr>
          </p:nvSpPr>
          <p:spPr bwMode="auto">
            <a:xfrm>
              <a:off x="4356" y="-10"/>
              <a:ext cx="149" cy="62"/>
            </a:xfrm>
            <a:custGeom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" name="Group 667"/>
          <p:cNvGrpSpPr>
            <a:grpSpLocks noChangeAspect="1"/>
          </p:cNvGrpSpPr>
          <p:nvPr>
            <p:custDataLst>
              <p:tags r:id="rId16"/>
            </p:custDataLst>
          </p:nvPr>
        </p:nvGrpSpPr>
        <p:grpSpPr>
          <a:xfrm rot="10800000">
            <a:off x="6373495" y="4571365"/>
            <a:ext cx="5856605" cy="2352675"/>
            <a:chOff x="2066" y="-10"/>
            <a:chExt cx="3564" cy="1484"/>
          </a:xfrm>
          <a:solidFill>
            <a:srgbClr val="285883"/>
          </a:solidFill>
        </p:grpSpPr>
        <p:sp>
          <p:nvSpPr>
            <p:cNvPr id="3" name="Freeform 668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2066" y="-10"/>
              <a:ext cx="3564" cy="1484"/>
            </a:xfrm>
            <a:custGeom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669"/>
            <p:cNvSpPr/>
            <p:nvPr>
              <p:custDataLst>
                <p:tags r:id="rId18"/>
              </p:custDataLst>
            </p:nvPr>
          </p:nvSpPr>
          <p:spPr bwMode="auto">
            <a:xfrm>
              <a:off x="4290" y="159"/>
              <a:ext cx="7" cy="7"/>
            </a:xfrm>
            <a:custGeom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70"/>
            <p:cNvSpPr/>
            <p:nvPr>
              <p:custDataLst>
                <p:tags r:id="rId19"/>
              </p:custDataLst>
            </p:nvPr>
          </p:nvSpPr>
          <p:spPr bwMode="auto">
            <a:xfrm>
              <a:off x="4245" y="-10"/>
              <a:ext cx="97" cy="131"/>
            </a:xfrm>
            <a:custGeom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71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4311" y="-10"/>
              <a:ext cx="421" cy="399"/>
            </a:xfrm>
            <a:custGeom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72"/>
            <p:cNvSpPr/>
            <p:nvPr>
              <p:custDataLst>
                <p:tags r:id="rId21"/>
              </p:custDataLst>
            </p:nvPr>
          </p:nvSpPr>
          <p:spPr bwMode="auto">
            <a:xfrm>
              <a:off x="4074" y="-10"/>
              <a:ext cx="171" cy="107"/>
            </a:xfrm>
            <a:custGeom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673"/>
            <p:cNvSpPr/>
            <p:nvPr>
              <p:custDataLst>
                <p:tags r:id="rId22"/>
              </p:custDataLst>
            </p:nvPr>
          </p:nvSpPr>
          <p:spPr bwMode="auto">
            <a:xfrm>
              <a:off x="4230" y="138"/>
              <a:ext cx="45" cy="33"/>
            </a:xfrm>
            <a:custGeom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674"/>
            <p:cNvSpPr/>
            <p:nvPr>
              <p:custDataLst>
                <p:tags r:id="rId23"/>
              </p:custDataLst>
            </p:nvPr>
          </p:nvSpPr>
          <p:spPr bwMode="auto">
            <a:xfrm>
              <a:off x="5324" y="-10"/>
              <a:ext cx="121" cy="76"/>
            </a:xfrm>
            <a:custGeom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675"/>
            <p:cNvSpPr>
              <a:spLocks noEditPoints="1"/>
            </p:cNvSpPr>
            <p:nvPr>
              <p:custDataLst>
                <p:tags r:id="rId24"/>
              </p:custDataLst>
            </p:nvPr>
          </p:nvSpPr>
          <p:spPr bwMode="auto">
            <a:xfrm>
              <a:off x="3610" y="-10"/>
              <a:ext cx="159" cy="226"/>
            </a:xfrm>
            <a:custGeom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676"/>
            <p:cNvSpPr/>
            <p:nvPr>
              <p:custDataLst>
                <p:tags r:id="rId25"/>
              </p:custDataLst>
            </p:nvPr>
          </p:nvSpPr>
          <p:spPr bwMode="auto">
            <a:xfrm>
              <a:off x="3876" y="-10"/>
              <a:ext cx="359" cy="240"/>
            </a:xfrm>
            <a:custGeom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677"/>
            <p:cNvSpPr/>
            <p:nvPr>
              <p:custDataLst>
                <p:tags r:id="rId26"/>
              </p:custDataLst>
            </p:nvPr>
          </p:nvSpPr>
          <p:spPr bwMode="auto">
            <a:xfrm>
              <a:off x="2224" y="-10"/>
              <a:ext cx="16" cy="5"/>
            </a:xfrm>
            <a:custGeom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678"/>
            <p:cNvSpPr/>
            <p:nvPr>
              <p:custDataLst>
                <p:tags r:id="rId27"/>
              </p:custDataLst>
            </p:nvPr>
          </p:nvSpPr>
          <p:spPr bwMode="auto">
            <a:xfrm>
              <a:off x="4356" y="-10"/>
              <a:ext cx="149" cy="62"/>
            </a:xfrm>
            <a:custGeom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8" name="文本框 7"/>
          <p:cNvSpPr txBox="1"/>
          <p:nvPr>
            <p:custDataLst>
              <p:tags r:id="rId28"/>
            </p:custDataLst>
          </p:nvPr>
        </p:nvSpPr>
        <p:spPr>
          <a:xfrm>
            <a:off x="3127375" y="3660140"/>
            <a:ext cx="63042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latin typeface="仿宋" panose="02010609060101010101" charset="-122"/>
                <a:ea typeface="仿宋" panose="02010609060101010101" charset="-122"/>
              </a:rPr>
              <a:t>人皆有不忍人之心</a:t>
            </a:r>
            <a:endParaRPr lang="zh-CN" altLang="en-US" sz="60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8450" y="237490"/>
            <a:ext cx="11595100" cy="6382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298358" y="361031"/>
            <a:ext cx="1862885" cy="614583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1550035" y="237490"/>
            <a:ext cx="24815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归纳总结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2</a:t>
            </a:r>
            <a:endParaRPr lang="en-US" alt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462915" y="1169035"/>
            <a:ext cx="953008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哲学思想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性善论：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孟子道性善，言必称尧舜。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四端</a:t>
            </a:r>
            <a:r>
              <a:rPr lang="zh-CN" altLang="en-US" sz="32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→四德。</a:t>
            </a:r>
            <a:endParaRPr lang="zh-CN" altLang="en-US" sz="3200">
              <a:latin typeface="Arial" pitchFamily="34" charset="0"/>
              <a:ea typeface="楷体" panose="02010609060101010101" pitchFamily="49" charset="-122"/>
              <a:cs typeface="Arial" pitchFamily="34" charset="0"/>
            </a:endParaRPr>
          </a:p>
          <a:p>
            <a:r>
              <a:rPr lang="zh-CN" altLang="en-US" sz="32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如何成为尧舜？</a:t>
            </a:r>
            <a:endParaRPr lang="zh-CN" altLang="en-US" sz="320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2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谨庠序之教，申之以孝悌之义。</a:t>
            </a:r>
            <a:endParaRPr lang="zh-CN" altLang="en-US" sz="320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2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因此，仁政论是在性善论的基础上提出来的。</a:t>
            </a:r>
            <a:endParaRPr lang="zh-CN" altLang="en-US" sz="320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598805" y="4286885"/>
            <a:ext cx="38404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政治思想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仁政论：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保民而王；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民贵君轻。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21310" y="939165"/>
            <a:ext cx="978725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五亩之宅，树之以桑，五十者可以衣帛矣；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鸡豚狗彘之畜，无失其时，七十者可以食肉矣；百亩之田，勿夺其时，八口之家可以无饥矣；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谨庠序之教，申之以孝悌之义，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颁白者不负戴于道路矣。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老者衣帛食肉，黎民不饥不寒，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然而不王者，未之有也。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91135" y="19812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保民而王</a:t>
            </a:r>
            <a:endParaRPr lang="zh-CN" altLang="en-US" sz="3600" b="1">
              <a:solidFill>
                <a:srgbClr val="FF000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21310" y="507682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民贵君轻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36245" y="5860415"/>
            <a:ext cx="612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</a:rPr>
              <a:t>民为贵，社稷次之，君为轻。</a:t>
            </a:r>
            <a:endParaRPr lang="zh-CN" altLang="en-US" sz="36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6428" y="159101"/>
            <a:ext cx="1862885" cy="614583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1375410" y="6731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课堂检测</a:t>
            </a:r>
            <a:endParaRPr 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1507" name="文本占位符 21506"/>
          <p:cNvSpPr>
            <a:spLocks noGrp="1" noRot="1"/>
          </p:cNvSpPr>
          <p:nvPr>
            <p:ph idx="1"/>
            <p:custDataLst>
              <p:tags r:id="rId7"/>
            </p:custDataLst>
          </p:nvPr>
        </p:nvSpPr>
        <p:spPr>
          <a:xfrm>
            <a:off x="0" y="774065"/>
            <a:ext cx="12102465" cy="6027420"/>
          </a:xfrm>
        </p:spPr>
        <p:txBody>
          <a:bodyPr>
            <a:noAutofit/>
          </a:bodyPr>
          <a:lstStyle/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5.对</a:t>
            </a:r>
            <a:r>
              <a:rPr kumimoji="0" lang="zh-CN" altLang="en-US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</a:t>
            </a: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内容的理解和分析不正确的一项是</a:t>
            </a:r>
            <a:r>
              <a:rPr kumimoji="0" lang="zh-CN" altLang="en-US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）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A.孟子从人性的前提推导政治，从人人都有“不忍人之心”的仁心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推导仁政，突出仁政应该是天经地义的。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B.孟子提出的“人皆有不忍人之心”是对孔子关于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“人性”思想的进一步发展。尤其在此基础、上提出的“仁义礼智”，更是成了中国古代哲学中“性善论”的理论基础和支柱。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C.孟子指出“不忍人之心”是人生而固有的，承认“仁义礼智”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是人的天性里固有的,体现了孟子朴素的唯物主义思想。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D.孟子在认为“仁义礼智”是人的天性的同时，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并不完全否认后天培养的作用，强调需“扩而充之”才能发扬光大。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8112125" y="316865"/>
            <a:ext cx="69278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zh-CN" sz="60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6" name="Group 667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 rot="5400000">
            <a:off x="7448550" y="1696085"/>
            <a:ext cx="6353175" cy="2961005"/>
            <a:chOff x="2066" y="-10"/>
            <a:chExt cx="3564" cy="1484"/>
          </a:xfrm>
          <a:solidFill>
            <a:srgbClr val="285883"/>
          </a:solidFill>
        </p:grpSpPr>
        <p:sp>
          <p:nvSpPr>
            <p:cNvPr id="4" name="Freeform 66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2066" y="-10"/>
              <a:ext cx="3564" cy="1484"/>
            </a:xfrm>
            <a:custGeom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>
              <p:custDataLst>
                <p:tags r:id="rId6"/>
              </p:custDataLst>
            </p:nvPr>
          </p:nvSpPr>
          <p:spPr bwMode="auto">
            <a:xfrm>
              <a:off x="4290" y="159"/>
              <a:ext cx="7" cy="7"/>
            </a:xfrm>
            <a:custGeom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>
              <p:custDataLst>
                <p:tags r:id="rId7"/>
              </p:custDataLst>
            </p:nvPr>
          </p:nvSpPr>
          <p:spPr bwMode="auto">
            <a:xfrm>
              <a:off x="4245" y="-10"/>
              <a:ext cx="97" cy="131"/>
            </a:xfrm>
            <a:custGeom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4311" y="-10"/>
              <a:ext cx="421" cy="399"/>
            </a:xfrm>
            <a:custGeom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>
              <p:custDataLst>
                <p:tags r:id="rId9"/>
              </p:custDataLst>
            </p:nvPr>
          </p:nvSpPr>
          <p:spPr bwMode="auto">
            <a:xfrm>
              <a:off x="4074" y="-10"/>
              <a:ext cx="171" cy="107"/>
            </a:xfrm>
            <a:custGeom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>
              <p:custDataLst>
                <p:tags r:id="rId10"/>
              </p:custDataLst>
            </p:nvPr>
          </p:nvSpPr>
          <p:spPr bwMode="auto">
            <a:xfrm>
              <a:off x="4230" y="138"/>
              <a:ext cx="45" cy="33"/>
            </a:xfrm>
            <a:custGeom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>
              <p:custDataLst>
                <p:tags r:id="rId11"/>
              </p:custDataLst>
            </p:nvPr>
          </p:nvSpPr>
          <p:spPr bwMode="auto">
            <a:xfrm>
              <a:off x="5324" y="-10"/>
              <a:ext cx="121" cy="76"/>
            </a:xfrm>
            <a:custGeom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10" y="-10"/>
              <a:ext cx="159" cy="226"/>
            </a:xfrm>
            <a:custGeom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76"/>
            <p:cNvSpPr/>
            <p:nvPr>
              <p:custDataLst>
                <p:tags r:id="rId13"/>
              </p:custDataLst>
            </p:nvPr>
          </p:nvSpPr>
          <p:spPr bwMode="auto">
            <a:xfrm>
              <a:off x="3876" y="-10"/>
              <a:ext cx="359" cy="240"/>
            </a:xfrm>
            <a:custGeom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>
              <p:custDataLst>
                <p:tags r:id="rId14"/>
              </p:custDataLst>
            </p:nvPr>
          </p:nvSpPr>
          <p:spPr bwMode="auto">
            <a:xfrm>
              <a:off x="2224" y="-10"/>
              <a:ext cx="16" cy="5"/>
            </a:xfrm>
            <a:custGeom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>
              <p:custDataLst>
                <p:tags r:id="rId15"/>
              </p:custDataLst>
            </p:nvPr>
          </p:nvSpPr>
          <p:spPr bwMode="auto">
            <a:xfrm>
              <a:off x="4356" y="-10"/>
              <a:ext cx="149" cy="62"/>
            </a:xfrm>
            <a:custGeom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60419" name="图片 1" descr="../../1V994W2/PycharmProjects/PPT_Background_Generation/pic_temp/1_pic_quater_right_up.png"/>
          <p:cNvPicPr/>
          <p:nvPr>
            <p:custDataLst>
              <p:tags r:id="rId18"/>
            </p:custDataLst>
          </p:nvPr>
        </p:nvPicPr>
        <p:blipFill>
          <a:blip r:embed="rId17" r:link="rId16"/>
          <a:stretch>
            <a:fillRect/>
          </a:stretch>
        </p:blipFill>
        <p:spPr>
          <a:xfrm>
            <a:off x="179070" y="2552700"/>
            <a:ext cx="53975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../../1V994W2/PycharmProjects/PPT_Background_Generation/pic_temp/1_pic_quater_right_up.png"/>
          <p:cNvPicPr/>
          <p:nvPr>
            <p:custDataLst>
              <p:tags r:id="rId19"/>
            </p:custDataLst>
          </p:nvPr>
        </p:nvPicPr>
        <p:blipFill>
          <a:blip r:embed="rId17" r:link="rId16"/>
          <a:stretch>
            <a:fillRect/>
          </a:stretch>
        </p:blipFill>
        <p:spPr>
          <a:xfrm>
            <a:off x="179070" y="4269740"/>
            <a:ext cx="539750" cy="48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20"/>
            </p:custDataLst>
          </p:nvPr>
        </p:nvSpPr>
        <p:spPr>
          <a:xfrm>
            <a:off x="718185" y="1113155"/>
            <a:ext cx="10754995" cy="556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（三个问题任选其一，进行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字左右的评述）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、是不是人性本善呢？如果是的话，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这个社会上为什么会有那么多的恶人？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人性善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人性恶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哪个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更有利于道德和社会的发展进步？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、人人都该去恶向善，但现实社会中并不如此。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面对不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的人，我们该怎么办？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../../1V994W2/PycharmProjects/PPT_Background_Generation/pic_temp/1_pic_quater_right_up.png"/>
          <p:cNvPicPr/>
          <p:nvPr>
            <p:custDataLst>
              <p:tags r:id="rId21"/>
            </p:custDataLst>
          </p:nvPr>
        </p:nvPicPr>
        <p:blipFill>
          <a:blip r:embed="rId17" r:link="rId16"/>
          <a:stretch>
            <a:fillRect/>
          </a:stretch>
        </p:blipFill>
        <p:spPr>
          <a:xfrm>
            <a:off x="179070" y="5870575"/>
            <a:ext cx="53975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形 10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 flipH="1">
            <a:off x="96428" y="159101"/>
            <a:ext cx="1862885" cy="614583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24"/>
            </p:custDataLst>
          </p:nvPr>
        </p:nvSpPr>
        <p:spPr>
          <a:xfrm>
            <a:off x="1331595" y="6731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课下作业</a:t>
            </a:r>
            <a:endParaRPr 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995" y="100330"/>
            <a:ext cx="6400165" cy="6657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487160" y="100965"/>
            <a:ext cx="5704840" cy="665670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1224895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330" y="0"/>
            <a:ext cx="10546715" cy="670941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0715625" cy="685736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6" name="Group 667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 rot="5400000">
            <a:off x="7448550" y="1696085"/>
            <a:ext cx="6353175" cy="2961005"/>
            <a:chOff x="2066" y="-10"/>
            <a:chExt cx="3564" cy="1484"/>
          </a:xfrm>
          <a:solidFill>
            <a:srgbClr val="285883"/>
          </a:solidFill>
        </p:grpSpPr>
        <p:sp>
          <p:nvSpPr>
            <p:cNvPr id="4" name="Freeform 66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2066" y="-10"/>
              <a:ext cx="3564" cy="1484"/>
            </a:xfrm>
            <a:custGeom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>
              <p:custDataLst>
                <p:tags r:id="rId6"/>
              </p:custDataLst>
            </p:nvPr>
          </p:nvSpPr>
          <p:spPr bwMode="auto">
            <a:xfrm>
              <a:off x="4290" y="159"/>
              <a:ext cx="7" cy="7"/>
            </a:xfrm>
            <a:custGeom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>
              <p:custDataLst>
                <p:tags r:id="rId7"/>
              </p:custDataLst>
            </p:nvPr>
          </p:nvSpPr>
          <p:spPr bwMode="auto">
            <a:xfrm>
              <a:off x="4245" y="-10"/>
              <a:ext cx="97" cy="131"/>
            </a:xfrm>
            <a:custGeom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4311" y="-10"/>
              <a:ext cx="421" cy="399"/>
            </a:xfrm>
            <a:custGeom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>
              <p:custDataLst>
                <p:tags r:id="rId9"/>
              </p:custDataLst>
            </p:nvPr>
          </p:nvSpPr>
          <p:spPr bwMode="auto">
            <a:xfrm>
              <a:off x="4074" y="-10"/>
              <a:ext cx="171" cy="107"/>
            </a:xfrm>
            <a:custGeom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>
              <p:custDataLst>
                <p:tags r:id="rId10"/>
              </p:custDataLst>
            </p:nvPr>
          </p:nvSpPr>
          <p:spPr bwMode="auto">
            <a:xfrm>
              <a:off x="4230" y="138"/>
              <a:ext cx="45" cy="33"/>
            </a:xfrm>
            <a:custGeom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>
              <p:custDataLst>
                <p:tags r:id="rId11"/>
              </p:custDataLst>
            </p:nvPr>
          </p:nvSpPr>
          <p:spPr bwMode="auto">
            <a:xfrm>
              <a:off x="5324" y="-10"/>
              <a:ext cx="121" cy="76"/>
            </a:xfrm>
            <a:custGeom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10" y="-10"/>
              <a:ext cx="159" cy="226"/>
            </a:xfrm>
            <a:custGeom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76"/>
            <p:cNvSpPr/>
            <p:nvPr>
              <p:custDataLst>
                <p:tags r:id="rId13"/>
              </p:custDataLst>
            </p:nvPr>
          </p:nvSpPr>
          <p:spPr bwMode="auto">
            <a:xfrm>
              <a:off x="3876" y="-10"/>
              <a:ext cx="359" cy="240"/>
            </a:xfrm>
            <a:custGeom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>
              <p:custDataLst>
                <p:tags r:id="rId14"/>
              </p:custDataLst>
            </p:nvPr>
          </p:nvSpPr>
          <p:spPr bwMode="auto">
            <a:xfrm>
              <a:off x="2224" y="-10"/>
              <a:ext cx="16" cy="5"/>
            </a:xfrm>
            <a:custGeom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>
              <p:custDataLst>
                <p:tags r:id="rId15"/>
              </p:custDataLst>
            </p:nvPr>
          </p:nvSpPr>
          <p:spPr bwMode="auto">
            <a:xfrm>
              <a:off x="4356" y="-10"/>
              <a:ext cx="149" cy="62"/>
            </a:xfrm>
            <a:custGeom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60419" name="图片 1" descr="../../1V994W2/PycharmProjects/PPT_Background_Generation/pic_temp/1_pic_quater_right_up.png"/>
          <p:cNvPicPr/>
          <p:nvPr>
            <p:custDataLst>
              <p:tags r:id="rId18"/>
            </p:custDataLst>
          </p:nvPr>
        </p:nvPicPr>
        <p:blipFill>
          <a:blip r:embed="rId17" r:link="rId16"/>
          <a:stretch>
            <a:fillRect/>
          </a:stretch>
        </p:blipFill>
        <p:spPr>
          <a:xfrm>
            <a:off x="115570" y="1550670"/>
            <a:ext cx="53975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../../1V994W2/PycharmProjects/PPT_Background_Generation/pic_temp/1_pic_quater_right_up.png"/>
          <p:cNvPicPr/>
          <p:nvPr>
            <p:custDataLst>
              <p:tags r:id="rId19"/>
            </p:custDataLst>
          </p:nvPr>
        </p:nvPicPr>
        <p:blipFill>
          <a:blip r:embed="rId17" r:link="rId16"/>
          <a:stretch>
            <a:fillRect/>
          </a:stretch>
        </p:blipFill>
        <p:spPr>
          <a:xfrm>
            <a:off x="115570" y="3187700"/>
            <a:ext cx="539750" cy="48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20"/>
            </p:custDataLst>
          </p:nvPr>
        </p:nvSpPr>
        <p:spPr>
          <a:xfrm>
            <a:off x="554355" y="176530"/>
            <a:ext cx="1075499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课下作业：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（三个问题任选其一，进行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字左右的评述）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、是不是人性本善呢？如果是的话，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这个社会上为什么会有那么多的恶人？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人性善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人性恶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哪个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更有利于道德和社会的发展进步？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、人人都该去恶向善，但现实社会中并不如此。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面对不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的人，我们该怎么办？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../../1V994W2/PycharmProjects/PPT_Background_Generation/pic_temp/1_pic_quater_right_up.png"/>
          <p:cNvPicPr/>
          <p:nvPr>
            <p:custDataLst>
              <p:tags r:id="rId21"/>
            </p:custDataLst>
          </p:nvPr>
        </p:nvPicPr>
        <p:blipFill>
          <a:blip r:embed="rId17" r:link="rId16"/>
          <a:stretch>
            <a:fillRect/>
          </a:stretch>
        </p:blipFill>
        <p:spPr>
          <a:xfrm>
            <a:off x="115570" y="4845050"/>
            <a:ext cx="539750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9848850" y="128905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拓展阅读</a:t>
            </a:r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46685" y="128905"/>
            <a:ext cx="1149731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（公孙丑问曰）：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敢问夫子恶乎长？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”</a:t>
            </a:r>
            <a:endParaRPr lang="en-US" altLang="zh-CN" sz="3200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曰: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我知言，我善养吾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浩然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之气。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敢问何谓浩然之气？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曰: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难言也。其为气也，至大至刚；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以直养而无害，则塞于天地之间。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5410" y="2682240"/>
            <a:ext cx="11968480" cy="4030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译文：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浩然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：盛大而流动的样子。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公孙丑说：“请问老师您擅长哪一方面呢？”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孟子说：“我能理解别人言辞中表现出来的情志趋向，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我善于培养自己的浩然之气。”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公孙丑说：“请问什么叫做浩然之气呢？”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孟子说：“这很难用一两句话说清楚。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这种气，极端浩大，极端有力量，用正直去培养它而不加以伤害，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就会充满天地之间。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05740" y="1165860"/>
            <a:ext cx="1178052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曰：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臣闻之胡龁曰：‘王坐于堂上，有牵牛而过堂下者，</a:t>
            </a:r>
            <a:endParaRPr lang="zh-CN" altLang="en-US" sz="32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王见之，曰：“牛何之？”对曰：“将以衅钟。”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王曰：“舍之！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吾不忍其觳觫，若无罪而就死地。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对曰：“然则废衅钟与？”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曰：“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何可废也，以羊易之。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”’不识有诸？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曰：“有之。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曰：“</a:t>
            </a:r>
            <a:r>
              <a:rPr lang="zh-CN" altLang="en-US" sz="3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是心足以王矣。百姓皆以王为爱也，臣固知王之不忍也。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王曰：“然，诚有百姓者。齐国虽褊小，吾何爱一牛？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即不忍其觳觫，若无罪而就死地，故以羊易之也。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曰：“王无异于百姓之以王为爱也。以小易大，彼恶知之？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王若隐其无罪而就死地，则牛羊何择焉？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476375" y="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复习导入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19288" y="115286"/>
            <a:ext cx="1862885" cy="61458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35" y="0"/>
            <a:ext cx="1219136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其为气也，配义与道；无是，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馁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是集义所生者，非义袭而取之也。行有不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慊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于心，则馁矣。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我故曰: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32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告子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未尝知义，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以其外之也。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必有事焉而勿正，心勿忘，勿助长也。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30175" y="2176780"/>
            <a:ext cx="10342880" cy="45231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译文：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馁：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萎靡不振，缺乏力量。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慊：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（qiàn满足，同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惬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，惬意）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这种气必须与仁义道德相配，否则就会缺乏力量。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而且，必须要有经常性的仁义道德蓄养才能生成，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而不是靠偶尔的正义行为就能获取的。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一旦你的行为问心有愧，这种气就会缺乏力量了。 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所以我说，告子不懂得义，因为他把义看成心外的东西。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我们一定要不断地培养义，心中不要忘记，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但也不要一厢情愿地去帮助它生长。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42570" y="318135"/>
            <a:ext cx="1170686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告子何许人也?关于告子有不同的说法。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说法一: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告子是东周战国时思想家，法家人物，曾受教于墨子,有口才,讲仁义。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由于孟子在人性问题上和他有过几次辩论，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所以他的学说仅有一鳞片甲记录在《孟子·告子》中。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说法二: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告子是孟子的学生。因为古人赵歧考证过,他是孟子的弟子。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说法三: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告子本人无著作流传，因此也有其人纯属杜撰一说。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3660" y="73660"/>
            <a:ext cx="1204404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无若宋人然。宋人有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闵其苗之不长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揠之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者；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芒芒然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归，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谓其人曰: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今日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矣，予助苗长矣。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其子趋而往视之，苗则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槁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矣。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天下之不助苗长者寡矣。以为无益而舍之者，不耘苗者也。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助之长者，揠苗者也。非徒无益，而又害之。</a:t>
            </a:r>
            <a:endParaRPr lang="en-US" altLang="zh-CN" sz="320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59715" y="2626995"/>
            <a:ext cx="10850880" cy="3969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不要像宋人一样：宋国有个人嫌他种的禾苗老是长不高，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于是到地里去用手把它们一株一株地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拔高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累得气喘吁吁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地回家，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对他家里人说：‘今天可真把我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累坏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啦！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不过，我总算让禾苗一下子就长高了！’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他的儿子跑到地里去一看，禾苗已全部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枯死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天下人不犯这种拔苗助长错误的是很少的。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认为养护庄稼没有用处而不去管它们的，是只种庄稼不除草的懒汉；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一厢情愿地去帮助禾苗生长的人，就是拔禾苗的人，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但这不仅仅是没有好处的，而且还损伤了禾苗。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0" y="116205"/>
            <a:ext cx="105517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/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何谓知言？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曰: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诐（bì，偏颇，邪僻）辞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知其所蔽，淫辞知其所陷，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邪辞知其所离，遁辞知其所穷。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生于其心，害于其政；发于其政，害于其事。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0" y="2816860"/>
            <a:ext cx="11968480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公孙丑问：“怎样才算理解别人言辞中表现出来的情志趋向呢？”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孟子回答说：“偏颇的言论，知道它不全面的地方；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过激的言论，知道它陷入错误的地方；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邪曲的言论，知道它背离正道的地方；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躲闪的言论，知道它理屈辞穷的地方。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从心里产生，必然会对政治造成危害，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用于政治，必然会对国家大事造成危害。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61925" y="169545"/>
            <a:ext cx="106394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圣人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复起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，必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吾言矣。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宰我、子贡善为说辞，冉牛、闵子、颜渊善言德行；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孔子兼之，曰: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我于辞命，则不能也。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93370" y="1849120"/>
            <a:ext cx="114179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如果有圣人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再次出现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，一定会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赞成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我所说的。”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“宰我、子贡擅长言谈辞令，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冉牛、闵子、颜渊擅长阐述德行。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孔子兼有这两方面的特长，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（却还）说：‘我对于辞令，是不擅长的。’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6" name="Group 667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-635" y="0"/>
            <a:ext cx="7828915" cy="3660140"/>
            <a:chOff x="2066" y="-10"/>
            <a:chExt cx="3564" cy="1484"/>
          </a:xfrm>
          <a:solidFill>
            <a:srgbClr val="285883"/>
          </a:solidFill>
        </p:grpSpPr>
        <p:sp>
          <p:nvSpPr>
            <p:cNvPr id="6" name="Freeform 66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2066" y="-10"/>
              <a:ext cx="3564" cy="1484"/>
            </a:xfrm>
            <a:custGeom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>
              <p:custDataLst>
                <p:tags r:id="rId6"/>
              </p:custDataLst>
            </p:nvPr>
          </p:nvSpPr>
          <p:spPr bwMode="auto">
            <a:xfrm>
              <a:off x="4290" y="159"/>
              <a:ext cx="7" cy="7"/>
            </a:xfrm>
            <a:custGeom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>
              <p:custDataLst>
                <p:tags r:id="rId7"/>
              </p:custDataLst>
            </p:nvPr>
          </p:nvSpPr>
          <p:spPr bwMode="auto">
            <a:xfrm>
              <a:off x="4245" y="-10"/>
              <a:ext cx="97" cy="131"/>
            </a:xfrm>
            <a:custGeom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4311" y="-10"/>
              <a:ext cx="421" cy="399"/>
            </a:xfrm>
            <a:custGeom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>
              <p:custDataLst>
                <p:tags r:id="rId9"/>
              </p:custDataLst>
            </p:nvPr>
          </p:nvSpPr>
          <p:spPr bwMode="auto">
            <a:xfrm>
              <a:off x="4074" y="-10"/>
              <a:ext cx="171" cy="107"/>
            </a:xfrm>
            <a:custGeom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>
              <p:custDataLst>
                <p:tags r:id="rId10"/>
              </p:custDataLst>
            </p:nvPr>
          </p:nvSpPr>
          <p:spPr bwMode="auto">
            <a:xfrm>
              <a:off x="4230" y="138"/>
              <a:ext cx="45" cy="33"/>
            </a:xfrm>
            <a:custGeom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>
              <p:custDataLst>
                <p:tags r:id="rId11"/>
              </p:custDataLst>
            </p:nvPr>
          </p:nvSpPr>
          <p:spPr bwMode="auto">
            <a:xfrm>
              <a:off x="5324" y="-10"/>
              <a:ext cx="121" cy="76"/>
            </a:xfrm>
            <a:custGeom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610" y="-10"/>
              <a:ext cx="159" cy="226"/>
            </a:xfrm>
            <a:custGeom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676"/>
            <p:cNvSpPr/>
            <p:nvPr>
              <p:custDataLst>
                <p:tags r:id="rId13"/>
              </p:custDataLst>
            </p:nvPr>
          </p:nvSpPr>
          <p:spPr bwMode="auto">
            <a:xfrm>
              <a:off x="3876" y="-10"/>
              <a:ext cx="359" cy="240"/>
            </a:xfrm>
            <a:custGeom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>
              <p:custDataLst>
                <p:tags r:id="rId14"/>
              </p:custDataLst>
            </p:nvPr>
          </p:nvSpPr>
          <p:spPr bwMode="auto">
            <a:xfrm>
              <a:off x="2224" y="-10"/>
              <a:ext cx="16" cy="5"/>
            </a:xfrm>
            <a:custGeom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>
              <p:custDataLst>
                <p:tags r:id="rId15"/>
              </p:custDataLst>
            </p:nvPr>
          </p:nvSpPr>
          <p:spPr bwMode="auto">
            <a:xfrm>
              <a:off x="4356" y="-10"/>
              <a:ext cx="149" cy="62"/>
            </a:xfrm>
            <a:custGeom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" name="Group 667"/>
          <p:cNvGrpSpPr>
            <a:grpSpLocks noChangeAspect="1"/>
          </p:cNvGrpSpPr>
          <p:nvPr>
            <p:custDataLst>
              <p:tags r:id="rId16"/>
            </p:custDataLst>
          </p:nvPr>
        </p:nvGrpSpPr>
        <p:grpSpPr>
          <a:xfrm rot="10800000">
            <a:off x="6373495" y="4571365"/>
            <a:ext cx="5856605" cy="2352675"/>
            <a:chOff x="2066" y="-10"/>
            <a:chExt cx="3564" cy="1484"/>
          </a:xfrm>
          <a:solidFill>
            <a:srgbClr val="285883"/>
          </a:solidFill>
        </p:grpSpPr>
        <p:sp>
          <p:nvSpPr>
            <p:cNvPr id="3" name="Freeform 668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2066" y="-10"/>
              <a:ext cx="3564" cy="1484"/>
            </a:xfrm>
            <a:custGeom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669"/>
            <p:cNvSpPr/>
            <p:nvPr>
              <p:custDataLst>
                <p:tags r:id="rId18"/>
              </p:custDataLst>
            </p:nvPr>
          </p:nvSpPr>
          <p:spPr bwMode="auto">
            <a:xfrm>
              <a:off x="4290" y="159"/>
              <a:ext cx="7" cy="7"/>
            </a:xfrm>
            <a:custGeom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70"/>
            <p:cNvSpPr/>
            <p:nvPr>
              <p:custDataLst>
                <p:tags r:id="rId19"/>
              </p:custDataLst>
            </p:nvPr>
          </p:nvSpPr>
          <p:spPr bwMode="auto">
            <a:xfrm>
              <a:off x="4245" y="-10"/>
              <a:ext cx="97" cy="131"/>
            </a:xfrm>
            <a:custGeom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71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4311" y="-10"/>
              <a:ext cx="421" cy="399"/>
            </a:xfrm>
            <a:custGeom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72"/>
            <p:cNvSpPr/>
            <p:nvPr>
              <p:custDataLst>
                <p:tags r:id="rId21"/>
              </p:custDataLst>
            </p:nvPr>
          </p:nvSpPr>
          <p:spPr bwMode="auto">
            <a:xfrm>
              <a:off x="4074" y="-10"/>
              <a:ext cx="171" cy="107"/>
            </a:xfrm>
            <a:custGeom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673"/>
            <p:cNvSpPr/>
            <p:nvPr>
              <p:custDataLst>
                <p:tags r:id="rId22"/>
              </p:custDataLst>
            </p:nvPr>
          </p:nvSpPr>
          <p:spPr bwMode="auto">
            <a:xfrm>
              <a:off x="4230" y="138"/>
              <a:ext cx="45" cy="33"/>
            </a:xfrm>
            <a:custGeom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674"/>
            <p:cNvSpPr/>
            <p:nvPr>
              <p:custDataLst>
                <p:tags r:id="rId23"/>
              </p:custDataLst>
            </p:nvPr>
          </p:nvSpPr>
          <p:spPr bwMode="auto">
            <a:xfrm>
              <a:off x="5324" y="-10"/>
              <a:ext cx="121" cy="76"/>
            </a:xfrm>
            <a:custGeom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675"/>
            <p:cNvSpPr>
              <a:spLocks noEditPoints="1"/>
            </p:cNvSpPr>
            <p:nvPr>
              <p:custDataLst>
                <p:tags r:id="rId24"/>
              </p:custDataLst>
            </p:nvPr>
          </p:nvSpPr>
          <p:spPr bwMode="auto">
            <a:xfrm>
              <a:off x="3610" y="-10"/>
              <a:ext cx="159" cy="226"/>
            </a:xfrm>
            <a:custGeom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676"/>
            <p:cNvSpPr/>
            <p:nvPr>
              <p:custDataLst>
                <p:tags r:id="rId25"/>
              </p:custDataLst>
            </p:nvPr>
          </p:nvSpPr>
          <p:spPr bwMode="auto">
            <a:xfrm>
              <a:off x="3876" y="-10"/>
              <a:ext cx="359" cy="240"/>
            </a:xfrm>
            <a:custGeom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677"/>
            <p:cNvSpPr/>
            <p:nvPr>
              <p:custDataLst>
                <p:tags r:id="rId26"/>
              </p:custDataLst>
            </p:nvPr>
          </p:nvSpPr>
          <p:spPr bwMode="auto">
            <a:xfrm>
              <a:off x="2224" y="-10"/>
              <a:ext cx="16" cy="5"/>
            </a:xfrm>
            <a:custGeom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678"/>
            <p:cNvSpPr/>
            <p:nvPr>
              <p:custDataLst>
                <p:tags r:id="rId27"/>
              </p:custDataLst>
            </p:nvPr>
          </p:nvSpPr>
          <p:spPr bwMode="auto">
            <a:xfrm>
              <a:off x="4356" y="-10"/>
              <a:ext cx="149" cy="62"/>
            </a:xfrm>
            <a:custGeom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40" name="矩形 39"/>
          <p:cNvSpPr/>
          <p:nvPr>
            <p:custDataLst>
              <p:tags r:id="rId28"/>
            </p:custDataLst>
          </p:nvPr>
        </p:nvSpPr>
        <p:spPr>
          <a:xfrm>
            <a:off x="6876415" y="1310005"/>
            <a:ext cx="1198245" cy="385826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6600">
                <a:latin typeface="华文行楷" panose="02010800040101010101" pitchFamily="2" charset="-122"/>
                <a:ea typeface="华文行楷" panose="02010800040101010101" pitchFamily="2" charset="-122"/>
              </a:rPr>
              <a:t>谢谢观看</a:t>
            </a:r>
            <a:endParaRPr lang="zh-CN" altLang="en-US" sz="660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41" name="New picture" hidden="1"/>
          <p:cNvPicPr/>
          <p:nvPr>
            <p:custDataLst>
              <p:tags r:id="rId30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12420600" y="122428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形 4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lum bright="-48000"/>
          </a:blip>
          <a:stretch>
            <a:fillRect/>
          </a:stretch>
        </p:blipFill>
        <p:spPr>
          <a:xfrm flipH="1">
            <a:off x="-93980" y="-36195"/>
            <a:ext cx="5698490" cy="693039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-93980" y="340995"/>
            <a:ext cx="12285980" cy="6177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-28575" y="0"/>
            <a:ext cx="1676400" cy="6858635"/>
          </a:xfrm>
          <a:prstGeom prst="rect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>
            <a:off x="1660730" y="1623147"/>
            <a:ext cx="1018471" cy="692101"/>
            <a:chOff x="1864138" y="2261553"/>
            <a:chExt cx="912016" cy="619760"/>
          </a:xfrm>
        </p:grpSpPr>
        <p:pic>
          <p:nvPicPr>
            <p:cNvPr id="20" name="图片 19" descr="e64afae20b7a41024e2e588b23f666b0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1913825" y="2274679"/>
              <a:ext cx="862329" cy="523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壹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itchFamily="2" charset="-122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12"/>
            </p:custDataLst>
          </p:nvPr>
        </p:nvGrpSpPr>
        <p:grpSpPr>
          <a:xfrm>
            <a:off x="1660221" y="2780117"/>
            <a:ext cx="1050797" cy="692101"/>
            <a:chOff x="1864138" y="2261553"/>
            <a:chExt cx="940964" cy="619760"/>
          </a:xfrm>
        </p:grpSpPr>
        <p:pic>
          <p:nvPicPr>
            <p:cNvPr id="24" name="图片 23" descr="e64afae20b7a41024e2e588b23f666b0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>
              <p:custDataLst>
                <p:tags r:id="rId14"/>
              </p:custDataLst>
            </p:nvPr>
          </p:nvSpPr>
          <p:spPr>
            <a:xfrm>
              <a:off x="1942772" y="2284457"/>
              <a:ext cx="862330" cy="523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贰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anose="02010601030101010101" pitchFamily="2" charset="-122"/>
              </a:endParaRPr>
            </a:p>
          </p:txBody>
        </p:sp>
      </p:grpSp>
      <p:pic>
        <p:nvPicPr>
          <p:cNvPr id="8" name="图形 1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-215357" y="5801711"/>
            <a:ext cx="1862885" cy="61458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7"/>
            </p:custDataLst>
          </p:nvPr>
        </p:nvSpPr>
        <p:spPr>
          <a:xfrm>
            <a:off x="256540" y="995680"/>
            <a:ext cx="1106170" cy="44919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  习  目  标</a:t>
            </a:r>
            <a:endParaRPr lang="zh-CN" altLang="en-US" sz="600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文本框 5"/>
          <p:cNvSpPr txBox="1"/>
          <p:nvPr>
            <p:custDataLst>
              <p:tags r:id="rId18"/>
            </p:custDataLst>
          </p:nvPr>
        </p:nvSpPr>
        <p:spPr>
          <a:xfrm>
            <a:off x="2352675" y="1722120"/>
            <a:ext cx="9784080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落实文言基础知识，疏通文意，把握文章内容。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了解孟子的思想主张：性善论和仁政论。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分析本文的论证思路，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并探究孟子的这些论断是否有充分的合理性。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9"/>
            </p:custDataLst>
          </p:nvPr>
        </p:nvGrpSpPr>
        <p:grpSpPr>
          <a:xfrm>
            <a:off x="1628471" y="4093297"/>
            <a:ext cx="1050797" cy="692101"/>
            <a:chOff x="1864138" y="2261553"/>
            <a:chExt cx="940964" cy="619760"/>
          </a:xfrm>
        </p:grpSpPr>
        <p:pic>
          <p:nvPicPr>
            <p:cNvPr id="9" name="图片 8" descr="e64afae20b7a41024e2e588b23f666b0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>
              <p:custDataLst>
                <p:tags r:id="rId21"/>
              </p:custDataLst>
            </p:nvPr>
          </p:nvSpPr>
          <p:spPr>
            <a:xfrm>
              <a:off x="1942772" y="2284457"/>
              <a:ext cx="862330" cy="522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叁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anose="02010601030101010101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4279" name="Title 6"/>
          <p:cNvSpPr/>
          <p:nvPr>
            <p:custDataLst>
              <p:tags r:id="rId4"/>
            </p:custDataLst>
          </p:nvPr>
        </p:nvSpPr>
        <p:spPr>
          <a:xfrm>
            <a:off x="0" y="706755"/>
            <a:ext cx="7518400" cy="5511800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/>
          <a:lstStyle/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孟子（公元前372年——前289年），</a:t>
            </a:r>
            <a:endParaRPr lang="zh-CN" altLang="en-US" sz="3200">
              <a:solidFill>
                <a:srgbClr val="40404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名轲，字子舆，邹国(今山东邹城)人。</a:t>
            </a:r>
            <a:endParaRPr lang="zh-CN" altLang="en-US" sz="3200"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战国时期哲学家、政治家、教育家，</a:t>
            </a:r>
            <a:endParaRPr lang="zh-CN" altLang="en-US" sz="3200"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儒家学派的代表人物之一，与孔子并称</a:t>
            </a:r>
            <a:r>
              <a:rPr lang="en-US" altLang="zh-CN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）</a:t>
            </a:r>
            <a:r>
              <a:rPr lang="en-US" altLang="zh-CN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。孟子从小立志学儒习礼，</a:t>
            </a:r>
            <a:endParaRPr lang="zh-CN" altLang="en-US" sz="3200"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15岁他入学读书，</a:t>
            </a: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上承孔子、子思之学</a:t>
            </a: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“受业於子思(孔子之孙)之门人”。</a:t>
            </a:r>
            <a:endParaRPr lang="zh-CN" altLang="en-US" sz="3200"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孟子宣扬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 ）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endParaRPr lang="zh-CN" altLang="en-US" sz="3200">
              <a:latin typeface="宋体" pitchFamily="2" charset="-122"/>
              <a:ea typeface="宋体" pitchFamily="2" charset="-122"/>
              <a:cs typeface="宋体" panose="02010600030101010101" pitchFamily="2" charset="-122"/>
              <a:sym typeface="+mn-ea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最早提出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 ）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思想，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被韩愈列为先秦儒家继承孔子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道统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的人物，元朝追封为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）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孟子的思想集中反映在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孟子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一书中。</a:t>
            </a:r>
            <a:endParaRPr lang="zh-CN" altLang="en-US" sz="3200"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20635" y="140970"/>
            <a:ext cx="4471035" cy="658050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0" y="0"/>
            <a:ext cx="29946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i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仿宋" panose="02010609060101010101" charset="-122"/>
                <a:ea typeface="仿宋" panose="02010609060101010101" charset="-122"/>
              </a:rPr>
              <a:t>知 人 论 世</a:t>
            </a:r>
            <a:endParaRPr lang="zh-CN" altLang="en-US" sz="4000" b="1" i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reflection blurRad="6350" stA="53000" endA="300" endPos="35500" dir="5400000" sy="-90000" algn="bl" rotWithShape="0"/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842645" y="264096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孔孟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994660" y="4100195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仁   政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2689860" y="4622165"/>
            <a:ext cx="2138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 贵 君 轻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4525010" y="5586730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亚  圣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255" y="3677285"/>
            <a:ext cx="3166745" cy="3296285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6903" y="57501"/>
            <a:ext cx="1862885" cy="614583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86995" y="1148715"/>
            <a:ext cx="1111377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孟子曰：</a:t>
            </a:r>
            <a:endParaRPr lang="zh-CN" altLang="en-US" sz="36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“人皆有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不忍人之心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36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先王有不忍人之心，斯有不忍人之政矣；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不忍人之心</a:t>
            </a:r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不忍人之政，</a:t>
            </a:r>
            <a:r>
              <a:rPr lang="zh-CN" altLang="en-US" sz="3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天下可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运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之掌上。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谓人皆有不忍人之心者：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今人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乍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见孺子将入于井，皆有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怵惕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恻隐之心；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</a:t>
            </a:r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交于孺子之父母也，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非所以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誉于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乡党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朋友也，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</a:t>
            </a:r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恶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其声而</a:t>
            </a:r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然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也。</a:t>
            </a:r>
            <a:endParaRPr lang="zh-CN" altLang="en-US" sz="3600"/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1389380" y="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自读深思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3614420" y="57785"/>
            <a:ext cx="627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字字落实，翻译句子，把握内容。</a:t>
            </a:r>
            <a:endParaRPr lang="zh-CN" altLang="en-US" sz="32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18160" y="336550"/>
            <a:ext cx="11155680" cy="6185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/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由是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观之，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无恻隐之心，非人也；无羞恶之心，非人也；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辞让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之心，非人也；无是非之心，非人也。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恻隐之心，仁之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也；羞恶之心，义之端也；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辞让之心，礼之端也；是非之心，智之端也。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人之有</a:t>
            </a:r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四端也，犹其有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四体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有是四端而自谓不能者，自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贼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者也；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谓其君不能者，贼其君者也。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凡有四端于我者，知皆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扩而充之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矣，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若火之始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，泉之始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达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苟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能充之，足以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四海；苟不充之，不足以事父母。”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476375" y="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自学反馈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119288" y="115286"/>
            <a:ext cx="1862885" cy="61458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363855" y="1602105"/>
            <a:ext cx="457073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恶：</a:t>
            </a:r>
            <a:endParaRPr lang="zh-CN" altLang="en-US" sz="4000" b="1">
              <a:solidFill>
                <a:srgbClr val="00B0F0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）è 恶心</a:t>
            </a:r>
            <a:endParaRPr lang="zh-CN" altLang="en-US" sz="320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ě 恶毒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wū彼恶知之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恶何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wù厌恶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5260975" y="1728470"/>
            <a:ext cx="6303010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达：</a:t>
            </a:r>
            <a:endParaRPr lang="zh-CN" altLang="en-US" sz="3200" b="1">
              <a:solidFill>
                <a:srgbClr val="00B0F0"/>
              </a:solidFill>
              <a:latin typeface="微软雅黑" panose="020b0503020204020204" charset="-122"/>
              <a:ea typeface="微软雅黑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）通达无阻，顺畅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文章憎命达</a:t>
            </a:r>
            <a:endParaRPr lang="zh-CN" altLang="en-US" sz="320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）到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到达，抵达  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）通晓，明白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人情练达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表达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表情达意  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实现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目的已达到</a:t>
            </a:r>
            <a:endParaRPr lang="zh-CN" altLang="en-US" sz="3200">
              <a:latin typeface="宋体" pitchFamily="2" charset="-122"/>
              <a:ea typeface="宋体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显贵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达官贵人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390015" y="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合作探究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119288" y="115286"/>
            <a:ext cx="1862885" cy="61458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306070" y="103886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970" y="114300"/>
            <a:ext cx="3208655" cy="662876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2663825" y="2552700"/>
            <a:ext cx="88696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结合你对孟子思想的了解，</a:t>
            </a:r>
            <a:endParaRPr lang="zh-CN" altLang="en-US" sz="360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判断他的这些论断是否具备充分的合理性，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并谈谈理由。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8450" y="237490"/>
            <a:ext cx="11595100" cy="6382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298358" y="361031"/>
            <a:ext cx="1862885" cy="614583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1550035" y="237490"/>
            <a:ext cx="24815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归纳总结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1</a:t>
            </a:r>
            <a:endParaRPr lang="en-US" alt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475230" y="1111885"/>
            <a:ext cx="7040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人皆有不忍人之心→行不忍人之政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3033395" y="1876425"/>
            <a:ext cx="612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仁心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（人性）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→仁政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（政治）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492125" y="2628900"/>
            <a:ext cx="1074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不忍人之心是人天生就有的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→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所以施行仁政也是天经地义的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15570" y="3726815"/>
            <a:ext cx="20459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孺子</a:t>
            </a:r>
            <a:endParaRPr lang="zh-CN" altLang="en-US" sz="3200">
              <a:latin typeface="微软雅黑" panose="020b0503020204020204" charset="-122"/>
              <a:ea typeface="微软雅黑"/>
            </a:endParaRPr>
          </a:p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将入于井</a:t>
            </a:r>
            <a:endParaRPr lang="zh-CN" altLang="en-US" sz="3600">
              <a:latin typeface="Arial" pitchFamily="34" charset="0"/>
              <a:ea typeface="微软雅黑"/>
              <a:cs typeface="Arial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2475230" y="3726815"/>
            <a:ext cx="465328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人皆有恻隐之心</a:t>
            </a:r>
            <a:endParaRPr lang="zh-CN" altLang="en-US" sz="32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（无恻隐之心，非人也）</a:t>
            </a:r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7839710" y="397319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扩而充之</a:t>
            </a:r>
            <a:endParaRPr lang="zh-CN" altLang="en-US" sz="3200"/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10486390" y="3973195"/>
            <a:ext cx="1581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保四海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5" name="下箭头 19464" descr="E:/桌面储存/芝兰之鑫封面"/>
          <p:cNvSpPr/>
          <p:nvPr>
            <p:custDataLst>
              <p:tags r:id="rId15"/>
            </p:custDataLst>
          </p:nvPr>
        </p:nvSpPr>
        <p:spPr>
          <a:xfrm rot="16200000">
            <a:off x="2240915" y="3846195"/>
            <a:ext cx="457200" cy="838200"/>
          </a:xfrm>
          <a:prstGeom prst="downArrow">
            <a:avLst>
              <a:gd name="adj1" fmla="val 50000"/>
              <a:gd name="adj2" fmla="val 45833"/>
            </a:avLst>
          </a:prstGeom>
          <a:blipFill rotWithShape="1">
            <a:blip r:link="rId16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下箭头 13" descr="E:/桌面储存/芝兰之鑫封面"/>
          <p:cNvSpPr/>
          <p:nvPr>
            <p:custDataLst>
              <p:tags r:id="rId17"/>
            </p:custDataLst>
          </p:nvPr>
        </p:nvSpPr>
        <p:spPr>
          <a:xfrm rot="16200000">
            <a:off x="7192010" y="3846195"/>
            <a:ext cx="457200" cy="838200"/>
          </a:xfrm>
          <a:prstGeom prst="downArrow">
            <a:avLst>
              <a:gd name="adj1" fmla="val 50000"/>
              <a:gd name="adj2" fmla="val 45833"/>
            </a:avLst>
          </a:prstGeom>
          <a:blipFill rotWithShape="1">
            <a:blip r:link="rId16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下箭头 14" descr="E:/桌面储存/芝兰之鑫封面"/>
          <p:cNvSpPr/>
          <p:nvPr>
            <p:custDataLst>
              <p:tags r:id="rId18"/>
            </p:custDataLst>
          </p:nvPr>
        </p:nvSpPr>
        <p:spPr>
          <a:xfrm rot="16200000">
            <a:off x="9838690" y="3846195"/>
            <a:ext cx="457200" cy="838200"/>
          </a:xfrm>
          <a:prstGeom prst="downArrow">
            <a:avLst>
              <a:gd name="adj1" fmla="val 50000"/>
              <a:gd name="adj2" fmla="val 45833"/>
            </a:avLst>
          </a:prstGeom>
          <a:blipFill rotWithShape="1">
            <a:blip r:link="rId16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442"/>
</p:tagLst>
</file>

<file path=ppt/tags/tag10.xml><?xml version="1.0" encoding="utf-8"?>
<p:tagLst xmlns:p="http://schemas.openxmlformats.org/presentationml/2006/main">
  <p:tag name="AS_UNIQUEID" val="451"/>
</p:tagLst>
</file>

<file path=ppt/tags/tag100.xml><?xml version="1.0" encoding="utf-8"?>
<p:tagLst xmlns:p="http://schemas.openxmlformats.org/presentationml/2006/main">
  <p:tag name="AS_UNIQUEID" val="541"/>
</p:tagLst>
</file>

<file path=ppt/tags/tag101.xml><?xml version="1.0" encoding="utf-8"?>
<p:tagLst xmlns:p="http://schemas.openxmlformats.org/presentationml/2006/main">
  <p:tag name="AS_UNIQUEID" val="542"/>
</p:tagLst>
</file>

<file path=ppt/tags/tag102.xml><?xml version="1.0" encoding="utf-8"?>
<p:tagLst xmlns:p="http://schemas.openxmlformats.org/presentationml/2006/main">
  <p:tag name="AS_UNIQUEID" val="543"/>
</p:tagLst>
</file>

<file path=ppt/tags/tag103.xml><?xml version="1.0" encoding="utf-8"?>
<p:tagLst xmlns:p="http://schemas.openxmlformats.org/presentationml/2006/main">
  <p:tag name="AS_UNIQUEID" val="544"/>
</p:tagLst>
</file>

<file path=ppt/tags/tag104.xml><?xml version="1.0" encoding="utf-8"?>
<p:tagLst xmlns:p="http://schemas.openxmlformats.org/presentationml/2006/main">
  <p:tag name="AS_UNIQUEID" val="545"/>
</p:tagLst>
</file>

<file path=ppt/tags/tag105.xml><?xml version="1.0" encoding="utf-8"?>
<p:tagLst xmlns:p="http://schemas.openxmlformats.org/presentationml/2006/main">
  <p:tag name="AS_UNIQUEID" val="546"/>
</p:tagLst>
</file>

<file path=ppt/tags/tag106.xml><?xml version="1.0" encoding="utf-8"?>
<p:tagLst xmlns:p="http://schemas.openxmlformats.org/presentationml/2006/main">
  <p:tag name="AS_UNIQUEID" val="547"/>
</p:tagLst>
</file>

<file path=ppt/tags/tag107.xml><?xml version="1.0" encoding="utf-8"?>
<p:tagLst xmlns:p="http://schemas.openxmlformats.org/presentationml/2006/main">
  <p:tag name="AS_UNIQUEID" val="548"/>
</p:tagLst>
</file>

<file path=ppt/tags/tag108.xml><?xml version="1.0" encoding="utf-8"?>
<p:tagLst xmlns:p="http://schemas.openxmlformats.org/presentationml/2006/main">
  <p:tag name="AS_UNIQUEID" val="549"/>
</p:tagLst>
</file>

<file path=ppt/tags/tag109.xml><?xml version="1.0" encoding="utf-8"?>
<p:tagLst xmlns:p="http://schemas.openxmlformats.org/presentationml/2006/main">
  <p:tag name="AS_UNIQUEID" val="550"/>
</p:tagLst>
</file>

<file path=ppt/tags/tag11.xml><?xml version="1.0" encoding="utf-8"?>
<p:tagLst xmlns:p="http://schemas.openxmlformats.org/presentationml/2006/main">
  <p:tag name="AS_UNIQUEID" val="452"/>
</p:tagLst>
</file>

<file path=ppt/tags/tag110.xml><?xml version="1.0" encoding="utf-8"?>
<p:tagLst xmlns:p="http://schemas.openxmlformats.org/presentationml/2006/main">
  <p:tag name="AS_UNIQUEID" val="551"/>
</p:tagLst>
</file>

<file path=ppt/tags/tag111.xml><?xml version="1.0" encoding="utf-8"?>
<p:tagLst xmlns:p="http://schemas.openxmlformats.org/presentationml/2006/main">
  <p:tag name="AS_UNIQUEID" val="552"/>
</p:tagLst>
</file>

<file path=ppt/tags/tag112.xml><?xml version="1.0" encoding="utf-8"?>
<p:tagLst xmlns:p="http://schemas.openxmlformats.org/presentationml/2006/main">
  <p:tag name="AS_UNIQUEID" val="553"/>
</p:tagLst>
</file>

<file path=ppt/tags/tag113.xml><?xml version="1.0" encoding="utf-8"?>
<p:tagLst xmlns:p="http://schemas.openxmlformats.org/presentationml/2006/main">
  <p:tag name="AS_UNIQUEID" val="554"/>
</p:tagLst>
</file>

<file path=ppt/tags/tag114.xml><?xml version="1.0" encoding="utf-8"?>
<p:tagLst xmlns:p="http://schemas.openxmlformats.org/presentationml/2006/main">
  <p:tag name="AS_UNIQUEID" val="555"/>
</p:tagLst>
</file>

<file path=ppt/tags/tag115.xml><?xml version="1.0" encoding="utf-8"?>
<p:tagLst xmlns:p="http://schemas.openxmlformats.org/presentationml/2006/main">
  <p:tag name="AS_UNIQUEID" val="556"/>
</p:tagLst>
</file>

<file path=ppt/tags/tag116.xml><?xml version="1.0" encoding="utf-8"?>
<p:tagLst xmlns:p="http://schemas.openxmlformats.org/presentationml/2006/main">
  <p:tag name="AS_UNIQUEID" val="557"/>
</p:tagLst>
</file>

<file path=ppt/tags/tag117.xml><?xml version="1.0" encoding="utf-8"?>
<p:tagLst xmlns:p="http://schemas.openxmlformats.org/presentationml/2006/main">
  <p:tag name="AS_UNIQUEID" val="558"/>
</p:tagLst>
</file>

<file path=ppt/tags/tag118.xml><?xml version="1.0" encoding="utf-8"?>
<p:tagLst xmlns:p="http://schemas.openxmlformats.org/presentationml/2006/main">
  <p:tag name="AS_UNIQUEID" val="559"/>
</p:tagLst>
</file>

<file path=ppt/tags/tag119.xml><?xml version="1.0" encoding="utf-8"?>
<p:tagLst xmlns:p="http://schemas.openxmlformats.org/presentationml/2006/main">
  <p:tag name="AS_UNIQUEID" val="560"/>
</p:tagLst>
</file>

<file path=ppt/tags/tag12.xml><?xml version="1.0" encoding="utf-8"?>
<p:tagLst xmlns:p="http://schemas.openxmlformats.org/presentationml/2006/main">
  <p:tag name="AS_UNIQUEID" val="453"/>
</p:tagLst>
</file>

<file path=ppt/tags/tag120.xml><?xml version="1.0" encoding="utf-8"?>
<p:tagLst xmlns:p="http://schemas.openxmlformats.org/presentationml/2006/main">
  <p:tag name="AS_UNIQUEID" val="561"/>
</p:tagLst>
</file>

<file path=ppt/tags/tag121.xml><?xml version="1.0" encoding="utf-8"?>
<p:tagLst xmlns:p="http://schemas.openxmlformats.org/presentationml/2006/main">
  <p:tag name="AS_UNIQUEID" val="562"/>
</p:tagLst>
</file>

<file path=ppt/tags/tag122.xml><?xml version="1.0" encoding="utf-8"?>
<p:tagLst xmlns:p="http://schemas.openxmlformats.org/presentationml/2006/main">
  <p:tag name="AS_UNIQUEID" val="563"/>
</p:tagLst>
</file>

<file path=ppt/tags/tag123.xml><?xml version="1.0" encoding="utf-8"?>
<p:tagLst xmlns:p="http://schemas.openxmlformats.org/presentationml/2006/main">
  <p:tag name="AS_UNIQUEID" val="564"/>
</p:tagLst>
</file>

<file path=ppt/tags/tag124.xml><?xml version="1.0" encoding="utf-8"?>
<p:tagLst xmlns:p="http://schemas.openxmlformats.org/presentationml/2006/main">
  <p:tag name="AS_UNIQUEID" val="565"/>
</p:tagLst>
</file>

<file path=ppt/tags/tag125.xml><?xml version="1.0" encoding="utf-8"?>
<p:tagLst xmlns:p="http://schemas.openxmlformats.org/presentationml/2006/main">
  <p:tag name="AS_UNIQUEID" val="566"/>
</p:tagLst>
</file>

<file path=ppt/tags/tag126.xml><?xml version="1.0" encoding="utf-8"?>
<p:tagLst xmlns:p="http://schemas.openxmlformats.org/presentationml/2006/main">
  <p:tag name="AS_UNIQUEID" val="567"/>
</p:tagLst>
</file>

<file path=ppt/tags/tag127.xml><?xml version="1.0" encoding="utf-8"?>
<p:tagLst xmlns:p="http://schemas.openxmlformats.org/presentationml/2006/main">
  <p:tag name="AS_UNIQUEID" val="568"/>
</p:tagLst>
</file>

<file path=ppt/tags/tag128.xml><?xml version="1.0" encoding="utf-8"?>
<p:tagLst xmlns:p="http://schemas.openxmlformats.org/presentationml/2006/main">
  <p:tag name="AS_UNIQUEID" val="569"/>
</p:tagLst>
</file>

<file path=ppt/tags/tag129.xml><?xml version="1.0" encoding="utf-8"?>
<p:tagLst xmlns:p="http://schemas.openxmlformats.org/presentationml/2006/main">
  <p:tag name="AS_UNIQUEID" val="570"/>
</p:tagLst>
</file>

<file path=ppt/tags/tag13.xml><?xml version="1.0" encoding="utf-8"?>
<p:tagLst xmlns:p="http://schemas.openxmlformats.org/presentationml/2006/main">
  <p:tag name="AS_UNIQUEID" val="454"/>
</p:tagLst>
</file>

<file path=ppt/tags/tag130.xml><?xml version="1.0" encoding="utf-8"?>
<p:tagLst xmlns:p="http://schemas.openxmlformats.org/presentationml/2006/main">
  <p:tag name="AS_UNIQUEID" val="571"/>
</p:tagLst>
</file>

<file path=ppt/tags/tag131.xml><?xml version="1.0" encoding="utf-8"?>
<p:tagLst xmlns:p="http://schemas.openxmlformats.org/presentationml/2006/main">
  <p:tag name="AS_UNIQUEID" val="572"/>
</p:tagLst>
</file>

<file path=ppt/tags/tag132.xml><?xml version="1.0" encoding="utf-8"?>
<p:tagLst xmlns:p="http://schemas.openxmlformats.org/presentationml/2006/main">
  <p:tag name="AS_UNIQUEID" val="573"/>
</p:tagLst>
</file>

<file path=ppt/tags/tag133.xml><?xml version="1.0" encoding="utf-8"?>
<p:tagLst xmlns:p="http://schemas.openxmlformats.org/presentationml/2006/main">
  <p:tag name="AS_UNIQUEID" val="574"/>
</p:tagLst>
</file>

<file path=ppt/tags/tag134.xml><?xml version="1.0" encoding="utf-8"?>
<p:tagLst xmlns:p="http://schemas.openxmlformats.org/presentationml/2006/main">
  <p:tag name="AS_UNIQUEID" val="575"/>
</p:tagLst>
</file>

<file path=ppt/tags/tag135.xml><?xml version="1.0" encoding="utf-8"?>
<p:tagLst xmlns:p="http://schemas.openxmlformats.org/presentationml/2006/main">
  <p:tag name="AS_UNIQUEID" val="576"/>
</p:tagLst>
</file>

<file path=ppt/tags/tag136.xml><?xml version="1.0" encoding="utf-8"?>
<p:tagLst xmlns:p="http://schemas.openxmlformats.org/presentationml/2006/main">
  <p:tag name="AS_UNIQUEID" val="577"/>
</p:tagLst>
</file>

<file path=ppt/tags/tag137.xml><?xml version="1.0" encoding="utf-8"?>
<p:tagLst xmlns:p="http://schemas.openxmlformats.org/presentationml/2006/main">
  <p:tag name="AS_UNIQUEID" val="578"/>
</p:tagLst>
</file>

<file path=ppt/tags/tag138.xml><?xml version="1.0" encoding="utf-8"?>
<p:tagLst xmlns:p="http://schemas.openxmlformats.org/presentationml/2006/main">
  <p:tag name="AS_UNIQUEID" val="579"/>
</p:tagLst>
</file>

<file path=ppt/tags/tag139.xml><?xml version="1.0" encoding="utf-8"?>
<p:tagLst xmlns:p="http://schemas.openxmlformats.org/presentationml/2006/main">
  <p:tag name="AS_UNIQUEID" val="580"/>
</p:tagLst>
</file>

<file path=ppt/tags/tag14.xml><?xml version="1.0" encoding="utf-8"?>
<p:tagLst xmlns:p="http://schemas.openxmlformats.org/presentationml/2006/main">
  <p:tag name="AS_UNIQUEID" val="455"/>
</p:tagLst>
</file>

<file path=ppt/tags/tag140.xml><?xml version="1.0" encoding="utf-8"?>
<p:tagLst xmlns:p="http://schemas.openxmlformats.org/presentationml/2006/main">
  <p:tag name="AS_UNIQUEID" val="581"/>
</p:tagLst>
</file>

<file path=ppt/tags/tag141.xml><?xml version="1.0" encoding="utf-8"?>
<p:tagLst xmlns:p="http://schemas.openxmlformats.org/presentationml/2006/main">
  <p:tag name="AS_UNIQUEID" val="582"/>
</p:tagLst>
</file>

<file path=ppt/tags/tag142.xml><?xml version="1.0" encoding="utf-8"?>
<p:tagLst xmlns:p="http://schemas.openxmlformats.org/presentationml/2006/main">
  <p:tag name="AS_UNIQUEID" val="583"/>
</p:tagLst>
</file>

<file path=ppt/tags/tag143.xml><?xml version="1.0" encoding="utf-8"?>
<p:tagLst xmlns:p="http://schemas.openxmlformats.org/presentationml/2006/main">
  <p:tag name="AS_UNIQUEID" val="584"/>
</p:tagLst>
</file>

<file path=ppt/tags/tag144.xml><?xml version="1.0" encoding="utf-8"?>
<p:tagLst xmlns:p="http://schemas.openxmlformats.org/presentationml/2006/main">
  <p:tag name="AS_UNIQUEID" val="585"/>
</p:tagLst>
</file>

<file path=ppt/tags/tag145.xml><?xml version="1.0" encoding="utf-8"?>
<p:tagLst xmlns:p="http://schemas.openxmlformats.org/presentationml/2006/main">
  <p:tag name="AS_UNIQUEID" val="586"/>
</p:tagLst>
</file>

<file path=ppt/tags/tag146.xml><?xml version="1.0" encoding="utf-8"?>
<p:tagLst xmlns:p="http://schemas.openxmlformats.org/presentationml/2006/main">
  <p:tag name="AS_UNIQUEID" val="587"/>
</p:tagLst>
</file>

<file path=ppt/tags/tag147.xml><?xml version="1.0" encoding="utf-8"?>
<p:tagLst xmlns:p="http://schemas.openxmlformats.org/presentationml/2006/main">
  <p:tag name="AS_UNIQUEID" val="588"/>
</p:tagLst>
</file>

<file path=ppt/tags/tag148.xml><?xml version="1.0" encoding="utf-8"?>
<p:tagLst xmlns:p="http://schemas.openxmlformats.org/presentationml/2006/main">
  <p:tag name="AS_UNIQUEID" val="589"/>
</p:tagLst>
</file>

<file path=ppt/tags/tag149.xml><?xml version="1.0" encoding="utf-8"?>
<p:tagLst xmlns:p="http://schemas.openxmlformats.org/presentationml/2006/main">
  <p:tag name="AS_UNIQUEID" val="590"/>
</p:tagLst>
</file>

<file path=ppt/tags/tag15.xml><?xml version="1.0" encoding="utf-8"?>
<p:tagLst xmlns:p="http://schemas.openxmlformats.org/presentationml/2006/main">
  <p:tag name="AS_UNIQUEID" val="456"/>
</p:tagLst>
</file>

<file path=ppt/tags/tag150.xml><?xml version="1.0" encoding="utf-8"?>
<p:tagLst xmlns:p="http://schemas.openxmlformats.org/presentationml/2006/main">
  <p:tag name="AS_UNIQUEID" val="591"/>
</p:tagLst>
</file>

<file path=ppt/tags/tag151.xml><?xml version="1.0" encoding="utf-8"?>
<p:tagLst xmlns:p="http://schemas.openxmlformats.org/presentationml/2006/main">
  <p:tag name="AS_UNIQUEID" val="592"/>
</p:tagLst>
</file>

<file path=ppt/tags/tag152.xml><?xml version="1.0" encoding="utf-8"?>
<p:tagLst xmlns:p="http://schemas.openxmlformats.org/presentationml/2006/main">
  <p:tag name="AS_UNIQUEID" val="593"/>
</p:tagLst>
</file>

<file path=ppt/tags/tag153.xml><?xml version="1.0" encoding="utf-8"?>
<p:tagLst xmlns:p="http://schemas.openxmlformats.org/presentationml/2006/main">
  <p:tag name="AS_UNIQUEID" val="594"/>
</p:tagLst>
</file>

<file path=ppt/tags/tag154.xml><?xml version="1.0" encoding="utf-8"?>
<p:tagLst xmlns:p="http://schemas.openxmlformats.org/presentationml/2006/main">
  <p:tag name="AS_UNIQUEID" val="595"/>
</p:tagLst>
</file>

<file path=ppt/tags/tag155.xml><?xml version="1.0" encoding="utf-8"?>
<p:tagLst xmlns:p="http://schemas.openxmlformats.org/presentationml/2006/main">
  <p:tag name="AS_UNIQUEID" val="596"/>
</p:tagLst>
</file>

<file path=ppt/tags/tag156.xml><?xml version="1.0" encoding="utf-8"?>
<p:tagLst xmlns:p="http://schemas.openxmlformats.org/presentationml/2006/main">
  <p:tag name="AS_UNIQUEID" val="407"/>
  <p:tag name="KSO_WM_ASSEMBLE_CHIP_INDEX" val="3b94d19349534e948f7c22f5e71c9c5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15658671cac3474365d71"/>
  <p:tag name="KSO_WM_TEMPLATE_ASSEMBLE_XID" val="5f215658671cac3474365d71"/>
  <p:tag name="KSO_WM_TEMPLATE_CATEGORY" val="diagram"/>
  <p:tag name="KSO_WM_TEMPLATE_INDEX" val="20209519"/>
  <p:tag name="KSO_WM_UNIT_BLOCK" val="0"/>
  <p:tag name="KSO_WM_UNIT_COMPATIBLE" val="0"/>
  <p:tag name="KSO_WM_UNIT_DEC_AREA_ID" val="1a68a34f82814dd6aafab2848d78a846"/>
  <p:tag name="KSO_WM_UNIT_DEFAULT_FONT" val="14;20;2"/>
  <p:tag name="KSO_WM_UNIT_DIAGRAM_ISNUMVISUAL" val="0"/>
  <p:tag name="KSO_WM_UNIT_DIAGRAM_ISREFERUNIT" val="0"/>
  <p:tag name="KSO_WM_UNIT_HIGHLIGHT" val="0"/>
  <p:tag name="KSO_WM_UNIT_ID" val="diagram20209519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6"/>
</p:tagLst>
</file>

<file path=ppt/tags/tag157.xml><?xml version="1.0" encoding="utf-8"?>
<p:tagLst xmlns:p="http://schemas.openxmlformats.org/presentationml/2006/main">
  <p:tag name="AS_UNIQUEID" val="597"/>
</p:tagLst>
</file>

<file path=ppt/tags/tag158.xml><?xml version="1.0" encoding="utf-8"?>
<p:tagLst xmlns:p="http://schemas.openxmlformats.org/presentationml/2006/main">
  <p:tag name="AS_UNIQUEID" val="598"/>
</p:tagLst>
</file>

<file path=ppt/tags/tag159.xml><?xml version="1.0" encoding="utf-8"?>
<p:tagLst xmlns:p="http://schemas.openxmlformats.org/presentationml/2006/main">
  <p:tag name="AS_UNIQUEID" val="599"/>
</p:tagLst>
</file>

<file path=ppt/tags/tag16.xml><?xml version="1.0" encoding="utf-8"?>
<p:tagLst xmlns:p="http://schemas.openxmlformats.org/presentationml/2006/main">
  <p:tag name="AS_UNIQUEID" val="457"/>
</p:tagLst>
</file>

<file path=ppt/tags/tag160.xml><?xml version="1.0" encoding="utf-8"?>
<p:tagLst xmlns:p="http://schemas.openxmlformats.org/presentationml/2006/main">
  <p:tag name="AS_UNIQUEID" val="600"/>
</p:tagLst>
</file>

<file path=ppt/tags/tag161.xml><?xml version="1.0" encoding="utf-8"?>
<p:tagLst xmlns:p="http://schemas.openxmlformats.org/presentationml/2006/main">
  <p:tag name="AS_UNIQUEID" val="601"/>
</p:tagLst>
</file>

<file path=ppt/tags/tag162.xml><?xml version="1.0" encoding="utf-8"?>
<p:tagLst xmlns:p="http://schemas.openxmlformats.org/presentationml/2006/main">
  <p:tag name="AS_UNIQUEID" val="602"/>
</p:tagLst>
</file>

<file path=ppt/tags/tag163.xml><?xml version="1.0" encoding="utf-8"?>
<p:tagLst xmlns:p="http://schemas.openxmlformats.org/presentationml/2006/main">
  <p:tag name="AS_UNIQUEID" val="603"/>
</p:tagLst>
</file>

<file path=ppt/tags/tag164.xml><?xml version="1.0" encoding="utf-8"?>
<p:tagLst xmlns:p="http://schemas.openxmlformats.org/presentationml/2006/main">
  <p:tag name="AS_UNIQUEID" val="604"/>
</p:tagLst>
</file>

<file path=ppt/tags/tag165.xml><?xml version="1.0" encoding="utf-8"?>
<p:tagLst xmlns:p="http://schemas.openxmlformats.org/presentationml/2006/main">
  <p:tag name="AS_UNIQUEID" val="605"/>
</p:tagLst>
</file>

<file path=ppt/tags/tag166.xml><?xml version="1.0" encoding="utf-8"?>
<p:tagLst xmlns:p="http://schemas.openxmlformats.org/presentationml/2006/main">
  <p:tag name="AS_UNIQUEID" val="606"/>
</p:tagLst>
</file>

<file path=ppt/tags/tag167.xml><?xml version="1.0" encoding="utf-8"?>
<p:tagLst xmlns:p="http://schemas.openxmlformats.org/presentationml/2006/main">
  <p:tag name="AS_UNIQUEID" val="607"/>
</p:tagLst>
</file>

<file path=ppt/tags/tag168.xml><?xml version="1.0" encoding="utf-8"?>
<p:tagLst xmlns:p="http://schemas.openxmlformats.org/presentationml/2006/main">
  <p:tag name="AS_UNIQUEID" val="608"/>
</p:tagLst>
</file>

<file path=ppt/tags/tag169.xml><?xml version="1.0" encoding="utf-8"?>
<p:tagLst xmlns:p="http://schemas.openxmlformats.org/presentationml/2006/main">
  <p:tag name="AS_UNIQUEID" val="609"/>
</p:tagLst>
</file>

<file path=ppt/tags/tag17.xml><?xml version="1.0" encoding="utf-8"?>
<p:tagLst xmlns:p="http://schemas.openxmlformats.org/presentationml/2006/main">
  <p:tag name="AS_UNIQUEID" val="458"/>
</p:tagLst>
</file>

<file path=ppt/tags/tag170.xml><?xml version="1.0" encoding="utf-8"?>
<p:tagLst xmlns:p="http://schemas.openxmlformats.org/presentationml/2006/main">
  <p:tag name="AS_UNIQUEID" val="610"/>
</p:tagLst>
</file>

<file path=ppt/tags/tag171.xml><?xml version="1.0" encoding="utf-8"?>
<p:tagLst xmlns:p="http://schemas.openxmlformats.org/presentationml/2006/main">
  <p:tag name="AS_UNIQUEID" val="611"/>
</p:tagLst>
</file>

<file path=ppt/tags/tag172.xml><?xml version="1.0" encoding="utf-8"?>
<p:tagLst xmlns:p="http://schemas.openxmlformats.org/presentationml/2006/main">
  <p:tag name="AS_UNIQUEID" val="612"/>
</p:tagLst>
</file>

<file path=ppt/tags/tag173.xml><?xml version="1.0" encoding="utf-8"?>
<p:tagLst xmlns:p="http://schemas.openxmlformats.org/presentationml/2006/main">
  <p:tag name="AS_UNIQUEID" val="613"/>
</p:tagLst>
</file>

<file path=ppt/tags/tag174.xml><?xml version="1.0" encoding="utf-8"?>
<p:tagLst xmlns:p="http://schemas.openxmlformats.org/presentationml/2006/main">
  <p:tag name="AS_UNIQUEID" val="614"/>
</p:tagLst>
</file>

<file path=ppt/tags/tag175.xml><?xml version="1.0" encoding="utf-8"?>
<p:tagLst xmlns:p="http://schemas.openxmlformats.org/presentationml/2006/main">
  <p:tag name="AS_UNIQUEID" val="615"/>
</p:tagLst>
</file>

<file path=ppt/tags/tag176.xml><?xml version="1.0" encoding="utf-8"?>
<p:tagLst xmlns:p="http://schemas.openxmlformats.org/presentationml/2006/main">
  <p:tag name="AS_UNIQUEID" val="616"/>
</p:tagLst>
</file>

<file path=ppt/tags/tag177.xml><?xml version="1.0" encoding="utf-8"?>
<p:tagLst xmlns:p="http://schemas.openxmlformats.org/presentationml/2006/main">
  <p:tag name="AS_UNIQUEID" val="617"/>
</p:tagLst>
</file>

<file path=ppt/tags/tag178.xml><?xml version="1.0" encoding="utf-8"?>
<p:tagLst xmlns:p="http://schemas.openxmlformats.org/presentationml/2006/main">
  <p:tag name="AS_UNIQUEID" val="618"/>
</p:tagLst>
</file>

<file path=ppt/tags/tag179.xml><?xml version="1.0" encoding="utf-8"?>
<p:tagLst xmlns:p="http://schemas.openxmlformats.org/presentationml/2006/main">
  <p:tag name="AS_UNIQUEID" val="619"/>
</p:tagLst>
</file>

<file path=ppt/tags/tag18.xml><?xml version="1.0" encoding="utf-8"?>
<p:tagLst xmlns:p="http://schemas.openxmlformats.org/presentationml/2006/main">
  <p:tag name="AS_UNIQUEID" val="459"/>
</p:tagLst>
</file>

<file path=ppt/tags/tag180.xml><?xml version="1.0" encoding="utf-8"?>
<p:tagLst xmlns:p="http://schemas.openxmlformats.org/presentationml/2006/main">
  <p:tag name="AS_UNIQUEID" val="620"/>
</p:tagLst>
</file>

<file path=ppt/tags/tag181.xml><?xml version="1.0" encoding="utf-8"?>
<p:tagLst xmlns:p="http://schemas.openxmlformats.org/presentationml/2006/main">
  <p:tag name="AS_UNIQUEID" val="621"/>
</p:tagLst>
</file>

<file path=ppt/tags/tag182.xml><?xml version="1.0" encoding="utf-8"?>
<p:tagLst xmlns:p="http://schemas.openxmlformats.org/presentationml/2006/main">
  <p:tag name="AS_UNIQUEID" val="622"/>
</p:tagLst>
</file>

<file path=ppt/tags/tag183.xml><?xml version="1.0" encoding="utf-8"?>
<p:tagLst xmlns:p="http://schemas.openxmlformats.org/presentationml/2006/main">
  <p:tag name="AS_UNIQUEID" val="623"/>
</p:tagLst>
</file>

<file path=ppt/tags/tag184.xml><?xml version="1.0" encoding="utf-8"?>
<p:tagLst xmlns:p="http://schemas.openxmlformats.org/presentationml/2006/main">
  <p:tag name="AS_UNIQUEID" val="624"/>
</p:tagLst>
</file>

<file path=ppt/tags/tag185.xml><?xml version="1.0" encoding="utf-8"?>
<p:tagLst xmlns:p="http://schemas.openxmlformats.org/presentationml/2006/main">
  <p:tag name="AS_UNIQUEID" val="625"/>
</p:tagLst>
</file>

<file path=ppt/tags/tag186.xml><?xml version="1.0" encoding="utf-8"?>
<p:tagLst xmlns:p="http://schemas.openxmlformats.org/presentationml/2006/main">
  <p:tag name="AS_UNIQUEID" val="626"/>
</p:tagLst>
</file>

<file path=ppt/tags/tag187.xml><?xml version="1.0" encoding="utf-8"?>
<p:tagLst xmlns:p="http://schemas.openxmlformats.org/presentationml/2006/main">
  <p:tag name="AS_UNIQUEID" val="627"/>
</p:tagLst>
</file>

<file path=ppt/tags/tag188.xml><?xml version="1.0" encoding="utf-8"?>
<p:tagLst xmlns:p="http://schemas.openxmlformats.org/presentationml/2006/main">
  <p:tag name="AS_UNIQUEID" val="628"/>
</p:tagLst>
</file>

<file path=ppt/tags/tag189.xml><?xml version="1.0" encoding="utf-8"?>
<p:tagLst xmlns:p="http://schemas.openxmlformats.org/presentationml/2006/main">
  <p:tag name="AS_UNIQUEID" val="629"/>
</p:tagLst>
</file>

<file path=ppt/tags/tag19.xml><?xml version="1.0" encoding="utf-8"?>
<p:tagLst xmlns:p="http://schemas.openxmlformats.org/presentationml/2006/main">
  <p:tag name="AS_UNIQUEID" val="460"/>
</p:tagLst>
</file>

<file path=ppt/tags/tag190.xml><?xml version="1.0" encoding="utf-8"?>
<p:tagLst xmlns:p="http://schemas.openxmlformats.org/presentationml/2006/main">
  <p:tag name="AS_UNIQUEID" val="630"/>
</p:tagLst>
</file>

<file path=ppt/tags/tag191.xml><?xml version="1.0" encoding="utf-8"?>
<p:tagLst xmlns:p="http://schemas.openxmlformats.org/presentationml/2006/main">
  <p:tag name="AS_UNIQUEID" val="631"/>
</p:tagLst>
</file>

<file path=ppt/tags/tag192.xml><?xml version="1.0" encoding="utf-8"?>
<p:tagLst xmlns:p="http://schemas.openxmlformats.org/presentationml/2006/main">
  <p:tag name="AS_UNIQUEID" val="632"/>
</p:tagLst>
</file>

<file path=ppt/tags/tag193.xml><?xml version="1.0" encoding="utf-8"?>
<p:tagLst xmlns:p="http://schemas.openxmlformats.org/presentationml/2006/main">
  <p:tag name="AS_UNIQUEID" val="633"/>
</p:tagLst>
</file>

<file path=ppt/tags/tag194.xml><?xml version="1.0" encoding="utf-8"?>
<p:tagLst xmlns:p="http://schemas.openxmlformats.org/presentationml/2006/main">
  <p:tag name="AS_UNIQUEID" val="634"/>
</p:tagLst>
</file>

<file path=ppt/tags/tag195.xml><?xml version="1.0" encoding="utf-8"?>
<p:tagLst xmlns:p="http://schemas.openxmlformats.org/presentationml/2006/main">
  <p:tag name="AS_UNIQUEID" val="635"/>
</p:tagLst>
</file>

<file path=ppt/tags/tag196.xml><?xml version="1.0" encoding="utf-8"?>
<p:tagLst xmlns:p="http://schemas.openxmlformats.org/presentationml/2006/main">
  <p:tag name="AS_UNIQUEID" val="636"/>
</p:tagLst>
</file>

<file path=ppt/tags/tag197.xml><?xml version="1.0" encoding="utf-8"?>
<p:tagLst xmlns:p="http://schemas.openxmlformats.org/presentationml/2006/main">
  <p:tag name="AS_UNIQUEID" val="637"/>
</p:tagLst>
</file>

<file path=ppt/tags/tag198.xml><?xml version="1.0" encoding="utf-8"?>
<p:tagLst xmlns:p="http://schemas.openxmlformats.org/presentationml/2006/main">
  <p:tag name="AS_UNIQUEID" val="638"/>
</p:tagLst>
</file>

<file path=ppt/tags/tag199.xml><?xml version="1.0" encoding="utf-8"?>
<p:tagLst xmlns:p="http://schemas.openxmlformats.org/presentationml/2006/main">
  <p:tag name="AS_UNIQUEID" val="639"/>
</p:tagLst>
</file>

<file path=ppt/tags/tag2.xml><?xml version="1.0" encoding="utf-8"?>
<p:tagLst xmlns:p="http://schemas.openxmlformats.org/presentationml/2006/main">
  <p:tag name="AS_UNIQUEID" val="443"/>
</p:tagLst>
</file>

<file path=ppt/tags/tag20.xml><?xml version="1.0" encoding="utf-8"?>
<p:tagLst xmlns:p="http://schemas.openxmlformats.org/presentationml/2006/main">
  <p:tag name="AS_UNIQUEID" val="461"/>
</p:tagLst>
</file>

<file path=ppt/tags/tag200.xml><?xml version="1.0" encoding="utf-8"?>
<p:tagLst xmlns:p="http://schemas.openxmlformats.org/presentationml/2006/main">
  <p:tag name="AS_UNIQUEID" val="640"/>
</p:tagLst>
</file>

<file path=ppt/tags/tag201.xml><?xml version="1.0" encoding="utf-8"?>
<p:tagLst xmlns:p="http://schemas.openxmlformats.org/presentationml/2006/main">
  <p:tag name="AS_UNIQUEID" val="641"/>
</p:tagLst>
</file>

<file path=ppt/tags/tag202.xml><?xml version="1.0" encoding="utf-8"?>
<p:tagLst xmlns:p="http://schemas.openxmlformats.org/presentationml/2006/main">
  <p:tag name="AS_UNIQUEID" val="642"/>
</p:tagLst>
</file>

<file path=ppt/tags/tag203.xml><?xml version="1.0" encoding="utf-8"?>
<p:tagLst xmlns:p="http://schemas.openxmlformats.org/presentationml/2006/main">
  <p:tag name="AS_UNIQUEID" val="643"/>
</p:tagLst>
</file>

<file path=ppt/tags/tag204.xml><?xml version="1.0" encoding="utf-8"?>
<p:tagLst xmlns:p="http://schemas.openxmlformats.org/presentationml/2006/main">
  <p:tag name="AS_UNIQUEID" val="644"/>
</p:tagLst>
</file>

<file path=ppt/tags/tag205.xml><?xml version="1.0" encoding="utf-8"?>
<p:tagLst xmlns:p="http://schemas.openxmlformats.org/presentationml/2006/main">
  <p:tag name="AS_UNIQUEID" val="645"/>
</p:tagLst>
</file>

<file path=ppt/tags/tag206.xml><?xml version="1.0" encoding="utf-8"?>
<p:tagLst xmlns:p="http://schemas.openxmlformats.org/presentationml/2006/main">
  <p:tag name="AS_UNIQUEID" val="646"/>
</p:tagLst>
</file>

<file path=ppt/tags/tag207.xml><?xml version="1.0" encoding="utf-8"?>
<p:tagLst xmlns:p="http://schemas.openxmlformats.org/presentationml/2006/main">
  <p:tag name="AS_UNIQUEID" val="647"/>
</p:tagLst>
</file>

<file path=ppt/tags/tag208.xml><?xml version="1.0" encoding="utf-8"?>
<p:tagLst xmlns:p="http://schemas.openxmlformats.org/presentationml/2006/main">
  <p:tag name="AS_UNIQUEID" val="648"/>
</p:tagLst>
</file>

<file path=ppt/tags/tag209.xml><?xml version="1.0" encoding="utf-8"?>
<p:tagLst xmlns:p="http://schemas.openxmlformats.org/presentationml/2006/main">
  <p:tag name="AS_UNIQUEID" val="83"/>
</p:tagLst>
</file>

<file path=ppt/tags/tag21.xml><?xml version="1.0" encoding="utf-8"?>
<p:tagLst xmlns:p="http://schemas.openxmlformats.org/presentationml/2006/main">
  <p:tag name="AS_UNIQUEID" val="462"/>
</p:tagLst>
</file>

<file path=ppt/tags/tag210.xml><?xml version="1.0" encoding="utf-8"?>
<p:tagLst xmlns:p="http://schemas.openxmlformats.org/presentationml/2006/main">
  <p:tag name="AS_UNIQUEID" val="83"/>
</p:tagLst>
</file>

<file path=ppt/tags/tag211.xml><?xml version="1.0" encoding="utf-8"?>
<p:tagLst xmlns:p="http://schemas.openxmlformats.org/presentationml/2006/main">
  <p:tag name="AS_UNIQUEID" val="83"/>
</p:tagLst>
</file>

<file path=ppt/tags/tag212.xml><?xml version="1.0" encoding="utf-8"?>
<p:tagLst xmlns:p="http://schemas.openxmlformats.org/presentationml/2006/main">
  <p:tag name="AS_UNIQUEID" val="649"/>
</p:tagLst>
</file>

<file path=ppt/tags/tag213.xml><?xml version="1.0" encoding="utf-8"?>
<p:tagLst xmlns:p="http://schemas.openxmlformats.org/presentationml/2006/main">
  <p:tag name="AS_UNIQUEID" val="650"/>
</p:tagLst>
</file>

<file path=ppt/tags/tag214.xml><?xml version="1.0" encoding="utf-8"?>
<p:tagLst xmlns:p="http://schemas.openxmlformats.org/presentationml/2006/main">
  <p:tag name="AS_UNIQUEID" val="651"/>
</p:tagLst>
</file>

<file path=ppt/tags/tag215.xml><?xml version="1.0" encoding="utf-8"?>
<p:tagLst xmlns:p="http://schemas.openxmlformats.org/presentationml/2006/main">
  <p:tag name="AS_UNIQUEID" val="652"/>
</p:tagLst>
</file>

<file path=ppt/tags/tag216.xml><?xml version="1.0" encoding="utf-8"?>
<p:tagLst xmlns:p="http://schemas.openxmlformats.org/presentationml/2006/main">
  <p:tag name="AS_UNIQUEID" val="653"/>
</p:tagLst>
</file>

<file path=ppt/tags/tag217.xml><?xml version="1.0" encoding="utf-8"?>
<p:tagLst xmlns:p="http://schemas.openxmlformats.org/presentationml/2006/main">
  <p:tag name="AS_UNIQUEID" val="654"/>
</p:tagLst>
</file>

<file path=ppt/tags/tag218.xml><?xml version="1.0" encoding="utf-8"?>
<p:tagLst xmlns:p="http://schemas.openxmlformats.org/presentationml/2006/main">
  <p:tag name="AS_UNIQUEID" val="655"/>
</p:tagLst>
</file>

<file path=ppt/tags/tag219.xml><?xml version="1.0" encoding="utf-8"?>
<p:tagLst xmlns:p="http://schemas.openxmlformats.org/presentationml/2006/main">
  <p:tag name="AS_UNIQUEID" val="656"/>
</p:tagLst>
</file>

<file path=ppt/tags/tag22.xml><?xml version="1.0" encoding="utf-8"?>
<p:tagLst xmlns:p="http://schemas.openxmlformats.org/presentationml/2006/main">
  <p:tag name="AS_UNIQUEID" val="463"/>
</p:tagLst>
</file>

<file path=ppt/tags/tag220.xml><?xml version="1.0" encoding="utf-8"?>
<p:tagLst xmlns:p="http://schemas.openxmlformats.org/presentationml/2006/main">
  <p:tag name="AS_UNIQUEID" val="657"/>
</p:tagLst>
</file>

<file path=ppt/tags/tag221.xml><?xml version="1.0" encoding="utf-8"?>
<p:tagLst xmlns:p="http://schemas.openxmlformats.org/presentationml/2006/main">
  <p:tag name="AS_UNIQUEID" val="658"/>
</p:tagLst>
</file>

<file path=ppt/tags/tag222.xml><?xml version="1.0" encoding="utf-8"?>
<p:tagLst xmlns:p="http://schemas.openxmlformats.org/presentationml/2006/main">
  <p:tag name="AS_UNIQUEID" val="659"/>
</p:tagLst>
</file>

<file path=ppt/tags/tag223.xml><?xml version="1.0" encoding="utf-8"?>
<p:tagLst xmlns:p="http://schemas.openxmlformats.org/presentationml/2006/main">
  <p:tag name="AS_UNIQUEID" val="660"/>
</p:tagLst>
</file>

<file path=ppt/tags/tag224.xml><?xml version="1.0" encoding="utf-8"?>
<p:tagLst xmlns:p="http://schemas.openxmlformats.org/presentationml/2006/main">
  <p:tag name="AS_UNIQUEID" val="661"/>
</p:tagLst>
</file>

<file path=ppt/tags/tag225.xml><?xml version="1.0" encoding="utf-8"?>
<p:tagLst xmlns:p="http://schemas.openxmlformats.org/presentationml/2006/main">
  <p:tag name="AS_UNIQUEID" val="662"/>
</p:tagLst>
</file>

<file path=ppt/tags/tag226.xml><?xml version="1.0" encoding="utf-8"?>
<p:tagLst xmlns:p="http://schemas.openxmlformats.org/presentationml/2006/main">
  <p:tag name="AS_UNIQUEID" val="663"/>
</p:tagLst>
</file>

<file path=ppt/tags/tag227.xml><?xml version="1.0" encoding="utf-8"?>
<p:tagLst xmlns:p="http://schemas.openxmlformats.org/presentationml/2006/main">
  <p:tag name="AS_UNIQUEID" val="664"/>
</p:tagLst>
</file>

<file path=ppt/tags/tag228.xml><?xml version="1.0" encoding="utf-8"?>
<p:tagLst xmlns:p="http://schemas.openxmlformats.org/presentationml/2006/main">
  <p:tag name="AS_UNIQUEID" val="665"/>
</p:tagLst>
</file>

<file path=ppt/tags/tag229.xml><?xml version="1.0" encoding="utf-8"?>
<p:tagLst xmlns:p="http://schemas.openxmlformats.org/presentationml/2006/main">
  <p:tag name="AS_UNIQUEID" val="666"/>
</p:tagLst>
</file>

<file path=ppt/tags/tag23.xml><?xml version="1.0" encoding="utf-8"?>
<p:tagLst xmlns:p="http://schemas.openxmlformats.org/presentationml/2006/main">
  <p:tag name="AS_UNIQUEID" val="464"/>
</p:tagLst>
</file>

<file path=ppt/tags/tag230.xml><?xml version="1.0" encoding="utf-8"?>
<p:tagLst xmlns:p="http://schemas.openxmlformats.org/presentationml/2006/main">
  <p:tag name="AS_UNIQUEID" val="667"/>
</p:tagLst>
</file>

<file path=ppt/tags/tag231.xml><?xml version="1.0" encoding="utf-8"?>
<p:tagLst xmlns:p="http://schemas.openxmlformats.org/presentationml/2006/main">
  <p:tag name="AS_UNIQUEID" val="668"/>
</p:tagLst>
</file>

<file path=ppt/tags/tag232.xml><?xml version="1.0" encoding="utf-8"?>
<p:tagLst xmlns:p="http://schemas.openxmlformats.org/presentationml/2006/main">
  <p:tag name="AS_UNIQUEID" val="669"/>
</p:tagLst>
</file>

<file path=ppt/tags/tag233.xml><?xml version="1.0" encoding="utf-8"?>
<p:tagLst xmlns:p="http://schemas.openxmlformats.org/presentationml/2006/main">
  <p:tag name="AS_UNIQUEID" val="670"/>
</p:tagLst>
</file>

<file path=ppt/tags/tag234.xml><?xml version="1.0" encoding="utf-8"?>
<p:tagLst xmlns:p="http://schemas.openxmlformats.org/presentationml/2006/main">
  <p:tag name="AS_UNIQUEID" val="671"/>
</p:tagLst>
</file>

<file path=ppt/tags/tag235.xml><?xml version="1.0" encoding="utf-8"?>
<p:tagLst xmlns:p="http://schemas.openxmlformats.org/presentationml/2006/main">
  <p:tag name="AS_UNIQUEID" val="672"/>
</p:tagLst>
</file>

<file path=ppt/tags/tag236.xml><?xml version="1.0" encoding="utf-8"?>
<p:tagLst xmlns:p="http://schemas.openxmlformats.org/presentationml/2006/main">
  <p:tag name="AS_UNIQUEID" val="673"/>
</p:tagLst>
</file>

<file path=ppt/tags/tag237.xml><?xml version="1.0" encoding="utf-8"?>
<p:tagLst xmlns:p="http://schemas.openxmlformats.org/presentationml/2006/main">
  <p:tag name="AS_UNIQUEID" val="674"/>
</p:tagLst>
</file>

<file path=ppt/tags/tag238.xml><?xml version="1.0" encoding="utf-8"?>
<p:tagLst xmlns:p="http://schemas.openxmlformats.org/presentationml/2006/main">
  <p:tag name="AS_UNIQUEID" val="675"/>
</p:tagLst>
</file>

<file path=ppt/tags/tag239.xml><?xml version="1.0" encoding="utf-8"?>
<p:tagLst xmlns:p="http://schemas.openxmlformats.org/presentationml/2006/main">
  <p:tag name="AS_UNIQUEID" val="676"/>
</p:tagLst>
</file>

<file path=ppt/tags/tag24.xml><?xml version="1.0" encoding="utf-8"?>
<p:tagLst xmlns:p="http://schemas.openxmlformats.org/presentationml/2006/main">
  <p:tag name="AS_UNIQUEID" val="465"/>
</p:tagLst>
</file>

<file path=ppt/tags/tag240.xml><?xml version="1.0" encoding="utf-8"?>
<p:tagLst xmlns:p="http://schemas.openxmlformats.org/presentationml/2006/main">
  <p:tag name="AS_UNIQUEID" val="677"/>
</p:tagLst>
</file>

<file path=ppt/tags/tag241.xml><?xml version="1.0" encoding="utf-8"?>
<p:tagLst xmlns:p="http://schemas.openxmlformats.org/presentationml/2006/main">
  <p:tag name="AS_UNIQUEID" val="678"/>
</p:tagLst>
</file>

<file path=ppt/tags/tag242.xml><?xml version="1.0" encoding="utf-8"?>
<p:tagLst xmlns:p="http://schemas.openxmlformats.org/presentationml/2006/main">
  <p:tag name="AS_UNIQUEID" val="679"/>
</p:tagLst>
</file>

<file path=ppt/tags/tag243.xml><?xml version="1.0" encoding="utf-8"?>
<p:tagLst xmlns:p="http://schemas.openxmlformats.org/presentationml/2006/main">
  <p:tag name="AS_UNIQUEID" val="680"/>
</p:tagLst>
</file>

<file path=ppt/tags/tag244.xml><?xml version="1.0" encoding="utf-8"?>
<p:tagLst xmlns:p="http://schemas.openxmlformats.org/presentationml/2006/main">
  <p:tag name="AS_UNIQUEID" val="681"/>
</p:tagLst>
</file>

<file path=ppt/tags/tag245.xml><?xml version="1.0" encoding="utf-8"?>
<p:tagLst xmlns:p="http://schemas.openxmlformats.org/presentationml/2006/main">
  <p:tag name="AS_UNIQUEID" val="682"/>
</p:tagLst>
</file>

<file path=ppt/tags/tag246.xml><?xml version="1.0" encoding="utf-8"?>
<p:tagLst xmlns:p="http://schemas.openxmlformats.org/presentationml/2006/main">
  <p:tag name="AS_UNIQUEID" val="683"/>
</p:tagLst>
</file>

<file path=ppt/tags/tag247.xml><?xml version="1.0" encoding="utf-8"?>
<p:tagLst xmlns:p="http://schemas.openxmlformats.org/presentationml/2006/main">
  <p:tag name="AS_UNIQUEID" val="684"/>
</p:tagLst>
</file>

<file path=ppt/tags/tag248.xml><?xml version="1.0" encoding="utf-8"?>
<p:tagLst xmlns:p="http://schemas.openxmlformats.org/presentationml/2006/main">
  <p:tag name="AS_UNIQUEID" val="685"/>
</p:tagLst>
</file>

<file path=ppt/tags/tag249.xml><?xml version="1.0" encoding="utf-8"?>
<p:tagLst xmlns:p="http://schemas.openxmlformats.org/presentationml/2006/main">
  <p:tag name="AS_UNIQUEID" val="686"/>
</p:tagLst>
</file>

<file path=ppt/tags/tag25.xml><?xml version="1.0" encoding="utf-8"?>
<p:tagLst xmlns:p="http://schemas.openxmlformats.org/presentationml/2006/main">
  <p:tag name="AS_UNIQUEID" val="466"/>
</p:tagLst>
</file>

<file path=ppt/tags/tag250.xml><?xml version="1.0" encoding="utf-8"?>
<p:tagLst xmlns:p="http://schemas.openxmlformats.org/presentationml/2006/main">
  <p:tag name="AS_UNIQUEID" val="687"/>
</p:tagLst>
</file>

<file path=ppt/tags/tag251.xml><?xml version="1.0" encoding="utf-8"?>
<p:tagLst xmlns:p="http://schemas.openxmlformats.org/presentationml/2006/main">
  <p:tag name="AS_UNIQUEID" val="688"/>
</p:tagLst>
</file>

<file path=ppt/tags/tag252.xml><?xml version="1.0" encoding="utf-8"?>
<p:tagLst xmlns:p="http://schemas.openxmlformats.org/presentationml/2006/main">
  <p:tag name="AS_UNIQUEID" val="689"/>
</p:tagLst>
</file>

<file path=ppt/tags/tag253.xml><?xml version="1.0" encoding="utf-8"?>
<p:tagLst xmlns:p="http://schemas.openxmlformats.org/presentationml/2006/main">
  <p:tag name="AS_UNIQUEID" val="690"/>
</p:tagLst>
</file>

<file path=ppt/tags/tag254.xml><?xml version="1.0" encoding="utf-8"?>
<p:tagLst xmlns:p="http://schemas.openxmlformats.org/presentationml/2006/main">
  <p:tag name="AS_UNIQUEID" val="691"/>
</p:tagLst>
</file>

<file path=ppt/tags/tag255.xml><?xml version="1.0" encoding="utf-8"?>
<p:tagLst xmlns:p="http://schemas.openxmlformats.org/presentationml/2006/main">
  <p:tag name="AS_UNIQUEID" val="692"/>
</p:tagLst>
</file>

<file path=ppt/tags/tag256.xml><?xml version="1.0" encoding="utf-8"?>
<p:tagLst xmlns:p="http://schemas.openxmlformats.org/presentationml/2006/main">
  <p:tag name="AS_UNIQUEID" val="693"/>
</p:tagLst>
</file>

<file path=ppt/tags/tag257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58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59.xml><?xml version="1.0" encoding="utf-8"?>
<p:tagLst xmlns:p="http://schemas.openxmlformats.org/presentationml/2006/main">
  <p:tag name="AS_UNIQUEID" val="694"/>
</p:tagLst>
</file>

<file path=ppt/tags/tag26.xml><?xml version="1.0" encoding="utf-8"?>
<p:tagLst xmlns:p="http://schemas.openxmlformats.org/presentationml/2006/main">
  <p:tag name="AS_UNIQUEID" val="467"/>
</p:tagLst>
</file>

<file path=ppt/tags/tag260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61.xml><?xml version="1.0" encoding="utf-8"?>
<p:tagLst xmlns:p="http://schemas.openxmlformats.org/presentationml/2006/main">
  <p:tag name="AS_UNIQUEID" val="695"/>
</p:tagLst>
</file>

<file path=ppt/tags/tag262.xml><?xml version="1.0" encoding="utf-8"?>
<p:tagLst xmlns:p="http://schemas.openxmlformats.org/presentationml/2006/main">
  <p:tag name="AS_UNIQUEID" val="696"/>
</p:tagLst>
</file>

<file path=ppt/tags/tag263.xml><?xml version="1.0" encoding="utf-8"?>
<p:tagLst xmlns:p="http://schemas.openxmlformats.org/presentationml/2006/main">
  <p:tag name="AS_UNIQUEID" val="697"/>
</p:tagLst>
</file>

<file path=ppt/tags/tag264.xml><?xml version="1.0" encoding="utf-8"?>
<p:tagLst xmlns:p="http://schemas.openxmlformats.org/presentationml/2006/main">
  <p:tag name="AS_UNIQUEID" val="698"/>
  <p:tag name="KSO_WM_UNIT_PLACING_PICTURE_USER_VIEWPORT" val="{&quot;height&quot;:16665,&quot;width&quot;:16680}"/>
</p:tagLst>
</file>

<file path=ppt/tags/tag265.xml><?xml version="1.0" encoding="utf-8"?>
<p:tagLst xmlns:p="http://schemas.openxmlformats.org/presentationml/2006/main">
  <p:tag name="AS_UNIQUEID" val="699"/>
</p:tagLst>
</file>

<file path=ppt/tags/tag266.xml><?xml version="1.0" encoding="utf-8"?>
<p:tagLst xmlns:p="http://schemas.openxmlformats.org/presentationml/2006/main">
  <p:tag name="AS_UNIQUEID" val="700"/>
</p:tagLst>
</file>

<file path=ppt/tags/tag267.xml><?xml version="1.0" encoding="utf-8"?>
<p:tagLst xmlns:p="http://schemas.openxmlformats.org/presentationml/2006/main">
  <p:tag name="AS_UNIQUEID" val="701"/>
  <p:tag name="KSO_WM_UNIT_PLACING_PICTURE_USER_VIEWPORT" val="{&quot;height&quot;:13680,&quot;width&quot;:16200}"/>
</p:tagLst>
</file>

<file path=ppt/tags/tag268.xml><?xml version="1.0" encoding="utf-8"?>
<p:tagLst xmlns:p="http://schemas.openxmlformats.org/presentationml/2006/main">
  <p:tag name="AS_UNIQUEID" val="702"/>
</p:tagLst>
</file>

<file path=ppt/tags/tag269.xml><?xml version="1.0" encoding="utf-8"?>
<p:tagLst xmlns:p="http://schemas.openxmlformats.org/presentationml/2006/main">
  <p:tag name="AS_UNIQUEID" val="703"/>
</p:tagLst>
</file>

<file path=ppt/tags/tag27.xml><?xml version="1.0" encoding="utf-8"?>
<p:tagLst xmlns:p="http://schemas.openxmlformats.org/presentationml/2006/main">
  <p:tag name="AS_UNIQUEID" val="468"/>
</p:tagLst>
</file>

<file path=ppt/tags/tag270.xml><?xml version="1.0" encoding="utf-8"?>
<p:tagLst xmlns:p="http://schemas.openxmlformats.org/presentationml/2006/main">
  <p:tag name="AS_UNIQUEID" val="704"/>
</p:tagLst>
</file>

<file path=ppt/tags/tag271.xml><?xml version="1.0" encoding="utf-8"?>
<p:tagLst xmlns:p="http://schemas.openxmlformats.org/presentationml/2006/main">
  <p:tag name="AS_UNIQUEID" val="705"/>
</p:tagLst>
</file>

<file path=ppt/tags/tag272.xml><?xml version="1.0" encoding="utf-8"?>
<p:tagLst xmlns:p="http://schemas.openxmlformats.org/presentationml/2006/main">
  <p:tag name="AS_UNIQUEID" val="706"/>
</p:tagLst>
</file>

<file path=ppt/tags/tag273.xml><?xml version="1.0" encoding="utf-8"?>
<p:tagLst xmlns:p="http://schemas.openxmlformats.org/presentationml/2006/main">
  <p:tag name="AS_UNIQUEID" val="707"/>
</p:tagLst>
</file>

<file path=ppt/tags/tag274.xml><?xml version="1.0" encoding="utf-8"?>
<p:tagLst xmlns:p="http://schemas.openxmlformats.org/presentationml/2006/main">
  <p:tag name="AS_UNIQUEID" val="708"/>
</p:tagLst>
</file>

<file path=ppt/tags/tag275.xml><?xml version="1.0" encoding="utf-8"?>
<p:tagLst xmlns:p="http://schemas.openxmlformats.org/presentationml/2006/main">
  <p:tag name="AS_UNIQUEID" val="709"/>
</p:tagLst>
</file>

<file path=ppt/tags/tag276.xml><?xml version="1.0" encoding="utf-8"?>
<p:tagLst xmlns:p="http://schemas.openxmlformats.org/presentationml/2006/main">
  <p:tag name="AS_UNIQUEID" val="710"/>
</p:tagLst>
</file>

<file path=ppt/tags/tag277.xml><?xml version="1.0" encoding="utf-8"?>
<p:tagLst xmlns:p="http://schemas.openxmlformats.org/presentationml/2006/main">
  <p:tag name="AS_UNIQUEID" val="711"/>
</p:tagLst>
</file>

<file path=ppt/tags/tag278.xml><?xml version="1.0" encoding="utf-8"?>
<p:tagLst xmlns:p="http://schemas.openxmlformats.org/presentationml/2006/main">
  <p:tag name="AS_UNIQUEID" val="712"/>
</p:tagLst>
</file>

<file path=ppt/tags/tag279.xml><?xml version="1.0" encoding="utf-8"?>
<p:tagLst xmlns:p="http://schemas.openxmlformats.org/presentationml/2006/main">
  <p:tag name="AS_UNIQUEID" val="713"/>
</p:tagLst>
</file>

<file path=ppt/tags/tag28.xml><?xml version="1.0" encoding="utf-8"?>
<p:tagLst xmlns:p="http://schemas.openxmlformats.org/presentationml/2006/main">
  <p:tag name="AS_UNIQUEID" val="469"/>
</p:tagLst>
</file>

<file path=ppt/tags/tag280.xml><?xml version="1.0" encoding="utf-8"?>
<p:tagLst xmlns:p="http://schemas.openxmlformats.org/presentationml/2006/main">
  <p:tag name="AS_UNIQUEID" val="714"/>
</p:tagLst>
</file>

<file path=ppt/tags/tag281.xml><?xml version="1.0" encoding="utf-8"?>
<p:tagLst xmlns:p="http://schemas.openxmlformats.org/presentationml/2006/main">
  <p:tag name="AS_UNIQUEID" val="715"/>
</p:tagLst>
</file>

<file path=ppt/tags/tag282.xml><?xml version="1.0" encoding="utf-8"?>
<p:tagLst xmlns:p="http://schemas.openxmlformats.org/presentationml/2006/main">
  <p:tag name="AS_UNIQUEID" val="716"/>
</p:tagLst>
</file>

<file path=ppt/tags/tag283.xml><?xml version="1.0" encoding="utf-8"?>
<p:tagLst xmlns:p="http://schemas.openxmlformats.org/presentationml/2006/main">
  <p:tag name="AS_UNIQUEID" val="717"/>
</p:tagLst>
</file>

<file path=ppt/tags/tag284.xml><?xml version="1.0" encoding="utf-8"?>
<p:tagLst xmlns:p="http://schemas.openxmlformats.org/presentationml/2006/main">
  <p:tag name="AS_UNIQUEID" val="718"/>
</p:tagLst>
</file>

<file path=ppt/tags/tag285.xml><?xml version="1.0" encoding="utf-8"?>
<p:tagLst xmlns:p="http://schemas.openxmlformats.org/presentationml/2006/main">
  <p:tag name="AS_UNIQUEID" val="719"/>
</p:tagLst>
</file>

<file path=ppt/tags/tag286.xml><?xml version="1.0" encoding="utf-8"?>
<p:tagLst xmlns:p="http://schemas.openxmlformats.org/presentationml/2006/main">
  <p:tag name="AS_UNIQUEID" val="720"/>
</p:tagLst>
</file>

<file path=ppt/tags/tag287.xml><?xml version="1.0" encoding="utf-8"?>
<p:tagLst xmlns:p="http://schemas.openxmlformats.org/presentationml/2006/main">
  <p:tag name="AS_UNIQUEID" val="721"/>
</p:tagLst>
</file>

<file path=ppt/tags/tag288.xml><?xml version="1.0" encoding="utf-8"?>
<p:tagLst xmlns:p="http://schemas.openxmlformats.org/presentationml/2006/main">
  <p:tag name="AS_UNIQUEID" val="722"/>
</p:tagLst>
</file>

<file path=ppt/tags/tag289.xml><?xml version="1.0" encoding="utf-8"?>
<p:tagLst xmlns:p="http://schemas.openxmlformats.org/presentationml/2006/main">
  <p:tag name="AS_UNIQUEID" val="723"/>
</p:tagLst>
</file>

<file path=ppt/tags/tag29.xml><?xml version="1.0" encoding="utf-8"?>
<p:tagLst xmlns:p="http://schemas.openxmlformats.org/presentationml/2006/main">
  <p:tag name="AS_UNIQUEID" val="470"/>
</p:tagLst>
</file>

<file path=ppt/tags/tag290.xml><?xml version="1.0" encoding="utf-8"?>
<p:tagLst xmlns:p="http://schemas.openxmlformats.org/presentationml/2006/main">
  <p:tag name="AS_UNIQUEID" val="724"/>
</p:tagLst>
</file>

<file path=ppt/tags/tag291.xml><?xml version="1.0" encoding="utf-8"?>
<p:tagLst xmlns:p="http://schemas.openxmlformats.org/presentationml/2006/main">
  <p:tag name="AS_UNIQUEID" val="725"/>
</p:tagLst>
</file>

<file path=ppt/tags/tag292.xml><?xml version="1.0" encoding="utf-8"?>
<p:tagLst xmlns:p="http://schemas.openxmlformats.org/presentationml/2006/main">
  <p:tag name="AS_UNIQUEID" val="726"/>
</p:tagLst>
</file>

<file path=ppt/tags/tag293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94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95.xml><?xml version="1.0" encoding="utf-8"?>
<p:tagLst xmlns:p="http://schemas.openxmlformats.org/presentationml/2006/main">
  <p:tag name="AS_UNIQUEID" val="727"/>
</p:tagLst>
</file>

<file path=ppt/tags/tag296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97.xml><?xml version="1.0" encoding="utf-8"?>
<p:tagLst xmlns:p="http://schemas.openxmlformats.org/presentationml/2006/main">
  <p:tag name="AS_UNIQUEID" val="728"/>
</p:tagLst>
</file>

<file path=ppt/tags/tag298.xml><?xml version="1.0" encoding="utf-8"?>
<p:tagLst xmlns:p="http://schemas.openxmlformats.org/presentationml/2006/main">
  <p:tag name="AS_UNIQUEID" val="729"/>
</p:tagLst>
</file>

<file path=ppt/tags/tag299.xml><?xml version="1.0" encoding="utf-8"?>
<p:tagLst xmlns:p="http://schemas.openxmlformats.org/presentationml/2006/main">
  <p:tag name="AS_UNIQUEID" val="730"/>
</p:tagLst>
</file>

<file path=ppt/tags/tag3.xml><?xml version="1.0" encoding="utf-8"?>
<p:tagLst xmlns:p="http://schemas.openxmlformats.org/presentationml/2006/main">
  <p:tag name="AS_UNIQUEID" val="444"/>
</p:tagLst>
</file>

<file path=ppt/tags/tag30.xml><?xml version="1.0" encoding="utf-8"?>
<p:tagLst xmlns:p="http://schemas.openxmlformats.org/presentationml/2006/main">
  <p:tag name="AS_UNIQUEID" val="471"/>
</p:tagLst>
</file>

<file path=ppt/tags/tag300.xml><?xml version="1.0" encoding="utf-8"?>
<p:tagLst xmlns:p="http://schemas.openxmlformats.org/presentationml/2006/main">
  <p:tag name="AS_UNIQUEID" val="731"/>
</p:tagLst>
</file>

<file path=ppt/tags/tag301.xml><?xml version="1.0" encoding="utf-8"?>
<p:tagLst xmlns:p="http://schemas.openxmlformats.org/presentationml/2006/main">
  <p:tag name="AS_UNIQUEID" val="732"/>
</p:tagLst>
</file>

<file path=ppt/tags/tag302.xml><?xml version="1.0" encoding="utf-8"?>
<p:tagLst xmlns:p="http://schemas.openxmlformats.org/presentationml/2006/main">
  <p:tag name="AS_UNIQUEID" val="733"/>
</p:tagLst>
</file>

<file path=ppt/tags/tag303.xml><?xml version="1.0" encoding="utf-8"?>
<p:tagLst xmlns:p="http://schemas.openxmlformats.org/presentationml/2006/main">
  <p:tag name="AS_UNIQUEID" val="734"/>
</p:tagLst>
</file>

<file path=ppt/tags/tag304.xml><?xml version="1.0" encoding="utf-8"?>
<p:tagLst xmlns:p="http://schemas.openxmlformats.org/presentationml/2006/main">
  <p:tag name="AS_UNIQUEID" val="735"/>
</p:tagLst>
</file>

<file path=ppt/tags/tag305.xml><?xml version="1.0" encoding="utf-8"?>
<p:tagLst xmlns:p="http://schemas.openxmlformats.org/presentationml/2006/main">
  <p:tag name="AS_UNIQUEID" val="736"/>
</p:tagLst>
</file>

<file path=ppt/tags/tag306.xml><?xml version="1.0" encoding="utf-8"?>
<p:tagLst xmlns:p="http://schemas.openxmlformats.org/presentationml/2006/main">
  <p:tag name="AS_UNIQUEID" val="737"/>
</p:tagLst>
</file>

<file path=ppt/tags/tag307.xml><?xml version="1.0" encoding="utf-8"?>
<p:tagLst xmlns:p="http://schemas.openxmlformats.org/presentationml/2006/main">
  <p:tag name="AS_UNIQUEID" val="738"/>
</p:tagLst>
</file>

<file path=ppt/tags/tag308.xml><?xml version="1.0" encoding="utf-8"?>
<p:tagLst xmlns:p="http://schemas.openxmlformats.org/presentationml/2006/main">
  <p:tag name="AS_UNIQUEID" val="739"/>
</p:tagLst>
</file>

<file path=ppt/tags/tag309.xml><?xml version="1.0" encoding="utf-8"?>
<p:tagLst xmlns:p="http://schemas.openxmlformats.org/presentationml/2006/main">
  <p:tag name="AS_UNIQUEID" val="740"/>
</p:tagLst>
</file>

<file path=ppt/tags/tag31.xml><?xml version="1.0" encoding="utf-8"?>
<p:tagLst xmlns:p="http://schemas.openxmlformats.org/presentationml/2006/main">
  <p:tag name="AS_UNIQUEID" val="472"/>
</p:tagLst>
</file>

<file path=ppt/tags/tag310.xml><?xml version="1.0" encoding="utf-8"?>
<p:tagLst xmlns:p="http://schemas.openxmlformats.org/presentationml/2006/main">
  <p:tag name="AS_UNIQUEID" val="741"/>
</p:tagLst>
</file>

<file path=ppt/tags/tag311.xml><?xml version="1.0" encoding="utf-8"?>
<p:tagLst xmlns:p="http://schemas.openxmlformats.org/presentationml/2006/main">
  <p:tag name="AS_UNIQUEID" val="742"/>
</p:tagLst>
</file>

<file path=ppt/tags/tag312.xml><?xml version="1.0" encoding="utf-8"?>
<p:tagLst xmlns:p="http://schemas.openxmlformats.org/presentationml/2006/main">
  <p:tag name="AS_UNIQUEID" val="743"/>
</p:tagLst>
</file>

<file path=ppt/tags/tag313.xml><?xml version="1.0" encoding="utf-8"?>
<p:tagLst xmlns:p="http://schemas.openxmlformats.org/presentationml/2006/main">
  <p:tag name="AS_UNIQUEID" val="744"/>
</p:tagLst>
</file>

<file path=ppt/tags/tag314.xml><?xml version="1.0" encoding="utf-8"?>
<p:tagLst xmlns:p="http://schemas.openxmlformats.org/presentationml/2006/main">
  <p:tag name="AS_UNIQUEID" val="745"/>
</p:tagLst>
</file>

<file path=ppt/tags/tag315.xml><?xml version="1.0" encoding="utf-8"?>
<p:tagLst xmlns:p="http://schemas.openxmlformats.org/presentationml/2006/main">
  <p:tag name="AS_UNIQUEID" val="746"/>
</p:tagLst>
</file>

<file path=ppt/tags/tag316.xml><?xml version="1.0" encoding="utf-8"?>
<p:tagLst xmlns:p="http://schemas.openxmlformats.org/presentationml/2006/main">
  <p:tag name="AS_UNIQUEID" val="747"/>
</p:tagLst>
</file>

<file path=ppt/tags/tag317.xml><?xml version="1.0" encoding="utf-8"?>
<p:tagLst xmlns:p="http://schemas.openxmlformats.org/presentationml/2006/main">
  <p:tag name="AS_UNIQUEID" val="748"/>
</p:tagLst>
</file>

<file path=ppt/tags/tag318.xml><?xml version="1.0" encoding="utf-8"?>
<p:tagLst xmlns:p="http://schemas.openxmlformats.org/presentationml/2006/main">
  <p:tag name="AS_UNIQUEID" val="749"/>
</p:tagLst>
</file>

<file path=ppt/tags/tag319.xml><?xml version="1.0" encoding="utf-8"?>
<p:tagLst xmlns:p="http://schemas.openxmlformats.org/presentationml/2006/main">
  <p:tag name="AS_UNIQUEID" val="750"/>
</p:tagLst>
</file>

<file path=ppt/tags/tag32.xml><?xml version="1.0" encoding="utf-8"?>
<p:tagLst xmlns:p="http://schemas.openxmlformats.org/presentationml/2006/main">
  <p:tag name="AS_UNIQUEID" val="473"/>
</p:tagLst>
</file>

<file path=ppt/tags/tag320.xml><?xml version="1.0" encoding="utf-8"?>
<p:tagLst xmlns:p="http://schemas.openxmlformats.org/presentationml/2006/main">
  <p:tag name="AS_UNIQUEID" val="751"/>
</p:tagLst>
</file>

<file path=ppt/tags/tag321.xml><?xml version="1.0" encoding="utf-8"?>
<p:tagLst xmlns:p="http://schemas.openxmlformats.org/presentationml/2006/main">
  <p:tag name="AS_UNIQUEID" val="752"/>
</p:tagLst>
</file>

<file path=ppt/tags/tag322.xml><?xml version="1.0" encoding="utf-8"?>
<p:tagLst xmlns:p="http://schemas.openxmlformats.org/presentationml/2006/main">
  <p:tag name="AS_UNIQUEID" val="753"/>
</p:tagLst>
</file>

<file path=ppt/tags/tag323.xml><?xml version="1.0" encoding="utf-8"?>
<p:tagLst xmlns:p="http://schemas.openxmlformats.org/presentationml/2006/main">
  <p:tag name="AS_UNIQUEID" val="754"/>
</p:tagLst>
</file>

<file path=ppt/tags/tag324.xml><?xml version="1.0" encoding="utf-8"?>
<p:tagLst xmlns:p="http://schemas.openxmlformats.org/presentationml/2006/main">
  <p:tag name="AS_UNIQUEID" val="755"/>
</p:tagLst>
</file>

<file path=ppt/tags/tag325.xml><?xml version="1.0" encoding="utf-8"?>
<p:tagLst xmlns:p="http://schemas.openxmlformats.org/presentationml/2006/main">
  <p:tag name="AS_UNIQUEID" val="756"/>
</p:tagLst>
</file>

<file path=ppt/tags/tag326.xml><?xml version="1.0" encoding="utf-8"?>
<p:tagLst xmlns:p="http://schemas.openxmlformats.org/presentationml/2006/main">
  <p:tag name="AS_UNIQUEID" val="757"/>
</p:tagLst>
</file>

<file path=ppt/tags/tag327.xml><?xml version="1.0" encoding="utf-8"?>
<p:tagLst xmlns:p="http://schemas.openxmlformats.org/presentationml/2006/main">
  <p:tag name="AS_UNIQUEID" val="758"/>
</p:tagLst>
</file>

<file path=ppt/tags/tag328.xml><?xml version="1.0" encoding="utf-8"?>
<p:tagLst xmlns:p="http://schemas.openxmlformats.org/presentationml/2006/main">
  <p:tag name="AS_UNIQUEID" val="759"/>
</p:tagLst>
</file>

<file path=ppt/tags/tag329.xml><?xml version="1.0" encoding="utf-8"?>
<p:tagLst xmlns:p="http://schemas.openxmlformats.org/presentationml/2006/main">
  <p:tag name="AS_UNIQUEID" val="760"/>
</p:tagLst>
</file>

<file path=ppt/tags/tag33.xml><?xml version="1.0" encoding="utf-8"?>
<p:tagLst xmlns:p="http://schemas.openxmlformats.org/presentationml/2006/main">
  <p:tag name="AS_UNIQUEID" val="474"/>
</p:tagLst>
</file>

<file path=ppt/tags/tag330.xml><?xml version="1.0" encoding="utf-8"?>
<p:tagLst xmlns:p="http://schemas.openxmlformats.org/presentationml/2006/main">
  <p:tag name="AS_UNIQUEID" val="761"/>
</p:tagLst>
</file>

<file path=ppt/tags/tag331.xml><?xml version="1.0" encoding="utf-8"?>
<p:tagLst xmlns:p="http://schemas.openxmlformats.org/presentationml/2006/main">
  <p:tag name="AS_UNIQUEID" val="762"/>
</p:tagLst>
</file>

<file path=ppt/tags/tag332.xml><?xml version="1.0" encoding="utf-8"?>
<p:tagLst xmlns:p="http://schemas.openxmlformats.org/presentationml/2006/main">
  <p:tag name="AS_UNIQUEID" val="763"/>
</p:tagLst>
</file>

<file path=ppt/tags/tag333.xml><?xml version="1.0" encoding="utf-8"?>
<p:tagLst xmlns:p="http://schemas.openxmlformats.org/presentationml/2006/main">
  <p:tag name="AS_UNIQUEID" val="764"/>
</p:tagLst>
</file>

<file path=ppt/tags/tag334.xml><?xml version="1.0" encoding="utf-8"?>
<p:tagLst xmlns:p="http://schemas.openxmlformats.org/presentationml/2006/main">
  <p:tag name="AS_UNIQUEID" val="765"/>
</p:tagLst>
</file>

<file path=ppt/tags/tag335.xml><?xml version="1.0" encoding="utf-8"?>
<p:tagLst xmlns:p="http://schemas.openxmlformats.org/presentationml/2006/main">
  <p:tag name="AS_UNIQUEID" val="766"/>
</p:tagLst>
</file>

<file path=ppt/tags/tag336.xml><?xml version="1.0" encoding="utf-8"?>
<p:tagLst xmlns:p="http://schemas.openxmlformats.org/presentationml/2006/main">
  <p:tag name="AS_UNIQUEID" val="767"/>
</p:tagLst>
</file>

<file path=ppt/tags/tag337.xml><?xml version="1.0" encoding="utf-8"?>
<p:tagLst xmlns:p="http://schemas.openxmlformats.org/presentationml/2006/main">
  <p:tag name="AS_UNIQUEID" val="768"/>
</p:tagLst>
</file>

<file path=ppt/tags/tag338.xml><?xml version="1.0" encoding="utf-8"?>
<p:tagLst xmlns:p="http://schemas.openxmlformats.org/presentationml/2006/main">
  <p:tag name="AS_UNIQUEID" val="769"/>
</p:tagLst>
</file>

<file path=ppt/tags/tag339.xml><?xml version="1.0" encoding="utf-8"?>
<p:tagLst xmlns:p="http://schemas.openxmlformats.org/presentationml/2006/main">
  <p:tag name="AS_UNIQUEID" val="770"/>
</p:tagLst>
</file>

<file path=ppt/tags/tag34.xml><?xml version="1.0" encoding="utf-8"?>
<p:tagLst xmlns:p="http://schemas.openxmlformats.org/presentationml/2006/main">
  <p:tag name="AS_UNIQUEID" val="475"/>
</p:tagLst>
</file>

<file path=ppt/tags/tag340.xml><?xml version="1.0" encoding="utf-8"?>
<p:tagLst xmlns:p="http://schemas.openxmlformats.org/presentationml/2006/main">
  <p:tag name="AS_UNIQUEID" val="771"/>
</p:tagLst>
</file>

<file path=ppt/tags/tag341.xml><?xml version="1.0" encoding="utf-8"?>
<p:tagLst xmlns:p="http://schemas.openxmlformats.org/presentationml/2006/main">
  <p:tag name="AS_UNIQUEID" val="772"/>
</p:tagLst>
</file>

<file path=ppt/tags/tag342.xml><?xml version="1.0" encoding="utf-8"?>
<p:tagLst xmlns:p="http://schemas.openxmlformats.org/presentationml/2006/main">
  <p:tag name="AS_UNIQUEID" val="773"/>
</p:tagLst>
</file>

<file path=ppt/tags/tag343.xml><?xml version="1.0" encoding="utf-8"?>
<p:tagLst xmlns:p="http://schemas.openxmlformats.org/presentationml/2006/main">
  <p:tag name="AS_UNIQUEID" val="774"/>
</p:tagLst>
</file>

<file path=ppt/tags/tag344.xml><?xml version="1.0" encoding="utf-8"?>
<p:tagLst xmlns:p="http://schemas.openxmlformats.org/presentationml/2006/main">
  <p:tag name="AS_UNIQUEID" val="775"/>
</p:tagLst>
</file>

<file path=ppt/tags/tag345.xml><?xml version="1.0" encoding="utf-8"?>
<p:tagLst xmlns:p="http://schemas.openxmlformats.org/presentationml/2006/main">
  <p:tag name="AS_UNIQUEID" val="776"/>
</p:tagLst>
</file>

<file path=ppt/tags/tag346.xml><?xml version="1.0" encoding="utf-8"?>
<p:tagLst xmlns:p="http://schemas.openxmlformats.org/presentationml/2006/main">
  <p:tag name="AS_UNIQUEID" val="777"/>
</p:tagLst>
</file>

<file path=ppt/tags/tag347.xml><?xml version="1.0" encoding="utf-8"?>
<p:tagLst xmlns:p="http://schemas.openxmlformats.org/presentationml/2006/main">
  <p:tag name="AS_UNIQUEID" val="778"/>
</p:tagLst>
</file>

<file path=ppt/tags/tag348.xml><?xml version="1.0" encoding="utf-8"?>
<p:tagLst xmlns:p="http://schemas.openxmlformats.org/presentationml/2006/main">
  <p:tag name="AS_UNIQUEID" val="779"/>
</p:tagLst>
</file>

<file path=ppt/tags/tag349.xml><?xml version="1.0" encoding="utf-8"?>
<p:tagLst xmlns:p="http://schemas.openxmlformats.org/presentationml/2006/main">
  <p:tag name="AS_UNIQUEID" val="780"/>
</p:tagLst>
</file>

<file path=ppt/tags/tag35.xml><?xml version="1.0" encoding="utf-8"?>
<p:tagLst xmlns:p="http://schemas.openxmlformats.org/presentationml/2006/main">
  <p:tag name="AS_UNIQUEID" val="476"/>
</p:tagLst>
</file>

<file path=ppt/tags/tag350.xml><?xml version="1.0" encoding="utf-8"?>
<p:tagLst xmlns:p="http://schemas.openxmlformats.org/presentationml/2006/main">
  <p:tag name="AS_UNIQUEID" val="781"/>
</p:tagLst>
</file>

<file path=ppt/tags/tag351.xml><?xml version="1.0" encoding="utf-8"?>
<p:tagLst xmlns:p="http://schemas.openxmlformats.org/presentationml/2006/main">
  <p:tag name="AS_UNIQUEID" val="782"/>
</p:tagLst>
</file>

<file path=ppt/tags/tag352.xml><?xml version="1.0" encoding="utf-8"?>
<p:tagLst xmlns:p="http://schemas.openxmlformats.org/presentationml/2006/main">
  <p:tag name="AS_UNIQUEID" val="783"/>
</p:tagLst>
</file>

<file path=ppt/tags/tag353.xml><?xml version="1.0" encoding="utf-8"?>
<p:tagLst xmlns:p="http://schemas.openxmlformats.org/presentationml/2006/main">
  <p:tag name="AS_UNIQUEID" val="784"/>
</p:tagLst>
</file>

<file path=ppt/tags/tag354.xml><?xml version="1.0" encoding="utf-8"?>
<p:tagLst xmlns:p="http://schemas.openxmlformats.org/presentationml/2006/main">
  <p:tag name="AS_UNIQUEID" val="785"/>
</p:tagLst>
</file>

<file path=ppt/tags/tag355.xml><?xml version="1.0" encoding="utf-8"?>
<p:tagLst xmlns:p="http://schemas.openxmlformats.org/presentationml/2006/main">
  <p:tag name="AS_UNIQUEID" val="786"/>
</p:tagLst>
</file>

<file path=ppt/tags/tag356.xml><?xml version="1.0" encoding="utf-8"?>
<p:tagLst xmlns:p="http://schemas.openxmlformats.org/presentationml/2006/main">
  <p:tag name="AS_UNIQUEID" val="787"/>
</p:tagLst>
</file>

<file path=ppt/tags/tag357.xml><?xml version="1.0" encoding="utf-8"?>
<p:tagLst xmlns:p="http://schemas.openxmlformats.org/presentationml/2006/main">
  <p:tag name="AS_UNIQUEID" val="788"/>
</p:tagLst>
</file>

<file path=ppt/tags/tag358.xml><?xml version="1.0" encoding="utf-8"?>
<p:tagLst xmlns:p="http://schemas.openxmlformats.org/presentationml/2006/main">
  <p:tag name="AS_UNIQUEID" val="789"/>
</p:tagLst>
</file>

<file path=ppt/tags/tag359.xml><?xml version="1.0" encoding="utf-8"?>
<p:tagLst xmlns:p="http://schemas.openxmlformats.org/presentationml/2006/main">
  <p:tag name="AS_UNIQUEID" val="790"/>
</p:tagLst>
</file>

<file path=ppt/tags/tag36.xml><?xml version="1.0" encoding="utf-8"?>
<p:tagLst xmlns:p="http://schemas.openxmlformats.org/presentationml/2006/main">
  <p:tag name="AS_UNIQUEID" val="477"/>
</p:tagLst>
</file>

<file path=ppt/tags/tag360.xml><?xml version="1.0" encoding="utf-8"?>
<p:tagLst xmlns:p="http://schemas.openxmlformats.org/presentationml/2006/main">
  <p:tag name="AS_UNIQUEID" val="791"/>
</p:tagLst>
</file>

<file path=ppt/tags/tag361.xml><?xml version="1.0" encoding="utf-8"?>
<p:tagLst xmlns:p="http://schemas.openxmlformats.org/presentationml/2006/main">
  <p:tag name="AS_UNIQUEID" val="792"/>
</p:tagLst>
</file>

<file path=ppt/tags/tag362.xml><?xml version="1.0" encoding="utf-8"?>
<p:tagLst xmlns:p="http://schemas.openxmlformats.org/presentationml/2006/main">
  <p:tag name="AS_UNIQUEID" val="793"/>
</p:tagLst>
</file>

<file path=ppt/tags/tag363.xml><?xml version="1.0" encoding="utf-8"?>
<p:tagLst xmlns:p="http://schemas.openxmlformats.org/presentationml/2006/main">
  <p:tag name="AS_UNIQUEID" val="794"/>
</p:tagLst>
</file>

<file path=ppt/tags/tag364.xml><?xml version="1.0" encoding="utf-8"?>
<p:tagLst xmlns:p="http://schemas.openxmlformats.org/presentationml/2006/main">
  <p:tag name="AS_UNIQUEID" val="795"/>
</p:tagLst>
</file>

<file path=ppt/tags/tag365.xml><?xml version="1.0" encoding="utf-8"?>
<p:tagLst xmlns:p="http://schemas.openxmlformats.org/presentationml/2006/main">
  <p:tag name="AS_UNIQUEID" val="796"/>
</p:tagLst>
</file>

<file path=ppt/tags/tag366.xml><?xml version="1.0" encoding="utf-8"?>
<p:tagLst xmlns:p="http://schemas.openxmlformats.org/presentationml/2006/main">
  <p:tag name="AS_UNIQUEID" val="797"/>
</p:tagLst>
</file>

<file path=ppt/tags/tag367.xml><?xml version="1.0" encoding="utf-8"?>
<p:tagLst xmlns:p="http://schemas.openxmlformats.org/presentationml/2006/main">
  <p:tag name="AS_UNIQUEID" val="798"/>
</p:tagLst>
</file>

<file path=ppt/tags/tag368.xml><?xml version="1.0" encoding="utf-8"?>
<p:tagLst xmlns:p="http://schemas.openxmlformats.org/presentationml/2006/main">
  <p:tag name="AS_UNIQUEID" val="799"/>
</p:tagLst>
</file>

<file path=ppt/tags/tag369.xml><?xml version="1.0" encoding="utf-8"?>
<p:tagLst xmlns:p="http://schemas.openxmlformats.org/presentationml/2006/main">
  <p:tag name="AS_UNIQUEID" val="800"/>
</p:tagLst>
</file>

<file path=ppt/tags/tag37.xml><?xml version="1.0" encoding="utf-8"?>
<p:tagLst xmlns:p="http://schemas.openxmlformats.org/presentationml/2006/main">
  <p:tag name="AS_UNIQUEID" val="478"/>
</p:tagLst>
</file>

<file path=ppt/tags/tag370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38.xml><?xml version="1.0" encoding="utf-8"?>
<p:tagLst xmlns:p="http://schemas.openxmlformats.org/presentationml/2006/main">
  <p:tag name="AS_UNIQUEID" val="479"/>
</p:tagLst>
</file>

<file path=ppt/tags/tag39.xml><?xml version="1.0" encoding="utf-8"?>
<p:tagLst xmlns:p="http://schemas.openxmlformats.org/presentationml/2006/main">
  <p:tag name="AS_UNIQUEID" val="480"/>
</p:tagLst>
</file>

<file path=ppt/tags/tag4.xml><?xml version="1.0" encoding="utf-8"?>
<p:tagLst xmlns:p="http://schemas.openxmlformats.org/presentationml/2006/main">
  <p:tag name="AS_UNIQUEID" val="445"/>
</p:tagLst>
</file>

<file path=ppt/tags/tag40.xml><?xml version="1.0" encoding="utf-8"?>
<p:tagLst xmlns:p="http://schemas.openxmlformats.org/presentationml/2006/main">
  <p:tag name="AS_UNIQUEID" val="481"/>
</p:tagLst>
</file>

<file path=ppt/tags/tag41.xml><?xml version="1.0" encoding="utf-8"?>
<p:tagLst xmlns:p="http://schemas.openxmlformats.org/presentationml/2006/main">
  <p:tag name="AS_UNIQUEID" val="482"/>
</p:tagLst>
</file>

<file path=ppt/tags/tag42.xml><?xml version="1.0" encoding="utf-8"?>
<p:tagLst xmlns:p="http://schemas.openxmlformats.org/presentationml/2006/main">
  <p:tag name="AS_UNIQUEID" val="483"/>
</p:tagLst>
</file>

<file path=ppt/tags/tag43.xml><?xml version="1.0" encoding="utf-8"?>
<p:tagLst xmlns:p="http://schemas.openxmlformats.org/presentationml/2006/main">
  <p:tag name="AS_UNIQUEID" val="484"/>
</p:tagLst>
</file>

<file path=ppt/tags/tag44.xml><?xml version="1.0" encoding="utf-8"?>
<p:tagLst xmlns:p="http://schemas.openxmlformats.org/presentationml/2006/main">
  <p:tag name="AS_UNIQUEID" val="485"/>
</p:tagLst>
</file>

<file path=ppt/tags/tag45.xml><?xml version="1.0" encoding="utf-8"?>
<p:tagLst xmlns:p="http://schemas.openxmlformats.org/presentationml/2006/main">
  <p:tag name="AS_UNIQUEID" val="486"/>
</p:tagLst>
</file>

<file path=ppt/tags/tag46.xml><?xml version="1.0" encoding="utf-8"?>
<p:tagLst xmlns:p="http://schemas.openxmlformats.org/presentationml/2006/main">
  <p:tag name="AS_UNIQUEID" val="487"/>
</p:tagLst>
</file>

<file path=ppt/tags/tag47.xml><?xml version="1.0" encoding="utf-8"?>
<p:tagLst xmlns:p="http://schemas.openxmlformats.org/presentationml/2006/main">
  <p:tag name="AS_UNIQUEID" val="488"/>
</p:tagLst>
</file>

<file path=ppt/tags/tag48.xml><?xml version="1.0" encoding="utf-8"?>
<p:tagLst xmlns:p="http://schemas.openxmlformats.org/presentationml/2006/main">
  <p:tag name="AS_UNIQUEID" val="489"/>
</p:tagLst>
</file>

<file path=ppt/tags/tag49.xml><?xml version="1.0" encoding="utf-8"?>
<p:tagLst xmlns:p="http://schemas.openxmlformats.org/presentationml/2006/main">
  <p:tag name="AS_UNIQUEID" val="490"/>
</p:tagLst>
</file>

<file path=ppt/tags/tag5.xml><?xml version="1.0" encoding="utf-8"?>
<p:tagLst xmlns:p="http://schemas.openxmlformats.org/presentationml/2006/main">
  <p:tag name="AS_UNIQUEID" val="446"/>
</p:tagLst>
</file>

<file path=ppt/tags/tag50.xml><?xml version="1.0" encoding="utf-8"?>
<p:tagLst xmlns:p="http://schemas.openxmlformats.org/presentationml/2006/main">
  <p:tag name="AS_UNIQUEID" val="491"/>
</p:tagLst>
</file>

<file path=ppt/tags/tag51.xml><?xml version="1.0" encoding="utf-8"?>
<p:tagLst xmlns:p="http://schemas.openxmlformats.org/presentationml/2006/main">
  <p:tag name="AS_UNIQUEID" val="492"/>
</p:tagLst>
</file>

<file path=ppt/tags/tag52.xml><?xml version="1.0" encoding="utf-8"?>
<p:tagLst xmlns:p="http://schemas.openxmlformats.org/presentationml/2006/main">
  <p:tag name="AS_UNIQUEID" val="493"/>
</p:tagLst>
</file>

<file path=ppt/tags/tag53.xml><?xml version="1.0" encoding="utf-8"?>
<p:tagLst xmlns:p="http://schemas.openxmlformats.org/presentationml/2006/main">
  <p:tag name="AS_UNIQUEID" val="494"/>
</p:tagLst>
</file>

<file path=ppt/tags/tag54.xml><?xml version="1.0" encoding="utf-8"?>
<p:tagLst xmlns:p="http://schemas.openxmlformats.org/presentationml/2006/main">
  <p:tag name="AS_UNIQUEID" val="495"/>
</p:tagLst>
</file>

<file path=ppt/tags/tag55.xml><?xml version="1.0" encoding="utf-8"?>
<p:tagLst xmlns:p="http://schemas.openxmlformats.org/presentationml/2006/main">
  <p:tag name="AS_UNIQUEID" val="496"/>
</p:tagLst>
</file>

<file path=ppt/tags/tag56.xml><?xml version="1.0" encoding="utf-8"?>
<p:tagLst xmlns:p="http://schemas.openxmlformats.org/presentationml/2006/main">
  <p:tag name="AS_UNIQUEID" val="497"/>
</p:tagLst>
</file>

<file path=ppt/tags/tag57.xml><?xml version="1.0" encoding="utf-8"?>
<p:tagLst xmlns:p="http://schemas.openxmlformats.org/presentationml/2006/main">
  <p:tag name="AS_UNIQUEID" val="498"/>
</p:tagLst>
</file>

<file path=ppt/tags/tag58.xml><?xml version="1.0" encoding="utf-8"?>
<p:tagLst xmlns:p="http://schemas.openxmlformats.org/presentationml/2006/main">
  <p:tag name="AS_UNIQUEID" val="499"/>
</p:tagLst>
</file>

<file path=ppt/tags/tag59.xml><?xml version="1.0" encoding="utf-8"?>
<p:tagLst xmlns:p="http://schemas.openxmlformats.org/presentationml/2006/main">
  <p:tag name="AS_UNIQUEID" val="500"/>
</p:tagLst>
</file>

<file path=ppt/tags/tag6.xml><?xml version="1.0" encoding="utf-8"?>
<p:tagLst xmlns:p="http://schemas.openxmlformats.org/presentationml/2006/main">
  <p:tag name="AS_UNIQUEID" val="447"/>
</p:tagLst>
</file>

<file path=ppt/tags/tag60.xml><?xml version="1.0" encoding="utf-8"?>
<p:tagLst xmlns:p="http://schemas.openxmlformats.org/presentationml/2006/main">
  <p:tag name="AS_UNIQUEID" val="501"/>
</p:tagLst>
</file>

<file path=ppt/tags/tag61.xml><?xml version="1.0" encoding="utf-8"?>
<p:tagLst xmlns:p="http://schemas.openxmlformats.org/presentationml/2006/main">
  <p:tag name="AS_UNIQUEID" val="502"/>
</p:tagLst>
</file>

<file path=ppt/tags/tag62.xml><?xml version="1.0" encoding="utf-8"?>
<p:tagLst xmlns:p="http://schemas.openxmlformats.org/presentationml/2006/main">
  <p:tag name="AS_UNIQUEID" val="503"/>
</p:tagLst>
</file>

<file path=ppt/tags/tag63.xml><?xml version="1.0" encoding="utf-8"?>
<p:tagLst xmlns:p="http://schemas.openxmlformats.org/presentationml/2006/main">
  <p:tag name="AS_UNIQUEID" val="504"/>
</p:tagLst>
</file>

<file path=ppt/tags/tag64.xml><?xml version="1.0" encoding="utf-8"?>
<p:tagLst xmlns:p="http://schemas.openxmlformats.org/presentationml/2006/main">
  <p:tag name="AS_UNIQUEID" val="505"/>
</p:tagLst>
</file>

<file path=ppt/tags/tag65.xml><?xml version="1.0" encoding="utf-8"?>
<p:tagLst xmlns:p="http://schemas.openxmlformats.org/presentationml/2006/main">
  <p:tag name="AS_UNIQUEID" val="506"/>
</p:tagLst>
</file>

<file path=ppt/tags/tag66.xml><?xml version="1.0" encoding="utf-8"?>
<p:tagLst xmlns:p="http://schemas.openxmlformats.org/presentationml/2006/main">
  <p:tag name="AS_UNIQUEID" val="507"/>
</p:tagLst>
</file>

<file path=ppt/tags/tag67.xml><?xml version="1.0" encoding="utf-8"?>
<p:tagLst xmlns:p="http://schemas.openxmlformats.org/presentationml/2006/main">
  <p:tag name="AS_UNIQUEID" val="508"/>
</p:tagLst>
</file>

<file path=ppt/tags/tag68.xml><?xml version="1.0" encoding="utf-8"?>
<p:tagLst xmlns:p="http://schemas.openxmlformats.org/presentationml/2006/main">
  <p:tag name="AS_UNIQUEID" val="509"/>
</p:tagLst>
</file>

<file path=ppt/tags/tag69.xml><?xml version="1.0" encoding="utf-8"?>
<p:tagLst xmlns:p="http://schemas.openxmlformats.org/presentationml/2006/main">
  <p:tag name="AS_UNIQUEID" val="510"/>
</p:tagLst>
</file>

<file path=ppt/tags/tag7.xml><?xml version="1.0" encoding="utf-8"?>
<p:tagLst xmlns:p="http://schemas.openxmlformats.org/presentationml/2006/main">
  <p:tag name="AS_UNIQUEID" val="448"/>
</p:tagLst>
</file>

<file path=ppt/tags/tag70.xml><?xml version="1.0" encoding="utf-8"?>
<p:tagLst xmlns:p="http://schemas.openxmlformats.org/presentationml/2006/main">
  <p:tag name="AS_UNIQUEID" val="511"/>
</p:tagLst>
</file>

<file path=ppt/tags/tag71.xml><?xml version="1.0" encoding="utf-8"?>
<p:tagLst xmlns:p="http://schemas.openxmlformats.org/presentationml/2006/main">
  <p:tag name="AS_UNIQUEID" val="512"/>
</p:tagLst>
</file>

<file path=ppt/tags/tag72.xml><?xml version="1.0" encoding="utf-8"?>
<p:tagLst xmlns:p="http://schemas.openxmlformats.org/presentationml/2006/main">
  <p:tag name="AS_UNIQUEID" val="513"/>
</p:tagLst>
</file>

<file path=ppt/tags/tag73.xml><?xml version="1.0" encoding="utf-8"?>
<p:tagLst xmlns:p="http://schemas.openxmlformats.org/presentationml/2006/main">
  <p:tag name="AS_UNIQUEID" val="514"/>
</p:tagLst>
</file>

<file path=ppt/tags/tag74.xml><?xml version="1.0" encoding="utf-8"?>
<p:tagLst xmlns:p="http://schemas.openxmlformats.org/presentationml/2006/main">
  <p:tag name="AS_UNIQUEID" val="515"/>
</p:tagLst>
</file>

<file path=ppt/tags/tag75.xml><?xml version="1.0" encoding="utf-8"?>
<p:tagLst xmlns:p="http://schemas.openxmlformats.org/presentationml/2006/main">
  <p:tag name="AS_UNIQUEID" val="516"/>
</p:tagLst>
</file>

<file path=ppt/tags/tag76.xml><?xml version="1.0" encoding="utf-8"?>
<p:tagLst xmlns:p="http://schemas.openxmlformats.org/presentationml/2006/main">
  <p:tag name="AS_UNIQUEID" val="517"/>
</p:tagLst>
</file>

<file path=ppt/tags/tag77.xml><?xml version="1.0" encoding="utf-8"?>
<p:tagLst xmlns:p="http://schemas.openxmlformats.org/presentationml/2006/main">
  <p:tag name="AS_UNIQUEID" val="518"/>
</p:tagLst>
</file>

<file path=ppt/tags/tag78.xml><?xml version="1.0" encoding="utf-8"?>
<p:tagLst xmlns:p="http://schemas.openxmlformats.org/presentationml/2006/main">
  <p:tag name="AS_UNIQUEID" val="519"/>
</p:tagLst>
</file>

<file path=ppt/tags/tag79.xml><?xml version="1.0" encoding="utf-8"?>
<p:tagLst xmlns:p="http://schemas.openxmlformats.org/presentationml/2006/main">
  <p:tag name="AS_UNIQUEID" val="520"/>
</p:tagLst>
</file>

<file path=ppt/tags/tag8.xml><?xml version="1.0" encoding="utf-8"?>
<p:tagLst xmlns:p="http://schemas.openxmlformats.org/presentationml/2006/main">
  <p:tag name="AS_UNIQUEID" val="449"/>
</p:tagLst>
</file>

<file path=ppt/tags/tag80.xml><?xml version="1.0" encoding="utf-8"?>
<p:tagLst xmlns:p="http://schemas.openxmlformats.org/presentationml/2006/main">
  <p:tag name="AS_UNIQUEID" val="521"/>
</p:tagLst>
</file>

<file path=ppt/tags/tag81.xml><?xml version="1.0" encoding="utf-8"?>
<p:tagLst xmlns:p="http://schemas.openxmlformats.org/presentationml/2006/main">
  <p:tag name="AS_UNIQUEID" val="522"/>
</p:tagLst>
</file>

<file path=ppt/tags/tag82.xml><?xml version="1.0" encoding="utf-8"?>
<p:tagLst xmlns:p="http://schemas.openxmlformats.org/presentationml/2006/main">
  <p:tag name="AS_UNIQUEID" val="523"/>
</p:tagLst>
</file>

<file path=ppt/tags/tag83.xml><?xml version="1.0" encoding="utf-8"?>
<p:tagLst xmlns:p="http://schemas.openxmlformats.org/presentationml/2006/main">
  <p:tag name="AS_UNIQUEID" val="524"/>
</p:tagLst>
</file>

<file path=ppt/tags/tag84.xml><?xml version="1.0" encoding="utf-8"?>
<p:tagLst xmlns:p="http://schemas.openxmlformats.org/presentationml/2006/main">
  <p:tag name="AS_UNIQUEID" val="525"/>
</p:tagLst>
</file>

<file path=ppt/tags/tag85.xml><?xml version="1.0" encoding="utf-8"?>
<p:tagLst xmlns:p="http://schemas.openxmlformats.org/presentationml/2006/main">
  <p:tag name="AS_UNIQUEID" val="526"/>
</p:tagLst>
</file>

<file path=ppt/tags/tag86.xml><?xml version="1.0" encoding="utf-8"?>
<p:tagLst xmlns:p="http://schemas.openxmlformats.org/presentationml/2006/main">
  <p:tag name="AS_UNIQUEID" val="527"/>
</p:tagLst>
</file>

<file path=ppt/tags/tag87.xml><?xml version="1.0" encoding="utf-8"?>
<p:tagLst xmlns:p="http://schemas.openxmlformats.org/presentationml/2006/main">
  <p:tag name="AS_UNIQUEID" val="528"/>
</p:tagLst>
</file>

<file path=ppt/tags/tag88.xml><?xml version="1.0" encoding="utf-8"?>
<p:tagLst xmlns:p="http://schemas.openxmlformats.org/presentationml/2006/main">
  <p:tag name="AS_UNIQUEID" val="529"/>
</p:tagLst>
</file>

<file path=ppt/tags/tag89.xml><?xml version="1.0" encoding="utf-8"?>
<p:tagLst xmlns:p="http://schemas.openxmlformats.org/presentationml/2006/main">
  <p:tag name="AS_UNIQUEID" val="530"/>
</p:tagLst>
</file>

<file path=ppt/tags/tag9.xml><?xml version="1.0" encoding="utf-8"?>
<p:tagLst xmlns:p="http://schemas.openxmlformats.org/presentationml/2006/main">
  <p:tag name="AS_UNIQUEID" val="450"/>
</p:tagLst>
</file>

<file path=ppt/tags/tag90.xml><?xml version="1.0" encoding="utf-8"?>
<p:tagLst xmlns:p="http://schemas.openxmlformats.org/presentationml/2006/main">
  <p:tag name="AS_UNIQUEID" val="531"/>
</p:tagLst>
</file>

<file path=ppt/tags/tag91.xml><?xml version="1.0" encoding="utf-8"?>
<p:tagLst xmlns:p="http://schemas.openxmlformats.org/presentationml/2006/main">
  <p:tag name="AS_UNIQUEID" val="532"/>
</p:tagLst>
</file>

<file path=ppt/tags/tag92.xml><?xml version="1.0" encoding="utf-8"?>
<p:tagLst xmlns:p="http://schemas.openxmlformats.org/presentationml/2006/main">
  <p:tag name="AS_UNIQUEID" val="533"/>
</p:tagLst>
</file>

<file path=ppt/tags/tag93.xml><?xml version="1.0" encoding="utf-8"?>
<p:tagLst xmlns:p="http://schemas.openxmlformats.org/presentationml/2006/main">
  <p:tag name="AS_UNIQUEID" val="534"/>
</p:tagLst>
</file>

<file path=ppt/tags/tag94.xml><?xml version="1.0" encoding="utf-8"?>
<p:tagLst xmlns:p="http://schemas.openxmlformats.org/presentationml/2006/main">
  <p:tag name="AS_UNIQUEID" val="535"/>
</p:tagLst>
</file>

<file path=ppt/tags/tag95.xml><?xml version="1.0" encoding="utf-8"?>
<p:tagLst xmlns:p="http://schemas.openxmlformats.org/presentationml/2006/main">
  <p:tag name="AS_UNIQUEID" val="536"/>
</p:tagLst>
</file>

<file path=ppt/tags/tag96.xml><?xml version="1.0" encoding="utf-8"?>
<p:tagLst xmlns:p="http://schemas.openxmlformats.org/presentationml/2006/main">
  <p:tag name="AS_UNIQUEID" val="537"/>
</p:tagLst>
</file>

<file path=ppt/tags/tag97.xml><?xml version="1.0" encoding="utf-8"?>
<p:tagLst xmlns:p="http://schemas.openxmlformats.org/presentationml/2006/main">
  <p:tag name="AS_UNIQUEID" val="538"/>
</p:tagLst>
</file>

<file path=ppt/tags/tag98.xml><?xml version="1.0" encoding="utf-8"?>
<p:tagLst xmlns:p="http://schemas.openxmlformats.org/presentationml/2006/main">
  <p:tag name="AS_UNIQUEID" val="539"/>
</p:tagLst>
</file>

<file path=ppt/tags/tag99.xml><?xml version="1.0" encoding="utf-8"?>
<p:tagLst xmlns:p="http://schemas.openxmlformats.org/presentationml/2006/main">
  <p:tag name="AS_UNIQUEID" val="540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197</Paragraphs>
  <Slides>25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41">
      <vt:lpstr>Arial</vt:lpstr>
      <vt:lpstr>等线 Light</vt:lpstr>
      <vt:lpstr>等线</vt:lpstr>
      <vt:lpstr>Lato Regular</vt:lpstr>
      <vt:lpstr>Lato Hairline</vt:lpstr>
      <vt:lpstr>Lato Light</vt:lpstr>
      <vt:lpstr>Calibri</vt:lpstr>
      <vt:lpstr>Calibri Light</vt:lpstr>
      <vt:lpstr>仿宋</vt:lpstr>
      <vt:lpstr>微软雅黑</vt:lpstr>
      <vt:lpstr>楷体</vt:lpstr>
      <vt:lpstr>叶根友毛笔行书2.0版</vt:lpstr>
      <vt:lpstr>宋体</vt:lpstr>
      <vt:lpstr>Wingdings</vt:lpstr>
      <vt:lpstr>华文行楷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2020</cp:lastModifiedBy>
  <cp:revision>28</cp:revision>
  <dcterms:created xsi:type="dcterms:W3CDTF">2018-03-20T13:12:00Z</dcterms:created>
  <dcterms:modified xsi:type="dcterms:W3CDTF">2020-08-25T11:53:37Z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