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9" r:id="rId3"/>
    <p:sldId id="726" r:id="rId5"/>
    <p:sldId id="727" r:id="rId6"/>
    <p:sldId id="729" r:id="rId7"/>
    <p:sldId id="629" r:id="rId8"/>
    <p:sldId id="626" r:id="rId9"/>
    <p:sldId id="627" r:id="rId10"/>
    <p:sldId id="582" r:id="rId11"/>
    <p:sldId id="583" r:id="rId12"/>
    <p:sldId id="589" r:id="rId13"/>
    <p:sldId id="593" r:id="rId14"/>
    <p:sldId id="630" r:id="rId15"/>
    <p:sldId id="631" r:id="rId16"/>
    <p:sldId id="632" r:id="rId17"/>
    <p:sldId id="595" r:id="rId18"/>
    <p:sldId id="634" r:id="rId19"/>
    <p:sldId id="633" r:id="rId20"/>
    <p:sldId id="635" r:id="rId21"/>
    <p:sldId id="602" r:id="rId22"/>
    <p:sldId id="585" r:id="rId23"/>
    <p:sldId id="599" r:id="rId24"/>
    <p:sldId id="691" r:id="rId25"/>
    <p:sldId id="690" r:id="rId26"/>
    <p:sldId id="591" r:id="rId27"/>
    <p:sldId id="670" r:id="rId28"/>
    <p:sldId id="671" r:id="rId29"/>
    <p:sldId id="723" r:id="rId30"/>
    <p:sldId id="672" r:id="rId31"/>
    <p:sldId id="722" r:id="rId32"/>
    <p:sldId id="561" r:id="rId33"/>
    <p:sldId id="562" r:id="rId34"/>
    <p:sldId id="574" r:id="rId35"/>
    <p:sldId id="563" r:id="rId36"/>
    <p:sldId id="575" r:id="rId37"/>
    <p:sldId id="576" r:id="rId38"/>
    <p:sldId id="577" r:id="rId39"/>
    <p:sldId id="578" r:id="rId40"/>
    <p:sldId id="580" r:id="rId41"/>
    <p:sldId id="600" r:id="rId42"/>
    <p:sldId id="614" r:id="rId43"/>
    <p:sldId id="613" r:id="rId44"/>
    <p:sldId id="615" r:id="rId45"/>
    <p:sldId id="616" r:id="rId46"/>
    <p:sldId id="728" r:id="rId47"/>
    <p:sldId id="617" r:id="rId48"/>
    <p:sldId id="618" r:id="rId49"/>
    <p:sldId id="586" r:id="rId50"/>
    <p:sldId id="588" r:id="rId51"/>
    <p:sldId id="579" r:id="rId52"/>
    <p:sldId id="730" r:id="rId53"/>
    <p:sldId id="587" r:id="rId54"/>
    <p:sldId id="785" r:id="rId55"/>
    <p:sldId id="642" r:id="rId56"/>
    <p:sldId id="781" r:id="rId57"/>
    <p:sldId id="725" r:id="rId58"/>
    <p:sldId id="643" r:id="rId59"/>
  </p:sldIdLst>
  <p:sldSz cx="12192000" cy="6858000"/>
  <p:notesSz cx="6858000" cy="9144000"/>
  <p:custDataLst>
    <p:tags r:id="rId6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44D7"/>
    <a:srgbClr val="28316F"/>
    <a:srgbClr val="30388C"/>
    <a:srgbClr val="2C31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118" autoAdjust="0"/>
  </p:normalViewPr>
  <p:slideViewPr>
    <p:cSldViewPr snapToGrid="0">
      <p:cViewPr>
        <p:scale>
          <a:sx n="60" d="100"/>
          <a:sy n="60" d="100"/>
        </p:scale>
        <p:origin x="34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3" Type="http://schemas.openxmlformats.org/officeDocument/2006/relationships/tags" Target="tags/tag2.xml"/><Relationship Id="rId62" Type="http://schemas.openxmlformats.org/officeDocument/2006/relationships/tableStyles" Target="tableStyles.xml"/><Relationship Id="rId61" Type="http://schemas.openxmlformats.org/officeDocument/2006/relationships/viewProps" Target="viewProps.xml"/><Relationship Id="rId60" Type="http://schemas.openxmlformats.org/officeDocument/2006/relationships/presProps" Target="presProps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3B8E0F-4ECC-40B6-9C83-4D4C4FD093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2456DE-16EB-43E6-8157-516C02BFBFB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uancha.cn/art/2014_11_06_283328.shtml" TargetMode="Externa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A7928A0-E262-40BC-A57F-04B7F83766E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这是梵高的幼稚时期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2456DE-16EB-43E6-8157-516C02BFBF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2456DE-16EB-43E6-8157-516C02BFBF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梵高离开这个地方，博里纳日流传着圣人的传说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2456DE-16EB-43E6-8157-516C02BFBF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2456DE-16EB-43E6-8157-516C02BFBF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把手放在蜡烛上灼烧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2456DE-16EB-43E6-8157-516C02BFBF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2456DE-16EB-43E6-8157-516C02BFBF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2456DE-16EB-43E6-8157-516C02BFBF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没钱请模特只能画媳妇和女儿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2456DE-16EB-43E6-8157-516C02BFBF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歌川广重 没有对比就没有伤害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2456DE-16EB-43E6-8157-516C02BFBF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2456DE-16EB-43E6-8157-516C02BFBF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跟梵高比较熟的几个画家，他们有个共性就是“穷”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2456DE-16EB-43E6-8157-516C02BFBF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每月资助梵高</a:t>
            </a:r>
            <a:r>
              <a:rPr lang="en-US" altLang="zh-CN"/>
              <a:t>150</a:t>
            </a:r>
            <a:r>
              <a:rPr lang="zh-CN" altLang="en-US"/>
              <a:t>法郎，但是梵高画的颜料很贵，一次需要花掉</a:t>
            </a:r>
            <a:r>
              <a:rPr lang="en-US" altLang="zh-CN"/>
              <a:t>200</a:t>
            </a:r>
            <a:r>
              <a:rPr lang="zh-CN" altLang="en-US"/>
              <a:t>法郎，需要赊账</a:t>
            </a:r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59CF15D-0B52-4C46-A2A8-E9C42980726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59CF15D-0B52-4C46-A2A8-E9C42980726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2456DE-16EB-43E6-8157-516C02BFBF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9900FF"/>
                </a:solidFill>
                <a:latin typeface="Verdana" panose="020B0604030504040204" pitchFamily="34" charset="0"/>
                <a:sym typeface="+mn-ea"/>
              </a:rPr>
              <a:t>1888</a:t>
            </a:r>
            <a:r>
              <a:rPr lang="zh-CN" altLang="en-US" dirty="0">
                <a:solidFill>
                  <a:srgbClr val="9900FF"/>
                </a:solidFill>
                <a:latin typeface="Verdana" panose="020B0604030504040204" pitchFamily="34" charset="0"/>
                <a:sym typeface="+mn-ea"/>
              </a:rPr>
              <a:t>年，梵高在这里租下了“黄房子”，提奥每个月给他</a:t>
            </a:r>
            <a:r>
              <a:rPr lang="en-US" altLang="zh-CN" dirty="0">
                <a:solidFill>
                  <a:srgbClr val="9900FF"/>
                </a:solidFill>
                <a:latin typeface="Verdana" panose="020B0604030504040204" pitchFamily="34" charset="0"/>
                <a:sym typeface="+mn-ea"/>
              </a:rPr>
              <a:t>250</a:t>
            </a:r>
            <a:r>
              <a:rPr lang="zh-CN" altLang="en-US" dirty="0">
                <a:solidFill>
                  <a:srgbClr val="9900FF"/>
                </a:solidFill>
                <a:latin typeface="Verdana" panose="020B0604030504040204" pitchFamily="34" charset="0"/>
                <a:sym typeface="+mn-ea"/>
              </a:rPr>
              <a:t>法郎的资助。他梦想在这里成立“南方画室”。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59CF15D-0B52-4C46-A2A8-E9C42980726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2456DE-16EB-43E6-8157-516C02BFBF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2456DE-16EB-43E6-8157-516C02BFBF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59CF15D-0B52-4C46-A2A8-E9C42980726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2456DE-16EB-43E6-8157-516C02BFBF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2456DE-16EB-43E6-8157-516C02BFBF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厚涂法，像浮雕一样厚重，色彩表现力强，湿画法，颜色互相晕染，非常自然</a:t>
            </a:r>
            <a:endParaRPr lang="en-US" altLang="zh-CN" dirty="0"/>
          </a:p>
          <a:p>
            <a:r>
              <a:rPr lang="zh-CN" altLang="en-US" dirty="0"/>
              <a:t>十字笔触，不是一块大平板，看起来并不单调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2456DE-16EB-43E6-8157-516C02BFBF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厚涂法，像浮雕一样厚重，色彩表现力强，湿画法，颜色互相晕染，非常自然</a:t>
            </a:r>
            <a:endParaRPr lang="en-US" altLang="zh-CN" dirty="0"/>
          </a:p>
          <a:p>
            <a:r>
              <a:rPr lang="zh-CN" altLang="en-US" dirty="0"/>
              <a:t>十字笔触，不是一块大平板，看起来并不单调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2456DE-16EB-43E6-8157-516C02BFBF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他好像两个人：一个不可思议地才华洋溢、温文儒雅，另一个自私自利、冷酷无情。他们轮流呈现，所以你会先听到他的一种说法，接下来又听到另外一种，而且两种说法总是互相矛盾。可怜的是，他是自己的敌人：他不仅让别人难以生活，也让自己难以生活。”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2456DE-16EB-43E6-8157-516C02BFBF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他好像两个人：一个不可思议地才华洋溢、温文儒雅，另一个自私自利、冷酷无情。他们轮流呈现，所以你会先听到他的一种说法，接下来又听到另外一种，而且两种说法总是互相矛盾。可怜的是，他是自己的敌人：他不仅让别人难以生活，也让自己难以生活。”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2456DE-16EB-43E6-8157-516C02BFBF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充满暖色调和宁静的画面，反应清醒的梵高的精神状态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2456DE-16EB-43E6-8157-516C02BFBF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像火焰一样的橄榄树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2456DE-16EB-43E6-8157-516C02BFBF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像火焰异样的鸢尾花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2456DE-16EB-43E6-8157-516C02BFBF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在精神病院里，梵高曾画过一副《盛开的杏树》，作为礼物送给刚刚出生的侄子——文森特·威勒姆，也就是弟弟提奥与妻子刚诞下的儿子。他认为，作为春天最早开花的果树，杏花向人间预告了新生命的开始。我没有家，你要有个家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2456DE-16EB-43E6-8157-516C02BFBF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2456DE-16EB-43E6-8157-516C02BFBF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内心的忧郁和纠结，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2456DE-16EB-43E6-8157-516C02BFBF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2456DE-16EB-43E6-8157-516C02BFBF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59CF15D-0B52-4C46-A2A8-E9C42980726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第一幅：耶稣之死，暗示梵高想自杀，第二幅《红色葡萄园》在这个时候被一个俄国贵妇看中，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400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法郎买走，梵高却在这个时候自杀 。第三幅：据说是梵高自杀用的枪。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当时照顾他的两个医生检查了伤口，并动手仔细探查了他的上腹部。他们所得出的结论是：首先，子弹并没有穿过身体而是停留在脊柱附近；第二，造成伤口的枪是一支小口径的手枪；第三，子弹从一个罕见的倾斜角度射入体内（不是一直向前的）；第四，枪是从距离身体较远的地方开的，而不是从很近的地方开的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2456DE-16EB-43E6-8157-516C02BFBF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梵高最后的画虽然充满了纠结，但是黄色的色调还是能反映出梵高对生活还是渴望的，杀梵高的是一个打鸟的小孩，误伤了梵高，但是我们更愿意相信这个浪漫的的死法，梵高是为艺术的殉道者，谋杀梵高的就是我们每个看客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2456DE-16EB-43E6-8157-516C02BFBF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提奥在梵高去世半年之后，因悲伤而去世，两人后来葬在一起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2456DE-16EB-43E6-8157-516C02BFBF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这个地方带着孩子们看，效果很震撼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2456DE-16EB-43E6-8157-516C02BFBF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这个世界没有白吃的苦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2456DE-16EB-43E6-8157-516C02BFBF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他还为杰克·伦敦、米开朗基罗、弗洛伊德、达尔文等历史文化名人写过传，历史的真实性与艺术虚构之间的关系问题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2456DE-16EB-43E6-8157-516C02BFBF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歌者文明，银河系打扫卫生的，太寂寞了就要唱歌，</a:t>
            </a:r>
            <a:r>
              <a:rPr lang="zh-CN" altLang="en-US"/>
              <a:t>发现地球垃圾，一个二向箔扔出来，太阳系变成相片了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怕上火的商标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b="1" dirty="0">
                <a:sym typeface="+mn-ea"/>
              </a:rPr>
              <a:t>《</a:t>
            </a:r>
            <a:r>
              <a:rPr lang="zh-CN" altLang="en-US" b="1" dirty="0">
                <a:sym typeface="+mn-ea"/>
              </a:rPr>
              <a:t>加歇医生的肖像</a:t>
            </a:r>
            <a:r>
              <a:rPr lang="en-US" altLang="zh-CN" b="1" dirty="0">
                <a:sym typeface="+mn-ea"/>
              </a:rPr>
              <a:t>》</a:t>
            </a:r>
            <a:r>
              <a:rPr lang="zh-CN" altLang="en-US" b="1" dirty="0">
                <a:sym typeface="+mn-ea"/>
              </a:rPr>
              <a:t>，</a:t>
            </a:r>
            <a:r>
              <a:rPr lang="en-US" altLang="zh-CN" b="1" dirty="0">
                <a:sym typeface="+mn-ea"/>
              </a:rPr>
              <a:t>1990</a:t>
            </a:r>
            <a:r>
              <a:rPr lang="zh-CN" altLang="en-US" b="1" dirty="0">
                <a:sym typeface="+mn-ea"/>
              </a:rPr>
              <a:t>年售价</a:t>
            </a:r>
            <a:r>
              <a:rPr lang="en-US" altLang="zh-CN" b="1" dirty="0">
                <a:sym typeface="+mn-ea"/>
              </a:rPr>
              <a:t>8250</a:t>
            </a:r>
            <a:r>
              <a:rPr lang="zh-CN" altLang="en-US" b="1" dirty="0">
                <a:sym typeface="+mn-ea"/>
              </a:rPr>
              <a:t>万美元   </a:t>
            </a:r>
            <a:r>
              <a:rPr lang="en-US" altLang="zh-CN" b="1" dirty="0">
                <a:sym typeface="+mn-ea"/>
              </a:rPr>
              <a:t>2014</a:t>
            </a:r>
            <a:r>
              <a:rPr lang="zh-CN" altLang="en-US" b="1" dirty="0">
                <a:sym typeface="+mn-ea"/>
              </a:rPr>
              <a:t>年</a:t>
            </a:r>
            <a:r>
              <a:rPr lang="zh-CN" altLang="en-US" u="sng" dirty="0">
                <a:sym typeface="+mn-ea"/>
                <a:hlinkClick r:id="rId3"/>
              </a:rPr>
              <a:t>备受瞩目的梵高静物油画</a:t>
            </a:r>
            <a:r>
              <a:rPr lang="en-US" altLang="zh-CN" u="sng" dirty="0">
                <a:sym typeface="+mn-ea"/>
                <a:hlinkClick r:id="rId3"/>
              </a:rPr>
              <a:t>《</a:t>
            </a:r>
            <a:r>
              <a:rPr lang="zh-CN" altLang="en-US" u="sng" dirty="0">
                <a:sym typeface="+mn-ea"/>
                <a:hlinkClick r:id="rId3"/>
              </a:rPr>
              <a:t>雏菊与罂粟花</a:t>
            </a:r>
            <a:r>
              <a:rPr lang="en-US" altLang="zh-CN" u="sng" dirty="0">
                <a:sym typeface="+mn-ea"/>
                <a:hlinkClick r:id="rId3"/>
              </a:rPr>
              <a:t>》</a:t>
            </a:r>
            <a:r>
              <a:rPr lang="zh-CN" altLang="en-US" u="sng" dirty="0">
                <a:sym typeface="+mn-ea"/>
                <a:hlinkClick r:id="rId3"/>
              </a:rPr>
              <a:t>以</a:t>
            </a:r>
            <a:r>
              <a:rPr lang="en-US" altLang="zh-CN" u="sng" dirty="0">
                <a:sym typeface="+mn-ea"/>
                <a:hlinkClick r:id="rId3"/>
              </a:rPr>
              <a:t>6176.5</a:t>
            </a:r>
            <a:r>
              <a:rPr lang="zh-CN" altLang="en-US" u="sng" dirty="0">
                <a:sym typeface="+mn-ea"/>
                <a:hlinkClick r:id="rId3"/>
              </a:rPr>
              <a:t>万美元（合约人民币</a:t>
            </a:r>
            <a:r>
              <a:rPr lang="en-US" altLang="zh-CN" u="sng" dirty="0">
                <a:sym typeface="+mn-ea"/>
                <a:hlinkClick r:id="rId3"/>
              </a:rPr>
              <a:t>3.77</a:t>
            </a:r>
            <a:r>
              <a:rPr lang="zh-CN" altLang="en-US" u="sng" dirty="0">
                <a:sym typeface="+mn-ea"/>
                <a:hlinkClick r:id="rId3"/>
              </a:rPr>
              <a:t>亿元）成交。</a:t>
            </a:r>
            <a:r>
              <a:rPr lang="zh-CN" altLang="en-US" dirty="0">
                <a:sym typeface="+mn-ea"/>
              </a:rPr>
              <a:t>但这一次出手的不是万达老总王健林，而是华谊兄弟董事长王中军 </a:t>
            </a:r>
            <a:endParaRPr lang="zh-CN" altLang="en-US" dirty="0"/>
          </a:p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59CF15D-0B52-4C46-A2A8-E9C42980726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BDEA8-0C14-43F8-9349-C2957A2534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B6E4E-3A7C-49A9-9794-A8AA7F1385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BDEA8-0C14-43F8-9349-C2957A2534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B6E4E-3A7C-49A9-9794-A8AA7F1385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BDEA8-0C14-43F8-9349-C2957A2534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B6E4E-3A7C-49A9-9794-A8AA7F1385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370704" y="370703"/>
            <a:ext cx="6767384" cy="6116595"/>
          </a:xfrm>
          <a:custGeom>
            <a:avLst/>
            <a:gdLst>
              <a:gd name="connsiteX0" fmla="*/ 0 w 5548184"/>
              <a:gd name="connsiteY0" fmla="*/ 0 h 6116594"/>
              <a:gd name="connsiteX1" fmla="*/ 5548184 w 5548184"/>
              <a:gd name="connsiteY1" fmla="*/ 0 h 6116594"/>
              <a:gd name="connsiteX2" fmla="*/ 5548184 w 5548184"/>
              <a:gd name="connsiteY2" fmla="*/ 6116594 h 6116594"/>
              <a:gd name="connsiteX3" fmla="*/ 0 w 5548184"/>
              <a:gd name="connsiteY3" fmla="*/ 6116594 h 6116594"/>
              <a:gd name="connsiteX4" fmla="*/ 0 w 5548184"/>
              <a:gd name="connsiteY4" fmla="*/ 0 h 6116594"/>
              <a:gd name="connsiteX0-1" fmla="*/ 0 w 5548184"/>
              <a:gd name="connsiteY0-2" fmla="*/ 0 h 6116594"/>
              <a:gd name="connsiteX1-3" fmla="*/ 4307212 w 5548184"/>
              <a:gd name="connsiteY1-4" fmla="*/ 10886 h 6116594"/>
              <a:gd name="connsiteX2-5" fmla="*/ 5548184 w 5548184"/>
              <a:gd name="connsiteY2-6" fmla="*/ 6116594 h 6116594"/>
              <a:gd name="connsiteX3-7" fmla="*/ 0 w 5548184"/>
              <a:gd name="connsiteY3-8" fmla="*/ 6116594 h 6116594"/>
              <a:gd name="connsiteX4-9" fmla="*/ 0 w 5548184"/>
              <a:gd name="connsiteY4-10" fmla="*/ 0 h 6116594"/>
              <a:gd name="connsiteX0-11" fmla="*/ 0 w 5548184"/>
              <a:gd name="connsiteY0-12" fmla="*/ 21771 h 6138365"/>
              <a:gd name="connsiteX1-13" fmla="*/ 4307212 w 5548184"/>
              <a:gd name="connsiteY1-14" fmla="*/ 0 h 6138365"/>
              <a:gd name="connsiteX2-15" fmla="*/ 5548184 w 5548184"/>
              <a:gd name="connsiteY2-16" fmla="*/ 6138365 h 6138365"/>
              <a:gd name="connsiteX3-17" fmla="*/ 0 w 5548184"/>
              <a:gd name="connsiteY3-18" fmla="*/ 6138365 h 6138365"/>
              <a:gd name="connsiteX4-19" fmla="*/ 0 w 5548184"/>
              <a:gd name="connsiteY4-20" fmla="*/ 21771 h 6138365"/>
              <a:gd name="connsiteX0-21" fmla="*/ 0 w 5548184"/>
              <a:gd name="connsiteY0-22" fmla="*/ 0 h 6116594"/>
              <a:gd name="connsiteX1-23" fmla="*/ 4307212 w 5548184"/>
              <a:gd name="connsiteY1-24" fmla="*/ 1 h 6116594"/>
              <a:gd name="connsiteX2-25" fmla="*/ 5548184 w 5548184"/>
              <a:gd name="connsiteY2-26" fmla="*/ 6116594 h 6116594"/>
              <a:gd name="connsiteX3-27" fmla="*/ 0 w 5548184"/>
              <a:gd name="connsiteY3-28" fmla="*/ 6116594 h 6116594"/>
              <a:gd name="connsiteX4-29" fmla="*/ 0 w 5548184"/>
              <a:gd name="connsiteY4-30" fmla="*/ 0 h 6116594"/>
              <a:gd name="connsiteX0-31" fmla="*/ 0 w 6734727"/>
              <a:gd name="connsiteY0-32" fmla="*/ 0 h 6116594"/>
              <a:gd name="connsiteX1-33" fmla="*/ 4307212 w 6734727"/>
              <a:gd name="connsiteY1-34" fmla="*/ 1 h 6116594"/>
              <a:gd name="connsiteX2-35" fmla="*/ 6734727 w 6734727"/>
              <a:gd name="connsiteY2-36" fmla="*/ 6105708 h 6116594"/>
              <a:gd name="connsiteX3-37" fmla="*/ 0 w 6734727"/>
              <a:gd name="connsiteY3-38" fmla="*/ 6116594 h 6116594"/>
              <a:gd name="connsiteX4-39" fmla="*/ 0 w 6734727"/>
              <a:gd name="connsiteY4-40" fmla="*/ 0 h 6116594"/>
              <a:gd name="connsiteX0-41" fmla="*/ 0 w 6734727"/>
              <a:gd name="connsiteY0-42" fmla="*/ 0 h 6138365"/>
              <a:gd name="connsiteX1-43" fmla="*/ 4307212 w 6734727"/>
              <a:gd name="connsiteY1-44" fmla="*/ 1 h 6138365"/>
              <a:gd name="connsiteX2-45" fmla="*/ 6734727 w 6734727"/>
              <a:gd name="connsiteY2-46" fmla="*/ 6138365 h 6138365"/>
              <a:gd name="connsiteX3-47" fmla="*/ 0 w 6734727"/>
              <a:gd name="connsiteY3-48" fmla="*/ 6116594 h 6138365"/>
              <a:gd name="connsiteX4-49" fmla="*/ 0 w 6734727"/>
              <a:gd name="connsiteY4-50" fmla="*/ 0 h 6138365"/>
              <a:gd name="connsiteX0-51" fmla="*/ 0 w 6767384"/>
              <a:gd name="connsiteY0-52" fmla="*/ 0 h 6116594"/>
              <a:gd name="connsiteX1-53" fmla="*/ 4307212 w 6767384"/>
              <a:gd name="connsiteY1-54" fmla="*/ 1 h 6116594"/>
              <a:gd name="connsiteX2-55" fmla="*/ 6767384 w 6767384"/>
              <a:gd name="connsiteY2-56" fmla="*/ 6116594 h 6116594"/>
              <a:gd name="connsiteX3-57" fmla="*/ 0 w 6767384"/>
              <a:gd name="connsiteY3-58" fmla="*/ 6116594 h 6116594"/>
              <a:gd name="connsiteX4-59" fmla="*/ 0 w 6767384"/>
              <a:gd name="connsiteY4-60" fmla="*/ 0 h 611659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767384" h="6116594">
                <a:moveTo>
                  <a:pt x="0" y="0"/>
                </a:moveTo>
                <a:lnTo>
                  <a:pt x="4307212" y="1"/>
                </a:lnTo>
                <a:lnTo>
                  <a:pt x="6767384" y="6116594"/>
                </a:lnTo>
                <a:lnTo>
                  <a:pt x="0" y="6116594"/>
                </a:lnTo>
                <a:lnTo>
                  <a:pt x="0" y="0"/>
                </a:lnTo>
                <a:close/>
              </a:path>
            </a:pathLst>
          </a:cu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2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</a:t>
            </a:r>
            <a:r>
              <a:rPr lang="en-US"/>
              <a:t>Drop picture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icture Placeholder 56"/>
          <p:cNvSpPr>
            <a:spLocks noGrp="1"/>
          </p:cNvSpPr>
          <p:nvPr>
            <p:ph type="pic" sz="quarter" idx="12" hasCustomPrompt="1"/>
          </p:nvPr>
        </p:nvSpPr>
        <p:spPr>
          <a:xfrm>
            <a:off x="266913" y="591161"/>
            <a:ext cx="11455001" cy="3167115"/>
          </a:xfrm>
          <a:custGeom>
            <a:avLst/>
            <a:gdLst>
              <a:gd name="connsiteX0" fmla="*/ 8902422 w 11455001"/>
              <a:gd name="connsiteY0" fmla="*/ 2619119 h 3167115"/>
              <a:gd name="connsiteX1" fmla="*/ 8900955 w 11455001"/>
              <a:gd name="connsiteY1" fmla="*/ 2622238 h 3167115"/>
              <a:gd name="connsiteX2" fmla="*/ 8886709 w 11455001"/>
              <a:gd name="connsiteY2" fmla="*/ 2619209 h 3167115"/>
              <a:gd name="connsiteX3" fmla="*/ 2335235 w 11455001"/>
              <a:gd name="connsiteY3" fmla="*/ 2454884 h 3167115"/>
              <a:gd name="connsiteX4" fmla="*/ 2225325 w 11455001"/>
              <a:gd name="connsiteY4" fmla="*/ 2494199 h 3167115"/>
              <a:gd name="connsiteX5" fmla="*/ 2335235 w 11455001"/>
              <a:gd name="connsiteY5" fmla="*/ 2454884 h 3167115"/>
              <a:gd name="connsiteX6" fmla="*/ 1730263 w 11455001"/>
              <a:gd name="connsiteY6" fmla="*/ 1861155 h 3167115"/>
              <a:gd name="connsiteX7" fmla="*/ 1753726 w 11455001"/>
              <a:gd name="connsiteY7" fmla="*/ 1863260 h 3167115"/>
              <a:gd name="connsiteX8" fmla="*/ 1747828 w 11455001"/>
              <a:gd name="connsiteY8" fmla="*/ 1865015 h 3167115"/>
              <a:gd name="connsiteX9" fmla="*/ 1730263 w 11455001"/>
              <a:gd name="connsiteY9" fmla="*/ 1861155 h 3167115"/>
              <a:gd name="connsiteX10" fmla="*/ 10416373 w 11455001"/>
              <a:gd name="connsiteY10" fmla="*/ 1842537 h 3167115"/>
              <a:gd name="connsiteX11" fmla="*/ 10377430 w 11455001"/>
              <a:gd name="connsiteY11" fmla="*/ 1847378 h 3167115"/>
              <a:gd name="connsiteX12" fmla="*/ 10324124 w 11455001"/>
              <a:gd name="connsiteY12" fmla="*/ 1854573 h 3167115"/>
              <a:gd name="connsiteX13" fmla="*/ 10362041 w 11455001"/>
              <a:gd name="connsiteY13" fmla="*/ 1847688 h 3167115"/>
              <a:gd name="connsiteX14" fmla="*/ 10416373 w 11455001"/>
              <a:gd name="connsiteY14" fmla="*/ 1842537 h 3167115"/>
              <a:gd name="connsiteX15" fmla="*/ 660385 w 11455001"/>
              <a:gd name="connsiteY15" fmla="*/ 909415 h 3167115"/>
              <a:gd name="connsiteX16" fmla="*/ 608691 w 11455001"/>
              <a:gd name="connsiteY16" fmla="*/ 938751 h 3167115"/>
              <a:gd name="connsiteX17" fmla="*/ 564199 w 11455001"/>
              <a:gd name="connsiteY17" fmla="*/ 969596 h 3167115"/>
              <a:gd name="connsiteX18" fmla="*/ 350974 w 11455001"/>
              <a:gd name="connsiteY18" fmla="*/ 1066651 h 3167115"/>
              <a:gd name="connsiteX19" fmla="*/ 612561 w 11455001"/>
              <a:gd name="connsiteY19" fmla="*/ 931527 h 3167115"/>
              <a:gd name="connsiteX20" fmla="*/ 632711 w 11455001"/>
              <a:gd name="connsiteY20" fmla="*/ 922533 h 3167115"/>
              <a:gd name="connsiteX21" fmla="*/ 663016 w 11455001"/>
              <a:gd name="connsiteY21" fmla="*/ 908167 h 3167115"/>
              <a:gd name="connsiteX22" fmla="*/ 660385 w 11455001"/>
              <a:gd name="connsiteY22" fmla="*/ 909415 h 3167115"/>
              <a:gd name="connsiteX23" fmla="*/ 661290 w 11455001"/>
              <a:gd name="connsiteY23" fmla="*/ 908901 h 3167115"/>
              <a:gd name="connsiteX24" fmla="*/ 340853 w 11455001"/>
              <a:gd name="connsiteY24" fmla="*/ 634039 h 3167115"/>
              <a:gd name="connsiteX25" fmla="*/ 340853 w 11455001"/>
              <a:gd name="connsiteY25" fmla="*/ 634039 h 3167115"/>
              <a:gd name="connsiteX26" fmla="*/ 695484 w 11455001"/>
              <a:gd name="connsiteY26" fmla="*/ 527949 h 3167115"/>
              <a:gd name="connsiteX27" fmla="*/ 684025 w 11455001"/>
              <a:gd name="connsiteY27" fmla="*/ 532048 h 3167115"/>
              <a:gd name="connsiteX28" fmla="*/ 695475 w 11455001"/>
              <a:gd name="connsiteY28" fmla="*/ 527950 h 3167115"/>
              <a:gd name="connsiteX29" fmla="*/ 9320319 w 11455001"/>
              <a:gd name="connsiteY29" fmla="*/ 415701 h 3167115"/>
              <a:gd name="connsiteX30" fmla="*/ 9275992 w 11455001"/>
              <a:gd name="connsiteY30" fmla="*/ 428960 h 3167115"/>
              <a:gd name="connsiteX31" fmla="*/ 9355848 w 11455001"/>
              <a:gd name="connsiteY31" fmla="*/ 421166 h 3167115"/>
              <a:gd name="connsiteX32" fmla="*/ 9320319 w 11455001"/>
              <a:gd name="connsiteY32" fmla="*/ 415701 h 3167115"/>
              <a:gd name="connsiteX33" fmla="*/ 917487 w 11455001"/>
              <a:gd name="connsiteY33" fmla="*/ 0 h 3167115"/>
              <a:gd name="connsiteX34" fmla="*/ 11299954 w 11455001"/>
              <a:gd name="connsiteY34" fmla="*/ 0 h 3167115"/>
              <a:gd name="connsiteX35" fmla="*/ 11149607 w 11455001"/>
              <a:gd name="connsiteY35" fmla="*/ 49530 h 3167115"/>
              <a:gd name="connsiteX36" fmla="*/ 9577107 w 11455001"/>
              <a:gd name="connsiteY36" fmla="*/ 404331 h 3167115"/>
              <a:gd name="connsiteX37" fmla="*/ 11293364 w 11455001"/>
              <a:gd name="connsiteY37" fmla="*/ 82614 h 3167115"/>
              <a:gd name="connsiteX38" fmla="*/ 11455001 w 11455001"/>
              <a:gd name="connsiteY38" fmla="*/ 37256 h 3167115"/>
              <a:gd name="connsiteX39" fmla="*/ 11455001 w 11455001"/>
              <a:gd name="connsiteY39" fmla="*/ 145511 h 3167115"/>
              <a:gd name="connsiteX40" fmla="*/ 11320816 w 11455001"/>
              <a:gd name="connsiteY40" fmla="*/ 196016 h 3167115"/>
              <a:gd name="connsiteX41" fmla="*/ 11158246 w 11455001"/>
              <a:gd name="connsiteY41" fmla="*/ 254169 h 3167115"/>
              <a:gd name="connsiteX42" fmla="*/ 11119323 w 11455001"/>
              <a:gd name="connsiteY42" fmla="*/ 268091 h 3167115"/>
              <a:gd name="connsiteX43" fmla="*/ 11119317 w 11455001"/>
              <a:gd name="connsiteY43" fmla="*/ 268091 h 3167115"/>
              <a:gd name="connsiteX44" fmla="*/ 11105050 w 11455001"/>
              <a:gd name="connsiteY44" fmla="*/ 273196 h 3167115"/>
              <a:gd name="connsiteX45" fmla="*/ 11101862 w 11455001"/>
              <a:gd name="connsiteY45" fmla="*/ 274336 h 3167115"/>
              <a:gd name="connsiteX46" fmla="*/ 11098676 w 11455001"/>
              <a:gd name="connsiteY46" fmla="*/ 275477 h 3167115"/>
              <a:gd name="connsiteX47" fmla="*/ 11105050 w 11455001"/>
              <a:gd name="connsiteY47" fmla="*/ 273196 h 3167115"/>
              <a:gd name="connsiteX48" fmla="*/ 11119323 w 11455001"/>
              <a:gd name="connsiteY48" fmla="*/ 268091 h 3167115"/>
              <a:gd name="connsiteX49" fmla="*/ 11388478 w 11455001"/>
              <a:gd name="connsiteY49" fmla="*/ 226339 h 3167115"/>
              <a:gd name="connsiteX50" fmla="*/ 11455001 w 11455001"/>
              <a:gd name="connsiteY50" fmla="*/ 205987 h 3167115"/>
              <a:gd name="connsiteX51" fmla="*/ 11455001 w 11455001"/>
              <a:gd name="connsiteY51" fmla="*/ 220821 h 3167115"/>
              <a:gd name="connsiteX52" fmla="*/ 11355962 w 11455001"/>
              <a:gd name="connsiteY52" fmla="*/ 250950 h 3167115"/>
              <a:gd name="connsiteX53" fmla="*/ 10942736 w 11455001"/>
              <a:gd name="connsiteY53" fmla="*/ 352037 h 3167115"/>
              <a:gd name="connsiteX54" fmla="*/ 8037783 w 11455001"/>
              <a:gd name="connsiteY54" fmla="*/ 664176 h 3167115"/>
              <a:gd name="connsiteX55" fmla="*/ 8006290 w 11455001"/>
              <a:gd name="connsiteY55" fmla="*/ 633895 h 3167115"/>
              <a:gd name="connsiteX56" fmla="*/ 8037783 w 11455001"/>
              <a:gd name="connsiteY56" fmla="*/ 664176 h 3167115"/>
              <a:gd name="connsiteX57" fmla="*/ 9988774 w 11455001"/>
              <a:gd name="connsiteY57" fmla="*/ 630982 h 3167115"/>
              <a:gd name="connsiteX58" fmla="*/ 10221760 w 11455001"/>
              <a:gd name="connsiteY58" fmla="*/ 589182 h 3167115"/>
              <a:gd name="connsiteX59" fmla="*/ 10210027 w 11455001"/>
              <a:gd name="connsiteY59" fmla="*/ 614148 h 3167115"/>
              <a:gd name="connsiteX60" fmla="*/ 10449602 w 11455001"/>
              <a:gd name="connsiteY60" fmla="*/ 590765 h 3167115"/>
              <a:gd name="connsiteX61" fmla="*/ 10584416 w 11455001"/>
              <a:gd name="connsiteY61" fmla="*/ 563313 h 3167115"/>
              <a:gd name="connsiteX62" fmla="*/ 10481095 w 11455001"/>
              <a:gd name="connsiteY62" fmla="*/ 621047 h 3167115"/>
              <a:gd name="connsiteX63" fmla="*/ 9935268 w 11455001"/>
              <a:gd name="connsiteY63" fmla="*/ 712443 h 3167115"/>
              <a:gd name="connsiteX64" fmla="*/ 8423100 w 11455001"/>
              <a:gd name="connsiteY64" fmla="*/ 817161 h 3167115"/>
              <a:gd name="connsiteX65" fmla="*/ 8768888 w 11455001"/>
              <a:gd name="connsiteY65" fmla="*/ 859644 h 3167115"/>
              <a:gd name="connsiteX66" fmla="*/ 10336001 w 11455001"/>
              <a:gd name="connsiteY66" fmla="*/ 735267 h 3167115"/>
              <a:gd name="connsiteX67" fmla="*/ 9735222 w 11455001"/>
              <a:gd name="connsiteY67" fmla="*/ 846321 h 3167115"/>
              <a:gd name="connsiteX68" fmla="*/ 9563771 w 11455001"/>
              <a:gd name="connsiteY68" fmla="*/ 886882 h 3167115"/>
              <a:gd name="connsiteX69" fmla="*/ 9741804 w 11455001"/>
              <a:gd name="connsiteY69" fmla="*/ 864739 h 3167115"/>
              <a:gd name="connsiteX70" fmla="*/ 9993112 w 11455001"/>
              <a:gd name="connsiteY70" fmla="*/ 816383 h 3167115"/>
              <a:gd name="connsiteX71" fmla="*/ 9848017 w 11455001"/>
              <a:gd name="connsiteY71" fmla="*/ 930611 h 3167115"/>
              <a:gd name="connsiteX72" fmla="*/ 10160866 w 11455001"/>
              <a:gd name="connsiteY72" fmla="*/ 881009 h 3167115"/>
              <a:gd name="connsiteX73" fmla="*/ 8994478 w 11455001"/>
              <a:gd name="connsiteY73" fmla="*/ 1028217 h 3167115"/>
              <a:gd name="connsiteX74" fmla="*/ 9984278 w 11455001"/>
              <a:gd name="connsiteY74" fmla="*/ 964955 h 3167115"/>
              <a:gd name="connsiteX75" fmla="*/ 10511790 w 11455001"/>
              <a:gd name="connsiteY75" fmla="*/ 880114 h 3167115"/>
              <a:gd name="connsiteX76" fmla="*/ 11032720 w 11455001"/>
              <a:gd name="connsiteY76" fmla="*/ 776855 h 3167115"/>
              <a:gd name="connsiteX77" fmla="*/ 10984350 w 11455001"/>
              <a:gd name="connsiteY77" fmla="*/ 814924 h 3167115"/>
              <a:gd name="connsiteX78" fmla="*/ 10782858 w 11455001"/>
              <a:gd name="connsiteY78" fmla="*/ 887006 h 3167115"/>
              <a:gd name="connsiteX79" fmla="*/ 10060436 w 11455001"/>
              <a:gd name="connsiteY79" fmla="*/ 1062348 h 3167115"/>
              <a:gd name="connsiteX80" fmla="*/ 9888992 w 11455001"/>
              <a:gd name="connsiteY80" fmla="*/ 1102909 h 3167115"/>
              <a:gd name="connsiteX81" fmla="*/ 10091930 w 11455001"/>
              <a:gd name="connsiteY81" fmla="*/ 1092629 h 3167115"/>
              <a:gd name="connsiteX82" fmla="*/ 9872123 w 11455001"/>
              <a:gd name="connsiteY82" fmla="*/ 1171260 h 3167115"/>
              <a:gd name="connsiteX83" fmla="*/ 9639137 w 11455001"/>
              <a:gd name="connsiteY83" fmla="*/ 1213061 h 3167115"/>
              <a:gd name="connsiteX84" fmla="*/ 10186410 w 11455001"/>
              <a:gd name="connsiteY84" fmla="*/ 1183468 h 3167115"/>
              <a:gd name="connsiteX85" fmla="*/ 10119733 w 11455001"/>
              <a:gd name="connsiteY85" fmla="*/ 1228091 h 3167115"/>
              <a:gd name="connsiteX86" fmla="*/ 9715296 w 11455001"/>
              <a:gd name="connsiteY86" fmla="*/ 1310454 h 3167115"/>
              <a:gd name="connsiteX87" fmla="*/ 9555584 w 11455001"/>
              <a:gd name="connsiteY87" fmla="*/ 1326042 h 3167115"/>
              <a:gd name="connsiteX88" fmla="*/ 9765111 w 11455001"/>
              <a:gd name="connsiteY88" fmla="*/ 1334180 h 3167115"/>
              <a:gd name="connsiteX89" fmla="*/ 10066227 w 11455001"/>
              <a:gd name="connsiteY89" fmla="*/ 1309552 h 3167115"/>
              <a:gd name="connsiteX90" fmla="*/ 10415705 w 11455001"/>
              <a:gd name="connsiteY90" fmla="*/ 1246854 h 3167115"/>
              <a:gd name="connsiteX91" fmla="*/ 10325563 w 11455001"/>
              <a:gd name="connsiteY91" fmla="*/ 1341417 h 3167115"/>
              <a:gd name="connsiteX92" fmla="*/ 10380515 w 11455001"/>
              <a:gd name="connsiteY92" fmla="*/ 1321759 h 3167115"/>
              <a:gd name="connsiteX93" fmla="*/ 10179022 w 11455001"/>
              <a:gd name="connsiteY93" fmla="*/ 1393842 h 3167115"/>
              <a:gd name="connsiteX94" fmla="*/ 10228838 w 11455001"/>
              <a:gd name="connsiteY94" fmla="*/ 1417569 h 3167115"/>
              <a:gd name="connsiteX95" fmla="*/ 9861038 w 11455001"/>
              <a:gd name="connsiteY95" fmla="*/ 1486821 h 3167115"/>
              <a:gd name="connsiteX96" fmla="*/ 9737955 w 11455001"/>
              <a:gd name="connsiteY96" fmla="*/ 1489307 h 3167115"/>
              <a:gd name="connsiteX97" fmla="*/ 9861038 w 11455001"/>
              <a:gd name="connsiteY97" fmla="*/ 1486821 h 3167115"/>
              <a:gd name="connsiteX98" fmla="*/ 10333598 w 11455001"/>
              <a:gd name="connsiteY98" fmla="*/ 1421631 h 3167115"/>
              <a:gd name="connsiteX99" fmla="*/ 9162074 w 11455001"/>
              <a:gd name="connsiteY99" fmla="*/ 1612223 h 3167115"/>
              <a:gd name="connsiteX100" fmla="*/ 8280739 w 11455001"/>
              <a:gd name="connsiteY100" fmla="*/ 1574361 h 3167115"/>
              <a:gd name="connsiteX101" fmla="*/ 7050724 w 11455001"/>
              <a:gd name="connsiteY101" fmla="*/ 1370418 h 3167115"/>
              <a:gd name="connsiteX102" fmla="*/ 6648546 w 11455001"/>
              <a:gd name="connsiteY102" fmla="*/ 1285790 h 3167115"/>
              <a:gd name="connsiteX103" fmla="*/ 6673450 w 11455001"/>
              <a:gd name="connsiteY103" fmla="*/ 1297654 h 3167115"/>
              <a:gd name="connsiteX104" fmla="*/ 7014094 w 11455001"/>
              <a:gd name="connsiteY104" fmla="*/ 1383521 h 3167115"/>
              <a:gd name="connsiteX105" fmla="*/ 8245555 w 11455001"/>
              <a:gd name="connsiteY105" fmla="*/ 1649273 h 3167115"/>
              <a:gd name="connsiteX106" fmla="*/ 9908601 w 11455001"/>
              <a:gd name="connsiteY106" fmla="*/ 1677538 h 3167115"/>
              <a:gd name="connsiteX107" fmla="*/ 10043409 w 11455001"/>
              <a:gd name="connsiteY107" fmla="*/ 1650079 h 3167115"/>
              <a:gd name="connsiteX108" fmla="*/ 10031683 w 11455001"/>
              <a:gd name="connsiteY108" fmla="*/ 1675052 h 3167115"/>
              <a:gd name="connsiteX109" fmla="*/ 10351114 w 11455001"/>
              <a:gd name="connsiteY109" fmla="*/ 1643868 h 3167115"/>
              <a:gd name="connsiteX110" fmla="*/ 8931980 w 11455001"/>
              <a:gd name="connsiteY110" fmla="*/ 1777623 h 3167115"/>
              <a:gd name="connsiteX111" fmla="*/ 8913665 w 11455001"/>
              <a:gd name="connsiteY111" fmla="*/ 1784177 h 3167115"/>
              <a:gd name="connsiteX112" fmla="*/ 8870439 w 11455001"/>
              <a:gd name="connsiteY112" fmla="*/ 1778869 h 3167115"/>
              <a:gd name="connsiteX113" fmla="*/ 8913665 w 11455001"/>
              <a:gd name="connsiteY113" fmla="*/ 1784177 h 3167115"/>
              <a:gd name="connsiteX114" fmla="*/ 8931980 w 11455001"/>
              <a:gd name="connsiteY114" fmla="*/ 1777623 h 3167115"/>
              <a:gd name="connsiteX115" fmla="*/ 9628692 w 11455001"/>
              <a:gd name="connsiteY115" fmla="*/ 1819210 h 3167115"/>
              <a:gd name="connsiteX116" fmla="*/ 9703412 w 11455001"/>
              <a:gd name="connsiteY116" fmla="*/ 1854800 h 3167115"/>
              <a:gd name="connsiteX117" fmla="*/ 9224262 w 11455001"/>
              <a:gd name="connsiteY117" fmla="*/ 1901572 h 3167115"/>
              <a:gd name="connsiteX118" fmla="*/ 9192769 w 11455001"/>
              <a:gd name="connsiteY118" fmla="*/ 1871291 h 3167115"/>
              <a:gd name="connsiteX119" fmla="*/ 9168038 w 11455001"/>
              <a:gd name="connsiteY119" fmla="*/ 1880138 h 3167115"/>
              <a:gd name="connsiteX120" fmla="*/ 9137817 w 11455001"/>
              <a:gd name="connsiteY120" fmla="*/ 1890948 h 3167115"/>
              <a:gd name="connsiteX121" fmla="*/ 9158422 w 11455001"/>
              <a:gd name="connsiteY121" fmla="*/ 1883577 h 3167115"/>
              <a:gd name="connsiteX122" fmla="*/ 9168038 w 11455001"/>
              <a:gd name="connsiteY122" fmla="*/ 1880138 h 3167115"/>
              <a:gd name="connsiteX123" fmla="*/ 9179029 w 11455001"/>
              <a:gd name="connsiteY123" fmla="*/ 1876206 h 3167115"/>
              <a:gd name="connsiteX124" fmla="*/ 9192769 w 11455001"/>
              <a:gd name="connsiteY124" fmla="*/ 1871291 h 3167115"/>
              <a:gd name="connsiteX125" fmla="*/ 9224262 w 11455001"/>
              <a:gd name="connsiteY125" fmla="*/ 1901572 h 3167115"/>
              <a:gd name="connsiteX126" fmla="*/ 9538550 w 11455001"/>
              <a:gd name="connsiteY126" fmla="*/ 1913773 h 3167115"/>
              <a:gd name="connsiteX127" fmla="*/ 9894624 w 11455001"/>
              <a:gd name="connsiteY127" fmla="*/ 1869493 h 3167115"/>
              <a:gd name="connsiteX128" fmla="*/ 9729762 w 11455001"/>
              <a:gd name="connsiteY128" fmla="*/ 1928466 h 3167115"/>
              <a:gd name="connsiteX129" fmla="*/ 10245548 w 11455001"/>
              <a:gd name="connsiteY129" fmla="*/ 1868591 h 3167115"/>
              <a:gd name="connsiteX130" fmla="*/ 10301664 w 11455001"/>
              <a:gd name="connsiteY130" fmla="*/ 1857603 h 3167115"/>
              <a:gd name="connsiteX131" fmla="*/ 10324124 w 11455001"/>
              <a:gd name="connsiteY131" fmla="*/ 1854573 h 3167115"/>
              <a:gd name="connsiteX132" fmla="*/ 9772706 w 11455001"/>
              <a:gd name="connsiteY132" fmla="*/ 1954651 h 3167115"/>
              <a:gd name="connsiteX133" fmla="*/ 9232297 w 11455001"/>
              <a:gd name="connsiteY133" fmla="*/ 1981786 h 3167115"/>
              <a:gd name="connsiteX134" fmla="*/ 9090893 w 11455001"/>
              <a:gd name="connsiteY134" fmla="*/ 1990827 h 3167115"/>
              <a:gd name="connsiteX135" fmla="*/ 9571496 w 11455001"/>
              <a:gd name="connsiteY135" fmla="*/ 2005857 h 3167115"/>
              <a:gd name="connsiteX136" fmla="*/ 9135565 w 11455001"/>
              <a:gd name="connsiteY136" fmla="*/ 2057938 h 3167115"/>
              <a:gd name="connsiteX137" fmla="*/ 9388319 w 11455001"/>
              <a:gd name="connsiteY137" fmla="*/ 2071385 h 3167115"/>
              <a:gd name="connsiteX138" fmla="*/ 9167059 w 11455001"/>
              <a:gd name="connsiteY138" fmla="*/ 2088220 h 3167115"/>
              <a:gd name="connsiteX139" fmla="*/ 9057155 w 11455001"/>
              <a:gd name="connsiteY139" fmla="*/ 2127535 h 3167115"/>
              <a:gd name="connsiteX140" fmla="*/ 8884265 w 11455001"/>
              <a:gd name="connsiteY140" fmla="*/ 2106294 h 3167115"/>
              <a:gd name="connsiteX141" fmla="*/ 8995614 w 11455001"/>
              <a:gd name="connsiteY141" fmla="*/ 2128774 h 3167115"/>
              <a:gd name="connsiteX142" fmla="*/ 8947252 w 11455001"/>
              <a:gd name="connsiteY142" fmla="*/ 2166850 h 3167115"/>
              <a:gd name="connsiteX143" fmla="*/ 9692326 w 11455001"/>
              <a:gd name="connsiteY143" fmla="*/ 2170361 h 3167115"/>
              <a:gd name="connsiteX144" fmla="*/ 10386147 w 11455001"/>
              <a:gd name="connsiteY144" fmla="*/ 2088343 h 3167115"/>
              <a:gd name="connsiteX145" fmla="*/ 10472592 w 11455001"/>
              <a:gd name="connsiteY145" fmla="*/ 2098961 h 3167115"/>
              <a:gd name="connsiteX146" fmla="*/ 9633677 w 11455001"/>
              <a:gd name="connsiteY146" fmla="*/ 2295206 h 3167115"/>
              <a:gd name="connsiteX147" fmla="*/ 9597040 w 11455001"/>
              <a:gd name="connsiteY147" fmla="*/ 2308309 h 3167115"/>
              <a:gd name="connsiteX148" fmla="*/ 9369198 w 11455001"/>
              <a:gd name="connsiteY148" fmla="*/ 2306725 h 3167115"/>
              <a:gd name="connsiteX149" fmla="*/ 9265877 w 11455001"/>
              <a:gd name="connsiteY149" fmla="*/ 2364459 h 3167115"/>
              <a:gd name="connsiteX150" fmla="*/ 9783109 w 11455001"/>
              <a:gd name="connsiteY150" fmla="*/ 2366387 h 3167115"/>
              <a:gd name="connsiteX151" fmla="*/ 9520076 w 11455001"/>
              <a:gd name="connsiteY151" fmla="*/ 2439708 h 3167115"/>
              <a:gd name="connsiteX152" fmla="*/ 9372090 w 11455001"/>
              <a:gd name="connsiteY152" fmla="*/ 2430331 h 3167115"/>
              <a:gd name="connsiteX153" fmla="*/ 9194056 w 11455001"/>
              <a:gd name="connsiteY153" fmla="*/ 2452474 h 3167115"/>
              <a:gd name="connsiteX154" fmla="*/ 9446810 w 11455001"/>
              <a:gd name="connsiteY154" fmla="*/ 2465921 h 3167115"/>
              <a:gd name="connsiteX155" fmla="*/ 9614557 w 11455001"/>
              <a:gd name="connsiteY155" fmla="*/ 2530546 h 3167115"/>
              <a:gd name="connsiteX156" fmla="*/ 9325173 w 11455001"/>
              <a:gd name="connsiteY156" fmla="*/ 2530202 h 3167115"/>
              <a:gd name="connsiteX157" fmla="*/ 8432106 w 11455001"/>
              <a:gd name="connsiteY157" fmla="*/ 2517313 h 3167115"/>
              <a:gd name="connsiteX158" fmla="*/ 6266610 w 11455001"/>
              <a:gd name="connsiteY158" fmla="*/ 2066379 h 3167115"/>
              <a:gd name="connsiteX159" fmla="*/ 5174302 w 11455001"/>
              <a:gd name="connsiteY159" fmla="*/ 1958583 h 3167115"/>
              <a:gd name="connsiteX160" fmla="*/ 5192617 w 11455001"/>
              <a:gd name="connsiteY160" fmla="*/ 1952028 h 3167115"/>
              <a:gd name="connsiteX161" fmla="*/ 5007993 w 11455001"/>
              <a:gd name="connsiteY161" fmla="*/ 1955753 h 3167115"/>
              <a:gd name="connsiteX162" fmla="*/ 4437256 w 11455001"/>
              <a:gd name="connsiteY162" fmla="*/ 2035292 h 3167115"/>
              <a:gd name="connsiteX163" fmla="*/ 4375714 w 11455001"/>
              <a:gd name="connsiteY163" fmla="*/ 2036531 h 3167115"/>
              <a:gd name="connsiteX164" fmla="*/ 4375714 w 11455001"/>
              <a:gd name="connsiteY164" fmla="*/ 2036531 h 3167115"/>
              <a:gd name="connsiteX165" fmla="*/ 4437256 w 11455001"/>
              <a:gd name="connsiteY165" fmla="*/ 2035292 h 3167115"/>
              <a:gd name="connsiteX166" fmla="*/ 4953042 w 11455001"/>
              <a:gd name="connsiteY166" fmla="*/ 1975417 h 3167115"/>
              <a:gd name="connsiteX167" fmla="*/ 4916405 w 11455001"/>
              <a:gd name="connsiteY167" fmla="*/ 1988520 h 3167115"/>
              <a:gd name="connsiteX168" fmla="*/ 5180891 w 11455001"/>
              <a:gd name="connsiteY168" fmla="*/ 1977001 h 3167115"/>
              <a:gd name="connsiteX169" fmla="*/ 7914874 w 11455001"/>
              <a:gd name="connsiteY169" fmla="*/ 2515392 h 3167115"/>
              <a:gd name="connsiteX170" fmla="*/ 8815976 w 11455001"/>
              <a:gd name="connsiteY170" fmla="*/ 2608495 h 3167115"/>
              <a:gd name="connsiteX171" fmla="*/ 8850293 w 11455001"/>
              <a:gd name="connsiteY171" fmla="*/ 2611477 h 3167115"/>
              <a:gd name="connsiteX172" fmla="*/ 8886709 w 11455001"/>
              <a:gd name="connsiteY172" fmla="*/ 2619209 h 3167115"/>
              <a:gd name="connsiteX173" fmla="*/ 8629246 w 11455001"/>
              <a:gd name="connsiteY173" fmla="*/ 2620765 h 3167115"/>
              <a:gd name="connsiteX174" fmla="*/ 8398368 w 11455001"/>
              <a:gd name="connsiteY174" fmla="*/ 2654021 h 3167115"/>
              <a:gd name="connsiteX175" fmla="*/ 8961711 w 11455001"/>
              <a:gd name="connsiteY175" fmla="*/ 2784863 h 3167115"/>
              <a:gd name="connsiteX176" fmla="*/ 9122876 w 11455001"/>
              <a:gd name="connsiteY176" fmla="*/ 2831077 h 3167115"/>
              <a:gd name="connsiteX177" fmla="*/ 8612233 w 11455001"/>
              <a:gd name="connsiteY177" fmla="*/ 2847561 h 3167115"/>
              <a:gd name="connsiteX178" fmla="*/ 8612233 w 11455001"/>
              <a:gd name="connsiteY178" fmla="*/ 2847561 h 3167115"/>
              <a:gd name="connsiteX179" fmla="*/ 8791712 w 11455001"/>
              <a:gd name="connsiteY179" fmla="*/ 2887220 h 3167115"/>
              <a:gd name="connsiteX180" fmla="*/ 8613679 w 11455001"/>
              <a:gd name="connsiteY180" fmla="*/ 2909363 h 3167115"/>
              <a:gd name="connsiteX181" fmla="*/ 8738207 w 11455001"/>
              <a:gd name="connsiteY181" fmla="*/ 2968680 h 3167115"/>
              <a:gd name="connsiteX182" fmla="*/ 8683255 w 11455001"/>
              <a:gd name="connsiteY182" fmla="*/ 2988338 h 3167115"/>
              <a:gd name="connsiteX183" fmla="*/ 8837830 w 11455001"/>
              <a:gd name="connsiteY183" fmla="*/ 3016134 h 3167115"/>
              <a:gd name="connsiteX184" fmla="*/ 8696433 w 11455001"/>
              <a:gd name="connsiteY184" fmla="*/ 3025174 h 3167115"/>
              <a:gd name="connsiteX185" fmla="*/ 8536714 w 11455001"/>
              <a:gd name="connsiteY185" fmla="*/ 3040763 h 3167115"/>
              <a:gd name="connsiteX186" fmla="*/ 8425365 w 11455001"/>
              <a:gd name="connsiteY186" fmla="*/ 3018275 h 3167115"/>
              <a:gd name="connsiteX187" fmla="*/ 8333776 w 11455001"/>
              <a:gd name="connsiteY187" fmla="*/ 3051042 h 3167115"/>
              <a:gd name="connsiteX188" fmla="*/ 7981400 w 11455001"/>
              <a:gd name="connsiteY188" fmla="*/ 2990142 h 3167115"/>
              <a:gd name="connsiteX189" fmla="*/ 7597536 w 11455001"/>
              <a:gd name="connsiteY189" fmla="*/ 2898959 h 3167115"/>
              <a:gd name="connsiteX190" fmla="*/ 5586609 w 11455001"/>
              <a:gd name="connsiteY190" fmla="*/ 2475822 h 3167115"/>
              <a:gd name="connsiteX191" fmla="*/ 5119191 w 11455001"/>
              <a:gd name="connsiteY191" fmla="*/ 2497621 h 3167115"/>
              <a:gd name="connsiteX192" fmla="*/ 4848124 w 11455001"/>
              <a:gd name="connsiteY192" fmla="*/ 2490722 h 3167115"/>
              <a:gd name="connsiteX193" fmla="*/ 4308878 w 11455001"/>
              <a:gd name="connsiteY193" fmla="*/ 2600536 h 3167115"/>
              <a:gd name="connsiteX194" fmla="*/ 4210701 w 11455001"/>
              <a:gd name="connsiteY194" fmla="*/ 2614885 h 3167115"/>
              <a:gd name="connsiteX195" fmla="*/ 4222434 w 11455001"/>
              <a:gd name="connsiteY195" fmla="*/ 2589919 h 3167115"/>
              <a:gd name="connsiteX196" fmla="*/ 3756455 w 11455001"/>
              <a:gd name="connsiteY196" fmla="*/ 2673520 h 3167115"/>
              <a:gd name="connsiteX197" fmla="*/ 3498566 w 11455001"/>
              <a:gd name="connsiteY197" fmla="*/ 2703458 h 3167115"/>
              <a:gd name="connsiteX198" fmla="*/ 3370340 w 11455001"/>
              <a:gd name="connsiteY198" fmla="*/ 2749328 h 3167115"/>
              <a:gd name="connsiteX199" fmla="*/ 3382073 w 11455001"/>
              <a:gd name="connsiteY199" fmla="*/ 2724355 h 3167115"/>
              <a:gd name="connsiteX200" fmla="*/ 3418710 w 11455001"/>
              <a:gd name="connsiteY200" fmla="*/ 2711252 h 3167115"/>
              <a:gd name="connsiteX201" fmla="*/ 3382073 w 11455001"/>
              <a:gd name="connsiteY201" fmla="*/ 2724355 h 3167115"/>
              <a:gd name="connsiteX202" fmla="*/ 3350579 w 11455001"/>
              <a:gd name="connsiteY202" fmla="*/ 2694080 h 3167115"/>
              <a:gd name="connsiteX203" fmla="*/ 2995958 w 11455001"/>
              <a:gd name="connsiteY203" fmla="*/ 2800162 h 3167115"/>
              <a:gd name="connsiteX204" fmla="*/ 2061757 w 11455001"/>
              <a:gd name="connsiteY204" fmla="*/ 3134355 h 3167115"/>
              <a:gd name="connsiteX205" fmla="*/ 1970168 w 11455001"/>
              <a:gd name="connsiteY205" fmla="*/ 3167115 h 3167115"/>
              <a:gd name="connsiteX206" fmla="*/ 2048585 w 11455001"/>
              <a:gd name="connsiteY206" fmla="*/ 3097525 h 3167115"/>
              <a:gd name="connsiteX207" fmla="*/ 2481617 w 11455001"/>
              <a:gd name="connsiteY207" fmla="*/ 2921839 h 3167115"/>
              <a:gd name="connsiteX208" fmla="*/ 3165956 w 11455001"/>
              <a:gd name="connsiteY208" fmla="*/ 2697805 h 3167115"/>
              <a:gd name="connsiteX209" fmla="*/ 3343894 w 11455001"/>
              <a:gd name="connsiteY209" fmla="*/ 2642909 h 3167115"/>
              <a:gd name="connsiteX210" fmla="*/ 3369110 w 11455001"/>
              <a:gd name="connsiteY210" fmla="*/ 2628610 h 3167115"/>
              <a:gd name="connsiteX211" fmla="*/ 3376066 w 11455001"/>
              <a:gd name="connsiteY211" fmla="*/ 2628155 h 3167115"/>
              <a:gd name="connsiteX212" fmla="*/ 3385763 w 11455001"/>
              <a:gd name="connsiteY212" fmla="*/ 2619167 h 3167115"/>
              <a:gd name="connsiteX213" fmla="*/ 3369110 w 11455001"/>
              <a:gd name="connsiteY213" fmla="*/ 2628610 h 3167115"/>
              <a:gd name="connsiteX214" fmla="*/ 3348306 w 11455001"/>
              <a:gd name="connsiteY214" fmla="*/ 2629971 h 3167115"/>
              <a:gd name="connsiteX215" fmla="*/ 3305907 w 11455001"/>
              <a:gd name="connsiteY215" fmla="*/ 2626962 h 3167115"/>
              <a:gd name="connsiteX216" fmla="*/ 3036285 w 11455001"/>
              <a:gd name="connsiteY216" fmla="*/ 2681872 h 3167115"/>
              <a:gd name="connsiteX217" fmla="*/ 2828204 w 11455001"/>
              <a:gd name="connsiteY217" fmla="*/ 2735536 h 3167115"/>
              <a:gd name="connsiteX218" fmla="*/ 2516808 w 11455001"/>
              <a:gd name="connsiteY218" fmla="*/ 2846934 h 3167115"/>
              <a:gd name="connsiteX219" fmla="*/ 2345357 w 11455001"/>
              <a:gd name="connsiteY219" fmla="*/ 2887489 h 3167115"/>
              <a:gd name="connsiteX220" fmla="*/ 2748348 w 11455001"/>
              <a:gd name="connsiteY220" fmla="*/ 2743330 h 3167115"/>
              <a:gd name="connsiteX221" fmla="*/ 2778395 w 11455001"/>
              <a:gd name="connsiteY221" fmla="*/ 2711809 h 3167115"/>
              <a:gd name="connsiteX222" fmla="*/ 2936661 w 11455001"/>
              <a:gd name="connsiteY222" fmla="*/ 2634418 h 3167115"/>
              <a:gd name="connsiteX223" fmla="*/ 3039982 w 11455001"/>
              <a:gd name="connsiteY223" fmla="*/ 2576685 h 3167115"/>
              <a:gd name="connsiteX224" fmla="*/ 3149886 w 11455001"/>
              <a:gd name="connsiteY224" fmla="*/ 2537370 h 3167115"/>
              <a:gd name="connsiteX225" fmla="*/ 3123536 w 11455001"/>
              <a:gd name="connsiteY225" fmla="*/ 2463704 h 3167115"/>
              <a:gd name="connsiteX226" fmla="*/ 3594650 w 11455001"/>
              <a:gd name="connsiteY226" fmla="*/ 2336718 h 3167115"/>
              <a:gd name="connsiteX227" fmla="*/ 3673060 w 11455001"/>
              <a:gd name="connsiteY227" fmla="*/ 2267121 h 3167115"/>
              <a:gd name="connsiteX228" fmla="*/ 3293534 w 11455001"/>
              <a:gd name="connsiteY228" fmla="*/ 2361347 h 3167115"/>
              <a:gd name="connsiteX229" fmla="*/ 2987275 w 11455001"/>
              <a:gd name="connsiteY229" fmla="*/ 2429353 h 3167115"/>
              <a:gd name="connsiteX230" fmla="*/ 3163863 w 11455001"/>
              <a:gd name="connsiteY230" fmla="*/ 2345414 h 3167115"/>
              <a:gd name="connsiteX231" fmla="*/ 3267184 w 11455001"/>
              <a:gd name="connsiteY231" fmla="*/ 2287680 h 3167115"/>
              <a:gd name="connsiteX232" fmla="*/ 3523628 w 11455001"/>
              <a:gd name="connsiteY232" fmla="*/ 2195940 h 3167115"/>
              <a:gd name="connsiteX233" fmla="*/ 3187321 w 11455001"/>
              <a:gd name="connsiteY233" fmla="*/ 2295475 h 3167115"/>
              <a:gd name="connsiteX234" fmla="*/ 2563077 w 11455001"/>
              <a:gd name="connsiteY234" fmla="*/ 2456467 h 3167115"/>
              <a:gd name="connsiteX235" fmla="*/ 1622294 w 11455001"/>
              <a:gd name="connsiteY235" fmla="*/ 2772242 h 3167115"/>
              <a:gd name="connsiteX236" fmla="*/ 1420802 w 11455001"/>
              <a:gd name="connsiteY236" fmla="*/ 2844324 h 3167115"/>
              <a:gd name="connsiteX237" fmla="*/ 1542438 w 11455001"/>
              <a:gd name="connsiteY237" fmla="*/ 2780036 h 3167115"/>
              <a:gd name="connsiteX238" fmla="*/ 2170373 w 11455001"/>
              <a:gd name="connsiteY238" fmla="*/ 2513856 h 3167115"/>
              <a:gd name="connsiteX239" fmla="*/ 1968881 w 11455001"/>
              <a:gd name="connsiteY239" fmla="*/ 2585939 h 3167115"/>
              <a:gd name="connsiteX240" fmla="*/ 1492623 w 11455001"/>
              <a:gd name="connsiteY240" fmla="*/ 2756309 h 3167115"/>
              <a:gd name="connsiteX241" fmla="*/ 1151180 w 11455001"/>
              <a:gd name="connsiteY241" fmla="*/ 2899228 h 3167115"/>
              <a:gd name="connsiteX242" fmla="*/ 1291131 w 11455001"/>
              <a:gd name="connsiteY242" fmla="*/ 2828392 h 3167115"/>
              <a:gd name="connsiteX243" fmla="*/ 1124830 w 11455001"/>
              <a:gd name="connsiteY243" fmla="*/ 2825562 h 3167115"/>
              <a:gd name="connsiteX244" fmla="*/ 1246459 w 11455001"/>
              <a:gd name="connsiteY244" fmla="*/ 2761281 h 3167115"/>
              <a:gd name="connsiteX245" fmla="*/ 1258191 w 11455001"/>
              <a:gd name="connsiteY245" fmla="*/ 2736307 h 3167115"/>
              <a:gd name="connsiteX246" fmla="*/ 1659730 w 11455001"/>
              <a:gd name="connsiteY246" fmla="*/ 2530347 h 3167115"/>
              <a:gd name="connsiteX247" fmla="*/ 1659730 w 11455001"/>
              <a:gd name="connsiteY247" fmla="*/ 2530347 h 3167115"/>
              <a:gd name="connsiteX248" fmla="*/ 1494874 w 11455001"/>
              <a:gd name="connsiteY248" fmla="*/ 2589320 h 3167115"/>
              <a:gd name="connsiteX249" fmla="*/ 1683188 w 11455001"/>
              <a:gd name="connsiteY249" fmla="*/ 2480408 h 3167115"/>
              <a:gd name="connsiteX250" fmla="*/ 2116227 w 11455001"/>
              <a:gd name="connsiteY250" fmla="*/ 2304729 h 3167115"/>
              <a:gd name="connsiteX251" fmla="*/ 2604210 w 11455001"/>
              <a:gd name="connsiteY251" fmla="*/ 2109385 h 3167115"/>
              <a:gd name="connsiteX252" fmla="*/ 2389539 w 11455001"/>
              <a:gd name="connsiteY252" fmla="*/ 2144631 h 3167115"/>
              <a:gd name="connsiteX253" fmla="*/ 1418709 w 11455001"/>
              <a:gd name="connsiteY253" fmla="*/ 2491934 h 3167115"/>
              <a:gd name="connsiteX254" fmla="*/ 1065533 w 11455001"/>
              <a:gd name="connsiteY254" fmla="*/ 2659818 h 3167115"/>
              <a:gd name="connsiteX255" fmla="*/ 1210628 w 11455001"/>
              <a:gd name="connsiteY255" fmla="*/ 2545598 h 3167115"/>
              <a:gd name="connsiteX256" fmla="*/ 1064087 w 11455001"/>
              <a:gd name="connsiteY256" fmla="*/ 2598016 h 3167115"/>
              <a:gd name="connsiteX257" fmla="*/ 1067483 w 11455001"/>
              <a:gd name="connsiteY257" fmla="*/ 2578626 h 3167115"/>
              <a:gd name="connsiteX258" fmla="*/ 1070968 w 11455001"/>
              <a:gd name="connsiteY258" fmla="*/ 2569785 h 3167115"/>
              <a:gd name="connsiteX259" fmla="*/ 1075820 w 11455001"/>
              <a:gd name="connsiteY259" fmla="*/ 2573050 h 3167115"/>
              <a:gd name="connsiteX260" fmla="*/ 1071207 w 11455001"/>
              <a:gd name="connsiteY260" fmla="*/ 2569180 h 3167115"/>
              <a:gd name="connsiteX261" fmla="*/ 1070968 w 11455001"/>
              <a:gd name="connsiteY261" fmla="*/ 2569785 h 3167115"/>
              <a:gd name="connsiteX262" fmla="*/ 1067316 w 11455001"/>
              <a:gd name="connsiteY262" fmla="*/ 2567327 h 3167115"/>
              <a:gd name="connsiteX263" fmla="*/ 1039183 w 11455001"/>
              <a:gd name="connsiteY263" fmla="*/ 2586152 h 3167115"/>
              <a:gd name="connsiteX264" fmla="*/ 1159373 w 11455001"/>
              <a:gd name="connsiteY264" fmla="*/ 2460068 h 3167115"/>
              <a:gd name="connsiteX265" fmla="*/ 2110436 w 11455001"/>
              <a:gd name="connsiteY265" fmla="*/ 2057525 h 3167115"/>
              <a:gd name="connsiteX266" fmla="*/ 2605016 w 11455001"/>
              <a:gd name="connsiteY266" fmla="*/ 1880599 h 3167115"/>
              <a:gd name="connsiteX267" fmla="*/ 2323661 w 11455001"/>
              <a:gd name="connsiteY267" fmla="*/ 1960469 h 3167115"/>
              <a:gd name="connsiteX268" fmla="*/ 1938992 w 11455001"/>
              <a:gd name="connsiteY268" fmla="*/ 2098079 h 3167115"/>
              <a:gd name="connsiteX269" fmla="*/ 1163064 w 11455001"/>
              <a:gd name="connsiteY269" fmla="*/ 2354881 h 3167115"/>
              <a:gd name="connsiteX270" fmla="*/ 1004798 w 11455001"/>
              <a:gd name="connsiteY270" fmla="*/ 2432272 h 3167115"/>
              <a:gd name="connsiteX271" fmla="*/ 1126434 w 11455001"/>
              <a:gd name="connsiteY271" fmla="*/ 2367984 h 3167115"/>
              <a:gd name="connsiteX272" fmla="*/ 1399747 w 11455001"/>
              <a:gd name="connsiteY272" fmla="*/ 2207893 h 3167115"/>
              <a:gd name="connsiteX273" fmla="*/ 1478157 w 11455001"/>
              <a:gd name="connsiteY273" fmla="*/ 2138296 h 3167115"/>
              <a:gd name="connsiteX274" fmla="*/ 960126 w 11455001"/>
              <a:gd name="connsiteY274" fmla="*/ 2365161 h 3167115"/>
              <a:gd name="connsiteX275" fmla="*/ 818729 w 11455001"/>
              <a:gd name="connsiteY275" fmla="*/ 2374195 h 3167115"/>
              <a:gd name="connsiteX276" fmla="*/ 958680 w 11455001"/>
              <a:gd name="connsiteY276" fmla="*/ 2303358 h 3167115"/>
              <a:gd name="connsiteX277" fmla="*/ 1786668 w 11455001"/>
              <a:gd name="connsiteY277" fmla="*/ 1903300 h 3167115"/>
              <a:gd name="connsiteX278" fmla="*/ 2073159 w 11455001"/>
              <a:gd name="connsiteY278" fmla="*/ 1780039 h 3167115"/>
              <a:gd name="connsiteX279" fmla="*/ 2274651 w 11455001"/>
              <a:gd name="connsiteY279" fmla="*/ 1707957 h 3167115"/>
              <a:gd name="connsiteX280" fmla="*/ 1986714 w 11455001"/>
              <a:gd name="connsiteY280" fmla="*/ 1769415 h 3167115"/>
              <a:gd name="connsiteX281" fmla="*/ 1770249 w 11455001"/>
              <a:gd name="connsiteY281" fmla="*/ 1864743 h 3167115"/>
              <a:gd name="connsiteX282" fmla="*/ 1753726 w 11455001"/>
              <a:gd name="connsiteY282" fmla="*/ 1863260 h 3167115"/>
              <a:gd name="connsiteX283" fmla="*/ 1762673 w 11455001"/>
              <a:gd name="connsiteY283" fmla="*/ 1860598 h 3167115"/>
              <a:gd name="connsiteX284" fmla="*/ 1753728 w 11455001"/>
              <a:gd name="connsiteY284" fmla="*/ 1811216 h 3167115"/>
              <a:gd name="connsiteX285" fmla="*/ 2314978 w 11455001"/>
              <a:gd name="connsiteY285" fmla="*/ 1589667 h 3167115"/>
              <a:gd name="connsiteX286" fmla="*/ 2864510 w 11455001"/>
              <a:gd name="connsiteY286" fmla="*/ 1393084 h 3167115"/>
              <a:gd name="connsiteX287" fmla="*/ 2981003 w 11455001"/>
              <a:gd name="connsiteY287" fmla="*/ 1372180 h 3167115"/>
              <a:gd name="connsiteX288" fmla="*/ 2882825 w 11455001"/>
              <a:gd name="connsiteY288" fmla="*/ 1386529 h 3167115"/>
              <a:gd name="connsiteX289" fmla="*/ 1795501 w 11455001"/>
              <a:gd name="connsiteY289" fmla="*/ 1754729 h 3167115"/>
              <a:gd name="connsiteX290" fmla="*/ 1300929 w 11455001"/>
              <a:gd name="connsiteY290" fmla="*/ 1931647 h 3167115"/>
              <a:gd name="connsiteX291" fmla="*/ 1106019 w 11455001"/>
              <a:gd name="connsiteY291" fmla="*/ 2022148 h 3167115"/>
              <a:gd name="connsiteX292" fmla="*/ 1044485 w 11455001"/>
              <a:gd name="connsiteY292" fmla="*/ 2023387 h 3167115"/>
              <a:gd name="connsiteX293" fmla="*/ 952896 w 11455001"/>
              <a:gd name="connsiteY293" fmla="*/ 2056155 h 3167115"/>
              <a:gd name="connsiteX294" fmla="*/ 976354 w 11455001"/>
              <a:gd name="connsiteY294" fmla="*/ 2006215 h 3167115"/>
              <a:gd name="connsiteX295" fmla="*/ 871587 w 11455001"/>
              <a:gd name="connsiteY295" fmla="*/ 2002146 h 3167115"/>
              <a:gd name="connsiteX296" fmla="*/ 725047 w 11455001"/>
              <a:gd name="connsiteY296" fmla="*/ 2054571 h 3167115"/>
              <a:gd name="connsiteX297" fmla="*/ 663506 w 11455001"/>
              <a:gd name="connsiteY297" fmla="*/ 2055810 h 3167115"/>
              <a:gd name="connsiteX298" fmla="*/ 620280 w 11455001"/>
              <a:gd name="connsiteY298" fmla="*/ 2050502 h 3167115"/>
              <a:gd name="connsiteX299" fmla="*/ 693554 w 11455001"/>
              <a:gd name="connsiteY299" fmla="*/ 2024289 h 3167115"/>
              <a:gd name="connsiteX300" fmla="*/ 802011 w 11455001"/>
              <a:gd name="connsiteY300" fmla="*/ 1923171 h 3167115"/>
              <a:gd name="connsiteX301" fmla="*/ 917058 w 11455001"/>
              <a:gd name="connsiteY301" fmla="*/ 1840472 h 3167115"/>
              <a:gd name="connsiteX302" fmla="*/ 873839 w 11455001"/>
              <a:gd name="connsiteY302" fmla="*/ 1835156 h 3167115"/>
              <a:gd name="connsiteX303" fmla="*/ 1293692 w 11455001"/>
              <a:gd name="connsiteY303" fmla="*/ 1622641 h 3167115"/>
              <a:gd name="connsiteX304" fmla="*/ 1128837 w 11455001"/>
              <a:gd name="connsiteY304" fmla="*/ 1681621 h 3167115"/>
              <a:gd name="connsiteX305" fmla="*/ 1103933 w 11455001"/>
              <a:gd name="connsiteY305" fmla="*/ 1669757 h 3167115"/>
              <a:gd name="connsiteX306" fmla="*/ 707531 w 11455001"/>
              <a:gd name="connsiteY306" fmla="*/ 1832333 h 3167115"/>
              <a:gd name="connsiteX307" fmla="*/ 774215 w 11455001"/>
              <a:gd name="connsiteY307" fmla="*/ 1787703 h 3167115"/>
              <a:gd name="connsiteX308" fmla="*/ 1182343 w 11455001"/>
              <a:gd name="connsiteY308" fmla="*/ 1600160 h 3167115"/>
              <a:gd name="connsiteX309" fmla="*/ 997720 w 11455001"/>
              <a:gd name="connsiteY309" fmla="*/ 1603885 h 3167115"/>
              <a:gd name="connsiteX310" fmla="*/ 869494 w 11455001"/>
              <a:gd name="connsiteY310" fmla="*/ 1649755 h 3167115"/>
              <a:gd name="connsiteX311" fmla="*/ 704639 w 11455001"/>
              <a:gd name="connsiteY311" fmla="*/ 1708728 h 3167115"/>
              <a:gd name="connsiteX312" fmla="*/ 1306223 w 11455001"/>
              <a:gd name="connsiteY312" fmla="*/ 1368889 h 3167115"/>
              <a:gd name="connsiteX313" fmla="*/ 1592722 w 11455001"/>
              <a:gd name="connsiteY313" fmla="*/ 1245628 h 3167115"/>
              <a:gd name="connsiteX314" fmla="*/ 1579543 w 11455001"/>
              <a:gd name="connsiteY314" fmla="*/ 1208792 h 3167115"/>
              <a:gd name="connsiteX315" fmla="*/ 1348004 w 11455001"/>
              <a:gd name="connsiteY315" fmla="*/ 1312395 h 3167115"/>
              <a:gd name="connsiteX316" fmla="*/ 1043190 w 11455001"/>
              <a:gd name="connsiteY316" fmla="*/ 1442211 h 3167115"/>
              <a:gd name="connsiteX317" fmla="*/ 573522 w 11455001"/>
              <a:gd name="connsiteY317" fmla="*/ 1631000 h 3167115"/>
              <a:gd name="connsiteX318" fmla="*/ 706890 w 11455001"/>
              <a:gd name="connsiteY318" fmla="*/ 1541745 h 3167115"/>
              <a:gd name="connsiteX319" fmla="*/ 1046888 w 11455001"/>
              <a:gd name="connsiteY319" fmla="*/ 1337024 h 3167115"/>
              <a:gd name="connsiteX320" fmla="*/ 1248380 w 11455001"/>
              <a:gd name="connsiteY320" fmla="*/ 1264942 h 3167115"/>
              <a:gd name="connsiteX321" fmla="*/ 1125298 w 11455001"/>
              <a:gd name="connsiteY321" fmla="*/ 1267427 h 3167115"/>
              <a:gd name="connsiteX322" fmla="*/ 1723192 w 11455001"/>
              <a:gd name="connsiteY322" fmla="*/ 1032768 h 3167115"/>
              <a:gd name="connsiteX323" fmla="*/ 1808191 w 11455001"/>
              <a:gd name="connsiteY323" fmla="*/ 981590 h 3167115"/>
              <a:gd name="connsiteX324" fmla="*/ 2161367 w 11455001"/>
              <a:gd name="connsiteY324" fmla="*/ 813698 h 3167115"/>
              <a:gd name="connsiteX325" fmla="*/ 1996505 w 11455001"/>
              <a:gd name="connsiteY325" fmla="*/ 872678 h 3167115"/>
              <a:gd name="connsiteX326" fmla="*/ 1770108 w 11455001"/>
              <a:gd name="connsiteY326" fmla="*/ 932890 h 3167115"/>
              <a:gd name="connsiteX327" fmla="*/ 1989922 w 11455001"/>
              <a:gd name="connsiteY327" fmla="*/ 854260 h 3167115"/>
              <a:gd name="connsiteX328" fmla="*/ 2337955 w 11455001"/>
              <a:gd name="connsiteY328" fmla="*/ 729759 h 3167115"/>
              <a:gd name="connsiteX329" fmla="*/ 2001648 w 11455001"/>
              <a:gd name="connsiteY329" fmla="*/ 829293 h 3167115"/>
              <a:gd name="connsiteX330" fmla="*/ 2104969 w 11455001"/>
              <a:gd name="connsiteY330" fmla="*/ 771560 h 3167115"/>
              <a:gd name="connsiteX331" fmla="*/ 1866840 w 11455001"/>
              <a:gd name="connsiteY331" fmla="*/ 856745 h 3167115"/>
              <a:gd name="connsiteX332" fmla="*/ 1438945 w 11455001"/>
              <a:gd name="connsiteY332" fmla="*/ 989040 h 3167115"/>
              <a:gd name="connsiteX333" fmla="*/ 847640 w 11455001"/>
              <a:gd name="connsiteY333" fmla="*/ 1242117 h 3167115"/>
              <a:gd name="connsiteX334" fmla="*/ 877688 w 11455001"/>
              <a:gd name="connsiteY334" fmla="*/ 1210596 h 3167115"/>
              <a:gd name="connsiteX335" fmla="*/ 1004467 w 11455001"/>
              <a:gd name="connsiteY335" fmla="*/ 1102923 h 3167115"/>
              <a:gd name="connsiteX336" fmla="*/ 778064 w 11455001"/>
              <a:gd name="connsiteY336" fmla="*/ 1163142 h 3167115"/>
              <a:gd name="connsiteX337" fmla="*/ 844748 w 11455001"/>
              <a:gd name="connsiteY337" fmla="*/ 1118511 h 3167115"/>
              <a:gd name="connsiteX338" fmla="*/ 929748 w 11455001"/>
              <a:gd name="connsiteY338" fmla="*/ 1067333 h 3167115"/>
              <a:gd name="connsiteX339" fmla="*/ 649846 w 11455001"/>
              <a:gd name="connsiteY339" fmla="*/ 1209012 h 3167115"/>
              <a:gd name="connsiteX340" fmla="*/ 393395 w 11455001"/>
              <a:gd name="connsiteY340" fmla="*/ 1300745 h 3167115"/>
              <a:gd name="connsiteX341" fmla="*/ 581715 w 11455001"/>
              <a:gd name="connsiteY341" fmla="*/ 1191833 h 3167115"/>
              <a:gd name="connsiteX342" fmla="*/ 545079 w 11455001"/>
              <a:gd name="connsiteY342" fmla="*/ 1204943 h 3167115"/>
              <a:gd name="connsiteX343" fmla="*/ 630078 w 11455001"/>
              <a:gd name="connsiteY343" fmla="*/ 1153757 h 3167115"/>
              <a:gd name="connsiteX344" fmla="*/ 721666 w 11455001"/>
              <a:gd name="connsiteY344" fmla="*/ 1120997 h 3167115"/>
              <a:gd name="connsiteX345" fmla="*/ 800076 w 11455001"/>
              <a:gd name="connsiteY345" fmla="*/ 1051400 h 3167115"/>
              <a:gd name="connsiteX346" fmla="*/ 483537 w 11455001"/>
              <a:gd name="connsiteY346" fmla="*/ 1206182 h 3167115"/>
              <a:gd name="connsiteX347" fmla="*/ 323819 w 11455001"/>
              <a:gd name="connsiteY347" fmla="*/ 1221771 h 3167115"/>
              <a:gd name="connsiteX348" fmla="*/ 158963 w 11455001"/>
              <a:gd name="connsiteY348" fmla="*/ 1280750 h 3167115"/>
              <a:gd name="connsiteX349" fmla="*/ 523872 w 11455001"/>
              <a:gd name="connsiteY349" fmla="*/ 1087892 h 3167115"/>
              <a:gd name="connsiteX350" fmla="*/ 998677 w 11455001"/>
              <a:gd name="connsiteY350" fmla="*/ 855719 h 3167115"/>
              <a:gd name="connsiteX351" fmla="*/ 1010409 w 11455001"/>
              <a:gd name="connsiteY351" fmla="*/ 830746 h 3167115"/>
              <a:gd name="connsiteX352" fmla="*/ 1205312 w 11455001"/>
              <a:gd name="connsiteY352" fmla="*/ 740252 h 3167115"/>
              <a:gd name="connsiteX353" fmla="*/ 1162093 w 11455001"/>
              <a:gd name="connsiteY353" fmla="*/ 734944 h 3167115"/>
              <a:gd name="connsiteX354" fmla="*/ 820643 w 11455001"/>
              <a:gd name="connsiteY354" fmla="*/ 877862 h 3167115"/>
              <a:gd name="connsiteX355" fmla="*/ 735644 w 11455001"/>
              <a:gd name="connsiteY355" fmla="*/ 929041 h 3167115"/>
              <a:gd name="connsiteX356" fmla="*/ 740787 w 11455001"/>
              <a:gd name="connsiteY356" fmla="*/ 885657 h 3167115"/>
              <a:gd name="connsiteX357" fmla="*/ 709490 w 11455001"/>
              <a:gd name="connsiteY357" fmla="*/ 888414 h 3167115"/>
              <a:gd name="connsiteX358" fmla="*/ 663016 w 11455001"/>
              <a:gd name="connsiteY358" fmla="*/ 908167 h 3167115"/>
              <a:gd name="connsiteX359" fmla="*/ 673185 w 11455001"/>
              <a:gd name="connsiteY359" fmla="*/ 903347 h 3167115"/>
              <a:gd name="connsiteX360" fmla="*/ 819197 w 11455001"/>
              <a:gd name="connsiteY360" fmla="*/ 816060 h 3167115"/>
              <a:gd name="connsiteX361" fmla="*/ 307755 w 11455001"/>
              <a:gd name="connsiteY361" fmla="*/ 1061336 h 3167115"/>
              <a:gd name="connsiteX362" fmla="*/ 47992 w 11455001"/>
              <a:gd name="connsiteY362" fmla="*/ 1171789 h 3167115"/>
              <a:gd name="connsiteX363" fmla="*/ 0 w 11455001"/>
              <a:gd name="connsiteY363" fmla="*/ 1190862 h 3167115"/>
              <a:gd name="connsiteX364" fmla="*/ 0 w 11455001"/>
              <a:gd name="connsiteY364" fmla="*/ 1135213 h 3167115"/>
              <a:gd name="connsiteX365" fmla="*/ 853 w 11455001"/>
              <a:gd name="connsiteY365" fmla="*/ 1134772 h 3167115"/>
              <a:gd name="connsiteX366" fmla="*/ 111399 w 11455001"/>
              <a:gd name="connsiteY366" fmla="*/ 1090034 h 3167115"/>
              <a:gd name="connsiteX367" fmla="*/ 1496 w 11455001"/>
              <a:gd name="connsiteY367" fmla="*/ 1129349 h 3167115"/>
              <a:gd name="connsiteX368" fmla="*/ 0 w 11455001"/>
              <a:gd name="connsiteY368" fmla="*/ 1129428 h 3167115"/>
              <a:gd name="connsiteX369" fmla="*/ 0 w 11455001"/>
              <a:gd name="connsiteY369" fmla="*/ 1044615 h 3167115"/>
              <a:gd name="connsiteX370" fmla="*/ 22405 w 11455001"/>
              <a:gd name="connsiteY370" fmla="*/ 1036181 h 3167115"/>
              <a:gd name="connsiteX371" fmla="*/ 115097 w 11455001"/>
              <a:gd name="connsiteY371" fmla="*/ 984847 h 3167115"/>
              <a:gd name="connsiteX372" fmla="*/ 193507 w 11455001"/>
              <a:gd name="connsiteY372" fmla="*/ 915250 h 3167115"/>
              <a:gd name="connsiteX373" fmla="*/ 521779 w 11455001"/>
              <a:gd name="connsiteY373" fmla="*/ 735502 h 3167115"/>
              <a:gd name="connsiteX374" fmla="*/ 881544 w 11455001"/>
              <a:gd name="connsiteY374" fmla="*/ 586028 h 3167115"/>
              <a:gd name="connsiteX375" fmla="*/ 765051 w 11455001"/>
              <a:gd name="connsiteY375" fmla="*/ 606925 h 3167115"/>
              <a:gd name="connsiteX376" fmla="*/ 103425 w 11455001"/>
              <a:gd name="connsiteY376" fmla="*/ 934169 h 3167115"/>
              <a:gd name="connsiteX377" fmla="*/ 0 w 11455001"/>
              <a:gd name="connsiteY377" fmla="*/ 980204 h 3167115"/>
              <a:gd name="connsiteX378" fmla="*/ 0 w 11455001"/>
              <a:gd name="connsiteY378" fmla="*/ 915305 h 3167115"/>
              <a:gd name="connsiteX379" fmla="*/ 114093 w 11455001"/>
              <a:gd name="connsiteY379" fmla="*/ 855698 h 3167115"/>
              <a:gd name="connsiteX380" fmla="*/ 951919 w 11455001"/>
              <a:gd name="connsiteY380" fmla="*/ 436210 h 3167115"/>
              <a:gd name="connsiteX381" fmla="*/ 733026 w 11455001"/>
              <a:gd name="connsiteY381" fmla="*/ 524741 h 3167115"/>
              <a:gd name="connsiteX382" fmla="*/ 695484 w 11455001"/>
              <a:gd name="connsiteY382" fmla="*/ 527949 h 3167115"/>
              <a:gd name="connsiteX383" fmla="*/ 703200 w 11455001"/>
              <a:gd name="connsiteY383" fmla="*/ 525190 h 3167115"/>
              <a:gd name="connsiteX384" fmla="*/ 713790 w 11455001"/>
              <a:gd name="connsiteY384" fmla="*/ 521402 h 3167115"/>
              <a:gd name="connsiteX385" fmla="*/ 597297 w 11455001"/>
              <a:gd name="connsiteY385" fmla="*/ 542299 h 3167115"/>
              <a:gd name="connsiteX386" fmla="*/ 340853 w 11455001"/>
              <a:gd name="connsiteY386" fmla="*/ 634039 h 3167115"/>
              <a:gd name="connsiteX387" fmla="*/ 937294 w 11455001"/>
              <a:gd name="connsiteY387" fmla="*/ 337578 h 3167115"/>
              <a:gd name="connsiteX388" fmla="*/ 765850 w 11455001"/>
              <a:gd name="connsiteY388" fmla="*/ 378139 h 3167115"/>
              <a:gd name="connsiteX389" fmla="*/ 479358 w 11455001"/>
              <a:gd name="connsiteY389" fmla="*/ 501401 h 3167115"/>
              <a:gd name="connsiteX390" fmla="*/ 454454 w 11455001"/>
              <a:gd name="connsiteY390" fmla="*/ 489537 h 3167115"/>
              <a:gd name="connsiteX391" fmla="*/ 569501 w 11455001"/>
              <a:gd name="connsiteY391" fmla="*/ 406838 h 3167115"/>
              <a:gd name="connsiteX392" fmla="*/ 307907 w 11455001"/>
              <a:gd name="connsiteY392" fmla="*/ 541955 h 3167115"/>
              <a:gd name="connsiteX393" fmla="*/ 94689 w 11455001"/>
              <a:gd name="connsiteY393" fmla="*/ 639011 h 3167115"/>
              <a:gd name="connsiteX394" fmla="*/ 143051 w 11455001"/>
              <a:gd name="connsiteY394" fmla="*/ 600935 h 3167115"/>
              <a:gd name="connsiteX395" fmla="*/ 81510 w 11455001"/>
              <a:gd name="connsiteY395" fmla="*/ 602174 h 3167115"/>
              <a:gd name="connsiteX396" fmla="*/ 45992 w 11455001"/>
              <a:gd name="connsiteY396" fmla="*/ 615692 h 3167115"/>
              <a:gd name="connsiteX397" fmla="*/ 0 w 11455001"/>
              <a:gd name="connsiteY397" fmla="*/ 633884 h 3167115"/>
              <a:gd name="connsiteX398" fmla="*/ 0 w 11455001"/>
              <a:gd name="connsiteY398" fmla="*/ 482320 h 3167115"/>
              <a:gd name="connsiteX399" fmla="*/ 97303 w 11455001"/>
              <a:gd name="connsiteY399" fmla="*/ 434239 h 3167115"/>
              <a:gd name="connsiteX400" fmla="*/ 223713 w 11455001"/>
              <a:gd name="connsiteY400" fmla="*/ 364348 h 3167115"/>
              <a:gd name="connsiteX401" fmla="*/ 655299 w 11455001"/>
              <a:gd name="connsiteY401" fmla="*/ 126866 h 3167115"/>
              <a:gd name="connsiteX402" fmla="*/ 842022 w 11455001"/>
              <a:gd name="connsiteY402" fmla="*/ 33575 h 3167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</a:cxnLst>
            <a:rect l="l" t="t" r="r" b="b"/>
            <a:pathLst>
              <a:path w="11455001" h="3167115">
                <a:moveTo>
                  <a:pt x="8902422" y="2619119"/>
                </a:moveTo>
                <a:cubicBezTo>
                  <a:pt x="8948939" y="2633634"/>
                  <a:pt x="8931911" y="2629344"/>
                  <a:pt x="8900955" y="2622238"/>
                </a:cubicBezTo>
                <a:lnTo>
                  <a:pt x="8886709" y="2619209"/>
                </a:lnTo>
                <a:close/>
                <a:moveTo>
                  <a:pt x="2335235" y="2454884"/>
                </a:moveTo>
                <a:cubicBezTo>
                  <a:pt x="2335235" y="2454884"/>
                  <a:pt x="2298598" y="2467986"/>
                  <a:pt x="2225325" y="2494199"/>
                </a:cubicBezTo>
                <a:cubicBezTo>
                  <a:pt x="2261961" y="2481096"/>
                  <a:pt x="2316913" y="2461438"/>
                  <a:pt x="2335235" y="2454884"/>
                </a:cubicBezTo>
                <a:close/>
                <a:moveTo>
                  <a:pt x="1730263" y="1861155"/>
                </a:moveTo>
                <a:lnTo>
                  <a:pt x="1753726" y="1863260"/>
                </a:lnTo>
                <a:lnTo>
                  <a:pt x="1747828" y="1865015"/>
                </a:lnTo>
                <a:cubicBezTo>
                  <a:pt x="1742385" y="1865258"/>
                  <a:pt x="1736490" y="1864121"/>
                  <a:pt x="1730263" y="1861155"/>
                </a:cubicBezTo>
                <a:close/>
                <a:moveTo>
                  <a:pt x="10416373" y="1842537"/>
                </a:moveTo>
                <a:cubicBezTo>
                  <a:pt x="10415802" y="1842737"/>
                  <a:pt x="10399683" y="1844610"/>
                  <a:pt x="10377430" y="1847378"/>
                </a:cubicBezTo>
                <a:lnTo>
                  <a:pt x="10324124" y="1854573"/>
                </a:lnTo>
                <a:lnTo>
                  <a:pt x="10362041" y="1847688"/>
                </a:lnTo>
                <a:cubicBezTo>
                  <a:pt x="10401969" y="1843791"/>
                  <a:pt x="10416945" y="1842331"/>
                  <a:pt x="10416373" y="1842537"/>
                </a:cubicBezTo>
                <a:close/>
                <a:moveTo>
                  <a:pt x="660385" y="909415"/>
                </a:moveTo>
                <a:lnTo>
                  <a:pt x="608691" y="938751"/>
                </a:lnTo>
                <a:cubicBezTo>
                  <a:pt x="591815" y="949332"/>
                  <a:pt x="576290" y="960078"/>
                  <a:pt x="564199" y="969596"/>
                </a:cubicBezTo>
                <a:cubicBezTo>
                  <a:pt x="472610" y="1002363"/>
                  <a:pt x="405926" y="1046987"/>
                  <a:pt x="350974" y="1066651"/>
                </a:cubicBezTo>
                <a:cubicBezTo>
                  <a:pt x="484343" y="977390"/>
                  <a:pt x="527562" y="982705"/>
                  <a:pt x="612561" y="931527"/>
                </a:cubicBezTo>
                <a:cubicBezTo>
                  <a:pt x="614852" y="930707"/>
                  <a:pt x="622088" y="927469"/>
                  <a:pt x="632711" y="922533"/>
                </a:cubicBezTo>
                <a:close/>
                <a:moveTo>
                  <a:pt x="663016" y="908167"/>
                </a:moveTo>
                <a:lnTo>
                  <a:pt x="660385" y="909415"/>
                </a:lnTo>
                <a:lnTo>
                  <a:pt x="661290" y="908901"/>
                </a:lnTo>
                <a:close/>
                <a:moveTo>
                  <a:pt x="340853" y="634039"/>
                </a:moveTo>
                <a:cubicBezTo>
                  <a:pt x="230943" y="673355"/>
                  <a:pt x="285894" y="653697"/>
                  <a:pt x="340853" y="634039"/>
                </a:cubicBezTo>
                <a:close/>
                <a:moveTo>
                  <a:pt x="695484" y="527949"/>
                </a:moveTo>
                <a:lnTo>
                  <a:pt x="684025" y="532048"/>
                </a:lnTo>
                <a:cubicBezTo>
                  <a:pt x="672577" y="536142"/>
                  <a:pt x="667999" y="537779"/>
                  <a:pt x="695475" y="527950"/>
                </a:cubicBezTo>
                <a:close/>
                <a:moveTo>
                  <a:pt x="9320319" y="415701"/>
                </a:moveTo>
                <a:cubicBezTo>
                  <a:pt x="9308048" y="417494"/>
                  <a:pt x="9294310" y="422409"/>
                  <a:pt x="9275992" y="428960"/>
                </a:cubicBezTo>
                <a:cubicBezTo>
                  <a:pt x="9282581" y="447378"/>
                  <a:pt x="9337533" y="427721"/>
                  <a:pt x="9355848" y="421166"/>
                </a:cubicBezTo>
                <a:cubicBezTo>
                  <a:pt x="9343395" y="415234"/>
                  <a:pt x="9332590" y="413907"/>
                  <a:pt x="9320319" y="415701"/>
                </a:cubicBezTo>
                <a:close/>
                <a:moveTo>
                  <a:pt x="917487" y="0"/>
                </a:moveTo>
                <a:lnTo>
                  <a:pt x="11299954" y="0"/>
                </a:lnTo>
                <a:lnTo>
                  <a:pt x="11149607" y="49530"/>
                </a:lnTo>
                <a:cubicBezTo>
                  <a:pt x="10596424" y="221453"/>
                  <a:pt x="10052962" y="348353"/>
                  <a:pt x="9577107" y="404331"/>
                </a:cubicBezTo>
                <a:cubicBezTo>
                  <a:pt x="10146378" y="327920"/>
                  <a:pt x="10710607" y="237408"/>
                  <a:pt x="11293364" y="82614"/>
                </a:cubicBezTo>
                <a:lnTo>
                  <a:pt x="11455001" y="37256"/>
                </a:lnTo>
                <a:lnTo>
                  <a:pt x="11455001" y="145511"/>
                </a:lnTo>
                <a:lnTo>
                  <a:pt x="11320816" y="196016"/>
                </a:lnTo>
                <a:cubicBezTo>
                  <a:pt x="11284179" y="209119"/>
                  <a:pt x="11210912" y="235331"/>
                  <a:pt x="11158246" y="254169"/>
                </a:cubicBezTo>
                <a:lnTo>
                  <a:pt x="11119323" y="268091"/>
                </a:lnTo>
                <a:lnTo>
                  <a:pt x="11119317" y="268091"/>
                </a:lnTo>
                <a:lnTo>
                  <a:pt x="11105050" y="273196"/>
                </a:lnTo>
                <a:lnTo>
                  <a:pt x="11101862" y="274336"/>
                </a:lnTo>
                <a:cubicBezTo>
                  <a:pt x="11097425" y="275923"/>
                  <a:pt x="11096065" y="276410"/>
                  <a:pt x="11098676" y="275477"/>
                </a:cubicBezTo>
                <a:lnTo>
                  <a:pt x="11105050" y="273196"/>
                </a:lnTo>
                <a:lnTo>
                  <a:pt x="11119323" y="268091"/>
                </a:lnTo>
                <a:lnTo>
                  <a:pt x="11388478" y="226339"/>
                </a:lnTo>
                <a:lnTo>
                  <a:pt x="11455001" y="205987"/>
                </a:lnTo>
                <a:lnTo>
                  <a:pt x="11455001" y="220821"/>
                </a:lnTo>
                <a:lnTo>
                  <a:pt x="11355962" y="250950"/>
                </a:lnTo>
                <a:cubicBezTo>
                  <a:pt x="11210707" y="292525"/>
                  <a:pt x="11068386" y="327859"/>
                  <a:pt x="10942736" y="352037"/>
                </a:cubicBezTo>
                <a:cubicBezTo>
                  <a:pt x="9958726" y="662503"/>
                  <a:pt x="8932297" y="738868"/>
                  <a:pt x="8037783" y="664176"/>
                </a:cubicBezTo>
                <a:cubicBezTo>
                  <a:pt x="8024612" y="627347"/>
                  <a:pt x="8006290" y="633895"/>
                  <a:pt x="8006290" y="633895"/>
                </a:cubicBezTo>
                <a:cubicBezTo>
                  <a:pt x="8019468" y="670731"/>
                  <a:pt x="8019468" y="670731"/>
                  <a:pt x="8037783" y="664176"/>
                </a:cubicBezTo>
                <a:cubicBezTo>
                  <a:pt x="8636324" y="720106"/>
                  <a:pt x="9301543" y="731412"/>
                  <a:pt x="9988774" y="630982"/>
                </a:cubicBezTo>
                <a:cubicBezTo>
                  <a:pt x="10105267" y="610078"/>
                  <a:pt x="10448156" y="528962"/>
                  <a:pt x="10221760" y="589182"/>
                </a:cubicBezTo>
                <a:cubicBezTo>
                  <a:pt x="10068630" y="623188"/>
                  <a:pt x="10136760" y="640360"/>
                  <a:pt x="10210027" y="614148"/>
                </a:cubicBezTo>
                <a:cubicBezTo>
                  <a:pt x="10314794" y="618217"/>
                  <a:pt x="10376335" y="616977"/>
                  <a:pt x="10449602" y="590765"/>
                </a:cubicBezTo>
                <a:cubicBezTo>
                  <a:pt x="10449602" y="590765"/>
                  <a:pt x="10572684" y="588280"/>
                  <a:pt x="10584416" y="563313"/>
                </a:cubicBezTo>
                <a:cubicBezTo>
                  <a:pt x="10591006" y="581725"/>
                  <a:pt x="10499417" y="614492"/>
                  <a:pt x="10481095" y="621047"/>
                </a:cubicBezTo>
                <a:cubicBezTo>
                  <a:pt x="10327973" y="655047"/>
                  <a:pt x="10119891" y="708711"/>
                  <a:pt x="9935268" y="712443"/>
                </a:cubicBezTo>
                <a:cubicBezTo>
                  <a:pt x="9402613" y="840668"/>
                  <a:pt x="8878791" y="820329"/>
                  <a:pt x="8423100" y="817161"/>
                </a:cubicBezTo>
                <a:cubicBezTo>
                  <a:pt x="8534449" y="839642"/>
                  <a:pt x="8664120" y="855575"/>
                  <a:pt x="8768888" y="859644"/>
                </a:cubicBezTo>
                <a:cubicBezTo>
                  <a:pt x="9267798" y="868120"/>
                  <a:pt x="9838536" y="788587"/>
                  <a:pt x="10336001" y="735267"/>
                </a:cubicBezTo>
                <a:cubicBezTo>
                  <a:pt x="10121337" y="770513"/>
                  <a:pt x="9913256" y="824178"/>
                  <a:pt x="9735222" y="846321"/>
                </a:cubicBezTo>
                <a:cubicBezTo>
                  <a:pt x="9735222" y="846321"/>
                  <a:pt x="9434106" y="870950"/>
                  <a:pt x="9563771" y="886882"/>
                </a:cubicBezTo>
                <a:cubicBezTo>
                  <a:pt x="9643633" y="879088"/>
                  <a:pt x="9625312" y="885636"/>
                  <a:pt x="9741804" y="864739"/>
                </a:cubicBezTo>
                <a:cubicBezTo>
                  <a:pt x="9815078" y="838527"/>
                  <a:pt x="9913256" y="824178"/>
                  <a:pt x="9993112" y="816383"/>
                </a:cubicBezTo>
                <a:cubicBezTo>
                  <a:pt x="10202639" y="824522"/>
                  <a:pt x="9884654" y="917501"/>
                  <a:pt x="9848017" y="930611"/>
                </a:cubicBezTo>
                <a:cubicBezTo>
                  <a:pt x="9884654" y="917501"/>
                  <a:pt x="10142544" y="887564"/>
                  <a:pt x="10160866" y="881009"/>
                </a:cubicBezTo>
                <a:cubicBezTo>
                  <a:pt x="9726381" y="994892"/>
                  <a:pt x="9375457" y="995794"/>
                  <a:pt x="8994478" y="1028217"/>
                </a:cubicBezTo>
                <a:cubicBezTo>
                  <a:pt x="9345409" y="1027315"/>
                  <a:pt x="9609888" y="1015796"/>
                  <a:pt x="9984278" y="964955"/>
                </a:cubicBezTo>
                <a:cubicBezTo>
                  <a:pt x="10217263" y="923154"/>
                  <a:pt x="10235578" y="916599"/>
                  <a:pt x="10511790" y="880114"/>
                </a:cubicBezTo>
                <a:cubicBezTo>
                  <a:pt x="10530105" y="873559"/>
                  <a:pt x="11032720" y="776855"/>
                  <a:pt x="11032720" y="776855"/>
                </a:cubicBezTo>
                <a:cubicBezTo>
                  <a:pt x="11039302" y="795266"/>
                  <a:pt x="10984350" y="814924"/>
                  <a:pt x="10984350" y="814924"/>
                </a:cubicBezTo>
                <a:cubicBezTo>
                  <a:pt x="10935988" y="853000"/>
                  <a:pt x="10856132" y="860794"/>
                  <a:pt x="10782858" y="887006"/>
                </a:cubicBezTo>
                <a:cubicBezTo>
                  <a:pt x="10538140" y="953780"/>
                  <a:pt x="10311744" y="1013992"/>
                  <a:pt x="10060436" y="1062348"/>
                </a:cubicBezTo>
                <a:cubicBezTo>
                  <a:pt x="10023807" y="1075451"/>
                  <a:pt x="9900725" y="1077936"/>
                  <a:pt x="9888992" y="1102909"/>
                </a:cubicBezTo>
                <a:cubicBezTo>
                  <a:pt x="9895581" y="1121321"/>
                  <a:pt x="10073615" y="1099177"/>
                  <a:pt x="10091930" y="1092629"/>
                </a:cubicBezTo>
                <a:cubicBezTo>
                  <a:pt x="10294875" y="1082350"/>
                  <a:pt x="9933664" y="1170021"/>
                  <a:pt x="9872123" y="1171260"/>
                </a:cubicBezTo>
                <a:cubicBezTo>
                  <a:pt x="9767356" y="1167191"/>
                  <a:pt x="9516055" y="1215546"/>
                  <a:pt x="9639137" y="1213061"/>
                </a:cubicBezTo>
                <a:cubicBezTo>
                  <a:pt x="9848665" y="1221199"/>
                  <a:pt x="9995205" y="1168774"/>
                  <a:pt x="10186410" y="1183468"/>
                </a:cubicBezTo>
                <a:cubicBezTo>
                  <a:pt x="10321225" y="1156016"/>
                  <a:pt x="10174685" y="1208434"/>
                  <a:pt x="10119733" y="1228091"/>
                </a:cubicBezTo>
                <a:cubicBezTo>
                  <a:pt x="9929966" y="1275208"/>
                  <a:pt x="9893330" y="1288310"/>
                  <a:pt x="9715296" y="1310454"/>
                </a:cubicBezTo>
                <a:cubicBezTo>
                  <a:pt x="9653755" y="1311693"/>
                  <a:pt x="9414180" y="1335082"/>
                  <a:pt x="9555584" y="1326042"/>
                </a:cubicBezTo>
                <a:cubicBezTo>
                  <a:pt x="9598803" y="1331351"/>
                  <a:pt x="9696981" y="1317008"/>
                  <a:pt x="9765111" y="1334180"/>
                </a:cubicBezTo>
                <a:cubicBezTo>
                  <a:pt x="9881604" y="1313277"/>
                  <a:pt x="9986364" y="1317346"/>
                  <a:pt x="10066227" y="1309552"/>
                </a:cubicBezTo>
                <a:cubicBezTo>
                  <a:pt x="10170987" y="1313621"/>
                  <a:pt x="10317528" y="1261196"/>
                  <a:pt x="10415705" y="1246854"/>
                </a:cubicBezTo>
                <a:cubicBezTo>
                  <a:pt x="10557102" y="1237813"/>
                  <a:pt x="10312384" y="1304587"/>
                  <a:pt x="10325563" y="1341417"/>
                </a:cubicBezTo>
                <a:cubicBezTo>
                  <a:pt x="10307248" y="1347972"/>
                  <a:pt x="10380515" y="1321759"/>
                  <a:pt x="10380515" y="1321759"/>
                </a:cubicBezTo>
                <a:cubicBezTo>
                  <a:pt x="10320419" y="1384801"/>
                  <a:pt x="10288926" y="1354520"/>
                  <a:pt x="10179022" y="1393842"/>
                </a:cubicBezTo>
                <a:cubicBezTo>
                  <a:pt x="10210516" y="1424116"/>
                  <a:pt x="10338741" y="1378246"/>
                  <a:pt x="10228838" y="1417569"/>
                </a:cubicBezTo>
                <a:cubicBezTo>
                  <a:pt x="10137249" y="1450329"/>
                  <a:pt x="9927722" y="1442190"/>
                  <a:pt x="9861038" y="1486821"/>
                </a:cubicBezTo>
                <a:cubicBezTo>
                  <a:pt x="9836133" y="1474958"/>
                  <a:pt x="9774592" y="1476197"/>
                  <a:pt x="9737955" y="1489307"/>
                </a:cubicBezTo>
                <a:cubicBezTo>
                  <a:pt x="9762860" y="1501170"/>
                  <a:pt x="9824401" y="1499924"/>
                  <a:pt x="9861038" y="1486821"/>
                </a:cubicBezTo>
                <a:cubicBezTo>
                  <a:pt x="10009024" y="1496199"/>
                  <a:pt x="10162153" y="1462192"/>
                  <a:pt x="10333598" y="1421631"/>
                </a:cubicBezTo>
                <a:cubicBezTo>
                  <a:pt x="9893977" y="1578898"/>
                  <a:pt x="9549635" y="1598219"/>
                  <a:pt x="9162074" y="1612223"/>
                </a:cubicBezTo>
                <a:cubicBezTo>
                  <a:pt x="8872691" y="1611879"/>
                  <a:pt x="8558396" y="1599671"/>
                  <a:pt x="8280739" y="1574361"/>
                </a:cubicBezTo>
                <a:cubicBezTo>
                  <a:pt x="7818465" y="1552775"/>
                  <a:pt x="7471232" y="1448491"/>
                  <a:pt x="7050724" y="1370418"/>
                </a:cubicBezTo>
                <a:cubicBezTo>
                  <a:pt x="7000916" y="1346691"/>
                  <a:pt x="6685176" y="1272681"/>
                  <a:pt x="6648546" y="1285790"/>
                </a:cubicBezTo>
                <a:cubicBezTo>
                  <a:pt x="6630224" y="1292345"/>
                  <a:pt x="6655128" y="1304209"/>
                  <a:pt x="6673450" y="1297654"/>
                </a:cubicBezTo>
                <a:cubicBezTo>
                  <a:pt x="6766485" y="1326689"/>
                  <a:pt x="6952554" y="1384767"/>
                  <a:pt x="7014094" y="1383521"/>
                </a:cubicBezTo>
                <a:cubicBezTo>
                  <a:pt x="7454356" y="1516848"/>
                  <a:pt x="7788418" y="1584303"/>
                  <a:pt x="8245555" y="1649273"/>
                </a:cubicBezTo>
                <a:cubicBezTo>
                  <a:pt x="8789137" y="1724860"/>
                  <a:pt x="9318095" y="1701822"/>
                  <a:pt x="9908601" y="1677538"/>
                </a:cubicBezTo>
                <a:cubicBezTo>
                  <a:pt x="9945231" y="1664428"/>
                  <a:pt x="10025094" y="1656634"/>
                  <a:pt x="10043409" y="1650079"/>
                </a:cubicBezTo>
                <a:cubicBezTo>
                  <a:pt x="10043409" y="1650079"/>
                  <a:pt x="9933506" y="1689401"/>
                  <a:pt x="10031683" y="1675052"/>
                </a:cubicBezTo>
                <a:cubicBezTo>
                  <a:pt x="10111539" y="1667258"/>
                  <a:pt x="10307888" y="1638560"/>
                  <a:pt x="10351114" y="1643868"/>
                </a:cubicBezTo>
                <a:cubicBezTo>
                  <a:pt x="9855095" y="1758991"/>
                  <a:pt x="9405987" y="1774242"/>
                  <a:pt x="8931980" y="1777623"/>
                </a:cubicBezTo>
                <a:cubicBezTo>
                  <a:pt x="8931980" y="1777623"/>
                  <a:pt x="8931980" y="1777623"/>
                  <a:pt x="8913665" y="1784177"/>
                </a:cubicBezTo>
                <a:cubicBezTo>
                  <a:pt x="8907076" y="1765759"/>
                  <a:pt x="8895343" y="1790732"/>
                  <a:pt x="8870439" y="1778869"/>
                </a:cubicBezTo>
                <a:cubicBezTo>
                  <a:pt x="8877028" y="1797287"/>
                  <a:pt x="8895343" y="1790732"/>
                  <a:pt x="8913665" y="1784177"/>
                </a:cubicBezTo>
                <a:cubicBezTo>
                  <a:pt x="8920255" y="1802596"/>
                  <a:pt x="8931980" y="1777623"/>
                  <a:pt x="8931980" y="1777623"/>
                </a:cubicBezTo>
                <a:cubicBezTo>
                  <a:pt x="9173001" y="1816043"/>
                  <a:pt x="9412576" y="1792660"/>
                  <a:pt x="9628692" y="1819210"/>
                </a:cubicBezTo>
                <a:cubicBezTo>
                  <a:pt x="9720281" y="1786450"/>
                  <a:pt x="9758364" y="1835143"/>
                  <a:pt x="9703412" y="1854800"/>
                </a:cubicBezTo>
                <a:cubicBezTo>
                  <a:pt x="9575186" y="1900670"/>
                  <a:pt x="9315851" y="1868805"/>
                  <a:pt x="9224262" y="1901572"/>
                </a:cubicBezTo>
                <a:cubicBezTo>
                  <a:pt x="9211084" y="1864736"/>
                  <a:pt x="9192769" y="1871291"/>
                  <a:pt x="9192769" y="1871291"/>
                </a:cubicBezTo>
                <a:lnTo>
                  <a:pt x="9168038" y="1880138"/>
                </a:lnTo>
                <a:lnTo>
                  <a:pt x="9137817" y="1890948"/>
                </a:lnTo>
                <a:cubicBezTo>
                  <a:pt x="9137817" y="1890948"/>
                  <a:pt x="9146974" y="1887672"/>
                  <a:pt x="9158422" y="1883577"/>
                </a:cubicBezTo>
                <a:lnTo>
                  <a:pt x="9168038" y="1880138"/>
                </a:lnTo>
                <a:lnTo>
                  <a:pt x="9179029" y="1876206"/>
                </a:lnTo>
                <a:cubicBezTo>
                  <a:pt x="9188189" y="1872929"/>
                  <a:pt x="9192769" y="1871291"/>
                  <a:pt x="9192769" y="1871291"/>
                </a:cubicBezTo>
                <a:cubicBezTo>
                  <a:pt x="9205940" y="1908120"/>
                  <a:pt x="9224262" y="1901572"/>
                  <a:pt x="9224262" y="1901572"/>
                </a:cubicBezTo>
                <a:cubicBezTo>
                  <a:pt x="9347344" y="1899087"/>
                  <a:pt x="9427200" y="1891292"/>
                  <a:pt x="9538550" y="1913773"/>
                </a:cubicBezTo>
                <a:cubicBezTo>
                  <a:pt x="9575186" y="1900670"/>
                  <a:pt x="9888035" y="1851075"/>
                  <a:pt x="9894624" y="1869493"/>
                </a:cubicBezTo>
                <a:cubicBezTo>
                  <a:pt x="9894624" y="1869493"/>
                  <a:pt x="9613269" y="1949363"/>
                  <a:pt x="9729762" y="1928466"/>
                </a:cubicBezTo>
                <a:cubicBezTo>
                  <a:pt x="9914385" y="1924741"/>
                  <a:pt x="10085830" y="1884180"/>
                  <a:pt x="10245548" y="1868591"/>
                </a:cubicBezTo>
                <a:cubicBezTo>
                  <a:pt x="10254706" y="1865314"/>
                  <a:pt x="10276546" y="1861396"/>
                  <a:pt x="10301664" y="1857603"/>
                </a:cubicBezTo>
                <a:lnTo>
                  <a:pt x="10324124" y="1854573"/>
                </a:lnTo>
                <a:lnTo>
                  <a:pt x="9772706" y="1954651"/>
                </a:lnTo>
                <a:cubicBezTo>
                  <a:pt x="9590734" y="1973007"/>
                  <a:pt x="9416920" y="1978061"/>
                  <a:pt x="9232297" y="1981786"/>
                </a:cubicBezTo>
                <a:cubicBezTo>
                  <a:pt x="9207393" y="1969923"/>
                  <a:pt x="9011037" y="1998621"/>
                  <a:pt x="9090893" y="1990827"/>
                </a:cubicBezTo>
                <a:cubicBezTo>
                  <a:pt x="9245469" y="2018623"/>
                  <a:pt x="9411777" y="2021446"/>
                  <a:pt x="9571496" y="2005857"/>
                </a:cubicBezTo>
                <a:cubicBezTo>
                  <a:pt x="9418366" y="2039864"/>
                  <a:pt x="9288695" y="2023931"/>
                  <a:pt x="9135565" y="2057938"/>
                </a:cubicBezTo>
                <a:cubicBezTo>
                  <a:pt x="9233743" y="2043589"/>
                  <a:pt x="9301874" y="2060761"/>
                  <a:pt x="9388319" y="2071385"/>
                </a:cubicBezTo>
                <a:cubicBezTo>
                  <a:pt x="9296730" y="2104145"/>
                  <a:pt x="9246915" y="2080418"/>
                  <a:pt x="9167059" y="2088220"/>
                </a:cubicBezTo>
                <a:cubicBezTo>
                  <a:pt x="9148744" y="2094767"/>
                  <a:pt x="9118696" y="2126288"/>
                  <a:pt x="9057155" y="2127535"/>
                </a:cubicBezTo>
                <a:cubicBezTo>
                  <a:pt x="9038834" y="2134083"/>
                  <a:pt x="8902580" y="2099739"/>
                  <a:pt x="8884265" y="2106294"/>
                </a:cubicBezTo>
                <a:cubicBezTo>
                  <a:pt x="8824170" y="2169336"/>
                  <a:pt x="8958978" y="2141884"/>
                  <a:pt x="8995614" y="2128774"/>
                </a:cubicBezTo>
                <a:cubicBezTo>
                  <a:pt x="8995614" y="2128774"/>
                  <a:pt x="8995614" y="2128774"/>
                  <a:pt x="8947252" y="2166850"/>
                </a:cubicBezTo>
                <a:cubicBezTo>
                  <a:pt x="9108410" y="2213064"/>
                  <a:pt x="9347985" y="2189675"/>
                  <a:pt x="9692326" y="2170361"/>
                </a:cubicBezTo>
                <a:cubicBezTo>
                  <a:pt x="9852045" y="2154773"/>
                  <a:pt x="10208113" y="2110487"/>
                  <a:pt x="10386147" y="2088343"/>
                </a:cubicBezTo>
                <a:cubicBezTo>
                  <a:pt x="10386147" y="2088343"/>
                  <a:pt x="10552448" y="2091166"/>
                  <a:pt x="10472592" y="2098961"/>
                </a:cubicBezTo>
                <a:cubicBezTo>
                  <a:pt x="10184655" y="2160426"/>
                  <a:pt x="9853491" y="2216569"/>
                  <a:pt x="9633677" y="2295206"/>
                </a:cubicBezTo>
                <a:cubicBezTo>
                  <a:pt x="9633677" y="2295206"/>
                  <a:pt x="9621952" y="2320172"/>
                  <a:pt x="9597040" y="2308309"/>
                </a:cubicBezTo>
                <a:cubicBezTo>
                  <a:pt x="9523774" y="2334521"/>
                  <a:pt x="9449054" y="2298931"/>
                  <a:pt x="9369198" y="2306725"/>
                </a:cubicBezTo>
                <a:cubicBezTo>
                  <a:pt x="9332561" y="2319835"/>
                  <a:pt x="9204343" y="2365698"/>
                  <a:pt x="9265877" y="2364459"/>
                </a:cubicBezTo>
                <a:cubicBezTo>
                  <a:pt x="9438774" y="2385700"/>
                  <a:pt x="9621952" y="2320172"/>
                  <a:pt x="9783109" y="2366387"/>
                </a:cubicBezTo>
                <a:cubicBezTo>
                  <a:pt x="10024130" y="2404800"/>
                  <a:pt x="9636569" y="2418805"/>
                  <a:pt x="9520076" y="2439708"/>
                </a:cubicBezTo>
                <a:cubicBezTo>
                  <a:pt x="9451946" y="2422536"/>
                  <a:pt x="9415316" y="2435639"/>
                  <a:pt x="9372090" y="2430331"/>
                </a:cubicBezTo>
                <a:cubicBezTo>
                  <a:pt x="9292234" y="2438125"/>
                  <a:pt x="9132515" y="2453713"/>
                  <a:pt x="9194056" y="2452474"/>
                </a:cubicBezTo>
                <a:cubicBezTo>
                  <a:pt x="9298823" y="2456543"/>
                  <a:pt x="9378679" y="2448742"/>
                  <a:pt x="9446810" y="2465921"/>
                </a:cubicBezTo>
                <a:cubicBezTo>
                  <a:pt x="9508351" y="2464675"/>
                  <a:pt x="9829227" y="2495300"/>
                  <a:pt x="9614557" y="2530546"/>
                </a:cubicBezTo>
                <a:cubicBezTo>
                  <a:pt x="9528111" y="2519922"/>
                  <a:pt x="9423351" y="2515860"/>
                  <a:pt x="9325173" y="2530202"/>
                </a:cubicBezTo>
                <a:cubicBezTo>
                  <a:pt x="9017468" y="2536413"/>
                  <a:pt x="8709763" y="2542623"/>
                  <a:pt x="8432106" y="2517313"/>
                </a:cubicBezTo>
                <a:cubicBezTo>
                  <a:pt x="7692175" y="2470417"/>
                  <a:pt x="6959625" y="2213154"/>
                  <a:pt x="6266610" y="2066379"/>
                </a:cubicBezTo>
                <a:cubicBezTo>
                  <a:pt x="5925965" y="1980506"/>
                  <a:pt x="5561863" y="1944578"/>
                  <a:pt x="5174302" y="1958583"/>
                </a:cubicBezTo>
                <a:cubicBezTo>
                  <a:pt x="5192617" y="1952028"/>
                  <a:pt x="5192617" y="1952028"/>
                  <a:pt x="5192617" y="1952028"/>
                </a:cubicBezTo>
                <a:cubicBezTo>
                  <a:pt x="5192617" y="1952028"/>
                  <a:pt x="5044630" y="1942650"/>
                  <a:pt x="5007993" y="1955753"/>
                </a:cubicBezTo>
                <a:cubicBezTo>
                  <a:pt x="4829960" y="1977896"/>
                  <a:pt x="4565481" y="1989422"/>
                  <a:pt x="4437256" y="2035292"/>
                </a:cubicBezTo>
                <a:cubicBezTo>
                  <a:pt x="4424084" y="1998456"/>
                  <a:pt x="4394036" y="2029977"/>
                  <a:pt x="4375714" y="2036531"/>
                </a:cubicBezTo>
                <a:cubicBezTo>
                  <a:pt x="4307591" y="2019359"/>
                  <a:pt x="4272400" y="2094265"/>
                  <a:pt x="4375714" y="2036531"/>
                </a:cubicBezTo>
                <a:cubicBezTo>
                  <a:pt x="4382304" y="2054950"/>
                  <a:pt x="4412351" y="2023429"/>
                  <a:pt x="4437256" y="2035292"/>
                </a:cubicBezTo>
                <a:cubicBezTo>
                  <a:pt x="4621878" y="2031560"/>
                  <a:pt x="4786741" y="1972587"/>
                  <a:pt x="4953042" y="1975417"/>
                </a:cubicBezTo>
                <a:cubicBezTo>
                  <a:pt x="4953042" y="1975417"/>
                  <a:pt x="4953042" y="1975417"/>
                  <a:pt x="4916405" y="1988520"/>
                </a:cubicBezTo>
                <a:cubicBezTo>
                  <a:pt x="4941316" y="2000383"/>
                  <a:pt x="5064391" y="1997898"/>
                  <a:pt x="5180891" y="1977001"/>
                </a:cubicBezTo>
                <a:cubicBezTo>
                  <a:pt x="6215349" y="1980850"/>
                  <a:pt x="6987427" y="2348616"/>
                  <a:pt x="7914874" y="2515392"/>
                </a:cubicBezTo>
                <a:cubicBezTo>
                  <a:pt x="8199120" y="2559114"/>
                  <a:pt x="8513415" y="2571321"/>
                  <a:pt x="8815976" y="2608495"/>
                </a:cubicBezTo>
                <a:cubicBezTo>
                  <a:pt x="8820555" y="2606857"/>
                  <a:pt x="8834064" y="2608516"/>
                  <a:pt x="8850293" y="2611477"/>
                </a:cubicBezTo>
                <a:lnTo>
                  <a:pt x="8886709" y="2619209"/>
                </a:lnTo>
                <a:lnTo>
                  <a:pt x="8629246" y="2620765"/>
                </a:lnTo>
                <a:cubicBezTo>
                  <a:pt x="8540687" y="2618692"/>
                  <a:pt x="8459186" y="2621880"/>
                  <a:pt x="8398368" y="2654021"/>
                </a:cubicBezTo>
                <a:cubicBezTo>
                  <a:pt x="8546354" y="2663399"/>
                  <a:pt x="8763916" y="2751758"/>
                  <a:pt x="8961711" y="2784863"/>
                </a:cubicBezTo>
                <a:cubicBezTo>
                  <a:pt x="9004937" y="2790171"/>
                  <a:pt x="9232786" y="2791755"/>
                  <a:pt x="9122876" y="2831077"/>
                </a:cubicBezTo>
                <a:cubicBezTo>
                  <a:pt x="8926527" y="2859768"/>
                  <a:pt x="8790266" y="2825424"/>
                  <a:pt x="8612233" y="2847561"/>
                </a:cubicBezTo>
                <a:cubicBezTo>
                  <a:pt x="8599054" y="2810731"/>
                  <a:pt x="8552138" y="2910609"/>
                  <a:pt x="8612233" y="2847561"/>
                </a:cubicBezTo>
                <a:cubicBezTo>
                  <a:pt x="8668630" y="2889706"/>
                  <a:pt x="8741904" y="2863493"/>
                  <a:pt x="8791712" y="2887220"/>
                </a:cubicBezTo>
                <a:cubicBezTo>
                  <a:pt x="9007829" y="2913777"/>
                  <a:pt x="8613679" y="2909363"/>
                  <a:pt x="8613679" y="2909363"/>
                </a:cubicBezTo>
                <a:cubicBezTo>
                  <a:pt x="8558727" y="2929021"/>
                  <a:pt x="8738207" y="2968680"/>
                  <a:pt x="8738207" y="2968680"/>
                </a:cubicBezTo>
                <a:cubicBezTo>
                  <a:pt x="8738207" y="2968680"/>
                  <a:pt x="8738207" y="2968680"/>
                  <a:pt x="8683255" y="2988338"/>
                </a:cubicBezTo>
                <a:cubicBezTo>
                  <a:pt x="8678111" y="3031722"/>
                  <a:pt x="8806337" y="2985859"/>
                  <a:pt x="8837830" y="3016134"/>
                </a:cubicBezTo>
                <a:cubicBezTo>
                  <a:pt x="8764564" y="3042346"/>
                  <a:pt x="8739652" y="3030483"/>
                  <a:pt x="8696433" y="3025174"/>
                </a:cubicBezTo>
                <a:cubicBezTo>
                  <a:pt x="8616570" y="3032968"/>
                  <a:pt x="8579941" y="3046071"/>
                  <a:pt x="8536714" y="3040763"/>
                </a:cubicBezTo>
                <a:cubicBezTo>
                  <a:pt x="8500078" y="3053865"/>
                  <a:pt x="8450269" y="3030139"/>
                  <a:pt x="8425365" y="3018275"/>
                </a:cubicBezTo>
                <a:cubicBezTo>
                  <a:pt x="8407043" y="3024830"/>
                  <a:pt x="8352091" y="3044488"/>
                  <a:pt x="8333776" y="3051042"/>
                </a:cubicBezTo>
                <a:cubicBezTo>
                  <a:pt x="8210694" y="3053528"/>
                  <a:pt x="8074434" y="3019177"/>
                  <a:pt x="7981400" y="2990142"/>
                </a:cubicBezTo>
                <a:cubicBezTo>
                  <a:pt x="7845146" y="2955791"/>
                  <a:pt x="7708885" y="2921447"/>
                  <a:pt x="7597536" y="2898959"/>
                </a:cubicBezTo>
                <a:cubicBezTo>
                  <a:pt x="6904515" y="2752185"/>
                  <a:pt x="6283321" y="2517402"/>
                  <a:pt x="5586609" y="2475822"/>
                </a:cubicBezTo>
                <a:cubicBezTo>
                  <a:pt x="5445212" y="2484855"/>
                  <a:pt x="5272321" y="2463614"/>
                  <a:pt x="5119191" y="2497621"/>
                </a:cubicBezTo>
                <a:cubicBezTo>
                  <a:pt x="5057650" y="2498860"/>
                  <a:pt x="4946294" y="2476380"/>
                  <a:pt x="4848124" y="2490722"/>
                </a:cubicBezTo>
                <a:cubicBezTo>
                  <a:pt x="4694994" y="2524728"/>
                  <a:pt x="4486913" y="2578393"/>
                  <a:pt x="4308878" y="2600536"/>
                </a:cubicBezTo>
                <a:cubicBezTo>
                  <a:pt x="4272242" y="2613645"/>
                  <a:pt x="4229016" y="2608330"/>
                  <a:pt x="4210701" y="2614885"/>
                </a:cubicBezTo>
                <a:cubicBezTo>
                  <a:pt x="4229016" y="2608330"/>
                  <a:pt x="4314022" y="2557151"/>
                  <a:pt x="4222434" y="2589919"/>
                </a:cubicBezTo>
                <a:cubicBezTo>
                  <a:pt x="4062715" y="2605507"/>
                  <a:pt x="3897859" y="2664480"/>
                  <a:pt x="3756455" y="2673520"/>
                </a:cubicBezTo>
                <a:cubicBezTo>
                  <a:pt x="3676599" y="2681314"/>
                  <a:pt x="3578421" y="2695663"/>
                  <a:pt x="3498566" y="2703458"/>
                </a:cubicBezTo>
                <a:cubicBezTo>
                  <a:pt x="3461929" y="2716560"/>
                  <a:pt x="3425292" y="2729670"/>
                  <a:pt x="3370340" y="2749328"/>
                </a:cubicBezTo>
                <a:cubicBezTo>
                  <a:pt x="3370340" y="2749328"/>
                  <a:pt x="3370340" y="2749328"/>
                  <a:pt x="3382073" y="2724355"/>
                </a:cubicBezTo>
                <a:cubicBezTo>
                  <a:pt x="3418710" y="2711252"/>
                  <a:pt x="3425292" y="2729670"/>
                  <a:pt x="3418710" y="2711252"/>
                </a:cubicBezTo>
                <a:cubicBezTo>
                  <a:pt x="3418710" y="2711252"/>
                  <a:pt x="3418710" y="2711252"/>
                  <a:pt x="3382073" y="2724355"/>
                </a:cubicBezTo>
                <a:cubicBezTo>
                  <a:pt x="3382073" y="2724355"/>
                  <a:pt x="3382073" y="2724355"/>
                  <a:pt x="3350579" y="2694080"/>
                </a:cubicBezTo>
                <a:cubicBezTo>
                  <a:pt x="3245812" y="2690011"/>
                  <a:pt x="3105861" y="2760847"/>
                  <a:pt x="2995958" y="2800162"/>
                </a:cubicBezTo>
                <a:cubicBezTo>
                  <a:pt x="2696288" y="2886593"/>
                  <a:pt x="2263256" y="3062272"/>
                  <a:pt x="2061757" y="3134355"/>
                </a:cubicBezTo>
                <a:cubicBezTo>
                  <a:pt x="2043442" y="3140910"/>
                  <a:pt x="2006805" y="3154012"/>
                  <a:pt x="1970168" y="3167115"/>
                </a:cubicBezTo>
                <a:cubicBezTo>
                  <a:pt x="2025127" y="3147458"/>
                  <a:pt x="2085215" y="3084416"/>
                  <a:pt x="2048585" y="3097525"/>
                </a:cubicBezTo>
                <a:cubicBezTo>
                  <a:pt x="2158489" y="3058203"/>
                  <a:pt x="2353392" y="2967709"/>
                  <a:pt x="2481617" y="2921839"/>
                </a:cubicBezTo>
                <a:cubicBezTo>
                  <a:pt x="2646472" y="2862867"/>
                  <a:pt x="2847971" y="2790784"/>
                  <a:pt x="3165956" y="2697805"/>
                </a:cubicBezTo>
                <a:cubicBezTo>
                  <a:pt x="3193434" y="2687973"/>
                  <a:pt x="3286435" y="2666386"/>
                  <a:pt x="3343894" y="2642909"/>
                </a:cubicBezTo>
                <a:lnTo>
                  <a:pt x="3369110" y="2628610"/>
                </a:lnTo>
                <a:lnTo>
                  <a:pt x="3376066" y="2628155"/>
                </a:lnTo>
                <a:cubicBezTo>
                  <a:pt x="3383243" y="2626561"/>
                  <a:pt x="3387411" y="2623772"/>
                  <a:pt x="3385763" y="2619167"/>
                </a:cubicBezTo>
                <a:lnTo>
                  <a:pt x="3369110" y="2628610"/>
                </a:lnTo>
                <a:lnTo>
                  <a:pt x="3348306" y="2629971"/>
                </a:lnTo>
                <a:cubicBezTo>
                  <a:pt x="3327519" y="2629618"/>
                  <a:pt x="3305907" y="2626962"/>
                  <a:pt x="3305907" y="2626962"/>
                </a:cubicBezTo>
                <a:cubicBezTo>
                  <a:pt x="3256099" y="2603235"/>
                  <a:pt x="3049463" y="2718702"/>
                  <a:pt x="3036285" y="2681872"/>
                </a:cubicBezTo>
                <a:cubicBezTo>
                  <a:pt x="3011381" y="2670009"/>
                  <a:pt x="2809889" y="2742091"/>
                  <a:pt x="2828204" y="2735536"/>
                </a:cubicBezTo>
                <a:cubicBezTo>
                  <a:pt x="2736615" y="2768297"/>
                  <a:pt x="2608397" y="2814167"/>
                  <a:pt x="2516808" y="2846934"/>
                </a:cubicBezTo>
                <a:cubicBezTo>
                  <a:pt x="2480171" y="2860037"/>
                  <a:pt x="2198816" y="2939913"/>
                  <a:pt x="2345357" y="2887489"/>
                </a:cubicBezTo>
                <a:cubicBezTo>
                  <a:pt x="2491897" y="2835071"/>
                  <a:pt x="2608397" y="2814167"/>
                  <a:pt x="2748348" y="2743330"/>
                </a:cubicBezTo>
                <a:cubicBezTo>
                  <a:pt x="2839936" y="2710563"/>
                  <a:pt x="2748348" y="2743330"/>
                  <a:pt x="2778395" y="2711809"/>
                </a:cubicBezTo>
                <a:cubicBezTo>
                  <a:pt x="2815025" y="2698700"/>
                  <a:pt x="2888299" y="2672494"/>
                  <a:pt x="2936661" y="2634418"/>
                </a:cubicBezTo>
                <a:cubicBezTo>
                  <a:pt x="2991613" y="2614761"/>
                  <a:pt x="3003346" y="2589788"/>
                  <a:pt x="3039982" y="2576685"/>
                </a:cubicBezTo>
                <a:cubicBezTo>
                  <a:pt x="3063440" y="2526746"/>
                  <a:pt x="3131571" y="2543918"/>
                  <a:pt x="3149886" y="2537370"/>
                </a:cubicBezTo>
                <a:cubicBezTo>
                  <a:pt x="3155029" y="2493985"/>
                  <a:pt x="3130125" y="2482122"/>
                  <a:pt x="3123536" y="2463704"/>
                </a:cubicBezTo>
                <a:cubicBezTo>
                  <a:pt x="3196802" y="2437491"/>
                  <a:pt x="3466425" y="2382588"/>
                  <a:pt x="3594650" y="2336718"/>
                </a:cubicBezTo>
                <a:cubicBezTo>
                  <a:pt x="3594650" y="2336718"/>
                  <a:pt x="3752923" y="2259327"/>
                  <a:pt x="3673060" y="2267121"/>
                </a:cubicBezTo>
                <a:cubicBezTo>
                  <a:pt x="3563157" y="2306436"/>
                  <a:pt x="3428342" y="2333888"/>
                  <a:pt x="3293534" y="2361347"/>
                </a:cubicBezTo>
                <a:cubicBezTo>
                  <a:pt x="3238583" y="2381004"/>
                  <a:pt x="3000454" y="2466189"/>
                  <a:pt x="2987275" y="2429353"/>
                </a:cubicBezTo>
                <a:cubicBezTo>
                  <a:pt x="2968960" y="2435908"/>
                  <a:pt x="3366801" y="2335134"/>
                  <a:pt x="3163863" y="2345414"/>
                </a:cubicBezTo>
                <a:cubicBezTo>
                  <a:pt x="2974104" y="2392523"/>
                  <a:pt x="3212226" y="2307338"/>
                  <a:pt x="3267184" y="2287680"/>
                </a:cubicBezTo>
                <a:cubicBezTo>
                  <a:pt x="3303814" y="2274571"/>
                  <a:pt x="3456944" y="2240564"/>
                  <a:pt x="3523628" y="2195940"/>
                </a:cubicBezTo>
                <a:cubicBezTo>
                  <a:pt x="3620360" y="2119789"/>
                  <a:pt x="3297232" y="2256159"/>
                  <a:pt x="3187321" y="2295475"/>
                </a:cubicBezTo>
                <a:cubicBezTo>
                  <a:pt x="2905973" y="2375351"/>
                  <a:pt x="2796063" y="2414666"/>
                  <a:pt x="2563077" y="2456467"/>
                </a:cubicBezTo>
                <a:cubicBezTo>
                  <a:pt x="2281729" y="2536344"/>
                  <a:pt x="1890471" y="2655536"/>
                  <a:pt x="1622294" y="2772242"/>
                </a:cubicBezTo>
                <a:cubicBezTo>
                  <a:pt x="1549028" y="2798454"/>
                  <a:pt x="1348974" y="2932333"/>
                  <a:pt x="1420802" y="2844324"/>
                </a:cubicBezTo>
                <a:cubicBezTo>
                  <a:pt x="1450850" y="2812803"/>
                  <a:pt x="1432528" y="2819351"/>
                  <a:pt x="1542438" y="2780036"/>
                </a:cubicBezTo>
                <a:cubicBezTo>
                  <a:pt x="1719026" y="2696090"/>
                  <a:pt x="2060469" y="2553172"/>
                  <a:pt x="2170373" y="2513856"/>
                </a:cubicBezTo>
                <a:cubicBezTo>
                  <a:pt x="2097106" y="2540069"/>
                  <a:pt x="2005518" y="2572829"/>
                  <a:pt x="1968881" y="2585939"/>
                </a:cubicBezTo>
                <a:cubicBezTo>
                  <a:pt x="1785704" y="2651467"/>
                  <a:pt x="1657485" y="2697337"/>
                  <a:pt x="1492623" y="2756309"/>
                </a:cubicBezTo>
                <a:cubicBezTo>
                  <a:pt x="1419356" y="2782522"/>
                  <a:pt x="1176084" y="2911091"/>
                  <a:pt x="1151180" y="2899228"/>
                </a:cubicBezTo>
                <a:cubicBezTo>
                  <a:pt x="1144591" y="2880810"/>
                  <a:pt x="1254494" y="2841495"/>
                  <a:pt x="1291131" y="2828392"/>
                </a:cubicBezTo>
                <a:cubicBezTo>
                  <a:pt x="1417910" y="2720719"/>
                  <a:pt x="1124830" y="2825562"/>
                  <a:pt x="1124830" y="2825562"/>
                </a:cubicBezTo>
                <a:cubicBezTo>
                  <a:pt x="1124830" y="2825562"/>
                  <a:pt x="1216411" y="2792802"/>
                  <a:pt x="1246459" y="2761281"/>
                </a:cubicBezTo>
                <a:cubicBezTo>
                  <a:pt x="1264781" y="2754726"/>
                  <a:pt x="1239876" y="2742862"/>
                  <a:pt x="1258191" y="2736307"/>
                </a:cubicBezTo>
                <a:cubicBezTo>
                  <a:pt x="1330012" y="2648299"/>
                  <a:pt x="1551272" y="2631465"/>
                  <a:pt x="1659730" y="2530347"/>
                </a:cubicBezTo>
                <a:cubicBezTo>
                  <a:pt x="1782812" y="2527861"/>
                  <a:pt x="1683188" y="2480408"/>
                  <a:pt x="1659730" y="2530347"/>
                </a:cubicBezTo>
                <a:cubicBezTo>
                  <a:pt x="1598189" y="2531586"/>
                  <a:pt x="1544683" y="2613046"/>
                  <a:pt x="1494874" y="2589320"/>
                </a:cubicBezTo>
                <a:cubicBezTo>
                  <a:pt x="1476552" y="2595874"/>
                  <a:pt x="1701510" y="2473860"/>
                  <a:pt x="1683188" y="2480408"/>
                </a:cubicBezTo>
                <a:cubicBezTo>
                  <a:pt x="1804824" y="2416126"/>
                  <a:pt x="1841461" y="2403017"/>
                  <a:pt x="2116227" y="2304729"/>
                </a:cubicBezTo>
                <a:cubicBezTo>
                  <a:pt x="2189493" y="2278516"/>
                  <a:pt x="2585895" y="2115940"/>
                  <a:pt x="2604210" y="2109385"/>
                </a:cubicBezTo>
                <a:cubicBezTo>
                  <a:pt x="2604210" y="2109385"/>
                  <a:pt x="2444491" y="2124973"/>
                  <a:pt x="2389539" y="2144631"/>
                </a:cubicBezTo>
                <a:cubicBezTo>
                  <a:pt x="2016603" y="2257275"/>
                  <a:pt x="1741837" y="2355563"/>
                  <a:pt x="1418709" y="2491934"/>
                </a:cubicBezTo>
                <a:cubicBezTo>
                  <a:pt x="1308805" y="2531249"/>
                  <a:pt x="950486" y="2742518"/>
                  <a:pt x="1065533" y="2659818"/>
                </a:cubicBezTo>
                <a:cubicBezTo>
                  <a:pt x="1070676" y="2616434"/>
                  <a:pt x="1173991" y="2558701"/>
                  <a:pt x="1210628" y="2545598"/>
                </a:cubicBezTo>
                <a:cubicBezTo>
                  <a:pt x="1387215" y="2461652"/>
                  <a:pt x="1082409" y="2591461"/>
                  <a:pt x="1064087" y="2598016"/>
                </a:cubicBezTo>
                <a:cubicBezTo>
                  <a:pt x="1064087" y="2598016"/>
                  <a:pt x="1065373" y="2587170"/>
                  <a:pt x="1067483" y="2578626"/>
                </a:cubicBezTo>
                <a:lnTo>
                  <a:pt x="1070968" y="2569785"/>
                </a:lnTo>
                <a:lnTo>
                  <a:pt x="1075820" y="2573050"/>
                </a:lnTo>
                <a:cubicBezTo>
                  <a:pt x="1074172" y="2568445"/>
                  <a:pt x="1072616" y="2567703"/>
                  <a:pt x="1071207" y="2569180"/>
                </a:cubicBezTo>
                <a:lnTo>
                  <a:pt x="1070968" y="2569785"/>
                </a:lnTo>
                <a:lnTo>
                  <a:pt x="1067316" y="2567327"/>
                </a:lnTo>
                <a:cubicBezTo>
                  <a:pt x="1056085" y="2568422"/>
                  <a:pt x="1039183" y="2586152"/>
                  <a:pt x="1039183" y="2586152"/>
                </a:cubicBezTo>
                <a:cubicBezTo>
                  <a:pt x="874321" y="2645125"/>
                  <a:pt x="1080956" y="2529665"/>
                  <a:pt x="1159373" y="2460068"/>
                </a:cubicBezTo>
                <a:cubicBezTo>
                  <a:pt x="1464180" y="2330252"/>
                  <a:pt x="1823945" y="2180779"/>
                  <a:pt x="2110436" y="2057525"/>
                </a:cubicBezTo>
                <a:cubicBezTo>
                  <a:pt x="2177121" y="2012894"/>
                  <a:pt x="2574968" y="1912121"/>
                  <a:pt x="2605016" y="1880599"/>
                </a:cubicBezTo>
                <a:cubicBezTo>
                  <a:pt x="2616742" y="1855626"/>
                  <a:pt x="2378613" y="1940812"/>
                  <a:pt x="2323661" y="1960469"/>
                </a:cubicBezTo>
                <a:cubicBezTo>
                  <a:pt x="2177121" y="2012894"/>
                  <a:pt x="2048895" y="2058764"/>
                  <a:pt x="1938992" y="2098079"/>
                </a:cubicBezTo>
                <a:cubicBezTo>
                  <a:pt x="1664226" y="2196374"/>
                  <a:pt x="1424651" y="2219757"/>
                  <a:pt x="1163064" y="2354881"/>
                </a:cubicBezTo>
                <a:cubicBezTo>
                  <a:pt x="1144749" y="2361436"/>
                  <a:pt x="1011387" y="2450690"/>
                  <a:pt x="1004798" y="2432272"/>
                </a:cubicBezTo>
                <a:cubicBezTo>
                  <a:pt x="1004798" y="2432272"/>
                  <a:pt x="1071475" y="2387642"/>
                  <a:pt x="1126434" y="2367984"/>
                </a:cubicBezTo>
                <a:cubicBezTo>
                  <a:pt x="1241481" y="2285284"/>
                  <a:pt x="1289843" y="2247209"/>
                  <a:pt x="1399747" y="2207893"/>
                </a:cubicBezTo>
                <a:cubicBezTo>
                  <a:pt x="1448109" y="2169817"/>
                  <a:pt x="1624697" y="2085872"/>
                  <a:pt x="1478157" y="2138296"/>
                </a:cubicBezTo>
                <a:cubicBezTo>
                  <a:pt x="1276665" y="2210379"/>
                  <a:pt x="1136714" y="2281215"/>
                  <a:pt x="960126" y="2365161"/>
                </a:cubicBezTo>
                <a:cubicBezTo>
                  <a:pt x="886859" y="2391373"/>
                  <a:pt x="715408" y="2431928"/>
                  <a:pt x="818729" y="2374195"/>
                </a:cubicBezTo>
                <a:cubicBezTo>
                  <a:pt x="891995" y="2347982"/>
                  <a:pt x="922043" y="2316461"/>
                  <a:pt x="958680" y="2303358"/>
                </a:cubicBezTo>
                <a:cubicBezTo>
                  <a:pt x="1207088" y="2131404"/>
                  <a:pt x="1598347" y="2012212"/>
                  <a:pt x="1786668" y="1903300"/>
                </a:cubicBezTo>
                <a:cubicBezTo>
                  <a:pt x="1889982" y="1845567"/>
                  <a:pt x="1944934" y="1825909"/>
                  <a:pt x="2073159" y="1780039"/>
                </a:cubicBezTo>
                <a:cubicBezTo>
                  <a:pt x="2091474" y="1773485"/>
                  <a:pt x="2244604" y="1739478"/>
                  <a:pt x="2274651" y="1707957"/>
                </a:cubicBezTo>
                <a:cubicBezTo>
                  <a:pt x="2274651" y="1707957"/>
                  <a:pt x="2005029" y="1762860"/>
                  <a:pt x="1986714" y="1769415"/>
                </a:cubicBezTo>
                <a:cubicBezTo>
                  <a:pt x="1922599" y="1792351"/>
                  <a:pt x="1859597" y="1862599"/>
                  <a:pt x="1770249" y="1864743"/>
                </a:cubicBezTo>
                <a:lnTo>
                  <a:pt x="1753726" y="1863260"/>
                </a:lnTo>
                <a:lnTo>
                  <a:pt x="1762673" y="1860598"/>
                </a:lnTo>
                <a:cubicBezTo>
                  <a:pt x="1789157" y="1845282"/>
                  <a:pt x="1794942" y="1796473"/>
                  <a:pt x="1753728" y="1811216"/>
                </a:cubicBezTo>
                <a:cubicBezTo>
                  <a:pt x="1850453" y="1735064"/>
                  <a:pt x="2186760" y="1635537"/>
                  <a:pt x="2314978" y="1589667"/>
                </a:cubicBezTo>
                <a:cubicBezTo>
                  <a:pt x="2424889" y="1550345"/>
                  <a:pt x="2754606" y="1432400"/>
                  <a:pt x="2864510" y="1393084"/>
                </a:cubicBezTo>
                <a:cubicBezTo>
                  <a:pt x="2907729" y="1398393"/>
                  <a:pt x="2981003" y="1372180"/>
                  <a:pt x="2981003" y="1372180"/>
                </a:cubicBezTo>
                <a:cubicBezTo>
                  <a:pt x="3011050" y="1340659"/>
                  <a:pt x="2882825" y="1386529"/>
                  <a:pt x="2882825" y="1386529"/>
                </a:cubicBezTo>
                <a:cubicBezTo>
                  <a:pt x="2528203" y="1492612"/>
                  <a:pt x="2180171" y="1617119"/>
                  <a:pt x="1795501" y="1754729"/>
                </a:cubicBezTo>
                <a:cubicBezTo>
                  <a:pt x="1618913" y="1838668"/>
                  <a:pt x="1447469" y="1879229"/>
                  <a:pt x="1300929" y="1931647"/>
                </a:cubicBezTo>
                <a:cubicBezTo>
                  <a:pt x="1209340" y="1964415"/>
                  <a:pt x="1167560" y="2020902"/>
                  <a:pt x="1106019" y="2022148"/>
                </a:cubicBezTo>
                <a:cubicBezTo>
                  <a:pt x="1087704" y="2028703"/>
                  <a:pt x="1081115" y="2010285"/>
                  <a:pt x="1044485" y="2023387"/>
                </a:cubicBezTo>
                <a:cubicBezTo>
                  <a:pt x="976354" y="2006215"/>
                  <a:pt x="952896" y="2056155"/>
                  <a:pt x="952896" y="2056155"/>
                </a:cubicBezTo>
                <a:cubicBezTo>
                  <a:pt x="903081" y="2032428"/>
                  <a:pt x="969765" y="1987797"/>
                  <a:pt x="976354" y="2006215"/>
                </a:cubicBezTo>
                <a:cubicBezTo>
                  <a:pt x="963176" y="1969386"/>
                  <a:pt x="731636" y="2072982"/>
                  <a:pt x="871587" y="2002146"/>
                </a:cubicBezTo>
                <a:cubicBezTo>
                  <a:pt x="1078223" y="1886679"/>
                  <a:pt x="743369" y="2048016"/>
                  <a:pt x="725047" y="2054571"/>
                </a:cubicBezTo>
                <a:cubicBezTo>
                  <a:pt x="706732" y="2061119"/>
                  <a:pt x="725047" y="2054571"/>
                  <a:pt x="663506" y="2055810"/>
                </a:cubicBezTo>
                <a:cubicBezTo>
                  <a:pt x="725047" y="2054571"/>
                  <a:pt x="608554" y="2075468"/>
                  <a:pt x="620280" y="2050502"/>
                </a:cubicBezTo>
                <a:cubicBezTo>
                  <a:pt x="607108" y="2013665"/>
                  <a:pt x="711869" y="2017734"/>
                  <a:pt x="693554" y="2024289"/>
                </a:cubicBezTo>
                <a:cubicBezTo>
                  <a:pt x="730190" y="2011187"/>
                  <a:pt x="936826" y="1895720"/>
                  <a:pt x="802011" y="1923171"/>
                </a:cubicBezTo>
                <a:cubicBezTo>
                  <a:pt x="667203" y="1950623"/>
                  <a:pt x="880421" y="1853575"/>
                  <a:pt x="917058" y="1840472"/>
                </a:cubicBezTo>
                <a:cubicBezTo>
                  <a:pt x="1075331" y="1763081"/>
                  <a:pt x="873839" y="1835156"/>
                  <a:pt x="873839" y="1835156"/>
                </a:cubicBezTo>
                <a:cubicBezTo>
                  <a:pt x="890708" y="1766806"/>
                  <a:pt x="1263645" y="1654169"/>
                  <a:pt x="1293692" y="1622641"/>
                </a:cubicBezTo>
                <a:cubicBezTo>
                  <a:pt x="1287103" y="1604230"/>
                  <a:pt x="1165474" y="1668511"/>
                  <a:pt x="1128837" y="1681621"/>
                </a:cubicBezTo>
                <a:cubicBezTo>
                  <a:pt x="1092200" y="1694723"/>
                  <a:pt x="1122248" y="1663202"/>
                  <a:pt x="1103933" y="1669757"/>
                </a:cubicBezTo>
                <a:cubicBezTo>
                  <a:pt x="999166" y="1665688"/>
                  <a:pt x="787394" y="1824539"/>
                  <a:pt x="707531" y="1832333"/>
                </a:cubicBezTo>
                <a:cubicBezTo>
                  <a:pt x="700941" y="1813915"/>
                  <a:pt x="792530" y="1781155"/>
                  <a:pt x="774215" y="1787703"/>
                </a:cubicBezTo>
                <a:cubicBezTo>
                  <a:pt x="847482" y="1761497"/>
                  <a:pt x="1182343" y="1600160"/>
                  <a:pt x="1182343" y="1600160"/>
                </a:cubicBezTo>
                <a:cubicBezTo>
                  <a:pt x="1182343" y="1600160"/>
                  <a:pt x="1016035" y="1597330"/>
                  <a:pt x="997720" y="1603885"/>
                </a:cubicBezTo>
                <a:cubicBezTo>
                  <a:pt x="961083" y="1616988"/>
                  <a:pt x="894405" y="1661619"/>
                  <a:pt x="869494" y="1649755"/>
                </a:cubicBezTo>
                <a:cubicBezTo>
                  <a:pt x="814543" y="1669413"/>
                  <a:pt x="564688" y="1779571"/>
                  <a:pt x="704639" y="1708728"/>
                </a:cubicBezTo>
                <a:cubicBezTo>
                  <a:pt x="874638" y="1606371"/>
                  <a:pt x="1161129" y="1483110"/>
                  <a:pt x="1306223" y="1368889"/>
                </a:cubicBezTo>
                <a:cubicBezTo>
                  <a:pt x="1409545" y="1311156"/>
                  <a:pt x="1452764" y="1316464"/>
                  <a:pt x="1592722" y="1245628"/>
                </a:cubicBezTo>
                <a:cubicBezTo>
                  <a:pt x="1556085" y="1258731"/>
                  <a:pt x="1542906" y="1221901"/>
                  <a:pt x="1579543" y="1208792"/>
                </a:cubicBezTo>
                <a:cubicBezTo>
                  <a:pt x="1524591" y="1228449"/>
                  <a:pt x="1378051" y="1280874"/>
                  <a:pt x="1348004" y="1312395"/>
                </a:cubicBezTo>
                <a:cubicBezTo>
                  <a:pt x="1293052" y="1332053"/>
                  <a:pt x="1128190" y="1391026"/>
                  <a:pt x="1043190" y="1442211"/>
                </a:cubicBezTo>
                <a:cubicBezTo>
                  <a:pt x="969924" y="1468417"/>
                  <a:pt x="605015" y="1661274"/>
                  <a:pt x="573522" y="1631000"/>
                </a:cubicBezTo>
                <a:cubicBezTo>
                  <a:pt x="535439" y="1582300"/>
                  <a:pt x="651932" y="1561403"/>
                  <a:pt x="706890" y="1541745"/>
                </a:cubicBezTo>
                <a:cubicBezTo>
                  <a:pt x="828520" y="1477457"/>
                  <a:pt x="950156" y="1413169"/>
                  <a:pt x="1046888" y="1337024"/>
                </a:cubicBezTo>
                <a:cubicBezTo>
                  <a:pt x="1046888" y="1337024"/>
                  <a:pt x="1046888" y="1337024"/>
                  <a:pt x="1248380" y="1264942"/>
                </a:cubicBezTo>
                <a:cubicBezTo>
                  <a:pt x="1253523" y="1221557"/>
                  <a:pt x="1003662" y="1331709"/>
                  <a:pt x="1125298" y="1267427"/>
                </a:cubicBezTo>
                <a:cubicBezTo>
                  <a:pt x="1326790" y="1195345"/>
                  <a:pt x="1583241" y="1103605"/>
                  <a:pt x="1723192" y="1032768"/>
                </a:cubicBezTo>
                <a:cubicBezTo>
                  <a:pt x="1771554" y="994693"/>
                  <a:pt x="1789869" y="988138"/>
                  <a:pt x="1808191" y="981590"/>
                </a:cubicBezTo>
                <a:cubicBezTo>
                  <a:pt x="1831649" y="931651"/>
                  <a:pt x="2156224" y="857083"/>
                  <a:pt x="2161367" y="813698"/>
                </a:cubicBezTo>
                <a:cubicBezTo>
                  <a:pt x="2161367" y="813698"/>
                  <a:pt x="2014827" y="866123"/>
                  <a:pt x="1996505" y="872678"/>
                </a:cubicBezTo>
                <a:cubicBezTo>
                  <a:pt x="1904916" y="905438"/>
                  <a:pt x="1538569" y="1036493"/>
                  <a:pt x="1770108" y="932890"/>
                </a:cubicBezTo>
                <a:cubicBezTo>
                  <a:pt x="1861697" y="900130"/>
                  <a:pt x="1898334" y="887020"/>
                  <a:pt x="1989922" y="854260"/>
                </a:cubicBezTo>
                <a:cubicBezTo>
                  <a:pt x="1989922" y="854260"/>
                  <a:pt x="2319633" y="736307"/>
                  <a:pt x="2337955" y="729759"/>
                </a:cubicBezTo>
                <a:cubicBezTo>
                  <a:pt x="2331366" y="711341"/>
                  <a:pt x="1983333" y="835841"/>
                  <a:pt x="2001648" y="829293"/>
                </a:cubicBezTo>
                <a:cubicBezTo>
                  <a:pt x="1965011" y="842396"/>
                  <a:pt x="2086647" y="778108"/>
                  <a:pt x="2104969" y="771560"/>
                </a:cubicBezTo>
                <a:cubicBezTo>
                  <a:pt x="2086647" y="778108"/>
                  <a:pt x="1885155" y="850190"/>
                  <a:pt x="1866840" y="856745"/>
                </a:cubicBezTo>
                <a:cubicBezTo>
                  <a:pt x="1738615" y="902615"/>
                  <a:pt x="1567170" y="943170"/>
                  <a:pt x="1438945" y="989040"/>
                </a:cubicBezTo>
                <a:cubicBezTo>
                  <a:pt x="1347356" y="1021807"/>
                  <a:pt x="945818" y="1227768"/>
                  <a:pt x="847640" y="1242117"/>
                </a:cubicBezTo>
                <a:cubicBezTo>
                  <a:pt x="865962" y="1235562"/>
                  <a:pt x="877688" y="1210596"/>
                  <a:pt x="877688" y="1210596"/>
                </a:cubicBezTo>
                <a:cubicBezTo>
                  <a:pt x="907735" y="1179075"/>
                  <a:pt x="967831" y="1116026"/>
                  <a:pt x="1004467" y="1102923"/>
                </a:cubicBezTo>
                <a:cubicBezTo>
                  <a:pt x="1137829" y="1013669"/>
                  <a:pt x="808112" y="1131614"/>
                  <a:pt x="778064" y="1163142"/>
                </a:cubicBezTo>
                <a:cubicBezTo>
                  <a:pt x="808112" y="1131614"/>
                  <a:pt x="826433" y="1125066"/>
                  <a:pt x="844748" y="1118511"/>
                </a:cubicBezTo>
                <a:cubicBezTo>
                  <a:pt x="881385" y="1105409"/>
                  <a:pt x="1027926" y="1052984"/>
                  <a:pt x="929748" y="1067333"/>
                </a:cubicBezTo>
                <a:cubicBezTo>
                  <a:pt x="819844" y="1106648"/>
                  <a:pt x="723112" y="1182800"/>
                  <a:pt x="649846" y="1209012"/>
                </a:cubicBezTo>
                <a:cubicBezTo>
                  <a:pt x="576572" y="1235218"/>
                  <a:pt x="393395" y="1300745"/>
                  <a:pt x="393395" y="1300745"/>
                </a:cubicBezTo>
                <a:cubicBezTo>
                  <a:pt x="375080" y="1307300"/>
                  <a:pt x="526764" y="1211491"/>
                  <a:pt x="581715" y="1191833"/>
                </a:cubicBezTo>
                <a:cubicBezTo>
                  <a:pt x="563400" y="1198388"/>
                  <a:pt x="545079" y="1204943"/>
                  <a:pt x="545079" y="1204943"/>
                </a:cubicBezTo>
                <a:cubicBezTo>
                  <a:pt x="563400" y="1198388"/>
                  <a:pt x="575126" y="1173422"/>
                  <a:pt x="630078" y="1153757"/>
                </a:cubicBezTo>
                <a:cubicBezTo>
                  <a:pt x="653536" y="1103825"/>
                  <a:pt x="703351" y="1127552"/>
                  <a:pt x="721666" y="1120997"/>
                </a:cubicBezTo>
                <a:cubicBezTo>
                  <a:pt x="758303" y="1107894"/>
                  <a:pt x="909987" y="1012085"/>
                  <a:pt x="800076" y="1051400"/>
                </a:cubicBezTo>
                <a:cubicBezTo>
                  <a:pt x="683584" y="1072304"/>
                  <a:pt x="575126" y="1173422"/>
                  <a:pt x="483537" y="1206182"/>
                </a:cubicBezTo>
                <a:cubicBezTo>
                  <a:pt x="446901" y="1219285"/>
                  <a:pt x="360455" y="1208668"/>
                  <a:pt x="323819" y="1221771"/>
                </a:cubicBezTo>
                <a:cubicBezTo>
                  <a:pt x="213915" y="1261086"/>
                  <a:pt x="25602" y="1370005"/>
                  <a:pt x="158963" y="1280750"/>
                </a:cubicBezTo>
                <a:cubicBezTo>
                  <a:pt x="225648" y="1236120"/>
                  <a:pt x="432283" y="1120653"/>
                  <a:pt x="523872" y="1087892"/>
                </a:cubicBezTo>
                <a:cubicBezTo>
                  <a:pt x="755412" y="984289"/>
                  <a:pt x="890219" y="956837"/>
                  <a:pt x="998677" y="855719"/>
                </a:cubicBezTo>
                <a:cubicBezTo>
                  <a:pt x="1016999" y="849164"/>
                  <a:pt x="1010409" y="830746"/>
                  <a:pt x="1010409" y="830746"/>
                </a:cubicBezTo>
                <a:cubicBezTo>
                  <a:pt x="1077094" y="786122"/>
                  <a:pt x="1168682" y="753355"/>
                  <a:pt x="1205312" y="740252"/>
                </a:cubicBezTo>
                <a:cubicBezTo>
                  <a:pt x="1345270" y="669416"/>
                  <a:pt x="1217045" y="715279"/>
                  <a:pt x="1162093" y="734944"/>
                </a:cubicBezTo>
                <a:cubicBezTo>
                  <a:pt x="1088819" y="761149"/>
                  <a:pt x="850690" y="846335"/>
                  <a:pt x="820643" y="877862"/>
                </a:cubicBezTo>
                <a:cubicBezTo>
                  <a:pt x="765691" y="897520"/>
                  <a:pt x="827232" y="896274"/>
                  <a:pt x="735644" y="929041"/>
                </a:cubicBezTo>
                <a:cubicBezTo>
                  <a:pt x="735644" y="929041"/>
                  <a:pt x="735644" y="929041"/>
                  <a:pt x="740787" y="885657"/>
                </a:cubicBezTo>
                <a:cubicBezTo>
                  <a:pt x="734561" y="882691"/>
                  <a:pt x="723434" y="884075"/>
                  <a:pt x="709490" y="888414"/>
                </a:cubicBezTo>
                <a:lnTo>
                  <a:pt x="663016" y="908167"/>
                </a:lnTo>
                <a:lnTo>
                  <a:pt x="673185" y="903347"/>
                </a:lnTo>
                <a:cubicBezTo>
                  <a:pt x="768223" y="857663"/>
                  <a:pt x="929102" y="776741"/>
                  <a:pt x="819197" y="816060"/>
                </a:cubicBezTo>
                <a:cubicBezTo>
                  <a:pt x="617705" y="888135"/>
                  <a:pt x="502658" y="970842"/>
                  <a:pt x="307755" y="1061336"/>
                </a:cubicBezTo>
                <a:cubicBezTo>
                  <a:pt x="252800" y="1080995"/>
                  <a:pt x="139730" y="1133129"/>
                  <a:pt x="47992" y="1171789"/>
                </a:cubicBezTo>
                <a:lnTo>
                  <a:pt x="0" y="1190862"/>
                </a:lnTo>
                <a:lnTo>
                  <a:pt x="0" y="1135213"/>
                </a:lnTo>
                <a:lnTo>
                  <a:pt x="853" y="1134772"/>
                </a:lnTo>
                <a:cubicBezTo>
                  <a:pt x="56448" y="1109691"/>
                  <a:pt x="111399" y="1090034"/>
                  <a:pt x="111399" y="1090034"/>
                </a:cubicBezTo>
                <a:cubicBezTo>
                  <a:pt x="109954" y="1028231"/>
                  <a:pt x="1496" y="1129349"/>
                  <a:pt x="1496" y="1129349"/>
                </a:cubicBezTo>
                <a:lnTo>
                  <a:pt x="0" y="1129428"/>
                </a:lnTo>
                <a:lnTo>
                  <a:pt x="0" y="1044615"/>
                </a:lnTo>
                <a:lnTo>
                  <a:pt x="22405" y="1036181"/>
                </a:lnTo>
                <a:cubicBezTo>
                  <a:pt x="65085" y="1018316"/>
                  <a:pt x="100073" y="1000607"/>
                  <a:pt x="115097" y="984847"/>
                </a:cubicBezTo>
                <a:cubicBezTo>
                  <a:pt x="163459" y="946771"/>
                  <a:pt x="175192" y="921805"/>
                  <a:pt x="193507" y="915250"/>
                </a:cubicBezTo>
                <a:cubicBezTo>
                  <a:pt x="271917" y="845653"/>
                  <a:pt x="418457" y="793235"/>
                  <a:pt x="521779" y="735502"/>
                </a:cubicBezTo>
                <a:cubicBezTo>
                  <a:pt x="558415" y="722392"/>
                  <a:pt x="881544" y="586028"/>
                  <a:pt x="881544" y="586028"/>
                </a:cubicBezTo>
                <a:cubicBezTo>
                  <a:pt x="893269" y="561062"/>
                  <a:pt x="783366" y="600377"/>
                  <a:pt x="765051" y="606925"/>
                </a:cubicBezTo>
                <a:cubicBezTo>
                  <a:pt x="550177" y="699371"/>
                  <a:pt x="325818" y="830268"/>
                  <a:pt x="103425" y="934169"/>
                </a:cubicBezTo>
                <a:lnTo>
                  <a:pt x="0" y="980204"/>
                </a:lnTo>
                <a:lnTo>
                  <a:pt x="0" y="915305"/>
                </a:lnTo>
                <a:lnTo>
                  <a:pt x="114093" y="855698"/>
                </a:lnTo>
                <a:cubicBezTo>
                  <a:pt x="401819" y="707003"/>
                  <a:pt x="700773" y="557213"/>
                  <a:pt x="951919" y="436210"/>
                </a:cubicBezTo>
                <a:cubicBezTo>
                  <a:pt x="876279" y="426920"/>
                  <a:pt x="816876" y="507242"/>
                  <a:pt x="733026" y="524741"/>
                </a:cubicBezTo>
                <a:lnTo>
                  <a:pt x="695484" y="527949"/>
                </a:lnTo>
                <a:lnTo>
                  <a:pt x="703200" y="525190"/>
                </a:lnTo>
                <a:cubicBezTo>
                  <a:pt x="709210" y="523040"/>
                  <a:pt x="713790" y="521402"/>
                  <a:pt x="713790" y="521402"/>
                </a:cubicBezTo>
                <a:cubicBezTo>
                  <a:pt x="908692" y="430901"/>
                  <a:pt x="615612" y="535744"/>
                  <a:pt x="597297" y="542299"/>
                </a:cubicBezTo>
                <a:cubicBezTo>
                  <a:pt x="524023" y="568512"/>
                  <a:pt x="402394" y="632800"/>
                  <a:pt x="340853" y="634039"/>
                </a:cubicBezTo>
                <a:cubicBezTo>
                  <a:pt x="467625" y="526366"/>
                  <a:pt x="809076" y="383448"/>
                  <a:pt x="937294" y="337578"/>
                </a:cubicBezTo>
                <a:cubicBezTo>
                  <a:pt x="1168834" y="233974"/>
                  <a:pt x="765850" y="378139"/>
                  <a:pt x="765850" y="378139"/>
                </a:cubicBezTo>
                <a:cubicBezTo>
                  <a:pt x="655946" y="417454"/>
                  <a:pt x="637624" y="424010"/>
                  <a:pt x="479358" y="501401"/>
                </a:cubicBezTo>
                <a:cubicBezTo>
                  <a:pt x="332818" y="553819"/>
                  <a:pt x="417817" y="502640"/>
                  <a:pt x="454454" y="489537"/>
                </a:cubicBezTo>
                <a:cubicBezTo>
                  <a:pt x="472769" y="482982"/>
                  <a:pt x="649357" y="399036"/>
                  <a:pt x="569501" y="406838"/>
                </a:cubicBezTo>
                <a:cubicBezTo>
                  <a:pt x="477912" y="439598"/>
                  <a:pt x="362865" y="522297"/>
                  <a:pt x="307907" y="541955"/>
                </a:cubicBezTo>
                <a:cubicBezTo>
                  <a:pt x="234640" y="568167"/>
                  <a:pt x="131319" y="625901"/>
                  <a:pt x="94689" y="639011"/>
                </a:cubicBezTo>
                <a:cubicBezTo>
                  <a:pt x="94689" y="639011"/>
                  <a:pt x="136462" y="582517"/>
                  <a:pt x="143051" y="600935"/>
                </a:cubicBezTo>
                <a:cubicBezTo>
                  <a:pt x="173099" y="569414"/>
                  <a:pt x="99825" y="595619"/>
                  <a:pt x="81510" y="602174"/>
                </a:cubicBezTo>
                <a:cubicBezTo>
                  <a:pt x="72352" y="605451"/>
                  <a:pt x="60148" y="610141"/>
                  <a:pt x="45992" y="615692"/>
                </a:cubicBezTo>
                <a:lnTo>
                  <a:pt x="0" y="633884"/>
                </a:lnTo>
                <a:lnTo>
                  <a:pt x="0" y="482320"/>
                </a:lnTo>
                <a:lnTo>
                  <a:pt x="97303" y="434239"/>
                </a:lnTo>
                <a:cubicBezTo>
                  <a:pt x="139035" y="412818"/>
                  <a:pt x="181213" y="389939"/>
                  <a:pt x="223713" y="364348"/>
                </a:cubicBezTo>
                <a:cubicBezTo>
                  <a:pt x="363664" y="293512"/>
                  <a:pt x="497026" y="204258"/>
                  <a:pt x="655299" y="126866"/>
                </a:cubicBezTo>
                <a:cubicBezTo>
                  <a:pt x="713827" y="95542"/>
                  <a:pt x="776304" y="64429"/>
                  <a:pt x="842022" y="33575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9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900"/>
            </a:lvl1pPr>
          </a:lstStyle>
          <a:p>
            <a:r>
              <a:rPr lang="en-US" dirty="0"/>
              <a:t>Insert Image</a:t>
            </a:r>
            <a:endParaRPr lang="en-US" dirty="0"/>
          </a:p>
        </p:txBody>
      </p:sp>
      <p:pic>
        <p:nvPicPr>
          <p:cNvPr id="2" name="图片占位符 1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26" b="25526"/>
          <a:stretch>
            <a:fillRect/>
          </a:stretch>
        </p:blipFill>
        <p:spPr>
          <a:xfrm>
            <a:off x="368245" y="310969"/>
            <a:ext cx="11455001" cy="3167115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4680533" y="0"/>
            <a:ext cx="7511467" cy="68580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32004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7511467" cy="68580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6144928" y="0"/>
            <a:ext cx="6047072" cy="6858000"/>
          </a:xfrm>
          <a:custGeom>
            <a:avLst/>
            <a:gdLst>
              <a:gd name="connsiteX0" fmla="*/ 6047072 w 6047072"/>
              <a:gd name="connsiteY0" fmla="*/ 3577272 h 6858000"/>
              <a:gd name="connsiteX1" fmla="*/ 6047072 w 6047072"/>
              <a:gd name="connsiteY1" fmla="*/ 6858000 h 6858000"/>
              <a:gd name="connsiteX2" fmla="*/ 3547705 w 6047072"/>
              <a:gd name="connsiteY2" fmla="*/ 6858000 h 6858000"/>
              <a:gd name="connsiteX3" fmla="*/ 3085382 w 6047072"/>
              <a:gd name="connsiteY3" fmla="*/ 6415024 h 6858000"/>
              <a:gd name="connsiteX4" fmla="*/ 2983892 w 6047072"/>
              <a:gd name="connsiteY4" fmla="*/ 569976 h 6858000"/>
              <a:gd name="connsiteX5" fmla="*/ 5967784 w 6047072"/>
              <a:gd name="connsiteY5" fmla="*/ 3429000 h 6858000"/>
              <a:gd name="connsiteX6" fmla="*/ 2983892 w 6047072"/>
              <a:gd name="connsiteY6" fmla="*/ 6288024 h 6858000"/>
              <a:gd name="connsiteX7" fmla="*/ 0 w 6047072"/>
              <a:gd name="connsiteY7" fmla="*/ 3429000 h 6858000"/>
              <a:gd name="connsiteX8" fmla="*/ 3547705 w 6047072"/>
              <a:gd name="connsiteY8" fmla="*/ 0 h 6858000"/>
              <a:gd name="connsiteX9" fmla="*/ 6047072 w 6047072"/>
              <a:gd name="connsiteY9" fmla="*/ 0 h 6858000"/>
              <a:gd name="connsiteX10" fmla="*/ 6047072 w 6047072"/>
              <a:gd name="connsiteY10" fmla="*/ 3280727 h 6858000"/>
              <a:gd name="connsiteX11" fmla="*/ 3085382 w 6047072"/>
              <a:gd name="connsiteY11" fmla="*/ 44297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47072" h="6858000">
                <a:moveTo>
                  <a:pt x="6047072" y="3577272"/>
                </a:moveTo>
                <a:lnTo>
                  <a:pt x="6047072" y="6858000"/>
                </a:lnTo>
                <a:lnTo>
                  <a:pt x="3547705" y="6858000"/>
                </a:lnTo>
                <a:lnTo>
                  <a:pt x="3085382" y="6415024"/>
                </a:lnTo>
                <a:close/>
                <a:moveTo>
                  <a:pt x="2983892" y="569976"/>
                </a:moveTo>
                <a:lnTo>
                  <a:pt x="5967784" y="3429000"/>
                </a:lnTo>
                <a:lnTo>
                  <a:pt x="2983892" y="6288024"/>
                </a:lnTo>
                <a:lnTo>
                  <a:pt x="0" y="3429000"/>
                </a:lnTo>
                <a:close/>
                <a:moveTo>
                  <a:pt x="3547705" y="0"/>
                </a:moveTo>
                <a:lnTo>
                  <a:pt x="6047072" y="0"/>
                </a:lnTo>
                <a:lnTo>
                  <a:pt x="6047072" y="3280727"/>
                </a:lnTo>
                <a:lnTo>
                  <a:pt x="3085382" y="44297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r-CA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1">
          <a:blip r:embed="rId2">
            <a:alphaModFix amt="88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BDEA8-0C14-43F8-9349-C2957A2534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B6E4E-3A7C-49A9-9794-A8AA7F1385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BDEA8-0C14-43F8-9349-C2957A2534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B6E4E-3A7C-49A9-9794-A8AA7F1385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BDEA8-0C14-43F8-9349-C2957A2534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B6E4E-3A7C-49A9-9794-A8AA7F1385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BDEA8-0C14-43F8-9349-C2957A2534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B6E4E-3A7C-49A9-9794-A8AA7F1385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BDEA8-0C14-43F8-9349-C2957A2534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B6E4E-3A7C-49A9-9794-A8AA7F1385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BDEA8-0C14-43F8-9349-C2957A2534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B6E4E-3A7C-49A9-9794-A8AA7F1385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BDEA8-0C14-43F8-9349-C2957A2534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B6E4E-3A7C-49A9-9794-A8AA7F1385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BDEA8-0C14-43F8-9349-C2957A2534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B6E4E-3A7C-49A9-9794-A8AA7F1385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0">
        <p:random/>
      </p:transition>
    </mc:Choice>
    <mc:Fallback>
      <p:transition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2BDEA8-0C14-43F8-9349-C2957A2534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9B6E4E-3A7C-49A9-9794-A8AA7F13852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mc:AlternateContent xmlns:mc="http://schemas.openxmlformats.org/markup-compatibility/2006">
    <mc:Choice xmlns:p14="http://schemas.microsoft.com/office/powerpoint/2010/main" Requires="p14">
      <p:transition p14:dur="500" advClick="0" advTm="0">
        <p:random/>
      </p:transition>
    </mc:Choice>
    <mc:Fallback>
      <p:transition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3" Type="http://schemas.openxmlformats.org/officeDocument/2006/relationships/hyperlink" Target="http://photo.blog.sina.com.cn/showpic.html" TargetMode="External"/><Relationship Id="rId2" Type="http://schemas.openxmlformats.org/officeDocument/2006/relationships/image" Target="../media/image24.pn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0.jpeg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33.png"/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9.xml"/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40.png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1.png"/><Relationship Id="rId1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8.jpeg"/><Relationship Id="rId1" Type="http://schemas.openxmlformats.org/officeDocument/2006/relationships/image" Target="../media/image47.jpeg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53.png"/><Relationship Id="rId5" Type="http://schemas.openxmlformats.org/officeDocument/2006/relationships/image" Target="../media/image52.jpeg"/><Relationship Id="rId4" Type="http://schemas.openxmlformats.org/officeDocument/2006/relationships/image" Target="../media/image51.png"/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4.png"/><Relationship Id="rId1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56.jpeg"/><Relationship Id="rId2" Type="http://schemas.openxmlformats.org/officeDocument/2006/relationships/image" Target="../media/image55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.xml"/><Relationship Id="rId8" Type="http://schemas.openxmlformats.org/officeDocument/2006/relationships/image" Target="../media/image63.png"/><Relationship Id="rId7" Type="http://schemas.openxmlformats.org/officeDocument/2006/relationships/image" Target="../media/image62.png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0" Type="http://schemas.openxmlformats.org/officeDocument/2006/relationships/notesSlide" Target="../notesSlides/notesSlide23.xml"/><Relationship Id="rId1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4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image" Target="../media/image13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5.xml"/><Relationship Id="rId7" Type="http://schemas.openxmlformats.org/officeDocument/2006/relationships/slideLayout" Target="../slideLayouts/slideLayout14.xml"/><Relationship Id="rId6" Type="http://schemas.microsoft.com/office/2007/relationships/hdphoto" Target="../media/image71.wdp"/><Relationship Id="rId5" Type="http://schemas.openxmlformats.org/officeDocument/2006/relationships/image" Target="../media/image70.png"/><Relationship Id="rId4" Type="http://schemas.microsoft.com/office/2007/relationships/hdphoto" Target="../media/image69.wdp"/><Relationship Id="rId3" Type="http://schemas.openxmlformats.org/officeDocument/2006/relationships/image" Target="../media/image68.png"/><Relationship Id="rId2" Type="http://schemas.openxmlformats.org/officeDocument/2006/relationships/image" Target="../media/image52.jpeg"/><Relationship Id="rId1" Type="http://schemas.openxmlformats.org/officeDocument/2006/relationships/image" Target="../media/image2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6.x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66.png"/><Relationship Id="rId5" Type="http://schemas.microsoft.com/office/2007/relationships/hdphoto" Target="../media/image71.wdp"/><Relationship Id="rId4" Type="http://schemas.openxmlformats.org/officeDocument/2006/relationships/image" Target="../media/image70.png"/><Relationship Id="rId3" Type="http://schemas.microsoft.com/office/2007/relationships/hdphoto" Target="../media/image69.wdp"/><Relationship Id="rId2" Type="http://schemas.openxmlformats.org/officeDocument/2006/relationships/image" Target="../media/image68.png"/><Relationship Id="rId1" Type="http://schemas.openxmlformats.org/officeDocument/2006/relationships/image" Target="../media/image2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7.x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57.png"/><Relationship Id="rId5" Type="http://schemas.openxmlformats.org/officeDocument/2006/relationships/image" Target="../media/image72.png"/><Relationship Id="rId4" Type="http://schemas.openxmlformats.org/officeDocument/2006/relationships/image" Target="../media/image61.png"/><Relationship Id="rId3" Type="http://schemas.openxmlformats.org/officeDocument/2006/relationships/image" Target="../media/image60.png"/><Relationship Id="rId2" Type="http://schemas.openxmlformats.org/officeDocument/2006/relationships/image" Target="../media/image52.jpeg"/><Relationship Id="rId1" Type="http://schemas.openxmlformats.org/officeDocument/2006/relationships/image" Target="../media/image2.jpe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57.png"/><Relationship Id="rId1" Type="http://schemas.openxmlformats.org/officeDocument/2006/relationships/image" Target="../media/image2.jpeg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9.xml"/><Relationship Id="rId8" Type="http://schemas.openxmlformats.org/officeDocument/2006/relationships/slideLayout" Target="../slideLayouts/slideLayout13.xml"/><Relationship Id="rId7" Type="http://schemas.microsoft.com/office/2007/relationships/hdphoto" Target="../media/image78.wdp"/><Relationship Id="rId6" Type="http://schemas.openxmlformats.org/officeDocument/2006/relationships/image" Target="../media/image77.png"/><Relationship Id="rId5" Type="http://schemas.microsoft.com/office/2007/relationships/hdphoto" Target="../media/image76.wdp"/><Relationship Id="rId4" Type="http://schemas.openxmlformats.org/officeDocument/2006/relationships/image" Target="../media/image75.png"/><Relationship Id="rId3" Type="http://schemas.microsoft.com/office/2007/relationships/hdphoto" Target="../media/image74.wdp"/><Relationship Id="rId2" Type="http://schemas.openxmlformats.org/officeDocument/2006/relationships/image" Target="../media/image73.png"/><Relationship Id="rId1" Type="http://schemas.openxmlformats.org/officeDocument/2006/relationships/image" Target="../media/image2.jpeg"/></Relationships>
</file>

<file path=ppt/slides/_rels/slide37.xml.rels><?xml version="1.0" encoding="UTF-8" standalone="yes"?>
<Relationships xmlns="http://schemas.openxmlformats.org/package/2006/relationships"><Relationship Id="rId9" Type="http://schemas.microsoft.com/office/2007/relationships/hdphoto" Target="../media/image85.wdp"/><Relationship Id="rId8" Type="http://schemas.openxmlformats.org/officeDocument/2006/relationships/image" Target="../media/image84.png"/><Relationship Id="rId7" Type="http://schemas.openxmlformats.org/officeDocument/2006/relationships/image" Target="../media/image83.png"/><Relationship Id="rId6" Type="http://schemas.openxmlformats.org/officeDocument/2006/relationships/image" Target="../media/image82.png"/><Relationship Id="rId5" Type="http://schemas.openxmlformats.org/officeDocument/2006/relationships/image" Target="../media/image57.png"/><Relationship Id="rId4" Type="http://schemas.openxmlformats.org/officeDocument/2006/relationships/image" Target="../media/image81.png"/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2" Type="http://schemas.openxmlformats.org/officeDocument/2006/relationships/notesSlide" Target="../notesSlides/notesSlide30.xml"/><Relationship Id="rId11" Type="http://schemas.openxmlformats.org/officeDocument/2006/relationships/slideLayout" Target="../slideLayouts/slideLayout13.xml"/><Relationship Id="rId10" Type="http://schemas.openxmlformats.org/officeDocument/2006/relationships/image" Target="../media/image86.png"/><Relationship Id="rId1" Type="http://schemas.openxmlformats.org/officeDocument/2006/relationships/image" Target="../media/image2.jpeg"/></Relationships>
</file>

<file path=ppt/slides/_rels/slide3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1.xml"/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90.jpeg"/><Relationship Id="rId4" Type="http://schemas.openxmlformats.org/officeDocument/2006/relationships/image" Target="../media/image89.png"/><Relationship Id="rId3" Type="http://schemas.openxmlformats.org/officeDocument/2006/relationships/image" Target="../media/image88.png"/><Relationship Id="rId2" Type="http://schemas.openxmlformats.org/officeDocument/2006/relationships/image" Target="../media/image87.jpeg"/><Relationship Id="rId1" Type="http://schemas.openxmlformats.org/officeDocument/2006/relationships/image" Target="../media/image2.jpeg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image" Target="../media/image93.png"/><Relationship Id="rId8" Type="http://schemas.openxmlformats.org/officeDocument/2006/relationships/image" Target="../media/image92.jpeg"/><Relationship Id="rId7" Type="http://schemas.openxmlformats.org/officeDocument/2006/relationships/image" Target="../media/image57.png"/><Relationship Id="rId6" Type="http://schemas.openxmlformats.org/officeDocument/2006/relationships/image" Target="../media/image91.jpeg"/><Relationship Id="rId5" Type="http://schemas.microsoft.com/office/2007/relationships/hdphoto" Target="../media/image71.wdp"/><Relationship Id="rId4" Type="http://schemas.openxmlformats.org/officeDocument/2006/relationships/image" Target="../media/image70.png"/><Relationship Id="rId3" Type="http://schemas.microsoft.com/office/2007/relationships/hdphoto" Target="../media/image69.wdp"/><Relationship Id="rId2" Type="http://schemas.openxmlformats.org/officeDocument/2006/relationships/image" Target="../media/image68.png"/><Relationship Id="rId14" Type="http://schemas.openxmlformats.org/officeDocument/2006/relationships/notesSlide" Target="../notesSlides/notesSlide32.xml"/><Relationship Id="rId13" Type="http://schemas.openxmlformats.org/officeDocument/2006/relationships/slideLayout" Target="../slideLayouts/slideLayout13.xml"/><Relationship Id="rId12" Type="http://schemas.openxmlformats.org/officeDocument/2006/relationships/image" Target="../media/image96.png"/><Relationship Id="rId11" Type="http://schemas.openxmlformats.org/officeDocument/2006/relationships/image" Target="../media/image95.jpeg"/><Relationship Id="rId10" Type="http://schemas.microsoft.com/office/2007/relationships/hdphoto" Target="../media/image94.wdp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3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99.png"/><Relationship Id="rId3" Type="http://schemas.openxmlformats.org/officeDocument/2006/relationships/image" Target="../media/image98.png"/><Relationship Id="rId2" Type="http://schemas.openxmlformats.org/officeDocument/2006/relationships/image" Target="../media/image97.jpeg"/><Relationship Id="rId1" Type="http://schemas.openxmlformats.org/officeDocument/2006/relationships/image" Target="../media/image2.jpeg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4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" Type="http://schemas.openxmlformats.org/officeDocument/2006/relationships/image" Target="../media/image2.jpeg"/></Relationships>
</file>

<file path=ppt/slides/_rels/slide4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5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04.png"/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image" Target="../media/image2.jpeg"/></Relationships>
</file>

<file path=ppt/slides/_rels/slide4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6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06.jpeg"/><Relationship Id="rId2" Type="http://schemas.openxmlformats.org/officeDocument/2006/relationships/image" Target="../media/image105.jpeg"/><Relationship Id="rId1" Type="http://schemas.openxmlformats.org/officeDocument/2006/relationships/image" Target="../media/image2.jpe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7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07.jpeg"/><Relationship Id="rId1" Type="http://schemas.openxmlformats.org/officeDocument/2006/relationships/image" Target="../media/image2.jpeg"/></Relationships>
</file>

<file path=ppt/slides/_rels/slide4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8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5.jpeg"/><Relationship Id="rId2" Type="http://schemas.openxmlformats.org/officeDocument/2006/relationships/image" Target="../media/image8.png"/><Relationship Id="rId1" Type="http://schemas.openxmlformats.org/officeDocument/2006/relationships/image" Target="../media/image2.jpeg"/></Relationships>
</file>

<file path=ppt/slides/_rels/slide4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9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10.jpeg"/><Relationship Id="rId3" Type="http://schemas.openxmlformats.org/officeDocument/2006/relationships/image" Target="../media/image109.png"/><Relationship Id="rId2" Type="http://schemas.openxmlformats.org/officeDocument/2006/relationships/image" Target="../media/image108.jpeg"/><Relationship Id="rId1" Type="http://schemas.openxmlformats.org/officeDocument/2006/relationships/image" Target="../media/image2.jpeg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0.xml"/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11.png"/><Relationship Id="rId1" Type="http://schemas.openxmlformats.org/officeDocument/2006/relationships/image" Target="../media/image2.jpeg"/></Relationships>
</file>

<file path=ppt/slides/_rels/slide4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1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14.png"/><Relationship Id="rId3" Type="http://schemas.openxmlformats.org/officeDocument/2006/relationships/image" Target="../media/image113.jpeg"/><Relationship Id="rId2" Type="http://schemas.openxmlformats.org/officeDocument/2006/relationships/image" Target="../media/image112.png"/><Relationship Id="rId1" Type="http://schemas.openxmlformats.org/officeDocument/2006/relationships/image" Target="../media/image2.jpeg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2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15.jpe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2.jpeg"/></Relationships>
</file>

<file path=ppt/slides/_rels/slide5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3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17.jpeg"/><Relationship Id="rId2" Type="http://schemas.openxmlformats.org/officeDocument/2006/relationships/image" Target="../media/image116.jpeg"/><Relationship Id="rId1" Type="http://schemas.openxmlformats.org/officeDocument/2006/relationships/image" Target="../media/image2.jpeg"/></Relationships>
</file>

<file path=ppt/slides/_rels/slide5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4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87.jpeg"/><Relationship Id="rId2" Type="http://schemas.openxmlformats.org/officeDocument/2006/relationships/image" Target="../media/image118.GIF"/><Relationship Id="rId1" Type="http://schemas.openxmlformats.org/officeDocument/2006/relationships/image" Target="../media/image2.jpeg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0.jpeg"/><Relationship Id="rId2" Type="http://schemas.openxmlformats.org/officeDocument/2006/relationships/image" Target="../media/image119.GIF"/><Relationship Id="rId1" Type="http://schemas.openxmlformats.org/officeDocument/2006/relationships/tags" Target="../tags/tag1.xml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1.png"/><Relationship Id="rId2" Type="http://schemas.microsoft.com/office/2007/relationships/media" Target="file:///E:\&#26805;&#39640;.mp4" TargetMode="External"/><Relationship Id="rId1" Type="http://schemas.openxmlformats.org/officeDocument/2006/relationships/video" Target="file:///E:\&#26805;&#39640;.mp4" TargetMode="Externa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jpe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" t="-970" r="35303" b="970"/>
          <a:stretch>
            <a:fillRect/>
          </a:stretch>
        </p:blipFill>
        <p:spPr>
          <a:xfrm>
            <a:off x="33250" y="-66501"/>
            <a:ext cx="12136583" cy="685800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160"/>
          <a:stretch>
            <a:fillRect/>
          </a:stretch>
        </p:blipFill>
        <p:spPr>
          <a:xfrm>
            <a:off x="1696579" y="885665"/>
            <a:ext cx="8809924" cy="495366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27976" y="1994626"/>
            <a:ext cx="4717958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/>
            <a:r>
              <a:rPr lang="zh-CN" altLang="en-US" sz="8800" b="1" dirty="0">
                <a:solidFill>
                  <a:srgbClr val="28316F"/>
                </a:solidFill>
                <a:effectLst>
                  <a:outerShdw blurRad="215900" dist="38100" dir="2700000" algn="tl" rotWithShape="0">
                    <a:prstClr val="black">
                      <a:alpha val="27000"/>
                    </a:prstClr>
                  </a:outerShdw>
                  <a:reflection blurRad="6350" stA="50000" endA="300" endPos="50000" dist="29997" dir="5400000" sy="-100000" algn="bl" rotWithShape="0"/>
                </a:effectLst>
                <a:latin typeface="隶书" panose="02010509060101010101" pitchFamily="49" charset="-122"/>
                <a:ea typeface="隶书" panose="02010509060101010101" pitchFamily="49" charset="-122"/>
                <a:sym typeface="思源宋体" panose="02020400000000000000" pitchFamily="18" charset="-122"/>
              </a:rPr>
              <a:t>渴望生活</a:t>
            </a:r>
            <a:endParaRPr lang="zh-CN" altLang="en-US" sz="8800" b="1" dirty="0">
              <a:solidFill>
                <a:srgbClr val="28316F"/>
              </a:solidFill>
              <a:effectLst>
                <a:outerShdw blurRad="215900" dist="38100" dir="2700000" algn="tl" rotWithShape="0">
                  <a:prstClr val="black">
                    <a:alpha val="27000"/>
                  </a:prstClr>
                </a:outerShdw>
                <a:reflection blurRad="6350" stA="50000" endA="300" endPos="50000" dist="29997" dir="5400000" sy="-100000" algn="bl" rotWithShape="0"/>
              </a:effectLst>
              <a:latin typeface="隶书" panose="02010509060101010101" pitchFamily="49" charset="-122"/>
              <a:ea typeface="隶书" panose="02010509060101010101" pitchFamily="49" charset="-122"/>
              <a:sym typeface="思源宋体" panose="02020400000000000000" pitchFamily="18" charset="-122"/>
            </a:endParaRPr>
          </a:p>
        </p:txBody>
      </p:sp>
      <p:sp>
        <p:nvSpPr>
          <p:cNvPr id="29" name="任意多边形: 形状 28"/>
          <p:cNvSpPr/>
          <p:nvPr/>
        </p:nvSpPr>
        <p:spPr>
          <a:xfrm>
            <a:off x="3554038" y="1926301"/>
            <a:ext cx="5981700" cy="360696"/>
          </a:xfrm>
          <a:custGeom>
            <a:avLst/>
            <a:gdLst>
              <a:gd name="connsiteX0" fmla="*/ 0 w 5981700"/>
              <a:gd name="connsiteY0" fmla="*/ 0 h 360696"/>
              <a:gd name="connsiteX1" fmla="*/ 5981700 w 5981700"/>
              <a:gd name="connsiteY1" fmla="*/ 0 h 360696"/>
              <a:gd name="connsiteX2" fmla="*/ 5981700 w 5981700"/>
              <a:gd name="connsiteY2" fmla="*/ 56141 h 360696"/>
              <a:gd name="connsiteX3" fmla="*/ 59943 w 5981700"/>
              <a:gd name="connsiteY3" fmla="*/ 59943 h 360696"/>
              <a:gd name="connsiteX4" fmla="*/ 59943 w 5981700"/>
              <a:gd name="connsiteY4" fmla="*/ 360696 h 360696"/>
              <a:gd name="connsiteX5" fmla="*/ 0 w 5981700"/>
              <a:gd name="connsiteY5" fmla="*/ 360696 h 360696"/>
              <a:gd name="connsiteX6" fmla="*/ 0 w 5981700"/>
              <a:gd name="connsiteY6" fmla="*/ 0 h 360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81700" h="360696">
                <a:moveTo>
                  <a:pt x="0" y="0"/>
                </a:moveTo>
                <a:lnTo>
                  <a:pt x="5981700" y="0"/>
                </a:lnTo>
                <a:lnTo>
                  <a:pt x="5981700" y="56141"/>
                </a:lnTo>
                <a:lnTo>
                  <a:pt x="59943" y="59943"/>
                </a:lnTo>
                <a:lnTo>
                  <a:pt x="59943" y="360696"/>
                </a:lnTo>
                <a:lnTo>
                  <a:pt x="0" y="360696"/>
                </a:lnTo>
                <a:lnTo>
                  <a:pt x="0" y="0"/>
                </a:lnTo>
                <a:close/>
              </a:path>
            </a:pathLst>
          </a:custGeom>
          <a:solidFill>
            <a:srgbClr val="4644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srgbClr val="28316F"/>
              </a:solidFill>
              <a:latin typeface="思源宋体" panose="02020400000000000000" pitchFamily="18" charset="-122"/>
              <a:ea typeface="思源宋体" panose="02020400000000000000" pitchFamily="18" charset="-122"/>
              <a:sym typeface="思源宋体" panose="02020400000000000000" pitchFamily="18" charset="-122"/>
            </a:endParaRPr>
          </a:p>
        </p:txBody>
      </p:sp>
      <p:sp>
        <p:nvSpPr>
          <p:cNvPr id="27" name="任意多边形: 形状 26"/>
          <p:cNvSpPr/>
          <p:nvPr/>
        </p:nvSpPr>
        <p:spPr>
          <a:xfrm>
            <a:off x="3554038" y="4584065"/>
            <a:ext cx="5981700" cy="371187"/>
          </a:xfrm>
          <a:custGeom>
            <a:avLst/>
            <a:gdLst>
              <a:gd name="connsiteX0" fmla="*/ 5921757 w 5981700"/>
              <a:gd name="connsiteY0" fmla="*/ 0 h 371186"/>
              <a:gd name="connsiteX1" fmla="*/ 5981700 w 5981700"/>
              <a:gd name="connsiteY1" fmla="*/ 0 h 371186"/>
              <a:gd name="connsiteX2" fmla="*/ 5981700 w 5981700"/>
              <a:gd name="connsiteY2" fmla="*/ 371186 h 371186"/>
              <a:gd name="connsiteX3" fmla="*/ 0 w 5981700"/>
              <a:gd name="connsiteY3" fmla="*/ 371186 h 371186"/>
              <a:gd name="connsiteX4" fmla="*/ 0 w 5981700"/>
              <a:gd name="connsiteY4" fmla="*/ 304555 h 371186"/>
              <a:gd name="connsiteX5" fmla="*/ 5921757 w 5981700"/>
              <a:gd name="connsiteY5" fmla="*/ 311243 h 371186"/>
              <a:gd name="connsiteX6" fmla="*/ 5921757 w 5981700"/>
              <a:gd name="connsiteY6" fmla="*/ 0 h 371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81700" h="371186">
                <a:moveTo>
                  <a:pt x="5921757" y="0"/>
                </a:moveTo>
                <a:lnTo>
                  <a:pt x="5981700" y="0"/>
                </a:lnTo>
                <a:lnTo>
                  <a:pt x="5981700" y="371186"/>
                </a:lnTo>
                <a:lnTo>
                  <a:pt x="0" y="371186"/>
                </a:lnTo>
                <a:lnTo>
                  <a:pt x="0" y="304555"/>
                </a:lnTo>
                <a:lnTo>
                  <a:pt x="5921757" y="311243"/>
                </a:lnTo>
                <a:lnTo>
                  <a:pt x="5921757" y="0"/>
                </a:lnTo>
                <a:close/>
              </a:path>
            </a:pathLst>
          </a:custGeom>
          <a:solidFill>
            <a:srgbClr val="4644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srgbClr val="28316F"/>
              </a:solidFill>
              <a:latin typeface="思源宋体" panose="02020400000000000000" pitchFamily="18" charset="-122"/>
              <a:ea typeface="思源宋体" panose="02020400000000000000" pitchFamily="18" charset="-122"/>
              <a:sym typeface="思源宋体" panose="02020400000000000000" pitchFamily="18" charset="-122"/>
            </a:endParaRPr>
          </a:p>
        </p:txBody>
      </p:sp>
      <p:sp>
        <p:nvSpPr>
          <p:cNvPr id="12" name="加号 11"/>
          <p:cNvSpPr/>
          <p:nvPr/>
        </p:nvSpPr>
        <p:spPr>
          <a:xfrm>
            <a:off x="8931634" y="2287566"/>
            <a:ext cx="387887" cy="387887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srgbClr val="28316F"/>
              </a:solidFill>
              <a:latin typeface="思源宋体" panose="02020400000000000000" pitchFamily="18" charset="-122"/>
              <a:ea typeface="思源宋体" panose="02020400000000000000" pitchFamily="18" charset="-122"/>
              <a:sym typeface="思源宋体" panose="02020400000000000000" pitchFamily="18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 rot="5400000">
            <a:off x="11110688" y="5996229"/>
            <a:ext cx="124275" cy="922595"/>
            <a:chOff x="11118850" y="2802503"/>
            <a:chExt cx="178250" cy="1323295"/>
          </a:xfrm>
        </p:grpSpPr>
        <p:sp>
          <p:nvSpPr>
            <p:cNvPr id="20" name="椭圆 19"/>
            <p:cNvSpPr/>
            <p:nvPr/>
          </p:nvSpPr>
          <p:spPr>
            <a:xfrm>
              <a:off x="11118850" y="2802503"/>
              <a:ext cx="178250" cy="178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28316F"/>
                </a:solidFill>
                <a:latin typeface="思源宋体" panose="02020400000000000000" pitchFamily="18" charset="-122"/>
                <a:ea typeface="思源宋体" panose="02020400000000000000" pitchFamily="18" charset="-122"/>
                <a:sym typeface="思源宋体" panose="02020400000000000000" pitchFamily="18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11118850" y="3184185"/>
              <a:ext cx="178250" cy="178250"/>
            </a:xfrm>
            <a:prstGeom prst="ellipse">
              <a:avLst/>
            </a:prstGeom>
            <a:noFill/>
            <a:ln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28316F"/>
                </a:solidFill>
                <a:latin typeface="思源宋体" panose="02020400000000000000" pitchFamily="18" charset="-122"/>
                <a:ea typeface="思源宋体" panose="02020400000000000000" pitchFamily="18" charset="-122"/>
                <a:sym typeface="思源宋体" panose="02020400000000000000" pitchFamily="18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11118850" y="3565867"/>
              <a:ext cx="178250" cy="178250"/>
            </a:xfrm>
            <a:prstGeom prst="ellipse">
              <a:avLst/>
            </a:prstGeom>
            <a:noFill/>
            <a:ln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28316F"/>
                </a:solidFill>
                <a:latin typeface="思源宋体" panose="02020400000000000000" pitchFamily="18" charset="-122"/>
                <a:ea typeface="思源宋体" panose="02020400000000000000" pitchFamily="18" charset="-122"/>
                <a:sym typeface="思源宋体" panose="02020400000000000000" pitchFamily="18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11118850" y="3947548"/>
              <a:ext cx="178250" cy="178250"/>
            </a:xfrm>
            <a:prstGeom prst="ellipse">
              <a:avLst/>
            </a:prstGeom>
            <a:noFill/>
            <a:ln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28316F"/>
                </a:solidFill>
                <a:latin typeface="思源宋体" panose="02020400000000000000" pitchFamily="18" charset="-122"/>
                <a:ea typeface="思源宋体" panose="02020400000000000000" pitchFamily="18" charset="-122"/>
                <a:sym typeface="思源宋体" panose="02020400000000000000" pitchFamily="18" charset="-122"/>
              </a:endParaRPr>
            </a:p>
          </p:txBody>
        </p:sp>
      </p:grpSp>
      <p:pic>
        <p:nvPicPr>
          <p:cNvPr id="7" name="图片占位符 6"/>
          <p:cNvPicPr>
            <a:picLocks noGrp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26" b="25526"/>
          <a:stretch>
            <a:fillRect/>
          </a:stretch>
        </p:blipFill>
        <p:spPr>
          <a:xfrm>
            <a:off x="1696720" y="3693160"/>
            <a:ext cx="8659495" cy="824865"/>
          </a:xfrm>
          <a:custGeom>
            <a:avLst/>
            <a:gdLst>
              <a:gd name="connsiteX0" fmla="*/ 8902422 w 11455001"/>
              <a:gd name="connsiteY0" fmla="*/ 2619119 h 3167115"/>
              <a:gd name="connsiteX1" fmla="*/ 8900955 w 11455001"/>
              <a:gd name="connsiteY1" fmla="*/ 2622238 h 3167115"/>
              <a:gd name="connsiteX2" fmla="*/ 8886709 w 11455001"/>
              <a:gd name="connsiteY2" fmla="*/ 2619209 h 3167115"/>
              <a:gd name="connsiteX3" fmla="*/ 2335235 w 11455001"/>
              <a:gd name="connsiteY3" fmla="*/ 2454884 h 3167115"/>
              <a:gd name="connsiteX4" fmla="*/ 2225325 w 11455001"/>
              <a:gd name="connsiteY4" fmla="*/ 2494199 h 3167115"/>
              <a:gd name="connsiteX5" fmla="*/ 2335235 w 11455001"/>
              <a:gd name="connsiteY5" fmla="*/ 2454884 h 3167115"/>
              <a:gd name="connsiteX6" fmla="*/ 1730263 w 11455001"/>
              <a:gd name="connsiteY6" fmla="*/ 1861155 h 3167115"/>
              <a:gd name="connsiteX7" fmla="*/ 1753726 w 11455001"/>
              <a:gd name="connsiteY7" fmla="*/ 1863260 h 3167115"/>
              <a:gd name="connsiteX8" fmla="*/ 1747828 w 11455001"/>
              <a:gd name="connsiteY8" fmla="*/ 1865015 h 3167115"/>
              <a:gd name="connsiteX9" fmla="*/ 1730263 w 11455001"/>
              <a:gd name="connsiteY9" fmla="*/ 1861155 h 3167115"/>
              <a:gd name="connsiteX10" fmla="*/ 10416373 w 11455001"/>
              <a:gd name="connsiteY10" fmla="*/ 1842537 h 3167115"/>
              <a:gd name="connsiteX11" fmla="*/ 10377430 w 11455001"/>
              <a:gd name="connsiteY11" fmla="*/ 1847378 h 3167115"/>
              <a:gd name="connsiteX12" fmla="*/ 10324124 w 11455001"/>
              <a:gd name="connsiteY12" fmla="*/ 1854573 h 3167115"/>
              <a:gd name="connsiteX13" fmla="*/ 10362041 w 11455001"/>
              <a:gd name="connsiteY13" fmla="*/ 1847688 h 3167115"/>
              <a:gd name="connsiteX14" fmla="*/ 10416373 w 11455001"/>
              <a:gd name="connsiteY14" fmla="*/ 1842537 h 3167115"/>
              <a:gd name="connsiteX15" fmla="*/ 660385 w 11455001"/>
              <a:gd name="connsiteY15" fmla="*/ 909415 h 3167115"/>
              <a:gd name="connsiteX16" fmla="*/ 608691 w 11455001"/>
              <a:gd name="connsiteY16" fmla="*/ 938751 h 3167115"/>
              <a:gd name="connsiteX17" fmla="*/ 564199 w 11455001"/>
              <a:gd name="connsiteY17" fmla="*/ 969596 h 3167115"/>
              <a:gd name="connsiteX18" fmla="*/ 350974 w 11455001"/>
              <a:gd name="connsiteY18" fmla="*/ 1066651 h 3167115"/>
              <a:gd name="connsiteX19" fmla="*/ 612561 w 11455001"/>
              <a:gd name="connsiteY19" fmla="*/ 931527 h 3167115"/>
              <a:gd name="connsiteX20" fmla="*/ 632711 w 11455001"/>
              <a:gd name="connsiteY20" fmla="*/ 922533 h 3167115"/>
              <a:gd name="connsiteX21" fmla="*/ 663016 w 11455001"/>
              <a:gd name="connsiteY21" fmla="*/ 908167 h 3167115"/>
              <a:gd name="connsiteX22" fmla="*/ 660385 w 11455001"/>
              <a:gd name="connsiteY22" fmla="*/ 909415 h 3167115"/>
              <a:gd name="connsiteX23" fmla="*/ 661290 w 11455001"/>
              <a:gd name="connsiteY23" fmla="*/ 908901 h 3167115"/>
              <a:gd name="connsiteX24" fmla="*/ 340853 w 11455001"/>
              <a:gd name="connsiteY24" fmla="*/ 634039 h 3167115"/>
              <a:gd name="connsiteX25" fmla="*/ 340853 w 11455001"/>
              <a:gd name="connsiteY25" fmla="*/ 634039 h 3167115"/>
              <a:gd name="connsiteX26" fmla="*/ 695484 w 11455001"/>
              <a:gd name="connsiteY26" fmla="*/ 527949 h 3167115"/>
              <a:gd name="connsiteX27" fmla="*/ 684025 w 11455001"/>
              <a:gd name="connsiteY27" fmla="*/ 532048 h 3167115"/>
              <a:gd name="connsiteX28" fmla="*/ 695475 w 11455001"/>
              <a:gd name="connsiteY28" fmla="*/ 527950 h 3167115"/>
              <a:gd name="connsiteX29" fmla="*/ 9320319 w 11455001"/>
              <a:gd name="connsiteY29" fmla="*/ 415701 h 3167115"/>
              <a:gd name="connsiteX30" fmla="*/ 9275992 w 11455001"/>
              <a:gd name="connsiteY30" fmla="*/ 428960 h 3167115"/>
              <a:gd name="connsiteX31" fmla="*/ 9355848 w 11455001"/>
              <a:gd name="connsiteY31" fmla="*/ 421166 h 3167115"/>
              <a:gd name="connsiteX32" fmla="*/ 9320319 w 11455001"/>
              <a:gd name="connsiteY32" fmla="*/ 415701 h 3167115"/>
              <a:gd name="connsiteX33" fmla="*/ 917487 w 11455001"/>
              <a:gd name="connsiteY33" fmla="*/ 0 h 3167115"/>
              <a:gd name="connsiteX34" fmla="*/ 11299954 w 11455001"/>
              <a:gd name="connsiteY34" fmla="*/ 0 h 3167115"/>
              <a:gd name="connsiteX35" fmla="*/ 11149607 w 11455001"/>
              <a:gd name="connsiteY35" fmla="*/ 49530 h 3167115"/>
              <a:gd name="connsiteX36" fmla="*/ 9577107 w 11455001"/>
              <a:gd name="connsiteY36" fmla="*/ 404331 h 3167115"/>
              <a:gd name="connsiteX37" fmla="*/ 11293364 w 11455001"/>
              <a:gd name="connsiteY37" fmla="*/ 82614 h 3167115"/>
              <a:gd name="connsiteX38" fmla="*/ 11455001 w 11455001"/>
              <a:gd name="connsiteY38" fmla="*/ 37256 h 3167115"/>
              <a:gd name="connsiteX39" fmla="*/ 11455001 w 11455001"/>
              <a:gd name="connsiteY39" fmla="*/ 145511 h 3167115"/>
              <a:gd name="connsiteX40" fmla="*/ 11320816 w 11455001"/>
              <a:gd name="connsiteY40" fmla="*/ 196016 h 3167115"/>
              <a:gd name="connsiteX41" fmla="*/ 11158246 w 11455001"/>
              <a:gd name="connsiteY41" fmla="*/ 254169 h 3167115"/>
              <a:gd name="connsiteX42" fmla="*/ 11119323 w 11455001"/>
              <a:gd name="connsiteY42" fmla="*/ 268091 h 3167115"/>
              <a:gd name="connsiteX43" fmla="*/ 11119317 w 11455001"/>
              <a:gd name="connsiteY43" fmla="*/ 268091 h 3167115"/>
              <a:gd name="connsiteX44" fmla="*/ 11105050 w 11455001"/>
              <a:gd name="connsiteY44" fmla="*/ 273196 h 3167115"/>
              <a:gd name="connsiteX45" fmla="*/ 11101862 w 11455001"/>
              <a:gd name="connsiteY45" fmla="*/ 274336 h 3167115"/>
              <a:gd name="connsiteX46" fmla="*/ 11098676 w 11455001"/>
              <a:gd name="connsiteY46" fmla="*/ 275477 h 3167115"/>
              <a:gd name="connsiteX47" fmla="*/ 11105050 w 11455001"/>
              <a:gd name="connsiteY47" fmla="*/ 273196 h 3167115"/>
              <a:gd name="connsiteX48" fmla="*/ 11119323 w 11455001"/>
              <a:gd name="connsiteY48" fmla="*/ 268091 h 3167115"/>
              <a:gd name="connsiteX49" fmla="*/ 11388478 w 11455001"/>
              <a:gd name="connsiteY49" fmla="*/ 226339 h 3167115"/>
              <a:gd name="connsiteX50" fmla="*/ 11455001 w 11455001"/>
              <a:gd name="connsiteY50" fmla="*/ 205987 h 3167115"/>
              <a:gd name="connsiteX51" fmla="*/ 11455001 w 11455001"/>
              <a:gd name="connsiteY51" fmla="*/ 220821 h 3167115"/>
              <a:gd name="connsiteX52" fmla="*/ 11355962 w 11455001"/>
              <a:gd name="connsiteY52" fmla="*/ 250950 h 3167115"/>
              <a:gd name="connsiteX53" fmla="*/ 10942736 w 11455001"/>
              <a:gd name="connsiteY53" fmla="*/ 352037 h 3167115"/>
              <a:gd name="connsiteX54" fmla="*/ 8037783 w 11455001"/>
              <a:gd name="connsiteY54" fmla="*/ 664176 h 3167115"/>
              <a:gd name="connsiteX55" fmla="*/ 8006290 w 11455001"/>
              <a:gd name="connsiteY55" fmla="*/ 633895 h 3167115"/>
              <a:gd name="connsiteX56" fmla="*/ 8037783 w 11455001"/>
              <a:gd name="connsiteY56" fmla="*/ 664176 h 3167115"/>
              <a:gd name="connsiteX57" fmla="*/ 9988774 w 11455001"/>
              <a:gd name="connsiteY57" fmla="*/ 630982 h 3167115"/>
              <a:gd name="connsiteX58" fmla="*/ 10221760 w 11455001"/>
              <a:gd name="connsiteY58" fmla="*/ 589182 h 3167115"/>
              <a:gd name="connsiteX59" fmla="*/ 10210027 w 11455001"/>
              <a:gd name="connsiteY59" fmla="*/ 614148 h 3167115"/>
              <a:gd name="connsiteX60" fmla="*/ 10449602 w 11455001"/>
              <a:gd name="connsiteY60" fmla="*/ 590765 h 3167115"/>
              <a:gd name="connsiteX61" fmla="*/ 10584416 w 11455001"/>
              <a:gd name="connsiteY61" fmla="*/ 563313 h 3167115"/>
              <a:gd name="connsiteX62" fmla="*/ 10481095 w 11455001"/>
              <a:gd name="connsiteY62" fmla="*/ 621047 h 3167115"/>
              <a:gd name="connsiteX63" fmla="*/ 9935268 w 11455001"/>
              <a:gd name="connsiteY63" fmla="*/ 712443 h 3167115"/>
              <a:gd name="connsiteX64" fmla="*/ 8423100 w 11455001"/>
              <a:gd name="connsiteY64" fmla="*/ 817161 h 3167115"/>
              <a:gd name="connsiteX65" fmla="*/ 8768888 w 11455001"/>
              <a:gd name="connsiteY65" fmla="*/ 859644 h 3167115"/>
              <a:gd name="connsiteX66" fmla="*/ 10336001 w 11455001"/>
              <a:gd name="connsiteY66" fmla="*/ 735267 h 3167115"/>
              <a:gd name="connsiteX67" fmla="*/ 9735222 w 11455001"/>
              <a:gd name="connsiteY67" fmla="*/ 846321 h 3167115"/>
              <a:gd name="connsiteX68" fmla="*/ 9563771 w 11455001"/>
              <a:gd name="connsiteY68" fmla="*/ 886882 h 3167115"/>
              <a:gd name="connsiteX69" fmla="*/ 9741804 w 11455001"/>
              <a:gd name="connsiteY69" fmla="*/ 864739 h 3167115"/>
              <a:gd name="connsiteX70" fmla="*/ 9993112 w 11455001"/>
              <a:gd name="connsiteY70" fmla="*/ 816383 h 3167115"/>
              <a:gd name="connsiteX71" fmla="*/ 9848017 w 11455001"/>
              <a:gd name="connsiteY71" fmla="*/ 930611 h 3167115"/>
              <a:gd name="connsiteX72" fmla="*/ 10160866 w 11455001"/>
              <a:gd name="connsiteY72" fmla="*/ 881009 h 3167115"/>
              <a:gd name="connsiteX73" fmla="*/ 8994478 w 11455001"/>
              <a:gd name="connsiteY73" fmla="*/ 1028217 h 3167115"/>
              <a:gd name="connsiteX74" fmla="*/ 9984278 w 11455001"/>
              <a:gd name="connsiteY74" fmla="*/ 964955 h 3167115"/>
              <a:gd name="connsiteX75" fmla="*/ 10511790 w 11455001"/>
              <a:gd name="connsiteY75" fmla="*/ 880114 h 3167115"/>
              <a:gd name="connsiteX76" fmla="*/ 11032720 w 11455001"/>
              <a:gd name="connsiteY76" fmla="*/ 776855 h 3167115"/>
              <a:gd name="connsiteX77" fmla="*/ 10984350 w 11455001"/>
              <a:gd name="connsiteY77" fmla="*/ 814924 h 3167115"/>
              <a:gd name="connsiteX78" fmla="*/ 10782858 w 11455001"/>
              <a:gd name="connsiteY78" fmla="*/ 887006 h 3167115"/>
              <a:gd name="connsiteX79" fmla="*/ 10060436 w 11455001"/>
              <a:gd name="connsiteY79" fmla="*/ 1062348 h 3167115"/>
              <a:gd name="connsiteX80" fmla="*/ 9888992 w 11455001"/>
              <a:gd name="connsiteY80" fmla="*/ 1102909 h 3167115"/>
              <a:gd name="connsiteX81" fmla="*/ 10091930 w 11455001"/>
              <a:gd name="connsiteY81" fmla="*/ 1092629 h 3167115"/>
              <a:gd name="connsiteX82" fmla="*/ 9872123 w 11455001"/>
              <a:gd name="connsiteY82" fmla="*/ 1171260 h 3167115"/>
              <a:gd name="connsiteX83" fmla="*/ 9639137 w 11455001"/>
              <a:gd name="connsiteY83" fmla="*/ 1213061 h 3167115"/>
              <a:gd name="connsiteX84" fmla="*/ 10186410 w 11455001"/>
              <a:gd name="connsiteY84" fmla="*/ 1183468 h 3167115"/>
              <a:gd name="connsiteX85" fmla="*/ 10119733 w 11455001"/>
              <a:gd name="connsiteY85" fmla="*/ 1228091 h 3167115"/>
              <a:gd name="connsiteX86" fmla="*/ 9715296 w 11455001"/>
              <a:gd name="connsiteY86" fmla="*/ 1310454 h 3167115"/>
              <a:gd name="connsiteX87" fmla="*/ 9555584 w 11455001"/>
              <a:gd name="connsiteY87" fmla="*/ 1326042 h 3167115"/>
              <a:gd name="connsiteX88" fmla="*/ 9765111 w 11455001"/>
              <a:gd name="connsiteY88" fmla="*/ 1334180 h 3167115"/>
              <a:gd name="connsiteX89" fmla="*/ 10066227 w 11455001"/>
              <a:gd name="connsiteY89" fmla="*/ 1309552 h 3167115"/>
              <a:gd name="connsiteX90" fmla="*/ 10415705 w 11455001"/>
              <a:gd name="connsiteY90" fmla="*/ 1246854 h 3167115"/>
              <a:gd name="connsiteX91" fmla="*/ 10325563 w 11455001"/>
              <a:gd name="connsiteY91" fmla="*/ 1341417 h 3167115"/>
              <a:gd name="connsiteX92" fmla="*/ 10380515 w 11455001"/>
              <a:gd name="connsiteY92" fmla="*/ 1321759 h 3167115"/>
              <a:gd name="connsiteX93" fmla="*/ 10179022 w 11455001"/>
              <a:gd name="connsiteY93" fmla="*/ 1393842 h 3167115"/>
              <a:gd name="connsiteX94" fmla="*/ 10228838 w 11455001"/>
              <a:gd name="connsiteY94" fmla="*/ 1417569 h 3167115"/>
              <a:gd name="connsiteX95" fmla="*/ 9861038 w 11455001"/>
              <a:gd name="connsiteY95" fmla="*/ 1486821 h 3167115"/>
              <a:gd name="connsiteX96" fmla="*/ 9737955 w 11455001"/>
              <a:gd name="connsiteY96" fmla="*/ 1489307 h 3167115"/>
              <a:gd name="connsiteX97" fmla="*/ 9861038 w 11455001"/>
              <a:gd name="connsiteY97" fmla="*/ 1486821 h 3167115"/>
              <a:gd name="connsiteX98" fmla="*/ 10333598 w 11455001"/>
              <a:gd name="connsiteY98" fmla="*/ 1421631 h 3167115"/>
              <a:gd name="connsiteX99" fmla="*/ 9162074 w 11455001"/>
              <a:gd name="connsiteY99" fmla="*/ 1612223 h 3167115"/>
              <a:gd name="connsiteX100" fmla="*/ 8280739 w 11455001"/>
              <a:gd name="connsiteY100" fmla="*/ 1574361 h 3167115"/>
              <a:gd name="connsiteX101" fmla="*/ 7050724 w 11455001"/>
              <a:gd name="connsiteY101" fmla="*/ 1370418 h 3167115"/>
              <a:gd name="connsiteX102" fmla="*/ 6648546 w 11455001"/>
              <a:gd name="connsiteY102" fmla="*/ 1285790 h 3167115"/>
              <a:gd name="connsiteX103" fmla="*/ 6673450 w 11455001"/>
              <a:gd name="connsiteY103" fmla="*/ 1297654 h 3167115"/>
              <a:gd name="connsiteX104" fmla="*/ 7014094 w 11455001"/>
              <a:gd name="connsiteY104" fmla="*/ 1383521 h 3167115"/>
              <a:gd name="connsiteX105" fmla="*/ 8245555 w 11455001"/>
              <a:gd name="connsiteY105" fmla="*/ 1649273 h 3167115"/>
              <a:gd name="connsiteX106" fmla="*/ 9908601 w 11455001"/>
              <a:gd name="connsiteY106" fmla="*/ 1677538 h 3167115"/>
              <a:gd name="connsiteX107" fmla="*/ 10043409 w 11455001"/>
              <a:gd name="connsiteY107" fmla="*/ 1650079 h 3167115"/>
              <a:gd name="connsiteX108" fmla="*/ 10031683 w 11455001"/>
              <a:gd name="connsiteY108" fmla="*/ 1675052 h 3167115"/>
              <a:gd name="connsiteX109" fmla="*/ 10351114 w 11455001"/>
              <a:gd name="connsiteY109" fmla="*/ 1643868 h 3167115"/>
              <a:gd name="connsiteX110" fmla="*/ 8931980 w 11455001"/>
              <a:gd name="connsiteY110" fmla="*/ 1777623 h 3167115"/>
              <a:gd name="connsiteX111" fmla="*/ 8913665 w 11455001"/>
              <a:gd name="connsiteY111" fmla="*/ 1784177 h 3167115"/>
              <a:gd name="connsiteX112" fmla="*/ 8870439 w 11455001"/>
              <a:gd name="connsiteY112" fmla="*/ 1778869 h 3167115"/>
              <a:gd name="connsiteX113" fmla="*/ 8913665 w 11455001"/>
              <a:gd name="connsiteY113" fmla="*/ 1784177 h 3167115"/>
              <a:gd name="connsiteX114" fmla="*/ 8931980 w 11455001"/>
              <a:gd name="connsiteY114" fmla="*/ 1777623 h 3167115"/>
              <a:gd name="connsiteX115" fmla="*/ 9628692 w 11455001"/>
              <a:gd name="connsiteY115" fmla="*/ 1819210 h 3167115"/>
              <a:gd name="connsiteX116" fmla="*/ 9703412 w 11455001"/>
              <a:gd name="connsiteY116" fmla="*/ 1854800 h 3167115"/>
              <a:gd name="connsiteX117" fmla="*/ 9224262 w 11455001"/>
              <a:gd name="connsiteY117" fmla="*/ 1901572 h 3167115"/>
              <a:gd name="connsiteX118" fmla="*/ 9192769 w 11455001"/>
              <a:gd name="connsiteY118" fmla="*/ 1871291 h 3167115"/>
              <a:gd name="connsiteX119" fmla="*/ 9168038 w 11455001"/>
              <a:gd name="connsiteY119" fmla="*/ 1880138 h 3167115"/>
              <a:gd name="connsiteX120" fmla="*/ 9137817 w 11455001"/>
              <a:gd name="connsiteY120" fmla="*/ 1890948 h 3167115"/>
              <a:gd name="connsiteX121" fmla="*/ 9158422 w 11455001"/>
              <a:gd name="connsiteY121" fmla="*/ 1883577 h 3167115"/>
              <a:gd name="connsiteX122" fmla="*/ 9168038 w 11455001"/>
              <a:gd name="connsiteY122" fmla="*/ 1880138 h 3167115"/>
              <a:gd name="connsiteX123" fmla="*/ 9179029 w 11455001"/>
              <a:gd name="connsiteY123" fmla="*/ 1876206 h 3167115"/>
              <a:gd name="connsiteX124" fmla="*/ 9192769 w 11455001"/>
              <a:gd name="connsiteY124" fmla="*/ 1871291 h 3167115"/>
              <a:gd name="connsiteX125" fmla="*/ 9224262 w 11455001"/>
              <a:gd name="connsiteY125" fmla="*/ 1901572 h 3167115"/>
              <a:gd name="connsiteX126" fmla="*/ 9538550 w 11455001"/>
              <a:gd name="connsiteY126" fmla="*/ 1913773 h 3167115"/>
              <a:gd name="connsiteX127" fmla="*/ 9894624 w 11455001"/>
              <a:gd name="connsiteY127" fmla="*/ 1869493 h 3167115"/>
              <a:gd name="connsiteX128" fmla="*/ 9729762 w 11455001"/>
              <a:gd name="connsiteY128" fmla="*/ 1928466 h 3167115"/>
              <a:gd name="connsiteX129" fmla="*/ 10245548 w 11455001"/>
              <a:gd name="connsiteY129" fmla="*/ 1868591 h 3167115"/>
              <a:gd name="connsiteX130" fmla="*/ 10301664 w 11455001"/>
              <a:gd name="connsiteY130" fmla="*/ 1857603 h 3167115"/>
              <a:gd name="connsiteX131" fmla="*/ 10324124 w 11455001"/>
              <a:gd name="connsiteY131" fmla="*/ 1854573 h 3167115"/>
              <a:gd name="connsiteX132" fmla="*/ 9772706 w 11455001"/>
              <a:gd name="connsiteY132" fmla="*/ 1954651 h 3167115"/>
              <a:gd name="connsiteX133" fmla="*/ 9232297 w 11455001"/>
              <a:gd name="connsiteY133" fmla="*/ 1981786 h 3167115"/>
              <a:gd name="connsiteX134" fmla="*/ 9090893 w 11455001"/>
              <a:gd name="connsiteY134" fmla="*/ 1990827 h 3167115"/>
              <a:gd name="connsiteX135" fmla="*/ 9571496 w 11455001"/>
              <a:gd name="connsiteY135" fmla="*/ 2005857 h 3167115"/>
              <a:gd name="connsiteX136" fmla="*/ 9135565 w 11455001"/>
              <a:gd name="connsiteY136" fmla="*/ 2057938 h 3167115"/>
              <a:gd name="connsiteX137" fmla="*/ 9388319 w 11455001"/>
              <a:gd name="connsiteY137" fmla="*/ 2071385 h 3167115"/>
              <a:gd name="connsiteX138" fmla="*/ 9167059 w 11455001"/>
              <a:gd name="connsiteY138" fmla="*/ 2088220 h 3167115"/>
              <a:gd name="connsiteX139" fmla="*/ 9057155 w 11455001"/>
              <a:gd name="connsiteY139" fmla="*/ 2127535 h 3167115"/>
              <a:gd name="connsiteX140" fmla="*/ 8884265 w 11455001"/>
              <a:gd name="connsiteY140" fmla="*/ 2106294 h 3167115"/>
              <a:gd name="connsiteX141" fmla="*/ 8995614 w 11455001"/>
              <a:gd name="connsiteY141" fmla="*/ 2128774 h 3167115"/>
              <a:gd name="connsiteX142" fmla="*/ 8947252 w 11455001"/>
              <a:gd name="connsiteY142" fmla="*/ 2166850 h 3167115"/>
              <a:gd name="connsiteX143" fmla="*/ 9692326 w 11455001"/>
              <a:gd name="connsiteY143" fmla="*/ 2170361 h 3167115"/>
              <a:gd name="connsiteX144" fmla="*/ 10386147 w 11455001"/>
              <a:gd name="connsiteY144" fmla="*/ 2088343 h 3167115"/>
              <a:gd name="connsiteX145" fmla="*/ 10472592 w 11455001"/>
              <a:gd name="connsiteY145" fmla="*/ 2098961 h 3167115"/>
              <a:gd name="connsiteX146" fmla="*/ 9633677 w 11455001"/>
              <a:gd name="connsiteY146" fmla="*/ 2295206 h 3167115"/>
              <a:gd name="connsiteX147" fmla="*/ 9597040 w 11455001"/>
              <a:gd name="connsiteY147" fmla="*/ 2308309 h 3167115"/>
              <a:gd name="connsiteX148" fmla="*/ 9369198 w 11455001"/>
              <a:gd name="connsiteY148" fmla="*/ 2306725 h 3167115"/>
              <a:gd name="connsiteX149" fmla="*/ 9265877 w 11455001"/>
              <a:gd name="connsiteY149" fmla="*/ 2364459 h 3167115"/>
              <a:gd name="connsiteX150" fmla="*/ 9783109 w 11455001"/>
              <a:gd name="connsiteY150" fmla="*/ 2366387 h 3167115"/>
              <a:gd name="connsiteX151" fmla="*/ 9520076 w 11455001"/>
              <a:gd name="connsiteY151" fmla="*/ 2439708 h 3167115"/>
              <a:gd name="connsiteX152" fmla="*/ 9372090 w 11455001"/>
              <a:gd name="connsiteY152" fmla="*/ 2430331 h 3167115"/>
              <a:gd name="connsiteX153" fmla="*/ 9194056 w 11455001"/>
              <a:gd name="connsiteY153" fmla="*/ 2452474 h 3167115"/>
              <a:gd name="connsiteX154" fmla="*/ 9446810 w 11455001"/>
              <a:gd name="connsiteY154" fmla="*/ 2465921 h 3167115"/>
              <a:gd name="connsiteX155" fmla="*/ 9614557 w 11455001"/>
              <a:gd name="connsiteY155" fmla="*/ 2530546 h 3167115"/>
              <a:gd name="connsiteX156" fmla="*/ 9325173 w 11455001"/>
              <a:gd name="connsiteY156" fmla="*/ 2530202 h 3167115"/>
              <a:gd name="connsiteX157" fmla="*/ 8432106 w 11455001"/>
              <a:gd name="connsiteY157" fmla="*/ 2517313 h 3167115"/>
              <a:gd name="connsiteX158" fmla="*/ 6266610 w 11455001"/>
              <a:gd name="connsiteY158" fmla="*/ 2066379 h 3167115"/>
              <a:gd name="connsiteX159" fmla="*/ 5174302 w 11455001"/>
              <a:gd name="connsiteY159" fmla="*/ 1958583 h 3167115"/>
              <a:gd name="connsiteX160" fmla="*/ 5192617 w 11455001"/>
              <a:gd name="connsiteY160" fmla="*/ 1952028 h 3167115"/>
              <a:gd name="connsiteX161" fmla="*/ 5007993 w 11455001"/>
              <a:gd name="connsiteY161" fmla="*/ 1955753 h 3167115"/>
              <a:gd name="connsiteX162" fmla="*/ 4437256 w 11455001"/>
              <a:gd name="connsiteY162" fmla="*/ 2035292 h 3167115"/>
              <a:gd name="connsiteX163" fmla="*/ 4375714 w 11455001"/>
              <a:gd name="connsiteY163" fmla="*/ 2036531 h 3167115"/>
              <a:gd name="connsiteX164" fmla="*/ 4375714 w 11455001"/>
              <a:gd name="connsiteY164" fmla="*/ 2036531 h 3167115"/>
              <a:gd name="connsiteX165" fmla="*/ 4437256 w 11455001"/>
              <a:gd name="connsiteY165" fmla="*/ 2035292 h 3167115"/>
              <a:gd name="connsiteX166" fmla="*/ 4953042 w 11455001"/>
              <a:gd name="connsiteY166" fmla="*/ 1975417 h 3167115"/>
              <a:gd name="connsiteX167" fmla="*/ 4916405 w 11455001"/>
              <a:gd name="connsiteY167" fmla="*/ 1988520 h 3167115"/>
              <a:gd name="connsiteX168" fmla="*/ 5180891 w 11455001"/>
              <a:gd name="connsiteY168" fmla="*/ 1977001 h 3167115"/>
              <a:gd name="connsiteX169" fmla="*/ 7914874 w 11455001"/>
              <a:gd name="connsiteY169" fmla="*/ 2515392 h 3167115"/>
              <a:gd name="connsiteX170" fmla="*/ 8815976 w 11455001"/>
              <a:gd name="connsiteY170" fmla="*/ 2608495 h 3167115"/>
              <a:gd name="connsiteX171" fmla="*/ 8850293 w 11455001"/>
              <a:gd name="connsiteY171" fmla="*/ 2611477 h 3167115"/>
              <a:gd name="connsiteX172" fmla="*/ 8886709 w 11455001"/>
              <a:gd name="connsiteY172" fmla="*/ 2619209 h 3167115"/>
              <a:gd name="connsiteX173" fmla="*/ 8629246 w 11455001"/>
              <a:gd name="connsiteY173" fmla="*/ 2620765 h 3167115"/>
              <a:gd name="connsiteX174" fmla="*/ 8398368 w 11455001"/>
              <a:gd name="connsiteY174" fmla="*/ 2654021 h 3167115"/>
              <a:gd name="connsiteX175" fmla="*/ 8961711 w 11455001"/>
              <a:gd name="connsiteY175" fmla="*/ 2784863 h 3167115"/>
              <a:gd name="connsiteX176" fmla="*/ 9122876 w 11455001"/>
              <a:gd name="connsiteY176" fmla="*/ 2831077 h 3167115"/>
              <a:gd name="connsiteX177" fmla="*/ 8612233 w 11455001"/>
              <a:gd name="connsiteY177" fmla="*/ 2847561 h 3167115"/>
              <a:gd name="connsiteX178" fmla="*/ 8612233 w 11455001"/>
              <a:gd name="connsiteY178" fmla="*/ 2847561 h 3167115"/>
              <a:gd name="connsiteX179" fmla="*/ 8791712 w 11455001"/>
              <a:gd name="connsiteY179" fmla="*/ 2887220 h 3167115"/>
              <a:gd name="connsiteX180" fmla="*/ 8613679 w 11455001"/>
              <a:gd name="connsiteY180" fmla="*/ 2909363 h 3167115"/>
              <a:gd name="connsiteX181" fmla="*/ 8738207 w 11455001"/>
              <a:gd name="connsiteY181" fmla="*/ 2968680 h 3167115"/>
              <a:gd name="connsiteX182" fmla="*/ 8683255 w 11455001"/>
              <a:gd name="connsiteY182" fmla="*/ 2988338 h 3167115"/>
              <a:gd name="connsiteX183" fmla="*/ 8837830 w 11455001"/>
              <a:gd name="connsiteY183" fmla="*/ 3016134 h 3167115"/>
              <a:gd name="connsiteX184" fmla="*/ 8696433 w 11455001"/>
              <a:gd name="connsiteY184" fmla="*/ 3025174 h 3167115"/>
              <a:gd name="connsiteX185" fmla="*/ 8536714 w 11455001"/>
              <a:gd name="connsiteY185" fmla="*/ 3040763 h 3167115"/>
              <a:gd name="connsiteX186" fmla="*/ 8425365 w 11455001"/>
              <a:gd name="connsiteY186" fmla="*/ 3018275 h 3167115"/>
              <a:gd name="connsiteX187" fmla="*/ 8333776 w 11455001"/>
              <a:gd name="connsiteY187" fmla="*/ 3051042 h 3167115"/>
              <a:gd name="connsiteX188" fmla="*/ 7981400 w 11455001"/>
              <a:gd name="connsiteY188" fmla="*/ 2990142 h 3167115"/>
              <a:gd name="connsiteX189" fmla="*/ 7597536 w 11455001"/>
              <a:gd name="connsiteY189" fmla="*/ 2898959 h 3167115"/>
              <a:gd name="connsiteX190" fmla="*/ 5586609 w 11455001"/>
              <a:gd name="connsiteY190" fmla="*/ 2475822 h 3167115"/>
              <a:gd name="connsiteX191" fmla="*/ 5119191 w 11455001"/>
              <a:gd name="connsiteY191" fmla="*/ 2497621 h 3167115"/>
              <a:gd name="connsiteX192" fmla="*/ 4848124 w 11455001"/>
              <a:gd name="connsiteY192" fmla="*/ 2490722 h 3167115"/>
              <a:gd name="connsiteX193" fmla="*/ 4308878 w 11455001"/>
              <a:gd name="connsiteY193" fmla="*/ 2600536 h 3167115"/>
              <a:gd name="connsiteX194" fmla="*/ 4210701 w 11455001"/>
              <a:gd name="connsiteY194" fmla="*/ 2614885 h 3167115"/>
              <a:gd name="connsiteX195" fmla="*/ 4222434 w 11455001"/>
              <a:gd name="connsiteY195" fmla="*/ 2589919 h 3167115"/>
              <a:gd name="connsiteX196" fmla="*/ 3756455 w 11455001"/>
              <a:gd name="connsiteY196" fmla="*/ 2673520 h 3167115"/>
              <a:gd name="connsiteX197" fmla="*/ 3498566 w 11455001"/>
              <a:gd name="connsiteY197" fmla="*/ 2703458 h 3167115"/>
              <a:gd name="connsiteX198" fmla="*/ 3370340 w 11455001"/>
              <a:gd name="connsiteY198" fmla="*/ 2749328 h 3167115"/>
              <a:gd name="connsiteX199" fmla="*/ 3382073 w 11455001"/>
              <a:gd name="connsiteY199" fmla="*/ 2724355 h 3167115"/>
              <a:gd name="connsiteX200" fmla="*/ 3418710 w 11455001"/>
              <a:gd name="connsiteY200" fmla="*/ 2711252 h 3167115"/>
              <a:gd name="connsiteX201" fmla="*/ 3382073 w 11455001"/>
              <a:gd name="connsiteY201" fmla="*/ 2724355 h 3167115"/>
              <a:gd name="connsiteX202" fmla="*/ 3350579 w 11455001"/>
              <a:gd name="connsiteY202" fmla="*/ 2694080 h 3167115"/>
              <a:gd name="connsiteX203" fmla="*/ 2995958 w 11455001"/>
              <a:gd name="connsiteY203" fmla="*/ 2800162 h 3167115"/>
              <a:gd name="connsiteX204" fmla="*/ 2061757 w 11455001"/>
              <a:gd name="connsiteY204" fmla="*/ 3134355 h 3167115"/>
              <a:gd name="connsiteX205" fmla="*/ 1970168 w 11455001"/>
              <a:gd name="connsiteY205" fmla="*/ 3167115 h 3167115"/>
              <a:gd name="connsiteX206" fmla="*/ 2048585 w 11455001"/>
              <a:gd name="connsiteY206" fmla="*/ 3097525 h 3167115"/>
              <a:gd name="connsiteX207" fmla="*/ 2481617 w 11455001"/>
              <a:gd name="connsiteY207" fmla="*/ 2921839 h 3167115"/>
              <a:gd name="connsiteX208" fmla="*/ 3165956 w 11455001"/>
              <a:gd name="connsiteY208" fmla="*/ 2697805 h 3167115"/>
              <a:gd name="connsiteX209" fmla="*/ 3343894 w 11455001"/>
              <a:gd name="connsiteY209" fmla="*/ 2642909 h 3167115"/>
              <a:gd name="connsiteX210" fmla="*/ 3369110 w 11455001"/>
              <a:gd name="connsiteY210" fmla="*/ 2628610 h 3167115"/>
              <a:gd name="connsiteX211" fmla="*/ 3376066 w 11455001"/>
              <a:gd name="connsiteY211" fmla="*/ 2628155 h 3167115"/>
              <a:gd name="connsiteX212" fmla="*/ 3385763 w 11455001"/>
              <a:gd name="connsiteY212" fmla="*/ 2619167 h 3167115"/>
              <a:gd name="connsiteX213" fmla="*/ 3369110 w 11455001"/>
              <a:gd name="connsiteY213" fmla="*/ 2628610 h 3167115"/>
              <a:gd name="connsiteX214" fmla="*/ 3348306 w 11455001"/>
              <a:gd name="connsiteY214" fmla="*/ 2629971 h 3167115"/>
              <a:gd name="connsiteX215" fmla="*/ 3305907 w 11455001"/>
              <a:gd name="connsiteY215" fmla="*/ 2626962 h 3167115"/>
              <a:gd name="connsiteX216" fmla="*/ 3036285 w 11455001"/>
              <a:gd name="connsiteY216" fmla="*/ 2681872 h 3167115"/>
              <a:gd name="connsiteX217" fmla="*/ 2828204 w 11455001"/>
              <a:gd name="connsiteY217" fmla="*/ 2735536 h 3167115"/>
              <a:gd name="connsiteX218" fmla="*/ 2516808 w 11455001"/>
              <a:gd name="connsiteY218" fmla="*/ 2846934 h 3167115"/>
              <a:gd name="connsiteX219" fmla="*/ 2345357 w 11455001"/>
              <a:gd name="connsiteY219" fmla="*/ 2887489 h 3167115"/>
              <a:gd name="connsiteX220" fmla="*/ 2748348 w 11455001"/>
              <a:gd name="connsiteY220" fmla="*/ 2743330 h 3167115"/>
              <a:gd name="connsiteX221" fmla="*/ 2778395 w 11455001"/>
              <a:gd name="connsiteY221" fmla="*/ 2711809 h 3167115"/>
              <a:gd name="connsiteX222" fmla="*/ 2936661 w 11455001"/>
              <a:gd name="connsiteY222" fmla="*/ 2634418 h 3167115"/>
              <a:gd name="connsiteX223" fmla="*/ 3039982 w 11455001"/>
              <a:gd name="connsiteY223" fmla="*/ 2576685 h 3167115"/>
              <a:gd name="connsiteX224" fmla="*/ 3149886 w 11455001"/>
              <a:gd name="connsiteY224" fmla="*/ 2537370 h 3167115"/>
              <a:gd name="connsiteX225" fmla="*/ 3123536 w 11455001"/>
              <a:gd name="connsiteY225" fmla="*/ 2463704 h 3167115"/>
              <a:gd name="connsiteX226" fmla="*/ 3594650 w 11455001"/>
              <a:gd name="connsiteY226" fmla="*/ 2336718 h 3167115"/>
              <a:gd name="connsiteX227" fmla="*/ 3673060 w 11455001"/>
              <a:gd name="connsiteY227" fmla="*/ 2267121 h 3167115"/>
              <a:gd name="connsiteX228" fmla="*/ 3293534 w 11455001"/>
              <a:gd name="connsiteY228" fmla="*/ 2361347 h 3167115"/>
              <a:gd name="connsiteX229" fmla="*/ 2987275 w 11455001"/>
              <a:gd name="connsiteY229" fmla="*/ 2429353 h 3167115"/>
              <a:gd name="connsiteX230" fmla="*/ 3163863 w 11455001"/>
              <a:gd name="connsiteY230" fmla="*/ 2345414 h 3167115"/>
              <a:gd name="connsiteX231" fmla="*/ 3267184 w 11455001"/>
              <a:gd name="connsiteY231" fmla="*/ 2287680 h 3167115"/>
              <a:gd name="connsiteX232" fmla="*/ 3523628 w 11455001"/>
              <a:gd name="connsiteY232" fmla="*/ 2195940 h 3167115"/>
              <a:gd name="connsiteX233" fmla="*/ 3187321 w 11455001"/>
              <a:gd name="connsiteY233" fmla="*/ 2295475 h 3167115"/>
              <a:gd name="connsiteX234" fmla="*/ 2563077 w 11455001"/>
              <a:gd name="connsiteY234" fmla="*/ 2456467 h 3167115"/>
              <a:gd name="connsiteX235" fmla="*/ 1622294 w 11455001"/>
              <a:gd name="connsiteY235" fmla="*/ 2772242 h 3167115"/>
              <a:gd name="connsiteX236" fmla="*/ 1420802 w 11455001"/>
              <a:gd name="connsiteY236" fmla="*/ 2844324 h 3167115"/>
              <a:gd name="connsiteX237" fmla="*/ 1542438 w 11455001"/>
              <a:gd name="connsiteY237" fmla="*/ 2780036 h 3167115"/>
              <a:gd name="connsiteX238" fmla="*/ 2170373 w 11455001"/>
              <a:gd name="connsiteY238" fmla="*/ 2513856 h 3167115"/>
              <a:gd name="connsiteX239" fmla="*/ 1968881 w 11455001"/>
              <a:gd name="connsiteY239" fmla="*/ 2585939 h 3167115"/>
              <a:gd name="connsiteX240" fmla="*/ 1492623 w 11455001"/>
              <a:gd name="connsiteY240" fmla="*/ 2756309 h 3167115"/>
              <a:gd name="connsiteX241" fmla="*/ 1151180 w 11455001"/>
              <a:gd name="connsiteY241" fmla="*/ 2899228 h 3167115"/>
              <a:gd name="connsiteX242" fmla="*/ 1291131 w 11455001"/>
              <a:gd name="connsiteY242" fmla="*/ 2828392 h 3167115"/>
              <a:gd name="connsiteX243" fmla="*/ 1124830 w 11455001"/>
              <a:gd name="connsiteY243" fmla="*/ 2825562 h 3167115"/>
              <a:gd name="connsiteX244" fmla="*/ 1246459 w 11455001"/>
              <a:gd name="connsiteY244" fmla="*/ 2761281 h 3167115"/>
              <a:gd name="connsiteX245" fmla="*/ 1258191 w 11455001"/>
              <a:gd name="connsiteY245" fmla="*/ 2736307 h 3167115"/>
              <a:gd name="connsiteX246" fmla="*/ 1659730 w 11455001"/>
              <a:gd name="connsiteY246" fmla="*/ 2530347 h 3167115"/>
              <a:gd name="connsiteX247" fmla="*/ 1659730 w 11455001"/>
              <a:gd name="connsiteY247" fmla="*/ 2530347 h 3167115"/>
              <a:gd name="connsiteX248" fmla="*/ 1494874 w 11455001"/>
              <a:gd name="connsiteY248" fmla="*/ 2589320 h 3167115"/>
              <a:gd name="connsiteX249" fmla="*/ 1683188 w 11455001"/>
              <a:gd name="connsiteY249" fmla="*/ 2480408 h 3167115"/>
              <a:gd name="connsiteX250" fmla="*/ 2116227 w 11455001"/>
              <a:gd name="connsiteY250" fmla="*/ 2304729 h 3167115"/>
              <a:gd name="connsiteX251" fmla="*/ 2604210 w 11455001"/>
              <a:gd name="connsiteY251" fmla="*/ 2109385 h 3167115"/>
              <a:gd name="connsiteX252" fmla="*/ 2389539 w 11455001"/>
              <a:gd name="connsiteY252" fmla="*/ 2144631 h 3167115"/>
              <a:gd name="connsiteX253" fmla="*/ 1418709 w 11455001"/>
              <a:gd name="connsiteY253" fmla="*/ 2491934 h 3167115"/>
              <a:gd name="connsiteX254" fmla="*/ 1065533 w 11455001"/>
              <a:gd name="connsiteY254" fmla="*/ 2659818 h 3167115"/>
              <a:gd name="connsiteX255" fmla="*/ 1210628 w 11455001"/>
              <a:gd name="connsiteY255" fmla="*/ 2545598 h 3167115"/>
              <a:gd name="connsiteX256" fmla="*/ 1064087 w 11455001"/>
              <a:gd name="connsiteY256" fmla="*/ 2598016 h 3167115"/>
              <a:gd name="connsiteX257" fmla="*/ 1067483 w 11455001"/>
              <a:gd name="connsiteY257" fmla="*/ 2578626 h 3167115"/>
              <a:gd name="connsiteX258" fmla="*/ 1070968 w 11455001"/>
              <a:gd name="connsiteY258" fmla="*/ 2569785 h 3167115"/>
              <a:gd name="connsiteX259" fmla="*/ 1075820 w 11455001"/>
              <a:gd name="connsiteY259" fmla="*/ 2573050 h 3167115"/>
              <a:gd name="connsiteX260" fmla="*/ 1071207 w 11455001"/>
              <a:gd name="connsiteY260" fmla="*/ 2569180 h 3167115"/>
              <a:gd name="connsiteX261" fmla="*/ 1070968 w 11455001"/>
              <a:gd name="connsiteY261" fmla="*/ 2569785 h 3167115"/>
              <a:gd name="connsiteX262" fmla="*/ 1067316 w 11455001"/>
              <a:gd name="connsiteY262" fmla="*/ 2567327 h 3167115"/>
              <a:gd name="connsiteX263" fmla="*/ 1039183 w 11455001"/>
              <a:gd name="connsiteY263" fmla="*/ 2586152 h 3167115"/>
              <a:gd name="connsiteX264" fmla="*/ 1159373 w 11455001"/>
              <a:gd name="connsiteY264" fmla="*/ 2460068 h 3167115"/>
              <a:gd name="connsiteX265" fmla="*/ 2110436 w 11455001"/>
              <a:gd name="connsiteY265" fmla="*/ 2057525 h 3167115"/>
              <a:gd name="connsiteX266" fmla="*/ 2605016 w 11455001"/>
              <a:gd name="connsiteY266" fmla="*/ 1880599 h 3167115"/>
              <a:gd name="connsiteX267" fmla="*/ 2323661 w 11455001"/>
              <a:gd name="connsiteY267" fmla="*/ 1960469 h 3167115"/>
              <a:gd name="connsiteX268" fmla="*/ 1938992 w 11455001"/>
              <a:gd name="connsiteY268" fmla="*/ 2098079 h 3167115"/>
              <a:gd name="connsiteX269" fmla="*/ 1163064 w 11455001"/>
              <a:gd name="connsiteY269" fmla="*/ 2354881 h 3167115"/>
              <a:gd name="connsiteX270" fmla="*/ 1004798 w 11455001"/>
              <a:gd name="connsiteY270" fmla="*/ 2432272 h 3167115"/>
              <a:gd name="connsiteX271" fmla="*/ 1126434 w 11455001"/>
              <a:gd name="connsiteY271" fmla="*/ 2367984 h 3167115"/>
              <a:gd name="connsiteX272" fmla="*/ 1399747 w 11455001"/>
              <a:gd name="connsiteY272" fmla="*/ 2207893 h 3167115"/>
              <a:gd name="connsiteX273" fmla="*/ 1478157 w 11455001"/>
              <a:gd name="connsiteY273" fmla="*/ 2138296 h 3167115"/>
              <a:gd name="connsiteX274" fmla="*/ 960126 w 11455001"/>
              <a:gd name="connsiteY274" fmla="*/ 2365161 h 3167115"/>
              <a:gd name="connsiteX275" fmla="*/ 818729 w 11455001"/>
              <a:gd name="connsiteY275" fmla="*/ 2374195 h 3167115"/>
              <a:gd name="connsiteX276" fmla="*/ 958680 w 11455001"/>
              <a:gd name="connsiteY276" fmla="*/ 2303358 h 3167115"/>
              <a:gd name="connsiteX277" fmla="*/ 1786668 w 11455001"/>
              <a:gd name="connsiteY277" fmla="*/ 1903300 h 3167115"/>
              <a:gd name="connsiteX278" fmla="*/ 2073159 w 11455001"/>
              <a:gd name="connsiteY278" fmla="*/ 1780039 h 3167115"/>
              <a:gd name="connsiteX279" fmla="*/ 2274651 w 11455001"/>
              <a:gd name="connsiteY279" fmla="*/ 1707957 h 3167115"/>
              <a:gd name="connsiteX280" fmla="*/ 1986714 w 11455001"/>
              <a:gd name="connsiteY280" fmla="*/ 1769415 h 3167115"/>
              <a:gd name="connsiteX281" fmla="*/ 1770249 w 11455001"/>
              <a:gd name="connsiteY281" fmla="*/ 1864743 h 3167115"/>
              <a:gd name="connsiteX282" fmla="*/ 1753726 w 11455001"/>
              <a:gd name="connsiteY282" fmla="*/ 1863260 h 3167115"/>
              <a:gd name="connsiteX283" fmla="*/ 1762673 w 11455001"/>
              <a:gd name="connsiteY283" fmla="*/ 1860598 h 3167115"/>
              <a:gd name="connsiteX284" fmla="*/ 1753728 w 11455001"/>
              <a:gd name="connsiteY284" fmla="*/ 1811216 h 3167115"/>
              <a:gd name="connsiteX285" fmla="*/ 2314978 w 11455001"/>
              <a:gd name="connsiteY285" fmla="*/ 1589667 h 3167115"/>
              <a:gd name="connsiteX286" fmla="*/ 2864510 w 11455001"/>
              <a:gd name="connsiteY286" fmla="*/ 1393084 h 3167115"/>
              <a:gd name="connsiteX287" fmla="*/ 2981003 w 11455001"/>
              <a:gd name="connsiteY287" fmla="*/ 1372180 h 3167115"/>
              <a:gd name="connsiteX288" fmla="*/ 2882825 w 11455001"/>
              <a:gd name="connsiteY288" fmla="*/ 1386529 h 3167115"/>
              <a:gd name="connsiteX289" fmla="*/ 1795501 w 11455001"/>
              <a:gd name="connsiteY289" fmla="*/ 1754729 h 3167115"/>
              <a:gd name="connsiteX290" fmla="*/ 1300929 w 11455001"/>
              <a:gd name="connsiteY290" fmla="*/ 1931647 h 3167115"/>
              <a:gd name="connsiteX291" fmla="*/ 1106019 w 11455001"/>
              <a:gd name="connsiteY291" fmla="*/ 2022148 h 3167115"/>
              <a:gd name="connsiteX292" fmla="*/ 1044485 w 11455001"/>
              <a:gd name="connsiteY292" fmla="*/ 2023387 h 3167115"/>
              <a:gd name="connsiteX293" fmla="*/ 952896 w 11455001"/>
              <a:gd name="connsiteY293" fmla="*/ 2056155 h 3167115"/>
              <a:gd name="connsiteX294" fmla="*/ 976354 w 11455001"/>
              <a:gd name="connsiteY294" fmla="*/ 2006215 h 3167115"/>
              <a:gd name="connsiteX295" fmla="*/ 871587 w 11455001"/>
              <a:gd name="connsiteY295" fmla="*/ 2002146 h 3167115"/>
              <a:gd name="connsiteX296" fmla="*/ 725047 w 11455001"/>
              <a:gd name="connsiteY296" fmla="*/ 2054571 h 3167115"/>
              <a:gd name="connsiteX297" fmla="*/ 663506 w 11455001"/>
              <a:gd name="connsiteY297" fmla="*/ 2055810 h 3167115"/>
              <a:gd name="connsiteX298" fmla="*/ 620280 w 11455001"/>
              <a:gd name="connsiteY298" fmla="*/ 2050502 h 3167115"/>
              <a:gd name="connsiteX299" fmla="*/ 693554 w 11455001"/>
              <a:gd name="connsiteY299" fmla="*/ 2024289 h 3167115"/>
              <a:gd name="connsiteX300" fmla="*/ 802011 w 11455001"/>
              <a:gd name="connsiteY300" fmla="*/ 1923171 h 3167115"/>
              <a:gd name="connsiteX301" fmla="*/ 917058 w 11455001"/>
              <a:gd name="connsiteY301" fmla="*/ 1840472 h 3167115"/>
              <a:gd name="connsiteX302" fmla="*/ 873839 w 11455001"/>
              <a:gd name="connsiteY302" fmla="*/ 1835156 h 3167115"/>
              <a:gd name="connsiteX303" fmla="*/ 1293692 w 11455001"/>
              <a:gd name="connsiteY303" fmla="*/ 1622641 h 3167115"/>
              <a:gd name="connsiteX304" fmla="*/ 1128837 w 11455001"/>
              <a:gd name="connsiteY304" fmla="*/ 1681621 h 3167115"/>
              <a:gd name="connsiteX305" fmla="*/ 1103933 w 11455001"/>
              <a:gd name="connsiteY305" fmla="*/ 1669757 h 3167115"/>
              <a:gd name="connsiteX306" fmla="*/ 707531 w 11455001"/>
              <a:gd name="connsiteY306" fmla="*/ 1832333 h 3167115"/>
              <a:gd name="connsiteX307" fmla="*/ 774215 w 11455001"/>
              <a:gd name="connsiteY307" fmla="*/ 1787703 h 3167115"/>
              <a:gd name="connsiteX308" fmla="*/ 1182343 w 11455001"/>
              <a:gd name="connsiteY308" fmla="*/ 1600160 h 3167115"/>
              <a:gd name="connsiteX309" fmla="*/ 997720 w 11455001"/>
              <a:gd name="connsiteY309" fmla="*/ 1603885 h 3167115"/>
              <a:gd name="connsiteX310" fmla="*/ 869494 w 11455001"/>
              <a:gd name="connsiteY310" fmla="*/ 1649755 h 3167115"/>
              <a:gd name="connsiteX311" fmla="*/ 704639 w 11455001"/>
              <a:gd name="connsiteY311" fmla="*/ 1708728 h 3167115"/>
              <a:gd name="connsiteX312" fmla="*/ 1306223 w 11455001"/>
              <a:gd name="connsiteY312" fmla="*/ 1368889 h 3167115"/>
              <a:gd name="connsiteX313" fmla="*/ 1592722 w 11455001"/>
              <a:gd name="connsiteY313" fmla="*/ 1245628 h 3167115"/>
              <a:gd name="connsiteX314" fmla="*/ 1579543 w 11455001"/>
              <a:gd name="connsiteY314" fmla="*/ 1208792 h 3167115"/>
              <a:gd name="connsiteX315" fmla="*/ 1348004 w 11455001"/>
              <a:gd name="connsiteY315" fmla="*/ 1312395 h 3167115"/>
              <a:gd name="connsiteX316" fmla="*/ 1043190 w 11455001"/>
              <a:gd name="connsiteY316" fmla="*/ 1442211 h 3167115"/>
              <a:gd name="connsiteX317" fmla="*/ 573522 w 11455001"/>
              <a:gd name="connsiteY317" fmla="*/ 1631000 h 3167115"/>
              <a:gd name="connsiteX318" fmla="*/ 706890 w 11455001"/>
              <a:gd name="connsiteY318" fmla="*/ 1541745 h 3167115"/>
              <a:gd name="connsiteX319" fmla="*/ 1046888 w 11455001"/>
              <a:gd name="connsiteY319" fmla="*/ 1337024 h 3167115"/>
              <a:gd name="connsiteX320" fmla="*/ 1248380 w 11455001"/>
              <a:gd name="connsiteY320" fmla="*/ 1264942 h 3167115"/>
              <a:gd name="connsiteX321" fmla="*/ 1125298 w 11455001"/>
              <a:gd name="connsiteY321" fmla="*/ 1267427 h 3167115"/>
              <a:gd name="connsiteX322" fmla="*/ 1723192 w 11455001"/>
              <a:gd name="connsiteY322" fmla="*/ 1032768 h 3167115"/>
              <a:gd name="connsiteX323" fmla="*/ 1808191 w 11455001"/>
              <a:gd name="connsiteY323" fmla="*/ 981590 h 3167115"/>
              <a:gd name="connsiteX324" fmla="*/ 2161367 w 11455001"/>
              <a:gd name="connsiteY324" fmla="*/ 813698 h 3167115"/>
              <a:gd name="connsiteX325" fmla="*/ 1996505 w 11455001"/>
              <a:gd name="connsiteY325" fmla="*/ 872678 h 3167115"/>
              <a:gd name="connsiteX326" fmla="*/ 1770108 w 11455001"/>
              <a:gd name="connsiteY326" fmla="*/ 932890 h 3167115"/>
              <a:gd name="connsiteX327" fmla="*/ 1989922 w 11455001"/>
              <a:gd name="connsiteY327" fmla="*/ 854260 h 3167115"/>
              <a:gd name="connsiteX328" fmla="*/ 2337955 w 11455001"/>
              <a:gd name="connsiteY328" fmla="*/ 729759 h 3167115"/>
              <a:gd name="connsiteX329" fmla="*/ 2001648 w 11455001"/>
              <a:gd name="connsiteY329" fmla="*/ 829293 h 3167115"/>
              <a:gd name="connsiteX330" fmla="*/ 2104969 w 11455001"/>
              <a:gd name="connsiteY330" fmla="*/ 771560 h 3167115"/>
              <a:gd name="connsiteX331" fmla="*/ 1866840 w 11455001"/>
              <a:gd name="connsiteY331" fmla="*/ 856745 h 3167115"/>
              <a:gd name="connsiteX332" fmla="*/ 1438945 w 11455001"/>
              <a:gd name="connsiteY332" fmla="*/ 989040 h 3167115"/>
              <a:gd name="connsiteX333" fmla="*/ 847640 w 11455001"/>
              <a:gd name="connsiteY333" fmla="*/ 1242117 h 3167115"/>
              <a:gd name="connsiteX334" fmla="*/ 877688 w 11455001"/>
              <a:gd name="connsiteY334" fmla="*/ 1210596 h 3167115"/>
              <a:gd name="connsiteX335" fmla="*/ 1004467 w 11455001"/>
              <a:gd name="connsiteY335" fmla="*/ 1102923 h 3167115"/>
              <a:gd name="connsiteX336" fmla="*/ 778064 w 11455001"/>
              <a:gd name="connsiteY336" fmla="*/ 1163142 h 3167115"/>
              <a:gd name="connsiteX337" fmla="*/ 844748 w 11455001"/>
              <a:gd name="connsiteY337" fmla="*/ 1118511 h 3167115"/>
              <a:gd name="connsiteX338" fmla="*/ 929748 w 11455001"/>
              <a:gd name="connsiteY338" fmla="*/ 1067333 h 3167115"/>
              <a:gd name="connsiteX339" fmla="*/ 649846 w 11455001"/>
              <a:gd name="connsiteY339" fmla="*/ 1209012 h 3167115"/>
              <a:gd name="connsiteX340" fmla="*/ 393395 w 11455001"/>
              <a:gd name="connsiteY340" fmla="*/ 1300745 h 3167115"/>
              <a:gd name="connsiteX341" fmla="*/ 581715 w 11455001"/>
              <a:gd name="connsiteY341" fmla="*/ 1191833 h 3167115"/>
              <a:gd name="connsiteX342" fmla="*/ 545079 w 11455001"/>
              <a:gd name="connsiteY342" fmla="*/ 1204943 h 3167115"/>
              <a:gd name="connsiteX343" fmla="*/ 630078 w 11455001"/>
              <a:gd name="connsiteY343" fmla="*/ 1153757 h 3167115"/>
              <a:gd name="connsiteX344" fmla="*/ 721666 w 11455001"/>
              <a:gd name="connsiteY344" fmla="*/ 1120997 h 3167115"/>
              <a:gd name="connsiteX345" fmla="*/ 800076 w 11455001"/>
              <a:gd name="connsiteY345" fmla="*/ 1051400 h 3167115"/>
              <a:gd name="connsiteX346" fmla="*/ 483537 w 11455001"/>
              <a:gd name="connsiteY346" fmla="*/ 1206182 h 3167115"/>
              <a:gd name="connsiteX347" fmla="*/ 323819 w 11455001"/>
              <a:gd name="connsiteY347" fmla="*/ 1221771 h 3167115"/>
              <a:gd name="connsiteX348" fmla="*/ 158963 w 11455001"/>
              <a:gd name="connsiteY348" fmla="*/ 1280750 h 3167115"/>
              <a:gd name="connsiteX349" fmla="*/ 523872 w 11455001"/>
              <a:gd name="connsiteY349" fmla="*/ 1087892 h 3167115"/>
              <a:gd name="connsiteX350" fmla="*/ 998677 w 11455001"/>
              <a:gd name="connsiteY350" fmla="*/ 855719 h 3167115"/>
              <a:gd name="connsiteX351" fmla="*/ 1010409 w 11455001"/>
              <a:gd name="connsiteY351" fmla="*/ 830746 h 3167115"/>
              <a:gd name="connsiteX352" fmla="*/ 1205312 w 11455001"/>
              <a:gd name="connsiteY352" fmla="*/ 740252 h 3167115"/>
              <a:gd name="connsiteX353" fmla="*/ 1162093 w 11455001"/>
              <a:gd name="connsiteY353" fmla="*/ 734944 h 3167115"/>
              <a:gd name="connsiteX354" fmla="*/ 820643 w 11455001"/>
              <a:gd name="connsiteY354" fmla="*/ 877862 h 3167115"/>
              <a:gd name="connsiteX355" fmla="*/ 735644 w 11455001"/>
              <a:gd name="connsiteY355" fmla="*/ 929041 h 3167115"/>
              <a:gd name="connsiteX356" fmla="*/ 740787 w 11455001"/>
              <a:gd name="connsiteY356" fmla="*/ 885657 h 3167115"/>
              <a:gd name="connsiteX357" fmla="*/ 709490 w 11455001"/>
              <a:gd name="connsiteY357" fmla="*/ 888414 h 3167115"/>
              <a:gd name="connsiteX358" fmla="*/ 663016 w 11455001"/>
              <a:gd name="connsiteY358" fmla="*/ 908167 h 3167115"/>
              <a:gd name="connsiteX359" fmla="*/ 673185 w 11455001"/>
              <a:gd name="connsiteY359" fmla="*/ 903347 h 3167115"/>
              <a:gd name="connsiteX360" fmla="*/ 819197 w 11455001"/>
              <a:gd name="connsiteY360" fmla="*/ 816060 h 3167115"/>
              <a:gd name="connsiteX361" fmla="*/ 307755 w 11455001"/>
              <a:gd name="connsiteY361" fmla="*/ 1061336 h 3167115"/>
              <a:gd name="connsiteX362" fmla="*/ 47992 w 11455001"/>
              <a:gd name="connsiteY362" fmla="*/ 1171789 h 3167115"/>
              <a:gd name="connsiteX363" fmla="*/ 0 w 11455001"/>
              <a:gd name="connsiteY363" fmla="*/ 1190862 h 3167115"/>
              <a:gd name="connsiteX364" fmla="*/ 0 w 11455001"/>
              <a:gd name="connsiteY364" fmla="*/ 1135213 h 3167115"/>
              <a:gd name="connsiteX365" fmla="*/ 853 w 11455001"/>
              <a:gd name="connsiteY365" fmla="*/ 1134772 h 3167115"/>
              <a:gd name="connsiteX366" fmla="*/ 111399 w 11455001"/>
              <a:gd name="connsiteY366" fmla="*/ 1090034 h 3167115"/>
              <a:gd name="connsiteX367" fmla="*/ 1496 w 11455001"/>
              <a:gd name="connsiteY367" fmla="*/ 1129349 h 3167115"/>
              <a:gd name="connsiteX368" fmla="*/ 0 w 11455001"/>
              <a:gd name="connsiteY368" fmla="*/ 1129428 h 3167115"/>
              <a:gd name="connsiteX369" fmla="*/ 0 w 11455001"/>
              <a:gd name="connsiteY369" fmla="*/ 1044615 h 3167115"/>
              <a:gd name="connsiteX370" fmla="*/ 22405 w 11455001"/>
              <a:gd name="connsiteY370" fmla="*/ 1036181 h 3167115"/>
              <a:gd name="connsiteX371" fmla="*/ 115097 w 11455001"/>
              <a:gd name="connsiteY371" fmla="*/ 984847 h 3167115"/>
              <a:gd name="connsiteX372" fmla="*/ 193507 w 11455001"/>
              <a:gd name="connsiteY372" fmla="*/ 915250 h 3167115"/>
              <a:gd name="connsiteX373" fmla="*/ 521779 w 11455001"/>
              <a:gd name="connsiteY373" fmla="*/ 735502 h 3167115"/>
              <a:gd name="connsiteX374" fmla="*/ 881544 w 11455001"/>
              <a:gd name="connsiteY374" fmla="*/ 586028 h 3167115"/>
              <a:gd name="connsiteX375" fmla="*/ 765051 w 11455001"/>
              <a:gd name="connsiteY375" fmla="*/ 606925 h 3167115"/>
              <a:gd name="connsiteX376" fmla="*/ 103425 w 11455001"/>
              <a:gd name="connsiteY376" fmla="*/ 934169 h 3167115"/>
              <a:gd name="connsiteX377" fmla="*/ 0 w 11455001"/>
              <a:gd name="connsiteY377" fmla="*/ 980204 h 3167115"/>
              <a:gd name="connsiteX378" fmla="*/ 0 w 11455001"/>
              <a:gd name="connsiteY378" fmla="*/ 915305 h 3167115"/>
              <a:gd name="connsiteX379" fmla="*/ 114093 w 11455001"/>
              <a:gd name="connsiteY379" fmla="*/ 855698 h 3167115"/>
              <a:gd name="connsiteX380" fmla="*/ 951919 w 11455001"/>
              <a:gd name="connsiteY380" fmla="*/ 436210 h 3167115"/>
              <a:gd name="connsiteX381" fmla="*/ 733026 w 11455001"/>
              <a:gd name="connsiteY381" fmla="*/ 524741 h 3167115"/>
              <a:gd name="connsiteX382" fmla="*/ 695484 w 11455001"/>
              <a:gd name="connsiteY382" fmla="*/ 527949 h 3167115"/>
              <a:gd name="connsiteX383" fmla="*/ 703200 w 11455001"/>
              <a:gd name="connsiteY383" fmla="*/ 525190 h 3167115"/>
              <a:gd name="connsiteX384" fmla="*/ 713790 w 11455001"/>
              <a:gd name="connsiteY384" fmla="*/ 521402 h 3167115"/>
              <a:gd name="connsiteX385" fmla="*/ 597297 w 11455001"/>
              <a:gd name="connsiteY385" fmla="*/ 542299 h 3167115"/>
              <a:gd name="connsiteX386" fmla="*/ 340853 w 11455001"/>
              <a:gd name="connsiteY386" fmla="*/ 634039 h 3167115"/>
              <a:gd name="connsiteX387" fmla="*/ 937294 w 11455001"/>
              <a:gd name="connsiteY387" fmla="*/ 337578 h 3167115"/>
              <a:gd name="connsiteX388" fmla="*/ 765850 w 11455001"/>
              <a:gd name="connsiteY388" fmla="*/ 378139 h 3167115"/>
              <a:gd name="connsiteX389" fmla="*/ 479358 w 11455001"/>
              <a:gd name="connsiteY389" fmla="*/ 501401 h 3167115"/>
              <a:gd name="connsiteX390" fmla="*/ 454454 w 11455001"/>
              <a:gd name="connsiteY390" fmla="*/ 489537 h 3167115"/>
              <a:gd name="connsiteX391" fmla="*/ 569501 w 11455001"/>
              <a:gd name="connsiteY391" fmla="*/ 406838 h 3167115"/>
              <a:gd name="connsiteX392" fmla="*/ 307907 w 11455001"/>
              <a:gd name="connsiteY392" fmla="*/ 541955 h 3167115"/>
              <a:gd name="connsiteX393" fmla="*/ 94689 w 11455001"/>
              <a:gd name="connsiteY393" fmla="*/ 639011 h 3167115"/>
              <a:gd name="connsiteX394" fmla="*/ 143051 w 11455001"/>
              <a:gd name="connsiteY394" fmla="*/ 600935 h 3167115"/>
              <a:gd name="connsiteX395" fmla="*/ 81510 w 11455001"/>
              <a:gd name="connsiteY395" fmla="*/ 602174 h 3167115"/>
              <a:gd name="connsiteX396" fmla="*/ 45992 w 11455001"/>
              <a:gd name="connsiteY396" fmla="*/ 615692 h 3167115"/>
              <a:gd name="connsiteX397" fmla="*/ 0 w 11455001"/>
              <a:gd name="connsiteY397" fmla="*/ 633884 h 3167115"/>
              <a:gd name="connsiteX398" fmla="*/ 0 w 11455001"/>
              <a:gd name="connsiteY398" fmla="*/ 482320 h 3167115"/>
              <a:gd name="connsiteX399" fmla="*/ 97303 w 11455001"/>
              <a:gd name="connsiteY399" fmla="*/ 434239 h 3167115"/>
              <a:gd name="connsiteX400" fmla="*/ 223713 w 11455001"/>
              <a:gd name="connsiteY400" fmla="*/ 364348 h 3167115"/>
              <a:gd name="connsiteX401" fmla="*/ 655299 w 11455001"/>
              <a:gd name="connsiteY401" fmla="*/ 126866 h 3167115"/>
              <a:gd name="connsiteX402" fmla="*/ 842022 w 11455001"/>
              <a:gd name="connsiteY402" fmla="*/ 33575 h 3167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</a:cxnLst>
            <a:rect l="l" t="t" r="r" b="b"/>
            <a:pathLst>
              <a:path w="11455001" h="3167115">
                <a:moveTo>
                  <a:pt x="8902422" y="2619119"/>
                </a:moveTo>
                <a:cubicBezTo>
                  <a:pt x="8948939" y="2633634"/>
                  <a:pt x="8931911" y="2629344"/>
                  <a:pt x="8900955" y="2622238"/>
                </a:cubicBezTo>
                <a:lnTo>
                  <a:pt x="8886709" y="2619209"/>
                </a:lnTo>
                <a:close/>
                <a:moveTo>
                  <a:pt x="2335235" y="2454884"/>
                </a:moveTo>
                <a:cubicBezTo>
                  <a:pt x="2335235" y="2454884"/>
                  <a:pt x="2298598" y="2467986"/>
                  <a:pt x="2225325" y="2494199"/>
                </a:cubicBezTo>
                <a:cubicBezTo>
                  <a:pt x="2261961" y="2481096"/>
                  <a:pt x="2316913" y="2461438"/>
                  <a:pt x="2335235" y="2454884"/>
                </a:cubicBezTo>
                <a:close/>
                <a:moveTo>
                  <a:pt x="1730263" y="1861155"/>
                </a:moveTo>
                <a:lnTo>
                  <a:pt x="1753726" y="1863260"/>
                </a:lnTo>
                <a:lnTo>
                  <a:pt x="1747828" y="1865015"/>
                </a:lnTo>
                <a:cubicBezTo>
                  <a:pt x="1742385" y="1865258"/>
                  <a:pt x="1736490" y="1864121"/>
                  <a:pt x="1730263" y="1861155"/>
                </a:cubicBezTo>
                <a:close/>
                <a:moveTo>
                  <a:pt x="10416373" y="1842537"/>
                </a:moveTo>
                <a:cubicBezTo>
                  <a:pt x="10415802" y="1842737"/>
                  <a:pt x="10399683" y="1844610"/>
                  <a:pt x="10377430" y="1847378"/>
                </a:cubicBezTo>
                <a:lnTo>
                  <a:pt x="10324124" y="1854573"/>
                </a:lnTo>
                <a:lnTo>
                  <a:pt x="10362041" y="1847688"/>
                </a:lnTo>
                <a:cubicBezTo>
                  <a:pt x="10401969" y="1843791"/>
                  <a:pt x="10416945" y="1842331"/>
                  <a:pt x="10416373" y="1842537"/>
                </a:cubicBezTo>
                <a:close/>
                <a:moveTo>
                  <a:pt x="660385" y="909415"/>
                </a:moveTo>
                <a:lnTo>
                  <a:pt x="608691" y="938751"/>
                </a:lnTo>
                <a:cubicBezTo>
                  <a:pt x="591815" y="949332"/>
                  <a:pt x="576290" y="960078"/>
                  <a:pt x="564199" y="969596"/>
                </a:cubicBezTo>
                <a:cubicBezTo>
                  <a:pt x="472610" y="1002363"/>
                  <a:pt x="405926" y="1046987"/>
                  <a:pt x="350974" y="1066651"/>
                </a:cubicBezTo>
                <a:cubicBezTo>
                  <a:pt x="484343" y="977390"/>
                  <a:pt x="527562" y="982705"/>
                  <a:pt x="612561" y="931527"/>
                </a:cubicBezTo>
                <a:cubicBezTo>
                  <a:pt x="614852" y="930707"/>
                  <a:pt x="622088" y="927469"/>
                  <a:pt x="632711" y="922533"/>
                </a:cubicBezTo>
                <a:close/>
                <a:moveTo>
                  <a:pt x="663016" y="908167"/>
                </a:moveTo>
                <a:lnTo>
                  <a:pt x="660385" y="909415"/>
                </a:lnTo>
                <a:lnTo>
                  <a:pt x="661290" y="908901"/>
                </a:lnTo>
                <a:close/>
                <a:moveTo>
                  <a:pt x="340853" y="634039"/>
                </a:moveTo>
                <a:cubicBezTo>
                  <a:pt x="230943" y="673355"/>
                  <a:pt x="285894" y="653697"/>
                  <a:pt x="340853" y="634039"/>
                </a:cubicBezTo>
                <a:close/>
                <a:moveTo>
                  <a:pt x="695484" y="527949"/>
                </a:moveTo>
                <a:lnTo>
                  <a:pt x="684025" y="532048"/>
                </a:lnTo>
                <a:cubicBezTo>
                  <a:pt x="672577" y="536142"/>
                  <a:pt x="667999" y="537779"/>
                  <a:pt x="695475" y="527950"/>
                </a:cubicBezTo>
                <a:close/>
                <a:moveTo>
                  <a:pt x="9320319" y="415701"/>
                </a:moveTo>
                <a:cubicBezTo>
                  <a:pt x="9308048" y="417494"/>
                  <a:pt x="9294310" y="422409"/>
                  <a:pt x="9275992" y="428960"/>
                </a:cubicBezTo>
                <a:cubicBezTo>
                  <a:pt x="9282581" y="447378"/>
                  <a:pt x="9337533" y="427721"/>
                  <a:pt x="9355848" y="421166"/>
                </a:cubicBezTo>
                <a:cubicBezTo>
                  <a:pt x="9343395" y="415234"/>
                  <a:pt x="9332590" y="413907"/>
                  <a:pt x="9320319" y="415701"/>
                </a:cubicBezTo>
                <a:close/>
                <a:moveTo>
                  <a:pt x="917487" y="0"/>
                </a:moveTo>
                <a:lnTo>
                  <a:pt x="11299954" y="0"/>
                </a:lnTo>
                <a:lnTo>
                  <a:pt x="11149607" y="49530"/>
                </a:lnTo>
                <a:cubicBezTo>
                  <a:pt x="10596424" y="221453"/>
                  <a:pt x="10052962" y="348353"/>
                  <a:pt x="9577107" y="404331"/>
                </a:cubicBezTo>
                <a:cubicBezTo>
                  <a:pt x="10146378" y="327920"/>
                  <a:pt x="10710607" y="237408"/>
                  <a:pt x="11293364" y="82614"/>
                </a:cubicBezTo>
                <a:lnTo>
                  <a:pt x="11455001" y="37256"/>
                </a:lnTo>
                <a:lnTo>
                  <a:pt x="11455001" y="145511"/>
                </a:lnTo>
                <a:lnTo>
                  <a:pt x="11320816" y="196016"/>
                </a:lnTo>
                <a:cubicBezTo>
                  <a:pt x="11284179" y="209119"/>
                  <a:pt x="11210912" y="235331"/>
                  <a:pt x="11158246" y="254169"/>
                </a:cubicBezTo>
                <a:lnTo>
                  <a:pt x="11119323" y="268091"/>
                </a:lnTo>
                <a:lnTo>
                  <a:pt x="11119317" y="268091"/>
                </a:lnTo>
                <a:lnTo>
                  <a:pt x="11105050" y="273196"/>
                </a:lnTo>
                <a:lnTo>
                  <a:pt x="11101862" y="274336"/>
                </a:lnTo>
                <a:cubicBezTo>
                  <a:pt x="11097425" y="275923"/>
                  <a:pt x="11096065" y="276410"/>
                  <a:pt x="11098676" y="275477"/>
                </a:cubicBezTo>
                <a:lnTo>
                  <a:pt x="11105050" y="273196"/>
                </a:lnTo>
                <a:lnTo>
                  <a:pt x="11119323" y="268091"/>
                </a:lnTo>
                <a:lnTo>
                  <a:pt x="11388478" y="226339"/>
                </a:lnTo>
                <a:lnTo>
                  <a:pt x="11455001" y="205987"/>
                </a:lnTo>
                <a:lnTo>
                  <a:pt x="11455001" y="220821"/>
                </a:lnTo>
                <a:lnTo>
                  <a:pt x="11355962" y="250950"/>
                </a:lnTo>
                <a:cubicBezTo>
                  <a:pt x="11210707" y="292525"/>
                  <a:pt x="11068386" y="327859"/>
                  <a:pt x="10942736" y="352037"/>
                </a:cubicBezTo>
                <a:cubicBezTo>
                  <a:pt x="9958726" y="662503"/>
                  <a:pt x="8932297" y="738868"/>
                  <a:pt x="8037783" y="664176"/>
                </a:cubicBezTo>
                <a:cubicBezTo>
                  <a:pt x="8024612" y="627347"/>
                  <a:pt x="8006290" y="633895"/>
                  <a:pt x="8006290" y="633895"/>
                </a:cubicBezTo>
                <a:cubicBezTo>
                  <a:pt x="8019468" y="670731"/>
                  <a:pt x="8019468" y="670731"/>
                  <a:pt x="8037783" y="664176"/>
                </a:cubicBezTo>
                <a:cubicBezTo>
                  <a:pt x="8636324" y="720106"/>
                  <a:pt x="9301543" y="731412"/>
                  <a:pt x="9988774" y="630982"/>
                </a:cubicBezTo>
                <a:cubicBezTo>
                  <a:pt x="10105267" y="610078"/>
                  <a:pt x="10448156" y="528962"/>
                  <a:pt x="10221760" y="589182"/>
                </a:cubicBezTo>
                <a:cubicBezTo>
                  <a:pt x="10068630" y="623188"/>
                  <a:pt x="10136760" y="640360"/>
                  <a:pt x="10210027" y="614148"/>
                </a:cubicBezTo>
                <a:cubicBezTo>
                  <a:pt x="10314794" y="618217"/>
                  <a:pt x="10376335" y="616977"/>
                  <a:pt x="10449602" y="590765"/>
                </a:cubicBezTo>
                <a:cubicBezTo>
                  <a:pt x="10449602" y="590765"/>
                  <a:pt x="10572684" y="588280"/>
                  <a:pt x="10584416" y="563313"/>
                </a:cubicBezTo>
                <a:cubicBezTo>
                  <a:pt x="10591006" y="581725"/>
                  <a:pt x="10499417" y="614492"/>
                  <a:pt x="10481095" y="621047"/>
                </a:cubicBezTo>
                <a:cubicBezTo>
                  <a:pt x="10327973" y="655047"/>
                  <a:pt x="10119891" y="708711"/>
                  <a:pt x="9935268" y="712443"/>
                </a:cubicBezTo>
                <a:cubicBezTo>
                  <a:pt x="9402613" y="840668"/>
                  <a:pt x="8878791" y="820329"/>
                  <a:pt x="8423100" y="817161"/>
                </a:cubicBezTo>
                <a:cubicBezTo>
                  <a:pt x="8534449" y="839642"/>
                  <a:pt x="8664120" y="855575"/>
                  <a:pt x="8768888" y="859644"/>
                </a:cubicBezTo>
                <a:cubicBezTo>
                  <a:pt x="9267798" y="868120"/>
                  <a:pt x="9838536" y="788587"/>
                  <a:pt x="10336001" y="735267"/>
                </a:cubicBezTo>
                <a:cubicBezTo>
                  <a:pt x="10121337" y="770513"/>
                  <a:pt x="9913256" y="824178"/>
                  <a:pt x="9735222" y="846321"/>
                </a:cubicBezTo>
                <a:cubicBezTo>
                  <a:pt x="9735222" y="846321"/>
                  <a:pt x="9434106" y="870950"/>
                  <a:pt x="9563771" y="886882"/>
                </a:cubicBezTo>
                <a:cubicBezTo>
                  <a:pt x="9643633" y="879088"/>
                  <a:pt x="9625312" y="885636"/>
                  <a:pt x="9741804" y="864739"/>
                </a:cubicBezTo>
                <a:cubicBezTo>
                  <a:pt x="9815078" y="838527"/>
                  <a:pt x="9913256" y="824178"/>
                  <a:pt x="9993112" y="816383"/>
                </a:cubicBezTo>
                <a:cubicBezTo>
                  <a:pt x="10202639" y="824522"/>
                  <a:pt x="9884654" y="917501"/>
                  <a:pt x="9848017" y="930611"/>
                </a:cubicBezTo>
                <a:cubicBezTo>
                  <a:pt x="9884654" y="917501"/>
                  <a:pt x="10142544" y="887564"/>
                  <a:pt x="10160866" y="881009"/>
                </a:cubicBezTo>
                <a:cubicBezTo>
                  <a:pt x="9726381" y="994892"/>
                  <a:pt x="9375457" y="995794"/>
                  <a:pt x="8994478" y="1028217"/>
                </a:cubicBezTo>
                <a:cubicBezTo>
                  <a:pt x="9345409" y="1027315"/>
                  <a:pt x="9609888" y="1015796"/>
                  <a:pt x="9984278" y="964955"/>
                </a:cubicBezTo>
                <a:cubicBezTo>
                  <a:pt x="10217263" y="923154"/>
                  <a:pt x="10235578" y="916599"/>
                  <a:pt x="10511790" y="880114"/>
                </a:cubicBezTo>
                <a:cubicBezTo>
                  <a:pt x="10530105" y="873559"/>
                  <a:pt x="11032720" y="776855"/>
                  <a:pt x="11032720" y="776855"/>
                </a:cubicBezTo>
                <a:cubicBezTo>
                  <a:pt x="11039302" y="795266"/>
                  <a:pt x="10984350" y="814924"/>
                  <a:pt x="10984350" y="814924"/>
                </a:cubicBezTo>
                <a:cubicBezTo>
                  <a:pt x="10935988" y="853000"/>
                  <a:pt x="10856132" y="860794"/>
                  <a:pt x="10782858" y="887006"/>
                </a:cubicBezTo>
                <a:cubicBezTo>
                  <a:pt x="10538140" y="953780"/>
                  <a:pt x="10311744" y="1013992"/>
                  <a:pt x="10060436" y="1062348"/>
                </a:cubicBezTo>
                <a:cubicBezTo>
                  <a:pt x="10023807" y="1075451"/>
                  <a:pt x="9900725" y="1077936"/>
                  <a:pt x="9888992" y="1102909"/>
                </a:cubicBezTo>
                <a:cubicBezTo>
                  <a:pt x="9895581" y="1121321"/>
                  <a:pt x="10073615" y="1099177"/>
                  <a:pt x="10091930" y="1092629"/>
                </a:cubicBezTo>
                <a:cubicBezTo>
                  <a:pt x="10294875" y="1082350"/>
                  <a:pt x="9933664" y="1170021"/>
                  <a:pt x="9872123" y="1171260"/>
                </a:cubicBezTo>
                <a:cubicBezTo>
                  <a:pt x="9767356" y="1167191"/>
                  <a:pt x="9516055" y="1215546"/>
                  <a:pt x="9639137" y="1213061"/>
                </a:cubicBezTo>
                <a:cubicBezTo>
                  <a:pt x="9848665" y="1221199"/>
                  <a:pt x="9995205" y="1168774"/>
                  <a:pt x="10186410" y="1183468"/>
                </a:cubicBezTo>
                <a:cubicBezTo>
                  <a:pt x="10321225" y="1156016"/>
                  <a:pt x="10174685" y="1208434"/>
                  <a:pt x="10119733" y="1228091"/>
                </a:cubicBezTo>
                <a:cubicBezTo>
                  <a:pt x="9929966" y="1275208"/>
                  <a:pt x="9893330" y="1288310"/>
                  <a:pt x="9715296" y="1310454"/>
                </a:cubicBezTo>
                <a:cubicBezTo>
                  <a:pt x="9653755" y="1311693"/>
                  <a:pt x="9414180" y="1335082"/>
                  <a:pt x="9555584" y="1326042"/>
                </a:cubicBezTo>
                <a:cubicBezTo>
                  <a:pt x="9598803" y="1331351"/>
                  <a:pt x="9696981" y="1317008"/>
                  <a:pt x="9765111" y="1334180"/>
                </a:cubicBezTo>
                <a:cubicBezTo>
                  <a:pt x="9881604" y="1313277"/>
                  <a:pt x="9986364" y="1317346"/>
                  <a:pt x="10066227" y="1309552"/>
                </a:cubicBezTo>
                <a:cubicBezTo>
                  <a:pt x="10170987" y="1313621"/>
                  <a:pt x="10317528" y="1261196"/>
                  <a:pt x="10415705" y="1246854"/>
                </a:cubicBezTo>
                <a:cubicBezTo>
                  <a:pt x="10557102" y="1237813"/>
                  <a:pt x="10312384" y="1304587"/>
                  <a:pt x="10325563" y="1341417"/>
                </a:cubicBezTo>
                <a:cubicBezTo>
                  <a:pt x="10307248" y="1347972"/>
                  <a:pt x="10380515" y="1321759"/>
                  <a:pt x="10380515" y="1321759"/>
                </a:cubicBezTo>
                <a:cubicBezTo>
                  <a:pt x="10320419" y="1384801"/>
                  <a:pt x="10288926" y="1354520"/>
                  <a:pt x="10179022" y="1393842"/>
                </a:cubicBezTo>
                <a:cubicBezTo>
                  <a:pt x="10210516" y="1424116"/>
                  <a:pt x="10338741" y="1378246"/>
                  <a:pt x="10228838" y="1417569"/>
                </a:cubicBezTo>
                <a:cubicBezTo>
                  <a:pt x="10137249" y="1450329"/>
                  <a:pt x="9927722" y="1442190"/>
                  <a:pt x="9861038" y="1486821"/>
                </a:cubicBezTo>
                <a:cubicBezTo>
                  <a:pt x="9836133" y="1474958"/>
                  <a:pt x="9774592" y="1476197"/>
                  <a:pt x="9737955" y="1489307"/>
                </a:cubicBezTo>
                <a:cubicBezTo>
                  <a:pt x="9762860" y="1501170"/>
                  <a:pt x="9824401" y="1499924"/>
                  <a:pt x="9861038" y="1486821"/>
                </a:cubicBezTo>
                <a:cubicBezTo>
                  <a:pt x="10009024" y="1496199"/>
                  <a:pt x="10162153" y="1462192"/>
                  <a:pt x="10333598" y="1421631"/>
                </a:cubicBezTo>
                <a:cubicBezTo>
                  <a:pt x="9893977" y="1578898"/>
                  <a:pt x="9549635" y="1598219"/>
                  <a:pt x="9162074" y="1612223"/>
                </a:cubicBezTo>
                <a:cubicBezTo>
                  <a:pt x="8872691" y="1611879"/>
                  <a:pt x="8558396" y="1599671"/>
                  <a:pt x="8280739" y="1574361"/>
                </a:cubicBezTo>
                <a:cubicBezTo>
                  <a:pt x="7818465" y="1552775"/>
                  <a:pt x="7471232" y="1448491"/>
                  <a:pt x="7050724" y="1370418"/>
                </a:cubicBezTo>
                <a:cubicBezTo>
                  <a:pt x="7000916" y="1346691"/>
                  <a:pt x="6685176" y="1272681"/>
                  <a:pt x="6648546" y="1285790"/>
                </a:cubicBezTo>
                <a:cubicBezTo>
                  <a:pt x="6630224" y="1292345"/>
                  <a:pt x="6655128" y="1304209"/>
                  <a:pt x="6673450" y="1297654"/>
                </a:cubicBezTo>
                <a:cubicBezTo>
                  <a:pt x="6766485" y="1326689"/>
                  <a:pt x="6952554" y="1384767"/>
                  <a:pt x="7014094" y="1383521"/>
                </a:cubicBezTo>
                <a:cubicBezTo>
                  <a:pt x="7454356" y="1516848"/>
                  <a:pt x="7788418" y="1584303"/>
                  <a:pt x="8245555" y="1649273"/>
                </a:cubicBezTo>
                <a:cubicBezTo>
                  <a:pt x="8789137" y="1724860"/>
                  <a:pt x="9318095" y="1701822"/>
                  <a:pt x="9908601" y="1677538"/>
                </a:cubicBezTo>
                <a:cubicBezTo>
                  <a:pt x="9945231" y="1664428"/>
                  <a:pt x="10025094" y="1656634"/>
                  <a:pt x="10043409" y="1650079"/>
                </a:cubicBezTo>
                <a:cubicBezTo>
                  <a:pt x="10043409" y="1650079"/>
                  <a:pt x="9933506" y="1689401"/>
                  <a:pt x="10031683" y="1675052"/>
                </a:cubicBezTo>
                <a:cubicBezTo>
                  <a:pt x="10111539" y="1667258"/>
                  <a:pt x="10307888" y="1638560"/>
                  <a:pt x="10351114" y="1643868"/>
                </a:cubicBezTo>
                <a:cubicBezTo>
                  <a:pt x="9855095" y="1758991"/>
                  <a:pt x="9405987" y="1774242"/>
                  <a:pt x="8931980" y="1777623"/>
                </a:cubicBezTo>
                <a:cubicBezTo>
                  <a:pt x="8931980" y="1777623"/>
                  <a:pt x="8931980" y="1777623"/>
                  <a:pt x="8913665" y="1784177"/>
                </a:cubicBezTo>
                <a:cubicBezTo>
                  <a:pt x="8907076" y="1765759"/>
                  <a:pt x="8895343" y="1790732"/>
                  <a:pt x="8870439" y="1778869"/>
                </a:cubicBezTo>
                <a:cubicBezTo>
                  <a:pt x="8877028" y="1797287"/>
                  <a:pt x="8895343" y="1790732"/>
                  <a:pt x="8913665" y="1784177"/>
                </a:cubicBezTo>
                <a:cubicBezTo>
                  <a:pt x="8920255" y="1802596"/>
                  <a:pt x="8931980" y="1777623"/>
                  <a:pt x="8931980" y="1777623"/>
                </a:cubicBezTo>
                <a:cubicBezTo>
                  <a:pt x="9173001" y="1816043"/>
                  <a:pt x="9412576" y="1792660"/>
                  <a:pt x="9628692" y="1819210"/>
                </a:cubicBezTo>
                <a:cubicBezTo>
                  <a:pt x="9720281" y="1786450"/>
                  <a:pt x="9758364" y="1835143"/>
                  <a:pt x="9703412" y="1854800"/>
                </a:cubicBezTo>
                <a:cubicBezTo>
                  <a:pt x="9575186" y="1900670"/>
                  <a:pt x="9315851" y="1868805"/>
                  <a:pt x="9224262" y="1901572"/>
                </a:cubicBezTo>
                <a:cubicBezTo>
                  <a:pt x="9211084" y="1864736"/>
                  <a:pt x="9192769" y="1871291"/>
                  <a:pt x="9192769" y="1871291"/>
                </a:cubicBezTo>
                <a:lnTo>
                  <a:pt x="9168038" y="1880138"/>
                </a:lnTo>
                <a:lnTo>
                  <a:pt x="9137817" y="1890948"/>
                </a:lnTo>
                <a:cubicBezTo>
                  <a:pt x="9137817" y="1890948"/>
                  <a:pt x="9146974" y="1887672"/>
                  <a:pt x="9158422" y="1883577"/>
                </a:cubicBezTo>
                <a:lnTo>
                  <a:pt x="9168038" y="1880138"/>
                </a:lnTo>
                <a:lnTo>
                  <a:pt x="9179029" y="1876206"/>
                </a:lnTo>
                <a:cubicBezTo>
                  <a:pt x="9188189" y="1872929"/>
                  <a:pt x="9192769" y="1871291"/>
                  <a:pt x="9192769" y="1871291"/>
                </a:cubicBezTo>
                <a:cubicBezTo>
                  <a:pt x="9205940" y="1908120"/>
                  <a:pt x="9224262" y="1901572"/>
                  <a:pt x="9224262" y="1901572"/>
                </a:cubicBezTo>
                <a:cubicBezTo>
                  <a:pt x="9347344" y="1899087"/>
                  <a:pt x="9427200" y="1891292"/>
                  <a:pt x="9538550" y="1913773"/>
                </a:cubicBezTo>
                <a:cubicBezTo>
                  <a:pt x="9575186" y="1900670"/>
                  <a:pt x="9888035" y="1851075"/>
                  <a:pt x="9894624" y="1869493"/>
                </a:cubicBezTo>
                <a:cubicBezTo>
                  <a:pt x="9894624" y="1869493"/>
                  <a:pt x="9613269" y="1949363"/>
                  <a:pt x="9729762" y="1928466"/>
                </a:cubicBezTo>
                <a:cubicBezTo>
                  <a:pt x="9914385" y="1924741"/>
                  <a:pt x="10085830" y="1884180"/>
                  <a:pt x="10245548" y="1868591"/>
                </a:cubicBezTo>
                <a:cubicBezTo>
                  <a:pt x="10254706" y="1865314"/>
                  <a:pt x="10276546" y="1861396"/>
                  <a:pt x="10301664" y="1857603"/>
                </a:cubicBezTo>
                <a:lnTo>
                  <a:pt x="10324124" y="1854573"/>
                </a:lnTo>
                <a:lnTo>
                  <a:pt x="9772706" y="1954651"/>
                </a:lnTo>
                <a:cubicBezTo>
                  <a:pt x="9590734" y="1973007"/>
                  <a:pt x="9416920" y="1978061"/>
                  <a:pt x="9232297" y="1981786"/>
                </a:cubicBezTo>
                <a:cubicBezTo>
                  <a:pt x="9207393" y="1969923"/>
                  <a:pt x="9011037" y="1998621"/>
                  <a:pt x="9090893" y="1990827"/>
                </a:cubicBezTo>
                <a:cubicBezTo>
                  <a:pt x="9245469" y="2018623"/>
                  <a:pt x="9411777" y="2021446"/>
                  <a:pt x="9571496" y="2005857"/>
                </a:cubicBezTo>
                <a:cubicBezTo>
                  <a:pt x="9418366" y="2039864"/>
                  <a:pt x="9288695" y="2023931"/>
                  <a:pt x="9135565" y="2057938"/>
                </a:cubicBezTo>
                <a:cubicBezTo>
                  <a:pt x="9233743" y="2043589"/>
                  <a:pt x="9301874" y="2060761"/>
                  <a:pt x="9388319" y="2071385"/>
                </a:cubicBezTo>
                <a:cubicBezTo>
                  <a:pt x="9296730" y="2104145"/>
                  <a:pt x="9246915" y="2080418"/>
                  <a:pt x="9167059" y="2088220"/>
                </a:cubicBezTo>
                <a:cubicBezTo>
                  <a:pt x="9148744" y="2094767"/>
                  <a:pt x="9118696" y="2126288"/>
                  <a:pt x="9057155" y="2127535"/>
                </a:cubicBezTo>
                <a:cubicBezTo>
                  <a:pt x="9038834" y="2134083"/>
                  <a:pt x="8902580" y="2099739"/>
                  <a:pt x="8884265" y="2106294"/>
                </a:cubicBezTo>
                <a:cubicBezTo>
                  <a:pt x="8824170" y="2169336"/>
                  <a:pt x="8958978" y="2141884"/>
                  <a:pt x="8995614" y="2128774"/>
                </a:cubicBezTo>
                <a:cubicBezTo>
                  <a:pt x="8995614" y="2128774"/>
                  <a:pt x="8995614" y="2128774"/>
                  <a:pt x="8947252" y="2166850"/>
                </a:cubicBezTo>
                <a:cubicBezTo>
                  <a:pt x="9108410" y="2213064"/>
                  <a:pt x="9347985" y="2189675"/>
                  <a:pt x="9692326" y="2170361"/>
                </a:cubicBezTo>
                <a:cubicBezTo>
                  <a:pt x="9852045" y="2154773"/>
                  <a:pt x="10208113" y="2110487"/>
                  <a:pt x="10386147" y="2088343"/>
                </a:cubicBezTo>
                <a:cubicBezTo>
                  <a:pt x="10386147" y="2088343"/>
                  <a:pt x="10552448" y="2091166"/>
                  <a:pt x="10472592" y="2098961"/>
                </a:cubicBezTo>
                <a:cubicBezTo>
                  <a:pt x="10184655" y="2160426"/>
                  <a:pt x="9853491" y="2216569"/>
                  <a:pt x="9633677" y="2295206"/>
                </a:cubicBezTo>
                <a:cubicBezTo>
                  <a:pt x="9633677" y="2295206"/>
                  <a:pt x="9621952" y="2320172"/>
                  <a:pt x="9597040" y="2308309"/>
                </a:cubicBezTo>
                <a:cubicBezTo>
                  <a:pt x="9523774" y="2334521"/>
                  <a:pt x="9449054" y="2298931"/>
                  <a:pt x="9369198" y="2306725"/>
                </a:cubicBezTo>
                <a:cubicBezTo>
                  <a:pt x="9332561" y="2319835"/>
                  <a:pt x="9204343" y="2365698"/>
                  <a:pt x="9265877" y="2364459"/>
                </a:cubicBezTo>
                <a:cubicBezTo>
                  <a:pt x="9438774" y="2385700"/>
                  <a:pt x="9621952" y="2320172"/>
                  <a:pt x="9783109" y="2366387"/>
                </a:cubicBezTo>
                <a:cubicBezTo>
                  <a:pt x="10024130" y="2404800"/>
                  <a:pt x="9636569" y="2418805"/>
                  <a:pt x="9520076" y="2439708"/>
                </a:cubicBezTo>
                <a:cubicBezTo>
                  <a:pt x="9451946" y="2422536"/>
                  <a:pt x="9415316" y="2435639"/>
                  <a:pt x="9372090" y="2430331"/>
                </a:cubicBezTo>
                <a:cubicBezTo>
                  <a:pt x="9292234" y="2438125"/>
                  <a:pt x="9132515" y="2453713"/>
                  <a:pt x="9194056" y="2452474"/>
                </a:cubicBezTo>
                <a:cubicBezTo>
                  <a:pt x="9298823" y="2456543"/>
                  <a:pt x="9378679" y="2448742"/>
                  <a:pt x="9446810" y="2465921"/>
                </a:cubicBezTo>
                <a:cubicBezTo>
                  <a:pt x="9508351" y="2464675"/>
                  <a:pt x="9829227" y="2495300"/>
                  <a:pt x="9614557" y="2530546"/>
                </a:cubicBezTo>
                <a:cubicBezTo>
                  <a:pt x="9528111" y="2519922"/>
                  <a:pt x="9423351" y="2515860"/>
                  <a:pt x="9325173" y="2530202"/>
                </a:cubicBezTo>
                <a:cubicBezTo>
                  <a:pt x="9017468" y="2536413"/>
                  <a:pt x="8709763" y="2542623"/>
                  <a:pt x="8432106" y="2517313"/>
                </a:cubicBezTo>
                <a:cubicBezTo>
                  <a:pt x="7692175" y="2470417"/>
                  <a:pt x="6959625" y="2213154"/>
                  <a:pt x="6266610" y="2066379"/>
                </a:cubicBezTo>
                <a:cubicBezTo>
                  <a:pt x="5925965" y="1980506"/>
                  <a:pt x="5561863" y="1944578"/>
                  <a:pt x="5174302" y="1958583"/>
                </a:cubicBezTo>
                <a:cubicBezTo>
                  <a:pt x="5192617" y="1952028"/>
                  <a:pt x="5192617" y="1952028"/>
                  <a:pt x="5192617" y="1952028"/>
                </a:cubicBezTo>
                <a:cubicBezTo>
                  <a:pt x="5192617" y="1952028"/>
                  <a:pt x="5044630" y="1942650"/>
                  <a:pt x="5007993" y="1955753"/>
                </a:cubicBezTo>
                <a:cubicBezTo>
                  <a:pt x="4829960" y="1977896"/>
                  <a:pt x="4565481" y="1989422"/>
                  <a:pt x="4437256" y="2035292"/>
                </a:cubicBezTo>
                <a:cubicBezTo>
                  <a:pt x="4424084" y="1998456"/>
                  <a:pt x="4394036" y="2029977"/>
                  <a:pt x="4375714" y="2036531"/>
                </a:cubicBezTo>
                <a:cubicBezTo>
                  <a:pt x="4307591" y="2019359"/>
                  <a:pt x="4272400" y="2094265"/>
                  <a:pt x="4375714" y="2036531"/>
                </a:cubicBezTo>
                <a:cubicBezTo>
                  <a:pt x="4382304" y="2054950"/>
                  <a:pt x="4412351" y="2023429"/>
                  <a:pt x="4437256" y="2035292"/>
                </a:cubicBezTo>
                <a:cubicBezTo>
                  <a:pt x="4621878" y="2031560"/>
                  <a:pt x="4786741" y="1972587"/>
                  <a:pt x="4953042" y="1975417"/>
                </a:cubicBezTo>
                <a:cubicBezTo>
                  <a:pt x="4953042" y="1975417"/>
                  <a:pt x="4953042" y="1975417"/>
                  <a:pt x="4916405" y="1988520"/>
                </a:cubicBezTo>
                <a:cubicBezTo>
                  <a:pt x="4941316" y="2000383"/>
                  <a:pt x="5064391" y="1997898"/>
                  <a:pt x="5180891" y="1977001"/>
                </a:cubicBezTo>
                <a:cubicBezTo>
                  <a:pt x="6215349" y="1980850"/>
                  <a:pt x="6987427" y="2348616"/>
                  <a:pt x="7914874" y="2515392"/>
                </a:cubicBezTo>
                <a:cubicBezTo>
                  <a:pt x="8199120" y="2559114"/>
                  <a:pt x="8513415" y="2571321"/>
                  <a:pt x="8815976" y="2608495"/>
                </a:cubicBezTo>
                <a:cubicBezTo>
                  <a:pt x="8820555" y="2606857"/>
                  <a:pt x="8834064" y="2608516"/>
                  <a:pt x="8850293" y="2611477"/>
                </a:cubicBezTo>
                <a:lnTo>
                  <a:pt x="8886709" y="2619209"/>
                </a:lnTo>
                <a:lnTo>
                  <a:pt x="8629246" y="2620765"/>
                </a:lnTo>
                <a:cubicBezTo>
                  <a:pt x="8540687" y="2618692"/>
                  <a:pt x="8459186" y="2621880"/>
                  <a:pt x="8398368" y="2654021"/>
                </a:cubicBezTo>
                <a:cubicBezTo>
                  <a:pt x="8546354" y="2663399"/>
                  <a:pt x="8763916" y="2751758"/>
                  <a:pt x="8961711" y="2784863"/>
                </a:cubicBezTo>
                <a:cubicBezTo>
                  <a:pt x="9004937" y="2790171"/>
                  <a:pt x="9232786" y="2791755"/>
                  <a:pt x="9122876" y="2831077"/>
                </a:cubicBezTo>
                <a:cubicBezTo>
                  <a:pt x="8926527" y="2859768"/>
                  <a:pt x="8790266" y="2825424"/>
                  <a:pt x="8612233" y="2847561"/>
                </a:cubicBezTo>
                <a:cubicBezTo>
                  <a:pt x="8599054" y="2810731"/>
                  <a:pt x="8552138" y="2910609"/>
                  <a:pt x="8612233" y="2847561"/>
                </a:cubicBezTo>
                <a:cubicBezTo>
                  <a:pt x="8668630" y="2889706"/>
                  <a:pt x="8741904" y="2863493"/>
                  <a:pt x="8791712" y="2887220"/>
                </a:cubicBezTo>
                <a:cubicBezTo>
                  <a:pt x="9007829" y="2913777"/>
                  <a:pt x="8613679" y="2909363"/>
                  <a:pt x="8613679" y="2909363"/>
                </a:cubicBezTo>
                <a:cubicBezTo>
                  <a:pt x="8558727" y="2929021"/>
                  <a:pt x="8738207" y="2968680"/>
                  <a:pt x="8738207" y="2968680"/>
                </a:cubicBezTo>
                <a:cubicBezTo>
                  <a:pt x="8738207" y="2968680"/>
                  <a:pt x="8738207" y="2968680"/>
                  <a:pt x="8683255" y="2988338"/>
                </a:cubicBezTo>
                <a:cubicBezTo>
                  <a:pt x="8678111" y="3031722"/>
                  <a:pt x="8806337" y="2985859"/>
                  <a:pt x="8837830" y="3016134"/>
                </a:cubicBezTo>
                <a:cubicBezTo>
                  <a:pt x="8764564" y="3042346"/>
                  <a:pt x="8739652" y="3030483"/>
                  <a:pt x="8696433" y="3025174"/>
                </a:cubicBezTo>
                <a:cubicBezTo>
                  <a:pt x="8616570" y="3032968"/>
                  <a:pt x="8579941" y="3046071"/>
                  <a:pt x="8536714" y="3040763"/>
                </a:cubicBezTo>
                <a:cubicBezTo>
                  <a:pt x="8500078" y="3053865"/>
                  <a:pt x="8450269" y="3030139"/>
                  <a:pt x="8425365" y="3018275"/>
                </a:cubicBezTo>
                <a:cubicBezTo>
                  <a:pt x="8407043" y="3024830"/>
                  <a:pt x="8352091" y="3044488"/>
                  <a:pt x="8333776" y="3051042"/>
                </a:cubicBezTo>
                <a:cubicBezTo>
                  <a:pt x="8210694" y="3053528"/>
                  <a:pt x="8074434" y="3019177"/>
                  <a:pt x="7981400" y="2990142"/>
                </a:cubicBezTo>
                <a:cubicBezTo>
                  <a:pt x="7845146" y="2955791"/>
                  <a:pt x="7708885" y="2921447"/>
                  <a:pt x="7597536" y="2898959"/>
                </a:cubicBezTo>
                <a:cubicBezTo>
                  <a:pt x="6904515" y="2752185"/>
                  <a:pt x="6283321" y="2517402"/>
                  <a:pt x="5586609" y="2475822"/>
                </a:cubicBezTo>
                <a:cubicBezTo>
                  <a:pt x="5445212" y="2484855"/>
                  <a:pt x="5272321" y="2463614"/>
                  <a:pt x="5119191" y="2497621"/>
                </a:cubicBezTo>
                <a:cubicBezTo>
                  <a:pt x="5057650" y="2498860"/>
                  <a:pt x="4946294" y="2476380"/>
                  <a:pt x="4848124" y="2490722"/>
                </a:cubicBezTo>
                <a:cubicBezTo>
                  <a:pt x="4694994" y="2524728"/>
                  <a:pt x="4486913" y="2578393"/>
                  <a:pt x="4308878" y="2600536"/>
                </a:cubicBezTo>
                <a:cubicBezTo>
                  <a:pt x="4272242" y="2613645"/>
                  <a:pt x="4229016" y="2608330"/>
                  <a:pt x="4210701" y="2614885"/>
                </a:cubicBezTo>
                <a:cubicBezTo>
                  <a:pt x="4229016" y="2608330"/>
                  <a:pt x="4314022" y="2557151"/>
                  <a:pt x="4222434" y="2589919"/>
                </a:cubicBezTo>
                <a:cubicBezTo>
                  <a:pt x="4062715" y="2605507"/>
                  <a:pt x="3897859" y="2664480"/>
                  <a:pt x="3756455" y="2673520"/>
                </a:cubicBezTo>
                <a:cubicBezTo>
                  <a:pt x="3676599" y="2681314"/>
                  <a:pt x="3578421" y="2695663"/>
                  <a:pt x="3498566" y="2703458"/>
                </a:cubicBezTo>
                <a:cubicBezTo>
                  <a:pt x="3461929" y="2716560"/>
                  <a:pt x="3425292" y="2729670"/>
                  <a:pt x="3370340" y="2749328"/>
                </a:cubicBezTo>
                <a:cubicBezTo>
                  <a:pt x="3370340" y="2749328"/>
                  <a:pt x="3370340" y="2749328"/>
                  <a:pt x="3382073" y="2724355"/>
                </a:cubicBezTo>
                <a:cubicBezTo>
                  <a:pt x="3418710" y="2711252"/>
                  <a:pt x="3425292" y="2729670"/>
                  <a:pt x="3418710" y="2711252"/>
                </a:cubicBezTo>
                <a:cubicBezTo>
                  <a:pt x="3418710" y="2711252"/>
                  <a:pt x="3418710" y="2711252"/>
                  <a:pt x="3382073" y="2724355"/>
                </a:cubicBezTo>
                <a:cubicBezTo>
                  <a:pt x="3382073" y="2724355"/>
                  <a:pt x="3382073" y="2724355"/>
                  <a:pt x="3350579" y="2694080"/>
                </a:cubicBezTo>
                <a:cubicBezTo>
                  <a:pt x="3245812" y="2690011"/>
                  <a:pt x="3105861" y="2760847"/>
                  <a:pt x="2995958" y="2800162"/>
                </a:cubicBezTo>
                <a:cubicBezTo>
                  <a:pt x="2696288" y="2886593"/>
                  <a:pt x="2263256" y="3062272"/>
                  <a:pt x="2061757" y="3134355"/>
                </a:cubicBezTo>
                <a:cubicBezTo>
                  <a:pt x="2043442" y="3140910"/>
                  <a:pt x="2006805" y="3154012"/>
                  <a:pt x="1970168" y="3167115"/>
                </a:cubicBezTo>
                <a:cubicBezTo>
                  <a:pt x="2025127" y="3147458"/>
                  <a:pt x="2085215" y="3084416"/>
                  <a:pt x="2048585" y="3097525"/>
                </a:cubicBezTo>
                <a:cubicBezTo>
                  <a:pt x="2158489" y="3058203"/>
                  <a:pt x="2353392" y="2967709"/>
                  <a:pt x="2481617" y="2921839"/>
                </a:cubicBezTo>
                <a:cubicBezTo>
                  <a:pt x="2646472" y="2862867"/>
                  <a:pt x="2847971" y="2790784"/>
                  <a:pt x="3165956" y="2697805"/>
                </a:cubicBezTo>
                <a:cubicBezTo>
                  <a:pt x="3193434" y="2687973"/>
                  <a:pt x="3286435" y="2666386"/>
                  <a:pt x="3343894" y="2642909"/>
                </a:cubicBezTo>
                <a:lnTo>
                  <a:pt x="3369110" y="2628610"/>
                </a:lnTo>
                <a:lnTo>
                  <a:pt x="3376066" y="2628155"/>
                </a:lnTo>
                <a:cubicBezTo>
                  <a:pt x="3383243" y="2626561"/>
                  <a:pt x="3387411" y="2623772"/>
                  <a:pt x="3385763" y="2619167"/>
                </a:cubicBezTo>
                <a:lnTo>
                  <a:pt x="3369110" y="2628610"/>
                </a:lnTo>
                <a:lnTo>
                  <a:pt x="3348306" y="2629971"/>
                </a:lnTo>
                <a:cubicBezTo>
                  <a:pt x="3327519" y="2629618"/>
                  <a:pt x="3305907" y="2626962"/>
                  <a:pt x="3305907" y="2626962"/>
                </a:cubicBezTo>
                <a:cubicBezTo>
                  <a:pt x="3256099" y="2603235"/>
                  <a:pt x="3049463" y="2718702"/>
                  <a:pt x="3036285" y="2681872"/>
                </a:cubicBezTo>
                <a:cubicBezTo>
                  <a:pt x="3011381" y="2670009"/>
                  <a:pt x="2809889" y="2742091"/>
                  <a:pt x="2828204" y="2735536"/>
                </a:cubicBezTo>
                <a:cubicBezTo>
                  <a:pt x="2736615" y="2768297"/>
                  <a:pt x="2608397" y="2814167"/>
                  <a:pt x="2516808" y="2846934"/>
                </a:cubicBezTo>
                <a:cubicBezTo>
                  <a:pt x="2480171" y="2860037"/>
                  <a:pt x="2198816" y="2939913"/>
                  <a:pt x="2345357" y="2887489"/>
                </a:cubicBezTo>
                <a:cubicBezTo>
                  <a:pt x="2491897" y="2835071"/>
                  <a:pt x="2608397" y="2814167"/>
                  <a:pt x="2748348" y="2743330"/>
                </a:cubicBezTo>
                <a:cubicBezTo>
                  <a:pt x="2839936" y="2710563"/>
                  <a:pt x="2748348" y="2743330"/>
                  <a:pt x="2778395" y="2711809"/>
                </a:cubicBezTo>
                <a:cubicBezTo>
                  <a:pt x="2815025" y="2698700"/>
                  <a:pt x="2888299" y="2672494"/>
                  <a:pt x="2936661" y="2634418"/>
                </a:cubicBezTo>
                <a:cubicBezTo>
                  <a:pt x="2991613" y="2614761"/>
                  <a:pt x="3003346" y="2589788"/>
                  <a:pt x="3039982" y="2576685"/>
                </a:cubicBezTo>
                <a:cubicBezTo>
                  <a:pt x="3063440" y="2526746"/>
                  <a:pt x="3131571" y="2543918"/>
                  <a:pt x="3149886" y="2537370"/>
                </a:cubicBezTo>
                <a:cubicBezTo>
                  <a:pt x="3155029" y="2493985"/>
                  <a:pt x="3130125" y="2482122"/>
                  <a:pt x="3123536" y="2463704"/>
                </a:cubicBezTo>
                <a:cubicBezTo>
                  <a:pt x="3196802" y="2437491"/>
                  <a:pt x="3466425" y="2382588"/>
                  <a:pt x="3594650" y="2336718"/>
                </a:cubicBezTo>
                <a:cubicBezTo>
                  <a:pt x="3594650" y="2336718"/>
                  <a:pt x="3752923" y="2259327"/>
                  <a:pt x="3673060" y="2267121"/>
                </a:cubicBezTo>
                <a:cubicBezTo>
                  <a:pt x="3563157" y="2306436"/>
                  <a:pt x="3428342" y="2333888"/>
                  <a:pt x="3293534" y="2361347"/>
                </a:cubicBezTo>
                <a:cubicBezTo>
                  <a:pt x="3238583" y="2381004"/>
                  <a:pt x="3000454" y="2466189"/>
                  <a:pt x="2987275" y="2429353"/>
                </a:cubicBezTo>
                <a:cubicBezTo>
                  <a:pt x="2968960" y="2435908"/>
                  <a:pt x="3366801" y="2335134"/>
                  <a:pt x="3163863" y="2345414"/>
                </a:cubicBezTo>
                <a:cubicBezTo>
                  <a:pt x="2974104" y="2392523"/>
                  <a:pt x="3212226" y="2307338"/>
                  <a:pt x="3267184" y="2287680"/>
                </a:cubicBezTo>
                <a:cubicBezTo>
                  <a:pt x="3303814" y="2274571"/>
                  <a:pt x="3456944" y="2240564"/>
                  <a:pt x="3523628" y="2195940"/>
                </a:cubicBezTo>
                <a:cubicBezTo>
                  <a:pt x="3620360" y="2119789"/>
                  <a:pt x="3297232" y="2256159"/>
                  <a:pt x="3187321" y="2295475"/>
                </a:cubicBezTo>
                <a:cubicBezTo>
                  <a:pt x="2905973" y="2375351"/>
                  <a:pt x="2796063" y="2414666"/>
                  <a:pt x="2563077" y="2456467"/>
                </a:cubicBezTo>
                <a:cubicBezTo>
                  <a:pt x="2281729" y="2536344"/>
                  <a:pt x="1890471" y="2655536"/>
                  <a:pt x="1622294" y="2772242"/>
                </a:cubicBezTo>
                <a:cubicBezTo>
                  <a:pt x="1549028" y="2798454"/>
                  <a:pt x="1348974" y="2932333"/>
                  <a:pt x="1420802" y="2844324"/>
                </a:cubicBezTo>
                <a:cubicBezTo>
                  <a:pt x="1450850" y="2812803"/>
                  <a:pt x="1432528" y="2819351"/>
                  <a:pt x="1542438" y="2780036"/>
                </a:cubicBezTo>
                <a:cubicBezTo>
                  <a:pt x="1719026" y="2696090"/>
                  <a:pt x="2060469" y="2553172"/>
                  <a:pt x="2170373" y="2513856"/>
                </a:cubicBezTo>
                <a:cubicBezTo>
                  <a:pt x="2097106" y="2540069"/>
                  <a:pt x="2005518" y="2572829"/>
                  <a:pt x="1968881" y="2585939"/>
                </a:cubicBezTo>
                <a:cubicBezTo>
                  <a:pt x="1785704" y="2651467"/>
                  <a:pt x="1657485" y="2697337"/>
                  <a:pt x="1492623" y="2756309"/>
                </a:cubicBezTo>
                <a:cubicBezTo>
                  <a:pt x="1419356" y="2782522"/>
                  <a:pt x="1176084" y="2911091"/>
                  <a:pt x="1151180" y="2899228"/>
                </a:cubicBezTo>
                <a:cubicBezTo>
                  <a:pt x="1144591" y="2880810"/>
                  <a:pt x="1254494" y="2841495"/>
                  <a:pt x="1291131" y="2828392"/>
                </a:cubicBezTo>
                <a:cubicBezTo>
                  <a:pt x="1417910" y="2720719"/>
                  <a:pt x="1124830" y="2825562"/>
                  <a:pt x="1124830" y="2825562"/>
                </a:cubicBezTo>
                <a:cubicBezTo>
                  <a:pt x="1124830" y="2825562"/>
                  <a:pt x="1216411" y="2792802"/>
                  <a:pt x="1246459" y="2761281"/>
                </a:cubicBezTo>
                <a:cubicBezTo>
                  <a:pt x="1264781" y="2754726"/>
                  <a:pt x="1239876" y="2742862"/>
                  <a:pt x="1258191" y="2736307"/>
                </a:cubicBezTo>
                <a:cubicBezTo>
                  <a:pt x="1330012" y="2648299"/>
                  <a:pt x="1551272" y="2631465"/>
                  <a:pt x="1659730" y="2530347"/>
                </a:cubicBezTo>
                <a:cubicBezTo>
                  <a:pt x="1782812" y="2527861"/>
                  <a:pt x="1683188" y="2480408"/>
                  <a:pt x="1659730" y="2530347"/>
                </a:cubicBezTo>
                <a:cubicBezTo>
                  <a:pt x="1598189" y="2531586"/>
                  <a:pt x="1544683" y="2613046"/>
                  <a:pt x="1494874" y="2589320"/>
                </a:cubicBezTo>
                <a:cubicBezTo>
                  <a:pt x="1476552" y="2595874"/>
                  <a:pt x="1701510" y="2473860"/>
                  <a:pt x="1683188" y="2480408"/>
                </a:cubicBezTo>
                <a:cubicBezTo>
                  <a:pt x="1804824" y="2416126"/>
                  <a:pt x="1841461" y="2403017"/>
                  <a:pt x="2116227" y="2304729"/>
                </a:cubicBezTo>
                <a:cubicBezTo>
                  <a:pt x="2189493" y="2278516"/>
                  <a:pt x="2585895" y="2115940"/>
                  <a:pt x="2604210" y="2109385"/>
                </a:cubicBezTo>
                <a:cubicBezTo>
                  <a:pt x="2604210" y="2109385"/>
                  <a:pt x="2444491" y="2124973"/>
                  <a:pt x="2389539" y="2144631"/>
                </a:cubicBezTo>
                <a:cubicBezTo>
                  <a:pt x="2016603" y="2257275"/>
                  <a:pt x="1741837" y="2355563"/>
                  <a:pt x="1418709" y="2491934"/>
                </a:cubicBezTo>
                <a:cubicBezTo>
                  <a:pt x="1308805" y="2531249"/>
                  <a:pt x="950486" y="2742518"/>
                  <a:pt x="1065533" y="2659818"/>
                </a:cubicBezTo>
                <a:cubicBezTo>
                  <a:pt x="1070676" y="2616434"/>
                  <a:pt x="1173991" y="2558701"/>
                  <a:pt x="1210628" y="2545598"/>
                </a:cubicBezTo>
                <a:cubicBezTo>
                  <a:pt x="1387215" y="2461652"/>
                  <a:pt x="1082409" y="2591461"/>
                  <a:pt x="1064087" y="2598016"/>
                </a:cubicBezTo>
                <a:cubicBezTo>
                  <a:pt x="1064087" y="2598016"/>
                  <a:pt x="1065373" y="2587170"/>
                  <a:pt x="1067483" y="2578626"/>
                </a:cubicBezTo>
                <a:lnTo>
                  <a:pt x="1070968" y="2569785"/>
                </a:lnTo>
                <a:lnTo>
                  <a:pt x="1075820" y="2573050"/>
                </a:lnTo>
                <a:cubicBezTo>
                  <a:pt x="1074172" y="2568445"/>
                  <a:pt x="1072616" y="2567703"/>
                  <a:pt x="1071207" y="2569180"/>
                </a:cubicBezTo>
                <a:lnTo>
                  <a:pt x="1070968" y="2569785"/>
                </a:lnTo>
                <a:lnTo>
                  <a:pt x="1067316" y="2567327"/>
                </a:lnTo>
                <a:cubicBezTo>
                  <a:pt x="1056085" y="2568422"/>
                  <a:pt x="1039183" y="2586152"/>
                  <a:pt x="1039183" y="2586152"/>
                </a:cubicBezTo>
                <a:cubicBezTo>
                  <a:pt x="874321" y="2645125"/>
                  <a:pt x="1080956" y="2529665"/>
                  <a:pt x="1159373" y="2460068"/>
                </a:cubicBezTo>
                <a:cubicBezTo>
                  <a:pt x="1464180" y="2330252"/>
                  <a:pt x="1823945" y="2180779"/>
                  <a:pt x="2110436" y="2057525"/>
                </a:cubicBezTo>
                <a:cubicBezTo>
                  <a:pt x="2177121" y="2012894"/>
                  <a:pt x="2574968" y="1912121"/>
                  <a:pt x="2605016" y="1880599"/>
                </a:cubicBezTo>
                <a:cubicBezTo>
                  <a:pt x="2616742" y="1855626"/>
                  <a:pt x="2378613" y="1940812"/>
                  <a:pt x="2323661" y="1960469"/>
                </a:cubicBezTo>
                <a:cubicBezTo>
                  <a:pt x="2177121" y="2012894"/>
                  <a:pt x="2048895" y="2058764"/>
                  <a:pt x="1938992" y="2098079"/>
                </a:cubicBezTo>
                <a:cubicBezTo>
                  <a:pt x="1664226" y="2196374"/>
                  <a:pt x="1424651" y="2219757"/>
                  <a:pt x="1163064" y="2354881"/>
                </a:cubicBezTo>
                <a:cubicBezTo>
                  <a:pt x="1144749" y="2361436"/>
                  <a:pt x="1011387" y="2450690"/>
                  <a:pt x="1004798" y="2432272"/>
                </a:cubicBezTo>
                <a:cubicBezTo>
                  <a:pt x="1004798" y="2432272"/>
                  <a:pt x="1071475" y="2387642"/>
                  <a:pt x="1126434" y="2367984"/>
                </a:cubicBezTo>
                <a:cubicBezTo>
                  <a:pt x="1241481" y="2285284"/>
                  <a:pt x="1289843" y="2247209"/>
                  <a:pt x="1399747" y="2207893"/>
                </a:cubicBezTo>
                <a:cubicBezTo>
                  <a:pt x="1448109" y="2169817"/>
                  <a:pt x="1624697" y="2085872"/>
                  <a:pt x="1478157" y="2138296"/>
                </a:cubicBezTo>
                <a:cubicBezTo>
                  <a:pt x="1276665" y="2210379"/>
                  <a:pt x="1136714" y="2281215"/>
                  <a:pt x="960126" y="2365161"/>
                </a:cubicBezTo>
                <a:cubicBezTo>
                  <a:pt x="886859" y="2391373"/>
                  <a:pt x="715408" y="2431928"/>
                  <a:pt x="818729" y="2374195"/>
                </a:cubicBezTo>
                <a:cubicBezTo>
                  <a:pt x="891995" y="2347982"/>
                  <a:pt x="922043" y="2316461"/>
                  <a:pt x="958680" y="2303358"/>
                </a:cubicBezTo>
                <a:cubicBezTo>
                  <a:pt x="1207088" y="2131404"/>
                  <a:pt x="1598347" y="2012212"/>
                  <a:pt x="1786668" y="1903300"/>
                </a:cubicBezTo>
                <a:cubicBezTo>
                  <a:pt x="1889982" y="1845567"/>
                  <a:pt x="1944934" y="1825909"/>
                  <a:pt x="2073159" y="1780039"/>
                </a:cubicBezTo>
                <a:cubicBezTo>
                  <a:pt x="2091474" y="1773485"/>
                  <a:pt x="2244604" y="1739478"/>
                  <a:pt x="2274651" y="1707957"/>
                </a:cubicBezTo>
                <a:cubicBezTo>
                  <a:pt x="2274651" y="1707957"/>
                  <a:pt x="2005029" y="1762860"/>
                  <a:pt x="1986714" y="1769415"/>
                </a:cubicBezTo>
                <a:cubicBezTo>
                  <a:pt x="1922599" y="1792351"/>
                  <a:pt x="1859597" y="1862599"/>
                  <a:pt x="1770249" y="1864743"/>
                </a:cubicBezTo>
                <a:lnTo>
                  <a:pt x="1753726" y="1863260"/>
                </a:lnTo>
                <a:lnTo>
                  <a:pt x="1762673" y="1860598"/>
                </a:lnTo>
                <a:cubicBezTo>
                  <a:pt x="1789157" y="1845282"/>
                  <a:pt x="1794942" y="1796473"/>
                  <a:pt x="1753728" y="1811216"/>
                </a:cubicBezTo>
                <a:cubicBezTo>
                  <a:pt x="1850453" y="1735064"/>
                  <a:pt x="2186760" y="1635537"/>
                  <a:pt x="2314978" y="1589667"/>
                </a:cubicBezTo>
                <a:cubicBezTo>
                  <a:pt x="2424889" y="1550345"/>
                  <a:pt x="2754606" y="1432400"/>
                  <a:pt x="2864510" y="1393084"/>
                </a:cubicBezTo>
                <a:cubicBezTo>
                  <a:pt x="2907729" y="1398393"/>
                  <a:pt x="2981003" y="1372180"/>
                  <a:pt x="2981003" y="1372180"/>
                </a:cubicBezTo>
                <a:cubicBezTo>
                  <a:pt x="3011050" y="1340659"/>
                  <a:pt x="2882825" y="1386529"/>
                  <a:pt x="2882825" y="1386529"/>
                </a:cubicBezTo>
                <a:cubicBezTo>
                  <a:pt x="2528203" y="1492612"/>
                  <a:pt x="2180171" y="1617119"/>
                  <a:pt x="1795501" y="1754729"/>
                </a:cubicBezTo>
                <a:cubicBezTo>
                  <a:pt x="1618913" y="1838668"/>
                  <a:pt x="1447469" y="1879229"/>
                  <a:pt x="1300929" y="1931647"/>
                </a:cubicBezTo>
                <a:cubicBezTo>
                  <a:pt x="1209340" y="1964415"/>
                  <a:pt x="1167560" y="2020902"/>
                  <a:pt x="1106019" y="2022148"/>
                </a:cubicBezTo>
                <a:cubicBezTo>
                  <a:pt x="1087704" y="2028703"/>
                  <a:pt x="1081115" y="2010285"/>
                  <a:pt x="1044485" y="2023387"/>
                </a:cubicBezTo>
                <a:cubicBezTo>
                  <a:pt x="976354" y="2006215"/>
                  <a:pt x="952896" y="2056155"/>
                  <a:pt x="952896" y="2056155"/>
                </a:cubicBezTo>
                <a:cubicBezTo>
                  <a:pt x="903081" y="2032428"/>
                  <a:pt x="969765" y="1987797"/>
                  <a:pt x="976354" y="2006215"/>
                </a:cubicBezTo>
                <a:cubicBezTo>
                  <a:pt x="963176" y="1969386"/>
                  <a:pt x="731636" y="2072982"/>
                  <a:pt x="871587" y="2002146"/>
                </a:cubicBezTo>
                <a:cubicBezTo>
                  <a:pt x="1078223" y="1886679"/>
                  <a:pt x="743369" y="2048016"/>
                  <a:pt x="725047" y="2054571"/>
                </a:cubicBezTo>
                <a:cubicBezTo>
                  <a:pt x="706732" y="2061119"/>
                  <a:pt x="725047" y="2054571"/>
                  <a:pt x="663506" y="2055810"/>
                </a:cubicBezTo>
                <a:cubicBezTo>
                  <a:pt x="725047" y="2054571"/>
                  <a:pt x="608554" y="2075468"/>
                  <a:pt x="620280" y="2050502"/>
                </a:cubicBezTo>
                <a:cubicBezTo>
                  <a:pt x="607108" y="2013665"/>
                  <a:pt x="711869" y="2017734"/>
                  <a:pt x="693554" y="2024289"/>
                </a:cubicBezTo>
                <a:cubicBezTo>
                  <a:pt x="730190" y="2011187"/>
                  <a:pt x="936826" y="1895720"/>
                  <a:pt x="802011" y="1923171"/>
                </a:cubicBezTo>
                <a:cubicBezTo>
                  <a:pt x="667203" y="1950623"/>
                  <a:pt x="880421" y="1853575"/>
                  <a:pt x="917058" y="1840472"/>
                </a:cubicBezTo>
                <a:cubicBezTo>
                  <a:pt x="1075331" y="1763081"/>
                  <a:pt x="873839" y="1835156"/>
                  <a:pt x="873839" y="1835156"/>
                </a:cubicBezTo>
                <a:cubicBezTo>
                  <a:pt x="890708" y="1766806"/>
                  <a:pt x="1263645" y="1654169"/>
                  <a:pt x="1293692" y="1622641"/>
                </a:cubicBezTo>
                <a:cubicBezTo>
                  <a:pt x="1287103" y="1604230"/>
                  <a:pt x="1165474" y="1668511"/>
                  <a:pt x="1128837" y="1681621"/>
                </a:cubicBezTo>
                <a:cubicBezTo>
                  <a:pt x="1092200" y="1694723"/>
                  <a:pt x="1122248" y="1663202"/>
                  <a:pt x="1103933" y="1669757"/>
                </a:cubicBezTo>
                <a:cubicBezTo>
                  <a:pt x="999166" y="1665688"/>
                  <a:pt x="787394" y="1824539"/>
                  <a:pt x="707531" y="1832333"/>
                </a:cubicBezTo>
                <a:cubicBezTo>
                  <a:pt x="700941" y="1813915"/>
                  <a:pt x="792530" y="1781155"/>
                  <a:pt x="774215" y="1787703"/>
                </a:cubicBezTo>
                <a:cubicBezTo>
                  <a:pt x="847482" y="1761497"/>
                  <a:pt x="1182343" y="1600160"/>
                  <a:pt x="1182343" y="1600160"/>
                </a:cubicBezTo>
                <a:cubicBezTo>
                  <a:pt x="1182343" y="1600160"/>
                  <a:pt x="1016035" y="1597330"/>
                  <a:pt x="997720" y="1603885"/>
                </a:cubicBezTo>
                <a:cubicBezTo>
                  <a:pt x="961083" y="1616988"/>
                  <a:pt x="894405" y="1661619"/>
                  <a:pt x="869494" y="1649755"/>
                </a:cubicBezTo>
                <a:cubicBezTo>
                  <a:pt x="814543" y="1669413"/>
                  <a:pt x="564688" y="1779571"/>
                  <a:pt x="704639" y="1708728"/>
                </a:cubicBezTo>
                <a:cubicBezTo>
                  <a:pt x="874638" y="1606371"/>
                  <a:pt x="1161129" y="1483110"/>
                  <a:pt x="1306223" y="1368889"/>
                </a:cubicBezTo>
                <a:cubicBezTo>
                  <a:pt x="1409545" y="1311156"/>
                  <a:pt x="1452764" y="1316464"/>
                  <a:pt x="1592722" y="1245628"/>
                </a:cubicBezTo>
                <a:cubicBezTo>
                  <a:pt x="1556085" y="1258731"/>
                  <a:pt x="1542906" y="1221901"/>
                  <a:pt x="1579543" y="1208792"/>
                </a:cubicBezTo>
                <a:cubicBezTo>
                  <a:pt x="1524591" y="1228449"/>
                  <a:pt x="1378051" y="1280874"/>
                  <a:pt x="1348004" y="1312395"/>
                </a:cubicBezTo>
                <a:cubicBezTo>
                  <a:pt x="1293052" y="1332053"/>
                  <a:pt x="1128190" y="1391026"/>
                  <a:pt x="1043190" y="1442211"/>
                </a:cubicBezTo>
                <a:cubicBezTo>
                  <a:pt x="969924" y="1468417"/>
                  <a:pt x="605015" y="1661274"/>
                  <a:pt x="573522" y="1631000"/>
                </a:cubicBezTo>
                <a:cubicBezTo>
                  <a:pt x="535439" y="1582300"/>
                  <a:pt x="651932" y="1561403"/>
                  <a:pt x="706890" y="1541745"/>
                </a:cubicBezTo>
                <a:cubicBezTo>
                  <a:pt x="828520" y="1477457"/>
                  <a:pt x="950156" y="1413169"/>
                  <a:pt x="1046888" y="1337024"/>
                </a:cubicBezTo>
                <a:cubicBezTo>
                  <a:pt x="1046888" y="1337024"/>
                  <a:pt x="1046888" y="1337024"/>
                  <a:pt x="1248380" y="1264942"/>
                </a:cubicBezTo>
                <a:cubicBezTo>
                  <a:pt x="1253523" y="1221557"/>
                  <a:pt x="1003662" y="1331709"/>
                  <a:pt x="1125298" y="1267427"/>
                </a:cubicBezTo>
                <a:cubicBezTo>
                  <a:pt x="1326790" y="1195345"/>
                  <a:pt x="1583241" y="1103605"/>
                  <a:pt x="1723192" y="1032768"/>
                </a:cubicBezTo>
                <a:cubicBezTo>
                  <a:pt x="1771554" y="994693"/>
                  <a:pt x="1789869" y="988138"/>
                  <a:pt x="1808191" y="981590"/>
                </a:cubicBezTo>
                <a:cubicBezTo>
                  <a:pt x="1831649" y="931651"/>
                  <a:pt x="2156224" y="857083"/>
                  <a:pt x="2161367" y="813698"/>
                </a:cubicBezTo>
                <a:cubicBezTo>
                  <a:pt x="2161367" y="813698"/>
                  <a:pt x="2014827" y="866123"/>
                  <a:pt x="1996505" y="872678"/>
                </a:cubicBezTo>
                <a:cubicBezTo>
                  <a:pt x="1904916" y="905438"/>
                  <a:pt x="1538569" y="1036493"/>
                  <a:pt x="1770108" y="932890"/>
                </a:cubicBezTo>
                <a:cubicBezTo>
                  <a:pt x="1861697" y="900130"/>
                  <a:pt x="1898334" y="887020"/>
                  <a:pt x="1989922" y="854260"/>
                </a:cubicBezTo>
                <a:cubicBezTo>
                  <a:pt x="1989922" y="854260"/>
                  <a:pt x="2319633" y="736307"/>
                  <a:pt x="2337955" y="729759"/>
                </a:cubicBezTo>
                <a:cubicBezTo>
                  <a:pt x="2331366" y="711341"/>
                  <a:pt x="1983333" y="835841"/>
                  <a:pt x="2001648" y="829293"/>
                </a:cubicBezTo>
                <a:cubicBezTo>
                  <a:pt x="1965011" y="842396"/>
                  <a:pt x="2086647" y="778108"/>
                  <a:pt x="2104969" y="771560"/>
                </a:cubicBezTo>
                <a:cubicBezTo>
                  <a:pt x="2086647" y="778108"/>
                  <a:pt x="1885155" y="850190"/>
                  <a:pt x="1866840" y="856745"/>
                </a:cubicBezTo>
                <a:cubicBezTo>
                  <a:pt x="1738615" y="902615"/>
                  <a:pt x="1567170" y="943170"/>
                  <a:pt x="1438945" y="989040"/>
                </a:cubicBezTo>
                <a:cubicBezTo>
                  <a:pt x="1347356" y="1021807"/>
                  <a:pt x="945818" y="1227768"/>
                  <a:pt x="847640" y="1242117"/>
                </a:cubicBezTo>
                <a:cubicBezTo>
                  <a:pt x="865962" y="1235562"/>
                  <a:pt x="877688" y="1210596"/>
                  <a:pt x="877688" y="1210596"/>
                </a:cubicBezTo>
                <a:cubicBezTo>
                  <a:pt x="907735" y="1179075"/>
                  <a:pt x="967831" y="1116026"/>
                  <a:pt x="1004467" y="1102923"/>
                </a:cubicBezTo>
                <a:cubicBezTo>
                  <a:pt x="1137829" y="1013669"/>
                  <a:pt x="808112" y="1131614"/>
                  <a:pt x="778064" y="1163142"/>
                </a:cubicBezTo>
                <a:cubicBezTo>
                  <a:pt x="808112" y="1131614"/>
                  <a:pt x="826433" y="1125066"/>
                  <a:pt x="844748" y="1118511"/>
                </a:cubicBezTo>
                <a:cubicBezTo>
                  <a:pt x="881385" y="1105409"/>
                  <a:pt x="1027926" y="1052984"/>
                  <a:pt x="929748" y="1067333"/>
                </a:cubicBezTo>
                <a:cubicBezTo>
                  <a:pt x="819844" y="1106648"/>
                  <a:pt x="723112" y="1182800"/>
                  <a:pt x="649846" y="1209012"/>
                </a:cubicBezTo>
                <a:cubicBezTo>
                  <a:pt x="576572" y="1235218"/>
                  <a:pt x="393395" y="1300745"/>
                  <a:pt x="393395" y="1300745"/>
                </a:cubicBezTo>
                <a:cubicBezTo>
                  <a:pt x="375080" y="1307300"/>
                  <a:pt x="526764" y="1211491"/>
                  <a:pt x="581715" y="1191833"/>
                </a:cubicBezTo>
                <a:cubicBezTo>
                  <a:pt x="563400" y="1198388"/>
                  <a:pt x="545079" y="1204943"/>
                  <a:pt x="545079" y="1204943"/>
                </a:cubicBezTo>
                <a:cubicBezTo>
                  <a:pt x="563400" y="1198388"/>
                  <a:pt x="575126" y="1173422"/>
                  <a:pt x="630078" y="1153757"/>
                </a:cubicBezTo>
                <a:cubicBezTo>
                  <a:pt x="653536" y="1103825"/>
                  <a:pt x="703351" y="1127552"/>
                  <a:pt x="721666" y="1120997"/>
                </a:cubicBezTo>
                <a:cubicBezTo>
                  <a:pt x="758303" y="1107894"/>
                  <a:pt x="909987" y="1012085"/>
                  <a:pt x="800076" y="1051400"/>
                </a:cubicBezTo>
                <a:cubicBezTo>
                  <a:pt x="683584" y="1072304"/>
                  <a:pt x="575126" y="1173422"/>
                  <a:pt x="483537" y="1206182"/>
                </a:cubicBezTo>
                <a:cubicBezTo>
                  <a:pt x="446901" y="1219285"/>
                  <a:pt x="360455" y="1208668"/>
                  <a:pt x="323819" y="1221771"/>
                </a:cubicBezTo>
                <a:cubicBezTo>
                  <a:pt x="213915" y="1261086"/>
                  <a:pt x="25602" y="1370005"/>
                  <a:pt x="158963" y="1280750"/>
                </a:cubicBezTo>
                <a:cubicBezTo>
                  <a:pt x="225648" y="1236120"/>
                  <a:pt x="432283" y="1120653"/>
                  <a:pt x="523872" y="1087892"/>
                </a:cubicBezTo>
                <a:cubicBezTo>
                  <a:pt x="755412" y="984289"/>
                  <a:pt x="890219" y="956837"/>
                  <a:pt x="998677" y="855719"/>
                </a:cubicBezTo>
                <a:cubicBezTo>
                  <a:pt x="1016999" y="849164"/>
                  <a:pt x="1010409" y="830746"/>
                  <a:pt x="1010409" y="830746"/>
                </a:cubicBezTo>
                <a:cubicBezTo>
                  <a:pt x="1077094" y="786122"/>
                  <a:pt x="1168682" y="753355"/>
                  <a:pt x="1205312" y="740252"/>
                </a:cubicBezTo>
                <a:cubicBezTo>
                  <a:pt x="1345270" y="669416"/>
                  <a:pt x="1217045" y="715279"/>
                  <a:pt x="1162093" y="734944"/>
                </a:cubicBezTo>
                <a:cubicBezTo>
                  <a:pt x="1088819" y="761149"/>
                  <a:pt x="850690" y="846335"/>
                  <a:pt x="820643" y="877862"/>
                </a:cubicBezTo>
                <a:cubicBezTo>
                  <a:pt x="765691" y="897520"/>
                  <a:pt x="827232" y="896274"/>
                  <a:pt x="735644" y="929041"/>
                </a:cubicBezTo>
                <a:cubicBezTo>
                  <a:pt x="735644" y="929041"/>
                  <a:pt x="735644" y="929041"/>
                  <a:pt x="740787" y="885657"/>
                </a:cubicBezTo>
                <a:cubicBezTo>
                  <a:pt x="734561" y="882691"/>
                  <a:pt x="723434" y="884075"/>
                  <a:pt x="709490" y="888414"/>
                </a:cubicBezTo>
                <a:lnTo>
                  <a:pt x="663016" y="908167"/>
                </a:lnTo>
                <a:lnTo>
                  <a:pt x="673185" y="903347"/>
                </a:lnTo>
                <a:cubicBezTo>
                  <a:pt x="768223" y="857663"/>
                  <a:pt x="929102" y="776741"/>
                  <a:pt x="819197" y="816060"/>
                </a:cubicBezTo>
                <a:cubicBezTo>
                  <a:pt x="617705" y="888135"/>
                  <a:pt x="502658" y="970842"/>
                  <a:pt x="307755" y="1061336"/>
                </a:cubicBezTo>
                <a:cubicBezTo>
                  <a:pt x="252800" y="1080995"/>
                  <a:pt x="139730" y="1133129"/>
                  <a:pt x="47992" y="1171789"/>
                </a:cubicBezTo>
                <a:lnTo>
                  <a:pt x="0" y="1190862"/>
                </a:lnTo>
                <a:lnTo>
                  <a:pt x="0" y="1135213"/>
                </a:lnTo>
                <a:lnTo>
                  <a:pt x="853" y="1134772"/>
                </a:lnTo>
                <a:cubicBezTo>
                  <a:pt x="56448" y="1109691"/>
                  <a:pt x="111399" y="1090034"/>
                  <a:pt x="111399" y="1090034"/>
                </a:cubicBezTo>
                <a:cubicBezTo>
                  <a:pt x="109954" y="1028231"/>
                  <a:pt x="1496" y="1129349"/>
                  <a:pt x="1496" y="1129349"/>
                </a:cubicBezTo>
                <a:lnTo>
                  <a:pt x="0" y="1129428"/>
                </a:lnTo>
                <a:lnTo>
                  <a:pt x="0" y="1044615"/>
                </a:lnTo>
                <a:lnTo>
                  <a:pt x="22405" y="1036181"/>
                </a:lnTo>
                <a:cubicBezTo>
                  <a:pt x="65085" y="1018316"/>
                  <a:pt x="100073" y="1000607"/>
                  <a:pt x="115097" y="984847"/>
                </a:cubicBezTo>
                <a:cubicBezTo>
                  <a:pt x="163459" y="946771"/>
                  <a:pt x="175192" y="921805"/>
                  <a:pt x="193507" y="915250"/>
                </a:cubicBezTo>
                <a:cubicBezTo>
                  <a:pt x="271917" y="845653"/>
                  <a:pt x="418457" y="793235"/>
                  <a:pt x="521779" y="735502"/>
                </a:cubicBezTo>
                <a:cubicBezTo>
                  <a:pt x="558415" y="722392"/>
                  <a:pt x="881544" y="586028"/>
                  <a:pt x="881544" y="586028"/>
                </a:cubicBezTo>
                <a:cubicBezTo>
                  <a:pt x="893269" y="561062"/>
                  <a:pt x="783366" y="600377"/>
                  <a:pt x="765051" y="606925"/>
                </a:cubicBezTo>
                <a:cubicBezTo>
                  <a:pt x="550177" y="699371"/>
                  <a:pt x="325818" y="830268"/>
                  <a:pt x="103425" y="934169"/>
                </a:cubicBezTo>
                <a:lnTo>
                  <a:pt x="0" y="980204"/>
                </a:lnTo>
                <a:lnTo>
                  <a:pt x="0" y="915305"/>
                </a:lnTo>
                <a:lnTo>
                  <a:pt x="114093" y="855698"/>
                </a:lnTo>
                <a:cubicBezTo>
                  <a:pt x="401819" y="707003"/>
                  <a:pt x="700773" y="557213"/>
                  <a:pt x="951919" y="436210"/>
                </a:cubicBezTo>
                <a:cubicBezTo>
                  <a:pt x="876279" y="426920"/>
                  <a:pt x="816876" y="507242"/>
                  <a:pt x="733026" y="524741"/>
                </a:cubicBezTo>
                <a:lnTo>
                  <a:pt x="695484" y="527949"/>
                </a:lnTo>
                <a:lnTo>
                  <a:pt x="703200" y="525190"/>
                </a:lnTo>
                <a:cubicBezTo>
                  <a:pt x="709210" y="523040"/>
                  <a:pt x="713790" y="521402"/>
                  <a:pt x="713790" y="521402"/>
                </a:cubicBezTo>
                <a:cubicBezTo>
                  <a:pt x="908692" y="430901"/>
                  <a:pt x="615612" y="535744"/>
                  <a:pt x="597297" y="542299"/>
                </a:cubicBezTo>
                <a:cubicBezTo>
                  <a:pt x="524023" y="568512"/>
                  <a:pt x="402394" y="632800"/>
                  <a:pt x="340853" y="634039"/>
                </a:cubicBezTo>
                <a:cubicBezTo>
                  <a:pt x="467625" y="526366"/>
                  <a:pt x="809076" y="383448"/>
                  <a:pt x="937294" y="337578"/>
                </a:cubicBezTo>
                <a:cubicBezTo>
                  <a:pt x="1168834" y="233974"/>
                  <a:pt x="765850" y="378139"/>
                  <a:pt x="765850" y="378139"/>
                </a:cubicBezTo>
                <a:cubicBezTo>
                  <a:pt x="655946" y="417454"/>
                  <a:pt x="637624" y="424010"/>
                  <a:pt x="479358" y="501401"/>
                </a:cubicBezTo>
                <a:cubicBezTo>
                  <a:pt x="332818" y="553819"/>
                  <a:pt x="417817" y="502640"/>
                  <a:pt x="454454" y="489537"/>
                </a:cubicBezTo>
                <a:cubicBezTo>
                  <a:pt x="472769" y="482982"/>
                  <a:pt x="649357" y="399036"/>
                  <a:pt x="569501" y="406838"/>
                </a:cubicBezTo>
                <a:cubicBezTo>
                  <a:pt x="477912" y="439598"/>
                  <a:pt x="362865" y="522297"/>
                  <a:pt x="307907" y="541955"/>
                </a:cubicBezTo>
                <a:cubicBezTo>
                  <a:pt x="234640" y="568167"/>
                  <a:pt x="131319" y="625901"/>
                  <a:pt x="94689" y="639011"/>
                </a:cubicBezTo>
                <a:cubicBezTo>
                  <a:pt x="94689" y="639011"/>
                  <a:pt x="136462" y="582517"/>
                  <a:pt x="143051" y="600935"/>
                </a:cubicBezTo>
                <a:cubicBezTo>
                  <a:pt x="173099" y="569414"/>
                  <a:pt x="99825" y="595619"/>
                  <a:pt x="81510" y="602174"/>
                </a:cubicBezTo>
                <a:cubicBezTo>
                  <a:pt x="72352" y="605451"/>
                  <a:pt x="60148" y="610141"/>
                  <a:pt x="45992" y="615692"/>
                </a:cubicBezTo>
                <a:lnTo>
                  <a:pt x="0" y="633884"/>
                </a:lnTo>
                <a:lnTo>
                  <a:pt x="0" y="482320"/>
                </a:lnTo>
                <a:lnTo>
                  <a:pt x="97303" y="434239"/>
                </a:lnTo>
                <a:cubicBezTo>
                  <a:pt x="139035" y="412818"/>
                  <a:pt x="181213" y="389939"/>
                  <a:pt x="223713" y="364348"/>
                </a:cubicBezTo>
                <a:cubicBezTo>
                  <a:pt x="363664" y="293512"/>
                  <a:pt x="497026" y="204258"/>
                  <a:pt x="655299" y="126866"/>
                </a:cubicBezTo>
                <a:cubicBezTo>
                  <a:pt x="713827" y="95542"/>
                  <a:pt x="776304" y="64429"/>
                  <a:pt x="842022" y="33575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95000"/>
              </a:schemeClr>
            </a:bgClr>
          </a:pattFill>
        </p:spPr>
      </p:pic>
      <p:sp>
        <p:nvSpPr>
          <p:cNvPr id="3" name="副标题 2"/>
          <p:cNvSpPr>
            <a:spLocks noGrp="1"/>
          </p:cNvSpPr>
          <p:nvPr/>
        </p:nvSpPr>
        <p:spPr>
          <a:xfrm>
            <a:off x="3331845" y="3815715"/>
            <a:ext cx="5988050" cy="4667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最美的星空，只会出现在最漆黑的夜</a:t>
            </a:r>
            <a:endParaRPr lang="zh-CN" altLang="en-US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9" grpId="0" animBg="1"/>
      <p:bldP spid="27" grpId="0" animBg="1"/>
      <p:bldP spid="1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Straight Connector 19"/>
          <p:cNvCxnSpPr/>
          <p:nvPr/>
        </p:nvCxnSpPr>
        <p:spPr>
          <a:xfrm>
            <a:off x="0" y="1268795"/>
            <a:ext cx="354944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156435" y="1467831"/>
            <a:ext cx="6082319" cy="3538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defTabSz="9144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梵高出生于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1853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30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日荷兰乡村津德尔特的一个新教牧师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家庭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出生那天是哥哥的忌日，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感受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不到快乐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 defTabSz="9144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思源宋体" panose="02020400000000000000" pitchFamily="18" charset="-122"/>
              </a:rPr>
              <a:t>小的时候就已经显露出了一定的绘画天赋</a:t>
            </a:r>
            <a:endParaRPr lang="id-ID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思源宋体" panose="02020400000000000000" pitchFamily="18" charset="-122"/>
            </a:endParaRPr>
          </a:p>
        </p:txBody>
      </p:sp>
      <p:pic>
        <p:nvPicPr>
          <p:cNvPr id="7" name="图片占位符 1"/>
          <p:cNvPicPr>
            <a:picLocks noGrp="1" noChangeAspect="1"/>
          </p:cNvPicPr>
          <p:nvPr>
            <p:ph type="pic" sz="quarter" idx="13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55" r="25255"/>
          <a:stretch>
            <a:fillRect/>
          </a:stretch>
        </p:blipFill>
        <p:spPr/>
      </p:pic>
      <p:pic>
        <p:nvPicPr>
          <p:cNvPr id="8" name="图片 15364" descr="6120af9dg71640474f390&amp;69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75" b="7347"/>
          <a:stretch>
            <a:fillRect/>
          </a:stretch>
        </p:blipFill>
        <p:spPr bwMode="auto">
          <a:xfrm>
            <a:off x="7130907" y="1079339"/>
            <a:ext cx="4075113" cy="469932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1266370" y="214043"/>
            <a:ext cx="3684661" cy="707886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思源宋体" panose="02020400000000000000" pitchFamily="18" charset="-122"/>
              </a:rPr>
              <a:t>天才儿童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思源宋体" panose="02020400000000000000" pitchFamily="18" charset="-122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07993" y="4386803"/>
            <a:ext cx="3625965" cy="2309149"/>
          </a:xfrm>
          <a:prstGeom prst="roundRect">
            <a:avLst>
              <a:gd name="adj" fmla="val 43230"/>
            </a:avLst>
          </a:prstGeom>
        </p:spPr>
      </p:pic>
      <p:sp>
        <p:nvSpPr>
          <p:cNvPr id="2" name="平行四边形 1"/>
          <p:cNvSpPr/>
          <p:nvPr/>
        </p:nvSpPr>
        <p:spPr>
          <a:xfrm>
            <a:off x="714177" y="5890067"/>
            <a:ext cx="3417465" cy="522308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</a:rPr>
              <a:t>人家九岁已经画成这样啦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292774" y="2237615"/>
            <a:ext cx="1957587" cy="2135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>
              <a:defRPr/>
            </a:pPr>
            <a:r>
              <a:rPr lang="en-US" sz="790" dirty="0">
                <a:solidFill>
                  <a:srgbClr val="FFFFFF">
                    <a:alpha val="50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cs typeface="Source Sans Pro" charset="0"/>
                <a:sym typeface="思源宋体" panose="02020400000000000000" pitchFamily="18" charset="-122"/>
              </a:rPr>
              <a:t>M A R K  0 3   P R E S E N T A T I O N</a:t>
            </a:r>
            <a:endParaRPr lang="en-US" sz="790" dirty="0">
              <a:solidFill>
                <a:srgbClr val="FFFFFF">
                  <a:alpha val="50000"/>
                </a:srgbClr>
              </a:solidFill>
              <a:latin typeface="思源宋体" panose="02020400000000000000" pitchFamily="18" charset="-122"/>
              <a:ea typeface="思源宋体" panose="02020400000000000000" pitchFamily="18" charset="-122"/>
              <a:cs typeface="Source Sans Pro" charset="0"/>
              <a:sym typeface="思源宋体" panose="02020400000000000000" pitchFamily="18" charset="-122"/>
            </a:endParaRPr>
          </a:p>
        </p:txBody>
      </p:sp>
      <p:pic>
        <p:nvPicPr>
          <p:cNvPr id="2" name="图片占位符 1"/>
          <p:cNvPicPr>
            <a:picLocks noGrp="1" noChangeAspect="1"/>
          </p:cNvPicPr>
          <p:nvPr>
            <p:ph type="pic" sz="quarter" idx="1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26" b="25526"/>
          <a:stretch>
            <a:fillRect/>
          </a:stretch>
        </p:blipFill>
        <p:spPr>
          <a:xfrm>
            <a:off x="553030" y="310969"/>
            <a:ext cx="11455001" cy="3167115"/>
          </a:xfrm>
        </p:spPr>
      </p:pic>
      <p:sp>
        <p:nvSpPr>
          <p:cNvPr id="7" name="Title 1"/>
          <p:cNvSpPr txBox="1"/>
          <p:nvPr/>
        </p:nvSpPr>
        <p:spPr>
          <a:xfrm>
            <a:off x="2626332" y="572599"/>
            <a:ext cx="6724184" cy="75381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Source Sans Pro Black" charset="0"/>
                <a:ea typeface="Source Sans Pro Black" charset="0"/>
                <a:cs typeface="Source Sans Pro Black" charset="0"/>
              </a:defRPr>
            </a:lvl1pPr>
          </a:lstStyle>
          <a:p>
            <a:pPr defTabSz="914400">
              <a:defRPr/>
            </a:pPr>
            <a:r>
              <a:rPr lang="zh-CN" altLang="en-US" sz="4500" dirty="0" smtClean="0">
                <a:solidFill>
                  <a:srgbClr val="4472C4">
                    <a:lumMod val="75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</a:rPr>
              <a:t>博里纳日矿区</a:t>
            </a:r>
            <a:endParaRPr lang="en-US" sz="4500" dirty="0">
              <a:solidFill>
                <a:srgbClr val="4472C4">
                  <a:lumMod val="75000"/>
                </a:srgbClr>
              </a:solidFill>
              <a:latin typeface="思源宋体" panose="02020400000000000000" pitchFamily="18" charset="-122"/>
              <a:ea typeface="思源宋体" panose="02020400000000000000" pitchFamily="18" charset="-122"/>
              <a:sym typeface="思源宋体" panose="02020400000000000000" pitchFamily="18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40766" y="1455770"/>
            <a:ext cx="7295315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 defTabSz="457200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你的心是地底之火，从这里燃起</a:t>
            </a:r>
            <a:endParaRPr lang="zh-CN" altLang="en-US" sz="28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Source Sans Pro" charset="0"/>
              <a:sym typeface="思源宋体" panose="02020400000000000000" pitchFamily="18" charset="-122"/>
            </a:endParaRPr>
          </a:p>
        </p:txBody>
      </p:sp>
      <p:pic>
        <p:nvPicPr>
          <p:cNvPr id="10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657" y="3253057"/>
            <a:ext cx="5790565" cy="332803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461" y="3253057"/>
            <a:ext cx="5408295" cy="33274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635760" y="365125"/>
            <a:ext cx="8920480" cy="871855"/>
          </a:xfrm>
          <a:solidFill>
            <a:schemeClr val="bg1"/>
          </a:solidFill>
        </p:spPr>
        <p:txBody>
          <a:bodyPr/>
          <a:p>
            <a:pPr algn="ctr"/>
            <a:r>
              <a:rPr lang="zh-CN" altLang="en-US" sz="4500" b="1" dirty="0" smtClean="0">
                <a:solidFill>
                  <a:srgbClr val="4472C4">
                    <a:lumMod val="75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cs typeface="Source Sans Pro Black" charset="0"/>
                <a:sym typeface="+mn-ea"/>
              </a:rPr>
              <a:t>博里纳日：地狱可能就是这个样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838200" y="1825625"/>
            <a:ext cx="10727055" cy="4351655"/>
          </a:xfrm>
          <a:solidFill>
            <a:schemeClr val="bg1"/>
          </a:solidFill>
        </p:spPr>
        <p:txBody>
          <a:bodyPr/>
          <a:p>
            <a:r>
              <a:rPr lang="zh-CN" altLang="en-US">
                <a:latin typeface="华文楷体" panose="02010600040101010101" charset="-122"/>
                <a:ea typeface="华文楷体" panose="02010600040101010101" charset="-122"/>
                <a:sym typeface="+mn-ea"/>
              </a:rPr>
              <a:t>二月是一年之中天气最恶劣的月份。肆无忌惮的狂风席卷峡谷和山冈，刮得人几乎无法在街上行走。矿工的小屋比以往任何时候都更需要靠矸石来取暖了。但寒风刮得这样凶猛，使女人们无法出外到矸石山上去捡矸石，她们除了用粗布衫裙、棉布袜子和头帕来抵御刺骨的冷风，别的什么也没有。</a:t>
            </a:r>
            <a:endParaRPr lang="zh-CN" altLang="en-US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>
                <a:latin typeface="华文楷体" panose="02010600040101010101" charset="-122"/>
                <a:ea typeface="华文楷体" panose="02010600040101010101" charset="-122"/>
                <a:sym typeface="+mn-ea"/>
              </a:rPr>
              <a:t>为了不致把孩子们冻着，大人只好让他们天天待在床上。因为没有煤生火，</a:t>
            </a:r>
            <a:r>
              <a:rPr lang="zh-CN" altLang="en-US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想吃些热食几乎就不可能</a:t>
            </a:r>
            <a:r>
              <a:rPr lang="zh-CN" altLang="en-US">
                <a:latin typeface="华文楷体" panose="02010600040101010101" charset="-122"/>
                <a:ea typeface="华文楷体" panose="02010600040101010101" charset="-122"/>
                <a:sym typeface="+mn-ea"/>
              </a:rPr>
              <a:t>。人们从热得能烫起泡的地底深处出来，毫无准备就骤然置身在零下天气里，而且还得在刺骨寒风中穿过冰雪覆盖的原野挣扎着回家。</a:t>
            </a:r>
            <a:r>
              <a:rPr lang="zh-CN" altLang="en-US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一周来，每天都有人死于肺结核和肺炎</a:t>
            </a:r>
            <a:r>
              <a:rPr lang="zh-CN" altLang="en-US">
                <a:latin typeface="华文楷体" panose="02010600040101010101" charset="-122"/>
                <a:ea typeface="华文楷体" panose="02010600040101010101" charset="-122"/>
                <a:sym typeface="+mn-ea"/>
              </a:rPr>
              <a:t>。文森特在这个月里主持了多次葬礼。</a:t>
            </a:r>
            <a:endParaRPr lang="zh-CN" altLang="en-US">
              <a:latin typeface="华文楷体" panose="02010600040101010101" charset="-122"/>
              <a:ea typeface="华文楷体" panose="02010600040101010101" charset="-122"/>
            </a:endParaRPr>
          </a:p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0">
        <p:random/>
      </p:transition>
    </mc:Choice>
    <mc:Fallback>
      <p:transition advClick="0" advTm="0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003407" y="2075569"/>
            <a:ext cx="1957587" cy="2135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>
              <a:defRPr/>
            </a:pPr>
            <a:r>
              <a:rPr lang="en-US" sz="790" dirty="0">
                <a:solidFill>
                  <a:srgbClr val="FFFFFF">
                    <a:alpha val="50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cs typeface="Source Sans Pro" charset="0"/>
                <a:sym typeface="思源宋体" panose="02020400000000000000" pitchFamily="18" charset="-122"/>
              </a:rPr>
              <a:t>M A R K  0 3   P R E S E N T A T I O N</a:t>
            </a:r>
            <a:endParaRPr lang="en-US" sz="790" dirty="0">
              <a:solidFill>
                <a:srgbClr val="FFFFFF">
                  <a:alpha val="50000"/>
                </a:srgbClr>
              </a:solidFill>
              <a:latin typeface="思源宋体" panose="02020400000000000000" pitchFamily="18" charset="-122"/>
              <a:ea typeface="思源宋体" panose="02020400000000000000" pitchFamily="18" charset="-122"/>
              <a:cs typeface="Source Sans Pro" charset="0"/>
              <a:sym typeface="思源宋体" panose="02020400000000000000" pitchFamily="18" charset="-122"/>
            </a:endParaRPr>
          </a:p>
        </p:txBody>
      </p:sp>
      <p:pic>
        <p:nvPicPr>
          <p:cNvPr id="2" name="图片占位符 1"/>
          <p:cNvPicPr>
            <a:picLocks noGrp="1" noChangeAspect="1"/>
          </p:cNvPicPr>
          <p:nvPr>
            <p:ph type="pic" sz="quarter" idx="1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26" b="25526"/>
          <a:stretch>
            <a:fillRect/>
          </a:stretch>
        </p:blipFill>
        <p:spPr>
          <a:xfrm>
            <a:off x="553030" y="310969"/>
            <a:ext cx="11455001" cy="3167115"/>
          </a:xfrm>
        </p:spPr>
      </p:pic>
      <p:sp>
        <p:nvSpPr>
          <p:cNvPr id="7" name="Title 1"/>
          <p:cNvSpPr txBox="1"/>
          <p:nvPr/>
        </p:nvSpPr>
        <p:spPr>
          <a:xfrm>
            <a:off x="2626332" y="572599"/>
            <a:ext cx="6724184" cy="75381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Source Sans Pro Black" charset="0"/>
                <a:ea typeface="Source Sans Pro Black" charset="0"/>
                <a:cs typeface="Source Sans Pro Black" charset="0"/>
              </a:defRPr>
            </a:lvl1pPr>
          </a:lstStyle>
          <a:p>
            <a:pPr defTabSz="914400">
              <a:defRPr/>
            </a:pPr>
            <a:r>
              <a:rPr lang="zh-CN" altLang="en-US" sz="4500" dirty="0" smtClean="0">
                <a:solidFill>
                  <a:srgbClr val="4472C4">
                    <a:lumMod val="75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sym typeface="+mn-ea"/>
              </a:rPr>
              <a:t>捡煤矸石的人和煤矿工人</a:t>
            </a:r>
            <a:endParaRPr lang="en-US" sz="4500" dirty="0">
              <a:solidFill>
                <a:srgbClr val="4472C4">
                  <a:lumMod val="75000"/>
                </a:srgbClr>
              </a:solidFill>
              <a:latin typeface="思源宋体" panose="02020400000000000000" pitchFamily="18" charset="-122"/>
              <a:ea typeface="思源宋体" panose="02020400000000000000" pitchFamily="18" charset="-122"/>
              <a:sym typeface="思源宋体" panose="02020400000000000000" pitchFamily="18" charset="-122"/>
            </a:endParaRPr>
          </a:p>
        </p:txBody>
      </p:sp>
      <p:pic>
        <p:nvPicPr>
          <p:cNvPr id="4" name="图片 3" descr="u=1813050872,3969797225&amp;fm=15&amp;gp=0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675" y="2306955"/>
            <a:ext cx="5441315" cy="3634740"/>
          </a:xfrm>
          <a:prstGeom prst="rect">
            <a:avLst/>
          </a:prstGeom>
        </p:spPr>
      </p:pic>
      <p:pic>
        <p:nvPicPr>
          <p:cNvPr id="5" name="图片 4" descr="u=835271788,3408139822&amp;fm=26&amp;gp=0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4370" y="2306955"/>
            <a:ext cx="5847715" cy="37077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003407" y="2075569"/>
            <a:ext cx="1957587" cy="2135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>
              <a:defRPr/>
            </a:pPr>
            <a:r>
              <a:rPr lang="en-US" sz="790" dirty="0">
                <a:solidFill>
                  <a:srgbClr val="FFFFFF">
                    <a:alpha val="50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cs typeface="Source Sans Pro" charset="0"/>
                <a:sym typeface="思源宋体" panose="02020400000000000000" pitchFamily="18" charset="-122"/>
              </a:rPr>
              <a:t>M A R K  0 3   P R E S E N T A T I O N</a:t>
            </a:r>
            <a:endParaRPr lang="en-US" sz="790" dirty="0">
              <a:solidFill>
                <a:srgbClr val="FFFFFF">
                  <a:alpha val="50000"/>
                </a:srgbClr>
              </a:solidFill>
              <a:latin typeface="思源宋体" panose="02020400000000000000" pitchFamily="18" charset="-122"/>
              <a:ea typeface="思源宋体" panose="02020400000000000000" pitchFamily="18" charset="-122"/>
              <a:cs typeface="Source Sans Pro" charset="0"/>
              <a:sym typeface="思源宋体" panose="02020400000000000000" pitchFamily="18" charset="-122"/>
            </a:endParaRPr>
          </a:p>
        </p:txBody>
      </p:sp>
      <p:pic>
        <p:nvPicPr>
          <p:cNvPr id="2" name="图片占位符 1"/>
          <p:cNvPicPr>
            <a:picLocks noGrp="1" noChangeAspect="1"/>
          </p:cNvPicPr>
          <p:nvPr>
            <p:ph type="pic" sz="quarter" idx="1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26" b="25526"/>
          <a:stretch>
            <a:fillRect/>
          </a:stretch>
        </p:blipFill>
        <p:spPr>
          <a:xfrm>
            <a:off x="520645" y="215719"/>
            <a:ext cx="11455001" cy="3167115"/>
          </a:xfrm>
        </p:spPr>
      </p:pic>
      <p:sp>
        <p:nvSpPr>
          <p:cNvPr id="7" name="Title 1"/>
          <p:cNvSpPr txBox="1"/>
          <p:nvPr/>
        </p:nvSpPr>
        <p:spPr>
          <a:xfrm>
            <a:off x="2404082" y="583394"/>
            <a:ext cx="6724184" cy="75381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Source Sans Pro Black" charset="0"/>
                <a:ea typeface="Source Sans Pro Black" charset="0"/>
                <a:cs typeface="Source Sans Pro Black" charset="0"/>
              </a:defRPr>
            </a:lvl1pPr>
          </a:lstStyle>
          <a:p>
            <a:pPr defTabSz="914400">
              <a:defRPr/>
            </a:pPr>
            <a:r>
              <a:rPr lang="zh-CN" altLang="en-US" sz="4500" dirty="0" smtClean="0">
                <a:solidFill>
                  <a:srgbClr val="4472C4">
                    <a:lumMod val="75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sym typeface="+mn-ea"/>
              </a:rPr>
              <a:t>梵高：上帝已死</a:t>
            </a:r>
            <a:endParaRPr lang="zh-CN" altLang="en-US" sz="4500" dirty="0" smtClean="0">
              <a:solidFill>
                <a:srgbClr val="4472C4">
                  <a:lumMod val="75000"/>
                </a:srgbClr>
              </a:solidFill>
              <a:latin typeface="思源宋体" panose="02020400000000000000" pitchFamily="18" charset="-122"/>
              <a:ea typeface="思源宋体" panose="02020400000000000000" pitchFamily="18" charset="-122"/>
              <a:sym typeface="思源宋体" panose="02020400000000000000" pitchFamily="18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3900" y="1889125"/>
            <a:ext cx="10515600" cy="4436745"/>
          </a:xfrm>
          <a:solidFill>
            <a:schemeClr val="bg1"/>
          </a:solidFill>
        </p:spPr>
        <p:txBody>
          <a:bodyPr>
            <a:normAutofit/>
          </a:bodyPr>
          <a:p>
            <a:r>
              <a:rPr lang="zh-CN" altLang="en-US" sz="240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他把一身礼服给了那位背上写着：</a:t>
            </a:r>
            <a:r>
              <a:rPr lang="en-US" altLang="zh-CN" sz="240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“</a:t>
            </a:r>
            <a:r>
              <a:rPr lang="zh-CN" altLang="en-US" sz="240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易碎品</a:t>
            </a:r>
            <a:r>
              <a:rPr lang="en-US" altLang="zh-CN" sz="240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”</a:t>
            </a:r>
            <a:r>
              <a:rPr lang="zh-CN" altLang="en-US" sz="240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的老人</a:t>
            </a:r>
            <a:r>
              <a:rPr lang="zh-CN" altLang="en-US" sz="240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；把内衣和衬衫留给了孩子们，那可以拆改成他们穿的小外衣；袜子则分发给那些还得下马卡塞矿井的肺病患者；那件暖和的大衣给了一个孕妇，</a:t>
            </a:r>
            <a:r>
              <a:rPr lang="zh-CN" altLang="en-US" sz="240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她的丈夫几天前刚死于一次塌方，而为了养活她的两个幼儿，她只好顶替了丈夫在井下的位置。</a:t>
            </a:r>
            <a:endParaRPr lang="zh-CN" altLang="en-US" sz="2400">
              <a:solidFill>
                <a:srgbClr val="FF0000"/>
              </a:solidFill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r>
              <a:rPr lang="zh-CN" altLang="en-US" sz="240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“儿童沙龙”关了门，因为温森特不愿意夺去家庭主妇们的矸石，加之人们也恐怕穿过烂泥地把脚弄湿，于是温森特改变办法，到各家巡回举行小型的礼拜仪式。随着时间的推移，他更加感到致力于实际工作的必要，</a:t>
            </a:r>
            <a:r>
              <a:rPr lang="zh-CN" altLang="en-US" sz="240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这些工作包括给矿工治病、洗衣、按煮饮料和熬药</a:t>
            </a:r>
            <a:r>
              <a:rPr lang="zh-CN" altLang="en-US" sz="240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。最后，他竟把《圣经》留在家里了，因为他总也抽不出工夫去翻它。</a:t>
            </a:r>
            <a:r>
              <a:rPr lang="zh-CN" altLang="en-US" sz="240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《圣经》已成了矿工们无力负担的一件奢侈品</a:t>
            </a:r>
            <a:endParaRPr lang="zh-CN" altLang="en-US" sz="2400">
              <a:solidFill>
                <a:srgbClr val="FF0000"/>
              </a:solidFill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r>
              <a:rPr lang="zh-CN" altLang="en-US" sz="240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没有什么上帝，事情就是这么简单。</a:t>
            </a:r>
            <a:r>
              <a:rPr lang="zh-CN" altLang="en-US" sz="240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压根儿就没有上帝</a:t>
            </a:r>
            <a:r>
              <a:rPr lang="zh-CN" altLang="en-US" sz="240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，只有混乱</a:t>
            </a:r>
            <a:r>
              <a:rPr lang="en-US" altLang="zh-CN" sz="240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——</a:t>
            </a:r>
            <a:r>
              <a:rPr lang="zh-CN" altLang="en-US" sz="240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悲惨的、痛苦的、残酷的、莫名其妙的，无尽无休的混乱。</a:t>
            </a:r>
            <a:endParaRPr lang="zh-CN" altLang="en-US" sz="2400"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003407" y="2075569"/>
            <a:ext cx="1957587" cy="2135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>
              <a:defRPr/>
            </a:pPr>
            <a:r>
              <a:rPr lang="en-US" sz="790" dirty="0">
                <a:solidFill>
                  <a:srgbClr val="FFFFFF">
                    <a:alpha val="50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cs typeface="Source Sans Pro" charset="0"/>
                <a:sym typeface="思源宋体" panose="02020400000000000000" pitchFamily="18" charset="-122"/>
              </a:rPr>
              <a:t>M A R K  0 3   P R E S E N T A T I O N</a:t>
            </a:r>
            <a:endParaRPr lang="en-US" sz="790" dirty="0">
              <a:solidFill>
                <a:srgbClr val="FFFFFF">
                  <a:alpha val="50000"/>
                </a:srgbClr>
              </a:solidFill>
              <a:latin typeface="思源宋体" panose="02020400000000000000" pitchFamily="18" charset="-122"/>
              <a:ea typeface="思源宋体" panose="02020400000000000000" pitchFamily="18" charset="-122"/>
              <a:cs typeface="Source Sans Pro" charset="0"/>
              <a:sym typeface="思源宋体" panose="02020400000000000000" pitchFamily="18" charset="-122"/>
            </a:endParaRPr>
          </a:p>
        </p:txBody>
      </p:sp>
      <p:pic>
        <p:nvPicPr>
          <p:cNvPr id="2" name="图片占位符 1"/>
          <p:cNvPicPr>
            <a:picLocks noGrp="1" noChangeAspect="1"/>
          </p:cNvPicPr>
          <p:nvPr>
            <p:ph type="pic" sz="quarter" idx="1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26" b="25526"/>
          <a:stretch>
            <a:fillRect/>
          </a:stretch>
        </p:blipFill>
        <p:spPr>
          <a:xfrm>
            <a:off x="553030" y="310969"/>
            <a:ext cx="11455001" cy="3167115"/>
          </a:xfrm>
        </p:spPr>
      </p:pic>
      <p:sp>
        <p:nvSpPr>
          <p:cNvPr id="7" name="Title 1"/>
          <p:cNvSpPr txBox="1"/>
          <p:nvPr/>
        </p:nvSpPr>
        <p:spPr>
          <a:xfrm>
            <a:off x="2626332" y="572599"/>
            <a:ext cx="6724184" cy="75381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Source Sans Pro Black" charset="0"/>
                <a:ea typeface="Source Sans Pro Black" charset="0"/>
                <a:cs typeface="Source Sans Pro Black" charset="0"/>
              </a:defRPr>
            </a:lvl1pPr>
          </a:lstStyle>
          <a:p>
            <a:pPr defTabSz="914400">
              <a:defRPr/>
            </a:pPr>
            <a:r>
              <a:rPr lang="zh-CN" altLang="en-US" sz="4500" dirty="0" smtClean="0">
                <a:solidFill>
                  <a:srgbClr val="4472C4">
                    <a:lumMod val="75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</a:rPr>
              <a:t>关注底层人民生活</a:t>
            </a:r>
            <a:endParaRPr lang="en-US" sz="4500" dirty="0">
              <a:solidFill>
                <a:srgbClr val="4472C4">
                  <a:lumMod val="75000"/>
                </a:srgbClr>
              </a:solidFill>
              <a:latin typeface="思源宋体" panose="02020400000000000000" pitchFamily="18" charset="-122"/>
              <a:ea typeface="思源宋体" panose="02020400000000000000" pitchFamily="18" charset="-122"/>
              <a:sym typeface="思源宋体" panose="02020400000000000000" pitchFamily="18" charset="-122"/>
            </a:endParaRPr>
          </a:p>
        </p:txBody>
      </p:sp>
      <p:pic>
        <p:nvPicPr>
          <p:cNvPr id="9" name="内容占位符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663" y="2182361"/>
            <a:ext cx="5870919" cy="4168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4" descr="梵高速写赏析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6310" y="2180076"/>
            <a:ext cx="2615879" cy="41709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1057" y="2190220"/>
            <a:ext cx="2619107" cy="18650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1298" y="4127283"/>
            <a:ext cx="2578866" cy="22237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003407" y="2075569"/>
            <a:ext cx="1957587" cy="2135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>
              <a:defRPr/>
            </a:pPr>
            <a:r>
              <a:rPr lang="en-US" sz="790" dirty="0">
                <a:solidFill>
                  <a:srgbClr val="FFFFFF">
                    <a:alpha val="50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cs typeface="Source Sans Pro" charset="0"/>
                <a:sym typeface="思源宋体" panose="02020400000000000000" pitchFamily="18" charset="-122"/>
              </a:rPr>
              <a:t>M A R K  0 3   P R E S E N T A T I O N</a:t>
            </a:r>
            <a:endParaRPr lang="en-US" sz="790" dirty="0">
              <a:solidFill>
                <a:srgbClr val="FFFFFF">
                  <a:alpha val="50000"/>
                </a:srgbClr>
              </a:solidFill>
              <a:latin typeface="思源宋体" panose="02020400000000000000" pitchFamily="18" charset="-122"/>
              <a:ea typeface="思源宋体" panose="02020400000000000000" pitchFamily="18" charset="-122"/>
              <a:cs typeface="Source Sans Pro" charset="0"/>
              <a:sym typeface="思源宋体" panose="02020400000000000000" pitchFamily="18" charset="-122"/>
            </a:endParaRPr>
          </a:p>
        </p:txBody>
      </p:sp>
      <p:pic>
        <p:nvPicPr>
          <p:cNvPr id="2" name="图片占位符 1"/>
          <p:cNvPicPr>
            <a:picLocks noGrp="1" noChangeAspect="1"/>
          </p:cNvPicPr>
          <p:nvPr>
            <p:ph type="pic" sz="quarter" idx="1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26" b="25526"/>
          <a:stretch>
            <a:fillRect/>
          </a:stretch>
        </p:blipFill>
        <p:spPr>
          <a:xfrm>
            <a:off x="584780" y="310969"/>
            <a:ext cx="11455001" cy="3167115"/>
          </a:xfrm>
        </p:spPr>
      </p:pic>
      <p:sp>
        <p:nvSpPr>
          <p:cNvPr id="7" name="Title 1"/>
          <p:cNvSpPr txBox="1"/>
          <p:nvPr/>
        </p:nvSpPr>
        <p:spPr>
          <a:xfrm>
            <a:off x="2626332" y="572599"/>
            <a:ext cx="6724184" cy="75381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Source Sans Pro Black" charset="0"/>
                <a:ea typeface="Source Sans Pro Black" charset="0"/>
                <a:cs typeface="Source Sans Pro Black" charset="0"/>
              </a:defRPr>
            </a:lvl1pPr>
          </a:lstStyle>
          <a:p>
            <a:r>
              <a:rPr lang="zh-CN" altLang="en-US" sz="4500" dirty="0" smtClean="0">
                <a:solidFill>
                  <a:srgbClr val="4472C4">
                    <a:lumMod val="75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sym typeface="+mn-ea"/>
              </a:rPr>
              <a:t>28岁：像火一样燃烧</a:t>
            </a:r>
            <a:endParaRPr lang="zh-CN" altLang="en-US" sz="4500" dirty="0" smtClean="0">
              <a:solidFill>
                <a:srgbClr val="4472C4">
                  <a:lumMod val="75000"/>
                </a:srgbClr>
              </a:solidFill>
              <a:latin typeface="思源宋体" panose="02020400000000000000" pitchFamily="18" charset="-122"/>
              <a:ea typeface="思源宋体" panose="02020400000000000000" pitchFamily="18" charset="-122"/>
              <a:sym typeface="+mn-ea"/>
            </a:endParaRPr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rcRect l="706" t="2597" r="59487" b="1749"/>
          <a:stretch>
            <a:fillRect/>
          </a:stretch>
        </p:blipFill>
        <p:spPr>
          <a:xfrm>
            <a:off x="1218565" y="1858010"/>
            <a:ext cx="4190365" cy="4654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l="34413"/>
          <a:stretch>
            <a:fillRect/>
          </a:stretch>
        </p:blipFill>
        <p:spPr>
          <a:xfrm>
            <a:off x="6443345" y="1858010"/>
            <a:ext cx="2907030" cy="46551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003407" y="2075569"/>
            <a:ext cx="1957587" cy="2135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>
              <a:defRPr/>
            </a:pPr>
            <a:r>
              <a:rPr lang="en-US" sz="790" dirty="0">
                <a:solidFill>
                  <a:srgbClr val="FFFFFF">
                    <a:alpha val="50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cs typeface="Source Sans Pro" charset="0"/>
                <a:sym typeface="思源宋体" panose="02020400000000000000" pitchFamily="18" charset="-122"/>
              </a:rPr>
              <a:t>M A R K  0 3   P R E S E N T A T I O N</a:t>
            </a:r>
            <a:endParaRPr lang="en-US" sz="790" dirty="0">
              <a:solidFill>
                <a:srgbClr val="FFFFFF">
                  <a:alpha val="50000"/>
                </a:srgbClr>
              </a:solidFill>
              <a:latin typeface="思源宋体" panose="02020400000000000000" pitchFamily="18" charset="-122"/>
              <a:ea typeface="思源宋体" panose="02020400000000000000" pitchFamily="18" charset="-122"/>
              <a:cs typeface="Source Sans Pro" charset="0"/>
              <a:sym typeface="思源宋体" panose="02020400000000000000" pitchFamily="18" charset="-122"/>
            </a:endParaRPr>
          </a:p>
        </p:txBody>
      </p:sp>
      <p:pic>
        <p:nvPicPr>
          <p:cNvPr id="2" name="图片占位符 1"/>
          <p:cNvPicPr>
            <a:picLocks noGrp="1" noChangeAspect="1"/>
          </p:cNvPicPr>
          <p:nvPr>
            <p:ph type="pic" sz="quarter" idx="1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26" b="25526"/>
          <a:stretch>
            <a:fillRect/>
          </a:stretch>
        </p:blipFill>
        <p:spPr>
          <a:xfrm>
            <a:off x="553030" y="310969"/>
            <a:ext cx="11455001" cy="3167115"/>
          </a:xfrm>
        </p:spPr>
      </p:pic>
      <p:sp>
        <p:nvSpPr>
          <p:cNvPr id="7" name="Title 1"/>
          <p:cNvSpPr txBox="1"/>
          <p:nvPr/>
        </p:nvSpPr>
        <p:spPr>
          <a:xfrm>
            <a:off x="1071880" y="572770"/>
            <a:ext cx="10804525" cy="75374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Source Sans Pro Black" charset="0"/>
                <a:ea typeface="Source Sans Pro Black" charset="0"/>
                <a:cs typeface="Source Sans Pro Black" charset="0"/>
              </a:defRPr>
            </a:lvl1pPr>
          </a:lstStyle>
          <a:p>
            <a:pPr defTabSz="914400">
              <a:defRPr/>
            </a:pPr>
            <a:r>
              <a:rPr lang="zh-CN" altLang="en-US" sz="4500" dirty="0" smtClean="0">
                <a:solidFill>
                  <a:srgbClr val="4472C4">
                    <a:lumMod val="75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sym typeface="+mn-ea"/>
              </a:rPr>
              <a:t>海牙：即使全世界都反对，我也要爱你</a:t>
            </a:r>
            <a:endParaRPr lang="en-US" sz="4500" dirty="0">
              <a:solidFill>
                <a:srgbClr val="4472C4">
                  <a:lumMod val="75000"/>
                </a:srgbClr>
              </a:solidFill>
              <a:latin typeface="思源宋体" panose="02020400000000000000" pitchFamily="18" charset="-122"/>
              <a:ea typeface="思源宋体" panose="02020400000000000000" pitchFamily="18" charset="-122"/>
              <a:sym typeface="思源宋体" panose="02020400000000000000" pitchFamily="18" charset="-122"/>
            </a:endParaRP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965200" y="2058670"/>
            <a:ext cx="10842625" cy="3813175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她决算不上个好管家</a:t>
            </a:r>
            <a:r>
              <a:rPr lang="zh-CN" altLang="en-US">
                <a:latin typeface="华文仿宋" panose="02010600040101010101" charset="-122"/>
                <a:ea typeface="华文仿宋" panose="02010600040101010101" charset="-122"/>
              </a:rPr>
              <a:t>，在她母亲家里多年形成的懒散习惯把她爱清洁、讲条理的意愿差不多都磨没了，所以她收拾屋子是一阵一阵地心血来潮。</a:t>
            </a:r>
            <a:r>
              <a:rPr lang="zh-CN" altLang="en-US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这是她平生第一次为她所喜爱的人管家</a:t>
            </a:r>
            <a:r>
              <a:rPr lang="zh-CN" altLang="en-US">
                <a:latin typeface="华文仿宋" panose="02010600040101010101" charset="-122"/>
                <a:ea typeface="华文仿宋" panose="02010600040101010101" charset="-122"/>
              </a:rPr>
              <a:t>。她喜欢做这些事，但是要在她想得起来做的时候。温森特看她当真是想干事的，很是高兴，至于去挑她的眼，那他是想也没想过的。</a:t>
            </a:r>
            <a:endParaRPr lang="zh-CN" altLang="en-US">
              <a:latin typeface="华文仿宋" panose="02010600040101010101" charset="-122"/>
              <a:ea typeface="华文仿宋" panose="02010600040101010101" charset="-122"/>
            </a:endParaRPr>
          </a:p>
          <a:p>
            <a:r>
              <a:rPr lang="zh-CN" altLang="en-US">
                <a:latin typeface="华文仿宋" panose="02010600040101010101" charset="-122"/>
                <a:ea typeface="华文仿宋" panose="02010600040101010101" charset="-122"/>
              </a:rPr>
              <a:t>不过，她一点不会克制自己的情绪，所以一旦有什么事惹恼了她，</a:t>
            </a:r>
            <a:r>
              <a:rPr lang="zh-CN" altLang="en-US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她又会暴跳如雷</a:t>
            </a:r>
            <a:r>
              <a:rPr lang="zh-CN" altLang="en-US">
                <a:latin typeface="华文仿宋" panose="02010600040101010101" charset="-122"/>
                <a:ea typeface="华文仿宋" panose="0201060004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粗俗刺耳的声音</a:t>
            </a:r>
            <a:r>
              <a:rPr lang="zh-CN" altLang="en-US">
                <a:latin typeface="华文仿宋" panose="02010600040101010101" charset="-122"/>
                <a:ea typeface="华文仿宋" panose="02010600040101010101" charset="-122"/>
              </a:rPr>
              <a:t>不知不觉又恢复了，而且还会用上</a:t>
            </a:r>
            <a:r>
              <a:rPr lang="zh-CN" altLang="en-US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温森特从小学生时代起就没听说过的脏字</a:t>
            </a:r>
            <a:r>
              <a:rPr lang="zh-CN" altLang="en-US">
                <a:latin typeface="华文仿宋" panose="02010600040101010101" charset="-122"/>
                <a:ea typeface="华文仿宋" panose="02010600040101010101" charset="-122"/>
              </a:rPr>
              <a:t>。</a:t>
            </a:r>
            <a:endParaRPr lang="zh-CN" altLang="en-US">
              <a:latin typeface="华文仿宋" panose="02010600040101010101" charset="-122"/>
              <a:ea typeface="华文仿宋" panose="02010600040101010101" charset="-122"/>
            </a:endParaRPr>
          </a:p>
          <a:p>
            <a:pPr marL="0" indent="0">
              <a:buNone/>
            </a:pPr>
            <a:endParaRPr lang="zh-CN" altLang="en-US"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003407" y="2075569"/>
            <a:ext cx="1957587" cy="2135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>
              <a:defRPr/>
            </a:pPr>
            <a:r>
              <a:rPr lang="en-US" sz="790" dirty="0">
                <a:solidFill>
                  <a:srgbClr val="FFFFFF">
                    <a:alpha val="50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cs typeface="Source Sans Pro" charset="0"/>
                <a:sym typeface="思源宋体" panose="02020400000000000000" pitchFamily="18" charset="-122"/>
              </a:rPr>
              <a:t>M A R K  0 3   P R E S E N T A T I O N</a:t>
            </a:r>
            <a:endParaRPr lang="en-US" sz="790" dirty="0">
              <a:solidFill>
                <a:srgbClr val="FFFFFF">
                  <a:alpha val="50000"/>
                </a:srgbClr>
              </a:solidFill>
              <a:latin typeface="思源宋体" panose="02020400000000000000" pitchFamily="18" charset="-122"/>
              <a:ea typeface="思源宋体" panose="02020400000000000000" pitchFamily="18" charset="-122"/>
              <a:cs typeface="Source Sans Pro" charset="0"/>
              <a:sym typeface="思源宋体" panose="02020400000000000000" pitchFamily="18" charset="-122"/>
            </a:endParaRPr>
          </a:p>
        </p:txBody>
      </p:sp>
      <p:pic>
        <p:nvPicPr>
          <p:cNvPr id="2" name="图片占位符 1"/>
          <p:cNvPicPr>
            <a:picLocks noGrp="1" noChangeAspect="1"/>
          </p:cNvPicPr>
          <p:nvPr>
            <p:ph type="pic" sz="quarter" idx="1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26" b="25526"/>
          <a:stretch>
            <a:fillRect/>
          </a:stretch>
        </p:blipFill>
        <p:spPr>
          <a:xfrm>
            <a:off x="553030" y="310969"/>
            <a:ext cx="11455001" cy="3167115"/>
          </a:xfrm>
        </p:spPr>
      </p:pic>
      <p:sp>
        <p:nvSpPr>
          <p:cNvPr id="7" name="Title 1"/>
          <p:cNvSpPr txBox="1"/>
          <p:nvPr/>
        </p:nvSpPr>
        <p:spPr>
          <a:xfrm>
            <a:off x="1484630" y="572770"/>
            <a:ext cx="9356090" cy="75374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Source Sans Pro Black" charset="0"/>
                <a:ea typeface="Source Sans Pro Black" charset="0"/>
                <a:cs typeface="Source Sans Pro Black" charset="0"/>
              </a:defRPr>
            </a:lvl1pPr>
          </a:lstStyle>
          <a:p>
            <a:pPr defTabSz="914400">
              <a:defRPr/>
            </a:pPr>
            <a:r>
              <a:rPr lang="zh-CN" altLang="en-US" sz="4500" dirty="0" smtClean="0">
                <a:solidFill>
                  <a:srgbClr val="4472C4">
                    <a:lumMod val="75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sym typeface="+mn-ea"/>
              </a:rPr>
              <a:t>玛高特：爱的很深，可惜一文不名</a:t>
            </a:r>
            <a:endParaRPr lang="en-US" sz="4500" dirty="0">
              <a:solidFill>
                <a:srgbClr val="4472C4">
                  <a:lumMod val="75000"/>
                </a:srgbClr>
              </a:solidFill>
              <a:latin typeface="思源宋体" panose="02020400000000000000" pitchFamily="18" charset="-122"/>
              <a:ea typeface="思源宋体" panose="02020400000000000000" pitchFamily="18" charset="-122"/>
              <a:sym typeface="思源宋体" panose="02020400000000000000" pitchFamily="18" charset="-122"/>
            </a:endParaRPr>
          </a:p>
        </p:txBody>
      </p:sp>
      <p:pic>
        <p:nvPicPr>
          <p:cNvPr id="4" name="图片 3" descr="d8e2a18a590a4b7db4771b06fc5f83be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120" y="1584960"/>
            <a:ext cx="3261995" cy="5189855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18685" y="1825625"/>
            <a:ext cx="5472430" cy="4351655"/>
          </a:xfrm>
          <a:solidFill>
            <a:schemeClr val="bg1"/>
          </a:solidFill>
        </p:spPr>
        <p:txBody>
          <a:bodyPr/>
          <a:p>
            <a:r>
              <a:rPr lang="zh-CN" altLang="en-US" sz="240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要紧的是爱，而不是被爱</a:t>
            </a:r>
            <a:endParaRPr lang="zh-CN" altLang="en-US" sz="2400">
              <a:latin typeface="华文仿宋" panose="02010600040101010101" charset="-122"/>
              <a:ea typeface="华文仿宋" panose="02010600040101010101" charset="-122"/>
            </a:endParaRPr>
          </a:p>
          <a:p>
            <a:r>
              <a:rPr lang="zh-CN" altLang="en-US" sz="2400">
                <a:latin typeface="华文仿宋" panose="02010600040101010101" charset="-122"/>
                <a:ea typeface="华文仿宋" panose="02010600040101010101" charset="-122"/>
              </a:rPr>
              <a:t>我现在觉得，经历了所有那些没有爱情的岁月并不是不幸的。你是值得等待的，我的最心爱的。在我爱情幻梦中，</a:t>
            </a:r>
            <a:r>
              <a:rPr lang="zh-CN" altLang="en-US" sz="240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我从来没有想到我爱一个人能像爱你这样</a:t>
            </a:r>
            <a:r>
              <a:rPr lang="zh-CN" altLang="en-US" sz="2400">
                <a:latin typeface="华文仿宋" panose="02010600040101010101" charset="-122"/>
                <a:ea typeface="华文仿宋" panose="02010600040101010101" charset="-122"/>
              </a:rPr>
              <a:t>。</a:t>
            </a:r>
            <a:endParaRPr lang="zh-CN" altLang="en-US" sz="2400">
              <a:latin typeface="华文仿宋" panose="02010600040101010101" charset="-122"/>
              <a:ea typeface="华文仿宋" panose="02010600040101010101" charset="-122"/>
            </a:endParaRPr>
          </a:p>
          <a:p>
            <a:r>
              <a:rPr lang="en-US" altLang="zh-CN" sz="2400">
                <a:latin typeface="华文仿宋" panose="02010600040101010101" charset="-122"/>
                <a:ea typeface="华文仿宋" panose="02010600040101010101" charset="-122"/>
              </a:rPr>
              <a:t>“</a:t>
            </a:r>
            <a:r>
              <a:rPr lang="zh-CN" altLang="en-US" sz="2400">
                <a:latin typeface="华文仿宋" panose="02010600040101010101" charset="-122"/>
                <a:ea typeface="华文仿宋" panose="02010600040101010101" charset="-122"/>
              </a:rPr>
              <a:t>你把这个叫工作？坐在那里涂涂抹抹的，那不过是小孩子的把戏。经营货栈，开垦土地，那才是真正男子汉的工作。</a:t>
            </a:r>
            <a:r>
              <a:rPr lang="zh-CN" altLang="en-US" sz="240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你老大不小了，再不能浪费光阴了</a:t>
            </a:r>
            <a:r>
              <a:rPr lang="zh-CN" altLang="en-US" sz="2400">
                <a:latin typeface="华文仿宋" panose="02010600040101010101" charset="-122"/>
                <a:ea typeface="华文仿宋" panose="02010600040101010101" charset="-122"/>
              </a:rPr>
              <a:t>。</a:t>
            </a:r>
            <a:r>
              <a:rPr lang="en-US" altLang="zh-CN" sz="2400">
                <a:latin typeface="华文仿宋" panose="02010600040101010101" charset="-122"/>
                <a:ea typeface="华文仿宋" panose="02010600040101010101" charset="-122"/>
              </a:rPr>
              <a:t>”</a:t>
            </a:r>
            <a:endParaRPr lang="en-US" altLang="zh-CN" sz="2400"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"/>
          <p:cNvPicPr>
            <a:picLocks noGrp="1" noChangeAspect="1"/>
          </p:cNvPicPr>
          <p:nvPr>
            <p:ph type="pic" sz="quarter" idx="1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26" b="25526"/>
          <a:stretch>
            <a:fillRect/>
          </a:stretch>
        </p:blipFill>
        <p:spPr>
          <a:xfrm>
            <a:off x="553030" y="310969"/>
            <a:ext cx="11455001" cy="3167115"/>
          </a:xfrm>
        </p:spPr>
      </p:pic>
      <p:sp>
        <p:nvSpPr>
          <p:cNvPr id="7" name="Title 1"/>
          <p:cNvSpPr txBox="1"/>
          <p:nvPr/>
        </p:nvSpPr>
        <p:spPr>
          <a:xfrm>
            <a:off x="2626332" y="572599"/>
            <a:ext cx="6724184" cy="75381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Source Sans Pro Black" charset="0"/>
                <a:ea typeface="Source Sans Pro Black" charset="0"/>
                <a:cs typeface="Source Sans Pro Black" charset="0"/>
              </a:defRPr>
            </a:lvl1pPr>
          </a:lstStyle>
          <a:p>
            <a:pPr defTabSz="914400">
              <a:defRPr/>
            </a:pPr>
            <a:r>
              <a:rPr lang="zh-CN" altLang="en-US" dirty="0" smtClean="0">
                <a:solidFill>
                  <a:srgbClr val="4472C4">
                    <a:lumMod val="75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sym typeface="思源宋体" panose="02020400000000000000" pitchFamily="18" charset="-122"/>
              </a:rPr>
              <a:t>巴黎与印象派</a:t>
            </a:r>
            <a:endParaRPr lang="en-US" dirty="0">
              <a:solidFill>
                <a:srgbClr val="4472C4">
                  <a:lumMod val="75000"/>
                </a:srgbClr>
              </a:solidFill>
              <a:latin typeface="思源宋体" panose="02020400000000000000" pitchFamily="18" charset="-122"/>
              <a:ea typeface="思源宋体" panose="02020400000000000000" pitchFamily="18" charset="-122"/>
              <a:sym typeface="思源宋体" panose="02020400000000000000" pitchFamily="18" charset="-122"/>
            </a:endParaRPr>
          </a:p>
        </p:txBody>
      </p:sp>
      <p:pic>
        <p:nvPicPr>
          <p:cNvPr id="9" name="内容占位符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3209" y="2893671"/>
            <a:ext cx="4806245" cy="3692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9275" y="2893671"/>
            <a:ext cx="2927485" cy="3692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矩形 3"/>
          <p:cNvSpPr/>
          <p:nvPr/>
        </p:nvSpPr>
        <p:spPr>
          <a:xfrm>
            <a:off x="745092" y="1233811"/>
            <a:ext cx="10486664" cy="1113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1886</a:t>
            </a:r>
            <a:r>
              <a:rPr lang="zh-CN" altLang="en-US" sz="24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zh-CN" altLang="en-US" sz="2400" dirty="0" smtClean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，梵高来到</a:t>
            </a:r>
            <a:r>
              <a:rPr lang="zh-CN" altLang="en-US" sz="24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巴黎</a:t>
            </a:r>
            <a:r>
              <a:rPr lang="zh-CN" altLang="en-US" sz="2400" dirty="0" smtClean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，这里已经是印象派的天下。他结识</a:t>
            </a:r>
            <a:r>
              <a:rPr lang="zh-CN" altLang="en-US" sz="24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印象派和新印象派画家，并接触到日本浮世绘的作品，视野的扩展使其画风巨变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6581" y="2893671"/>
            <a:ext cx="3118928" cy="3692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292774" y="2237615"/>
            <a:ext cx="1957587" cy="2135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>
              <a:defRPr/>
            </a:pPr>
            <a:r>
              <a:rPr lang="en-US" sz="790" dirty="0">
                <a:solidFill>
                  <a:srgbClr val="FFFFFF">
                    <a:alpha val="50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cs typeface="Source Sans Pro" charset="0"/>
                <a:sym typeface="思源宋体" panose="02020400000000000000" pitchFamily="18" charset="-122"/>
              </a:rPr>
              <a:t>M A R K  0 3   P R E S E N T A T I O N</a:t>
            </a:r>
            <a:endParaRPr lang="en-US" sz="790" dirty="0">
              <a:solidFill>
                <a:srgbClr val="FFFFFF">
                  <a:alpha val="50000"/>
                </a:srgbClr>
              </a:solidFill>
              <a:latin typeface="思源宋体" panose="02020400000000000000" pitchFamily="18" charset="-122"/>
              <a:ea typeface="思源宋体" panose="02020400000000000000" pitchFamily="18" charset="-122"/>
              <a:cs typeface="Source Sans Pro" charset="0"/>
              <a:sym typeface="思源宋体" panose="02020400000000000000" pitchFamily="18" charset="-122"/>
            </a:endParaRPr>
          </a:p>
        </p:txBody>
      </p:sp>
      <p:pic>
        <p:nvPicPr>
          <p:cNvPr id="2" name="图片占位符 1"/>
          <p:cNvPicPr>
            <a:picLocks noGrp="1" noChangeAspect="1"/>
          </p:cNvPicPr>
          <p:nvPr>
            <p:ph type="pic" sz="quarter" idx="1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26" b="25526"/>
          <a:stretch>
            <a:fillRect/>
          </a:stretch>
        </p:blipFill>
        <p:spPr>
          <a:xfrm>
            <a:off x="553030" y="310969"/>
            <a:ext cx="11455001" cy="3167115"/>
          </a:xfrm>
        </p:spPr>
      </p:pic>
      <p:sp>
        <p:nvSpPr>
          <p:cNvPr id="7" name="Title 1"/>
          <p:cNvSpPr txBox="1"/>
          <p:nvPr/>
        </p:nvSpPr>
        <p:spPr>
          <a:xfrm>
            <a:off x="1252827" y="572599"/>
            <a:ext cx="6724184" cy="75381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Source Sans Pro Black" charset="0"/>
                <a:ea typeface="Source Sans Pro Black" charset="0"/>
                <a:cs typeface="Source Sans Pro Black" charset="0"/>
              </a:defRPr>
            </a:lvl1pPr>
          </a:lstStyle>
          <a:p>
            <a:pPr defTabSz="914400">
              <a:defRPr/>
            </a:pPr>
            <a:r>
              <a:rPr lang="en-US" altLang="zh-CN" sz="4500" dirty="0" smtClean="0">
                <a:solidFill>
                  <a:srgbClr val="4472C4">
                    <a:lumMod val="75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sym typeface="思源宋体" panose="02020400000000000000" pitchFamily="18" charset="-122"/>
              </a:rPr>
              <a:t>1</a:t>
            </a:r>
            <a:r>
              <a:rPr lang="zh-CN" altLang="en-US" sz="4500" dirty="0" smtClean="0">
                <a:solidFill>
                  <a:srgbClr val="4472C4">
                    <a:lumMod val="75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sym typeface="思源宋体" panose="02020400000000000000" pitchFamily="18" charset="-122"/>
              </a:rPr>
              <a:t>、你对梵高的认识</a:t>
            </a:r>
            <a:endParaRPr lang="zh-CN" altLang="en-US" sz="4500" dirty="0" smtClean="0">
              <a:solidFill>
                <a:srgbClr val="4472C4">
                  <a:lumMod val="75000"/>
                </a:srgbClr>
              </a:solidFill>
              <a:latin typeface="思源宋体" panose="02020400000000000000" pitchFamily="18" charset="-122"/>
              <a:ea typeface="思源宋体" panose="02020400000000000000" pitchFamily="18" charset="-122"/>
              <a:sym typeface="思源宋体" panose="02020400000000000000" pitchFamily="18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21865" y="2140585"/>
            <a:ext cx="854773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>
                <a:latin typeface="华文仿宋" panose="02010600040101010101" charset="-122"/>
                <a:ea typeface="华文仿宋" panose="02010600040101010101" charset="-122"/>
              </a:rPr>
              <a:t>A</a:t>
            </a:r>
            <a:r>
              <a:rPr lang="zh-CN" altLang="en-US" sz="4800">
                <a:latin typeface="华文仿宋" panose="02010600040101010101" charset="-122"/>
                <a:ea typeface="华文仿宋" panose="02010600040101010101" charset="-122"/>
              </a:rPr>
              <a:t>、《向日葵》</a:t>
            </a:r>
            <a:endParaRPr lang="en-US" altLang="zh-CN" sz="4800">
              <a:latin typeface="华文仿宋" panose="02010600040101010101" charset="-122"/>
              <a:ea typeface="华文仿宋" panose="02010600040101010101" charset="-122"/>
            </a:endParaRPr>
          </a:p>
          <a:p>
            <a:r>
              <a:rPr lang="en-US" altLang="zh-CN" sz="4800">
                <a:latin typeface="华文仿宋" panose="02010600040101010101" charset="-122"/>
                <a:ea typeface="华文仿宋" panose="02010600040101010101" charset="-122"/>
              </a:rPr>
              <a:t>B</a:t>
            </a:r>
            <a:r>
              <a:rPr lang="zh-CN" altLang="en-US" sz="4800">
                <a:latin typeface="华文仿宋" panose="02010600040101010101" charset="-122"/>
                <a:ea typeface="华文仿宋" panose="02010600040101010101" charset="-122"/>
              </a:rPr>
              <a:t>、很穷</a:t>
            </a:r>
            <a:endParaRPr lang="en-US" altLang="zh-CN" sz="4800">
              <a:latin typeface="华文仿宋" panose="02010600040101010101" charset="-122"/>
              <a:ea typeface="华文仿宋" panose="02010600040101010101" charset="-122"/>
            </a:endParaRPr>
          </a:p>
          <a:p>
            <a:r>
              <a:rPr lang="en-US" altLang="zh-CN" sz="4800">
                <a:latin typeface="华文仿宋" panose="02010600040101010101" charset="-122"/>
                <a:ea typeface="华文仿宋" panose="02010600040101010101" charset="-122"/>
              </a:rPr>
              <a:t>C</a:t>
            </a:r>
            <a:r>
              <a:rPr lang="zh-CN" altLang="en-US" sz="4800">
                <a:latin typeface="华文仿宋" panose="02010600040101010101" charset="-122"/>
                <a:ea typeface="华文仿宋" panose="02010600040101010101" charset="-122"/>
              </a:rPr>
              <a:t>、天才画家</a:t>
            </a:r>
            <a:endParaRPr lang="en-US" altLang="zh-CN" sz="4800">
              <a:latin typeface="华文仿宋" panose="02010600040101010101" charset="-122"/>
              <a:ea typeface="华文仿宋" panose="02010600040101010101" charset="-122"/>
            </a:endParaRPr>
          </a:p>
          <a:p>
            <a:r>
              <a:rPr lang="en-US" altLang="zh-CN" sz="4800">
                <a:latin typeface="华文仿宋" panose="02010600040101010101" charset="-122"/>
                <a:ea typeface="华文仿宋" panose="02010600040101010101" charset="-122"/>
              </a:rPr>
              <a:t>D</a:t>
            </a:r>
            <a:r>
              <a:rPr lang="zh-CN" altLang="en-US" sz="4800">
                <a:latin typeface="华文仿宋" panose="02010600040101010101" charset="-122"/>
                <a:ea typeface="华文仿宋" panose="02010600040101010101" charset="-122"/>
              </a:rPr>
              <a:t>、疯子</a:t>
            </a:r>
            <a:endParaRPr lang="zh-CN" altLang="en-US" sz="4800"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"/>
          <p:cNvPicPr>
            <a:picLocks noGrp="1" noChangeAspect="1"/>
          </p:cNvPicPr>
          <p:nvPr>
            <p:ph type="pic" sz="quarter" idx="1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26" b="25526"/>
          <a:stretch>
            <a:fillRect/>
          </a:stretch>
        </p:blipFill>
        <p:spPr>
          <a:xfrm>
            <a:off x="553030" y="310969"/>
            <a:ext cx="11455001" cy="3167115"/>
          </a:xfrm>
        </p:spPr>
      </p:pic>
      <p:sp>
        <p:nvSpPr>
          <p:cNvPr id="7" name="Title 1"/>
          <p:cNvSpPr txBox="1"/>
          <p:nvPr/>
        </p:nvSpPr>
        <p:spPr>
          <a:xfrm>
            <a:off x="2626332" y="572599"/>
            <a:ext cx="6724184" cy="75381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Source Sans Pro Black" charset="0"/>
                <a:ea typeface="Source Sans Pro Black" charset="0"/>
                <a:cs typeface="Source Sans Pro Black" charset="0"/>
              </a:defRPr>
            </a:lvl1pPr>
          </a:lstStyle>
          <a:p>
            <a:pPr defTabSz="914400">
              <a:defRPr/>
            </a:pPr>
            <a:r>
              <a:rPr lang="zh-CN" altLang="en-US" dirty="0" smtClean="0">
                <a:solidFill>
                  <a:srgbClr val="4472C4">
                    <a:lumMod val="75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sym typeface="思源宋体" panose="02020400000000000000" pitchFamily="18" charset="-122"/>
              </a:rPr>
              <a:t>学习中的大师</a:t>
            </a:r>
            <a:endParaRPr lang="en-US" dirty="0">
              <a:solidFill>
                <a:srgbClr val="4472C4">
                  <a:lumMod val="75000"/>
                </a:srgbClr>
              </a:solidFill>
              <a:latin typeface="思源宋体" panose="02020400000000000000" pitchFamily="18" charset="-122"/>
              <a:ea typeface="思源宋体" panose="02020400000000000000" pitchFamily="18" charset="-122"/>
              <a:sym typeface="思源宋体" panose="02020400000000000000" pitchFamily="18" charset="-122"/>
            </a:endParaRPr>
          </a:p>
        </p:txBody>
      </p:sp>
      <p:sp>
        <p:nvSpPr>
          <p:cNvPr id="31" name="Rectangle 5"/>
          <p:cNvSpPr/>
          <p:nvPr/>
        </p:nvSpPr>
        <p:spPr bwMode="auto">
          <a:xfrm>
            <a:off x="651179" y="1299381"/>
            <a:ext cx="10674490" cy="110286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ctr" anchorCtr="0">
            <a:spAutoFit/>
          </a:bodyPr>
          <a:lstStyle/>
          <a:p>
            <a:pPr algn="ctr" defTabSz="2286000">
              <a:lnSpc>
                <a:spcPts val="4250"/>
              </a:lnSpc>
              <a:defRPr/>
            </a:pPr>
            <a:r>
              <a:rPr lang="zh-CN" altLang="en-US" sz="2400" dirty="0"/>
              <a:t>当时的法国很流行日本艺术浮世绘</a:t>
            </a:r>
            <a:r>
              <a:rPr lang="zh-CN" altLang="en-US" sz="2400" dirty="0" smtClean="0"/>
              <a:t>，</a:t>
            </a:r>
            <a:r>
              <a:rPr lang="zh-CN" altLang="en-US" sz="2400" dirty="0"/>
              <a:t>有人认为是浮世绘</a:t>
            </a:r>
            <a:r>
              <a:rPr lang="zh-CN" altLang="en-US" sz="2400" dirty="0" smtClean="0"/>
              <a:t>“活在当下</a:t>
            </a:r>
            <a:r>
              <a:rPr lang="en-US" altLang="zh-CN" sz="2400" dirty="0" smtClean="0"/>
              <a:t>”</a:t>
            </a:r>
            <a:r>
              <a:rPr lang="zh-CN" altLang="en-US" sz="2400" dirty="0"/>
              <a:t>的精神深受</a:t>
            </a:r>
            <a:r>
              <a:rPr lang="zh-CN" altLang="en-US" sz="2400" dirty="0" smtClean="0"/>
              <a:t>小市民</a:t>
            </a:r>
            <a:r>
              <a:rPr lang="zh-CN" altLang="en-US" sz="2400" dirty="0"/>
              <a:t>的欢迎而奉为主流思想。梵高期间也模仿过好几幅浮世绘。</a:t>
            </a:r>
            <a:endParaRPr lang="en-US" sz="2400" b="1" spc="25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Montserrat Semi" charset="0"/>
              <a:sym typeface="思源宋体" panose="02020400000000000000" pitchFamily="18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6179" y="2721788"/>
            <a:ext cx="3395229" cy="403714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5" t="4396" r="4431" b="1400"/>
          <a:stretch>
            <a:fillRect/>
          </a:stretch>
        </p:blipFill>
        <p:spPr>
          <a:xfrm>
            <a:off x="9010448" y="2722476"/>
            <a:ext cx="2708474" cy="403645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030" y="2722476"/>
            <a:ext cx="2405049" cy="404348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38796" y="3129029"/>
            <a:ext cx="3998519" cy="32254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"/>
          <p:cNvPicPr>
            <a:picLocks noGrp="1" noChangeAspect="1"/>
          </p:cNvPicPr>
          <p:nvPr>
            <p:ph type="pic" sz="quarter" idx="1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26" b="25526"/>
          <a:stretch>
            <a:fillRect/>
          </a:stretch>
        </p:blipFill>
        <p:spPr>
          <a:xfrm>
            <a:off x="553030" y="310969"/>
            <a:ext cx="11455001" cy="3167115"/>
          </a:xfrm>
        </p:spPr>
      </p:pic>
      <p:sp>
        <p:nvSpPr>
          <p:cNvPr id="7" name="Title 1"/>
          <p:cNvSpPr txBox="1"/>
          <p:nvPr/>
        </p:nvSpPr>
        <p:spPr>
          <a:xfrm>
            <a:off x="2626332" y="572599"/>
            <a:ext cx="6724184" cy="75381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Source Sans Pro Black" charset="0"/>
                <a:ea typeface="Source Sans Pro Black" charset="0"/>
                <a:cs typeface="Source Sans Pro Black" charset="0"/>
              </a:defRPr>
            </a:lvl1pPr>
          </a:lstStyle>
          <a:p>
            <a:pPr defTabSz="914400">
              <a:defRPr/>
            </a:pPr>
            <a:r>
              <a:rPr lang="zh-CN" altLang="en-US" dirty="0">
                <a:solidFill>
                  <a:srgbClr val="4472C4">
                    <a:lumMod val="75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sym typeface="思源宋体" panose="02020400000000000000" pitchFamily="18" charset="-122"/>
              </a:rPr>
              <a:t>梵高</a:t>
            </a:r>
            <a:r>
              <a:rPr lang="zh-CN" altLang="en-US" dirty="0" smtClean="0">
                <a:solidFill>
                  <a:srgbClr val="4472C4">
                    <a:lumMod val="75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sym typeface="思源宋体" panose="02020400000000000000" pitchFamily="18" charset="-122"/>
              </a:rPr>
              <a:t>的小伙伴们</a:t>
            </a:r>
            <a:endParaRPr lang="en-US" dirty="0">
              <a:solidFill>
                <a:srgbClr val="4472C4">
                  <a:lumMod val="75000"/>
                </a:srgbClr>
              </a:solidFill>
              <a:latin typeface="思源宋体" panose="02020400000000000000" pitchFamily="18" charset="-122"/>
              <a:ea typeface="思源宋体" panose="02020400000000000000" pitchFamily="18" charset="-122"/>
              <a:sym typeface="思源宋体" panose="02020400000000000000" pitchFamily="18" charset="-122"/>
            </a:endParaRPr>
          </a:p>
        </p:txBody>
      </p:sp>
      <p:pic>
        <p:nvPicPr>
          <p:cNvPr id="9" name="内容占位符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87" y="1804789"/>
            <a:ext cx="3938323" cy="467065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4593" y="1804789"/>
            <a:ext cx="3446620" cy="467065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46290" y="1815055"/>
            <a:ext cx="3253607" cy="46603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矩形 2"/>
          <p:cNvSpPr/>
          <p:nvPr/>
        </p:nvSpPr>
        <p:spPr>
          <a:xfrm>
            <a:off x="309880" y="1951355"/>
            <a:ext cx="470535" cy="77597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p>
            <a:pPr algn="ctr"/>
            <a:r>
              <a:rPr lang="zh-CN" altLang="en-US" sz="2400">
                <a:solidFill>
                  <a:schemeClr val="tx1"/>
                </a:solidFill>
              </a:rPr>
              <a:t>高更</a:t>
            </a:r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53940" y="1951355"/>
            <a:ext cx="470535" cy="77597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p>
            <a:pPr algn="ctr"/>
            <a:r>
              <a:rPr lang="zh-CN" altLang="en-US" sz="2400">
                <a:solidFill>
                  <a:schemeClr val="tx1"/>
                </a:solidFill>
              </a:rPr>
              <a:t>塞尚</a:t>
            </a:r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8759190" y="1951355"/>
            <a:ext cx="470535" cy="77597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p>
            <a:pPr algn="ctr"/>
            <a:r>
              <a:rPr lang="zh-CN" altLang="en-US" sz="2400">
                <a:solidFill>
                  <a:schemeClr val="tx1"/>
                </a:solidFill>
              </a:rPr>
              <a:t>左拉</a:t>
            </a:r>
            <a:endParaRPr lang="zh-CN" altLang="en-US" sz="240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占位符 1"/>
          <p:cNvPicPr>
            <a:picLocks noGrp="1" noChangeAspect="1"/>
          </p:cNvPicPr>
          <p:nvPr>
            <p:ph type="pic" sz="quarter" idx="13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26" b="25526"/>
          <a:stretch>
            <a:fillRect/>
          </a:stretch>
        </p:blipFill>
        <p:spPr>
          <a:xfrm>
            <a:off x="14605" y="311150"/>
            <a:ext cx="12278995" cy="3167380"/>
          </a:xfrm>
          <a:custGeom>
            <a:avLst/>
            <a:gdLst>
              <a:gd name="connsiteX0" fmla="*/ 8902422 w 11455001"/>
              <a:gd name="connsiteY0" fmla="*/ 2619119 h 3167115"/>
              <a:gd name="connsiteX1" fmla="*/ 8900955 w 11455001"/>
              <a:gd name="connsiteY1" fmla="*/ 2622238 h 3167115"/>
              <a:gd name="connsiteX2" fmla="*/ 8886709 w 11455001"/>
              <a:gd name="connsiteY2" fmla="*/ 2619209 h 3167115"/>
              <a:gd name="connsiteX3" fmla="*/ 2335235 w 11455001"/>
              <a:gd name="connsiteY3" fmla="*/ 2454884 h 3167115"/>
              <a:gd name="connsiteX4" fmla="*/ 2225325 w 11455001"/>
              <a:gd name="connsiteY4" fmla="*/ 2494199 h 3167115"/>
              <a:gd name="connsiteX5" fmla="*/ 2335235 w 11455001"/>
              <a:gd name="connsiteY5" fmla="*/ 2454884 h 3167115"/>
              <a:gd name="connsiteX6" fmla="*/ 1730263 w 11455001"/>
              <a:gd name="connsiteY6" fmla="*/ 1861155 h 3167115"/>
              <a:gd name="connsiteX7" fmla="*/ 1753726 w 11455001"/>
              <a:gd name="connsiteY7" fmla="*/ 1863260 h 3167115"/>
              <a:gd name="connsiteX8" fmla="*/ 1747828 w 11455001"/>
              <a:gd name="connsiteY8" fmla="*/ 1865015 h 3167115"/>
              <a:gd name="connsiteX9" fmla="*/ 1730263 w 11455001"/>
              <a:gd name="connsiteY9" fmla="*/ 1861155 h 3167115"/>
              <a:gd name="connsiteX10" fmla="*/ 10416373 w 11455001"/>
              <a:gd name="connsiteY10" fmla="*/ 1842537 h 3167115"/>
              <a:gd name="connsiteX11" fmla="*/ 10377430 w 11455001"/>
              <a:gd name="connsiteY11" fmla="*/ 1847378 h 3167115"/>
              <a:gd name="connsiteX12" fmla="*/ 10324124 w 11455001"/>
              <a:gd name="connsiteY12" fmla="*/ 1854573 h 3167115"/>
              <a:gd name="connsiteX13" fmla="*/ 10362041 w 11455001"/>
              <a:gd name="connsiteY13" fmla="*/ 1847688 h 3167115"/>
              <a:gd name="connsiteX14" fmla="*/ 10416373 w 11455001"/>
              <a:gd name="connsiteY14" fmla="*/ 1842537 h 3167115"/>
              <a:gd name="connsiteX15" fmla="*/ 660385 w 11455001"/>
              <a:gd name="connsiteY15" fmla="*/ 909415 h 3167115"/>
              <a:gd name="connsiteX16" fmla="*/ 608691 w 11455001"/>
              <a:gd name="connsiteY16" fmla="*/ 938751 h 3167115"/>
              <a:gd name="connsiteX17" fmla="*/ 564199 w 11455001"/>
              <a:gd name="connsiteY17" fmla="*/ 969596 h 3167115"/>
              <a:gd name="connsiteX18" fmla="*/ 350974 w 11455001"/>
              <a:gd name="connsiteY18" fmla="*/ 1066651 h 3167115"/>
              <a:gd name="connsiteX19" fmla="*/ 612561 w 11455001"/>
              <a:gd name="connsiteY19" fmla="*/ 931527 h 3167115"/>
              <a:gd name="connsiteX20" fmla="*/ 632711 w 11455001"/>
              <a:gd name="connsiteY20" fmla="*/ 922533 h 3167115"/>
              <a:gd name="connsiteX21" fmla="*/ 663016 w 11455001"/>
              <a:gd name="connsiteY21" fmla="*/ 908167 h 3167115"/>
              <a:gd name="connsiteX22" fmla="*/ 660385 w 11455001"/>
              <a:gd name="connsiteY22" fmla="*/ 909415 h 3167115"/>
              <a:gd name="connsiteX23" fmla="*/ 661290 w 11455001"/>
              <a:gd name="connsiteY23" fmla="*/ 908901 h 3167115"/>
              <a:gd name="connsiteX24" fmla="*/ 340853 w 11455001"/>
              <a:gd name="connsiteY24" fmla="*/ 634039 h 3167115"/>
              <a:gd name="connsiteX25" fmla="*/ 340853 w 11455001"/>
              <a:gd name="connsiteY25" fmla="*/ 634039 h 3167115"/>
              <a:gd name="connsiteX26" fmla="*/ 695484 w 11455001"/>
              <a:gd name="connsiteY26" fmla="*/ 527949 h 3167115"/>
              <a:gd name="connsiteX27" fmla="*/ 684025 w 11455001"/>
              <a:gd name="connsiteY27" fmla="*/ 532048 h 3167115"/>
              <a:gd name="connsiteX28" fmla="*/ 695475 w 11455001"/>
              <a:gd name="connsiteY28" fmla="*/ 527950 h 3167115"/>
              <a:gd name="connsiteX29" fmla="*/ 9320319 w 11455001"/>
              <a:gd name="connsiteY29" fmla="*/ 415701 h 3167115"/>
              <a:gd name="connsiteX30" fmla="*/ 9275992 w 11455001"/>
              <a:gd name="connsiteY30" fmla="*/ 428960 h 3167115"/>
              <a:gd name="connsiteX31" fmla="*/ 9355848 w 11455001"/>
              <a:gd name="connsiteY31" fmla="*/ 421166 h 3167115"/>
              <a:gd name="connsiteX32" fmla="*/ 9320319 w 11455001"/>
              <a:gd name="connsiteY32" fmla="*/ 415701 h 3167115"/>
              <a:gd name="connsiteX33" fmla="*/ 917487 w 11455001"/>
              <a:gd name="connsiteY33" fmla="*/ 0 h 3167115"/>
              <a:gd name="connsiteX34" fmla="*/ 11299954 w 11455001"/>
              <a:gd name="connsiteY34" fmla="*/ 0 h 3167115"/>
              <a:gd name="connsiteX35" fmla="*/ 11149607 w 11455001"/>
              <a:gd name="connsiteY35" fmla="*/ 49530 h 3167115"/>
              <a:gd name="connsiteX36" fmla="*/ 9577107 w 11455001"/>
              <a:gd name="connsiteY36" fmla="*/ 404331 h 3167115"/>
              <a:gd name="connsiteX37" fmla="*/ 11293364 w 11455001"/>
              <a:gd name="connsiteY37" fmla="*/ 82614 h 3167115"/>
              <a:gd name="connsiteX38" fmla="*/ 11455001 w 11455001"/>
              <a:gd name="connsiteY38" fmla="*/ 37256 h 3167115"/>
              <a:gd name="connsiteX39" fmla="*/ 11455001 w 11455001"/>
              <a:gd name="connsiteY39" fmla="*/ 145511 h 3167115"/>
              <a:gd name="connsiteX40" fmla="*/ 11320816 w 11455001"/>
              <a:gd name="connsiteY40" fmla="*/ 196016 h 3167115"/>
              <a:gd name="connsiteX41" fmla="*/ 11158246 w 11455001"/>
              <a:gd name="connsiteY41" fmla="*/ 254169 h 3167115"/>
              <a:gd name="connsiteX42" fmla="*/ 11119323 w 11455001"/>
              <a:gd name="connsiteY42" fmla="*/ 268091 h 3167115"/>
              <a:gd name="connsiteX43" fmla="*/ 11119317 w 11455001"/>
              <a:gd name="connsiteY43" fmla="*/ 268091 h 3167115"/>
              <a:gd name="connsiteX44" fmla="*/ 11105050 w 11455001"/>
              <a:gd name="connsiteY44" fmla="*/ 273196 h 3167115"/>
              <a:gd name="connsiteX45" fmla="*/ 11101862 w 11455001"/>
              <a:gd name="connsiteY45" fmla="*/ 274336 h 3167115"/>
              <a:gd name="connsiteX46" fmla="*/ 11098676 w 11455001"/>
              <a:gd name="connsiteY46" fmla="*/ 275477 h 3167115"/>
              <a:gd name="connsiteX47" fmla="*/ 11105050 w 11455001"/>
              <a:gd name="connsiteY47" fmla="*/ 273196 h 3167115"/>
              <a:gd name="connsiteX48" fmla="*/ 11119323 w 11455001"/>
              <a:gd name="connsiteY48" fmla="*/ 268091 h 3167115"/>
              <a:gd name="connsiteX49" fmla="*/ 11388478 w 11455001"/>
              <a:gd name="connsiteY49" fmla="*/ 226339 h 3167115"/>
              <a:gd name="connsiteX50" fmla="*/ 11455001 w 11455001"/>
              <a:gd name="connsiteY50" fmla="*/ 205987 h 3167115"/>
              <a:gd name="connsiteX51" fmla="*/ 11455001 w 11455001"/>
              <a:gd name="connsiteY51" fmla="*/ 220821 h 3167115"/>
              <a:gd name="connsiteX52" fmla="*/ 11355962 w 11455001"/>
              <a:gd name="connsiteY52" fmla="*/ 250950 h 3167115"/>
              <a:gd name="connsiteX53" fmla="*/ 10942736 w 11455001"/>
              <a:gd name="connsiteY53" fmla="*/ 352037 h 3167115"/>
              <a:gd name="connsiteX54" fmla="*/ 8037783 w 11455001"/>
              <a:gd name="connsiteY54" fmla="*/ 664176 h 3167115"/>
              <a:gd name="connsiteX55" fmla="*/ 8006290 w 11455001"/>
              <a:gd name="connsiteY55" fmla="*/ 633895 h 3167115"/>
              <a:gd name="connsiteX56" fmla="*/ 8037783 w 11455001"/>
              <a:gd name="connsiteY56" fmla="*/ 664176 h 3167115"/>
              <a:gd name="connsiteX57" fmla="*/ 9988774 w 11455001"/>
              <a:gd name="connsiteY57" fmla="*/ 630982 h 3167115"/>
              <a:gd name="connsiteX58" fmla="*/ 10221760 w 11455001"/>
              <a:gd name="connsiteY58" fmla="*/ 589182 h 3167115"/>
              <a:gd name="connsiteX59" fmla="*/ 10210027 w 11455001"/>
              <a:gd name="connsiteY59" fmla="*/ 614148 h 3167115"/>
              <a:gd name="connsiteX60" fmla="*/ 10449602 w 11455001"/>
              <a:gd name="connsiteY60" fmla="*/ 590765 h 3167115"/>
              <a:gd name="connsiteX61" fmla="*/ 10584416 w 11455001"/>
              <a:gd name="connsiteY61" fmla="*/ 563313 h 3167115"/>
              <a:gd name="connsiteX62" fmla="*/ 10481095 w 11455001"/>
              <a:gd name="connsiteY62" fmla="*/ 621047 h 3167115"/>
              <a:gd name="connsiteX63" fmla="*/ 9935268 w 11455001"/>
              <a:gd name="connsiteY63" fmla="*/ 712443 h 3167115"/>
              <a:gd name="connsiteX64" fmla="*/ 8423100 w 11455001"/>
              <a:gd name="connsiteY64" fmla="*/ 817161 h 3167115"/>
              <a:gd name="connsiteX65" fmla="*/ 8768888 w 11455001"/>
              <a:gd name="connsiteY65" fmla="*/ 859644 h 3167115"/>
              <a:gd name="connsiteX66" fmla="*/ 10336001 w 11455001"/>
              <a:gd name="connsiteY66" fmla="*/ 735267 h 3167115"/>
              <a:gd name="connsiteX67" fmla="*/ 9735222 w 11455001"/>
              <a:gd name="connsiteY67" fmla="*/ 846321 h 3167115"/>
              <a:gd name="connsiteX68" fmla="*/ 9563771 w 11455001"/>
              <a:gd name="connsiteY68" fmla="*/ 886882 h 3167115"/>
              <a:gd name="connsiteX69" fmla="*/ 9741804 w 11455001"/>
              <a:gd name="connsiteY69" fmla="*/ 864739 h 3167115"/>
              <a:gd name="connsiteX70" fmla="*/ 9993112 w 11455001"/>
              <a:gd name="connsiteY70" fmla="*/ 816383 h 3167115"/>
              <a:gd name="connsiteX71" fmla="*/ 9848017 w 11455001"/>
              <a:gd name="connsiteY71" fmla="*/ 930611 h 3167115"/>
              <a:gd name="connsiteX72" fmla="*/ 10160866 w 11455001"/>
              <a:gd name="connsiteY72" fmla="*/ 881009 h 3167115"/>
              <a:gd name="connsiteX73" fmla="*/ 8994478 w 11455001"/>
              <a:gd name="connsiteY73" fmla="*/ 1028217 h 3167115"/>
              <a:gd name="connsiteX74" fmla="*/ 9984278 w 11455001"/>
              <a:gd name="connsiteY74" fmla="*/ 964955 h 3167115"/>
              <a:gd name="connsiteX75" fmla="*/ 10511790 w 11455001"/>
              <a:gd name="connsiteY75" fmla="*/ 880114 h 3167115"/>
              <a:gd name="connsiteX76" fmla="*/ 11032720 w 11455001"/>
              <a:gd name="connsiteY76" fmla="*/ 776855 h 3167115"/>
              <a:gd name="connsiteX77" fmla="*/ 10984350 w 11455001"/>
              <a:gd name="connsiteY77" fmla="*/ 814924 h 3167115"/>
              <a:gd name="connsiteX78" fmla="*/ 10782858 w 11455001"/>
              <a:gd name="connsiteY78" fmla="*/ 887006 h 3167115"/>
              <a:gd name="connsiteX79" fmla="*/ 10060436 w 11455001"/>
              <a:gd name="connsiteY79" fmla="*/ 1062348 h 3167115"/>
              <a:gd name="connsiteX80" fmla="*/ 9888992 w 11455001"/>
              <a:gd name="connsiteY80" fmla="*/ 1102909 h 3167115"/>
              <a:gd name="connsiteX81" fmla="*/ 10091930 w 11455001"/>
              <a:gd name="connsiteY81" fmla="*/ 1092629 h 3167115"/>
              <a:gd name="connsiteX82" fmla="*/ 9872123 w 11455001"/>
              <a:gd name="connsiteY82" fmla="*/ 1171260 h 3167115"/>
              <a:gd name="connsiteX83" fmla="*/ 9639137 w 11455001"/>
              <a:gd name="connsiteY83" fmla="*/ 1213061 h 3167115"/>
              <a:gd name="connsiteX84" fmla="*/ 10186410 w 11455001"/>
              <a:gd name="connsiteY84" fmla="*/ 1183468 h 3167115"/>
              <a:gd name="connsiteX85" fmla="*/ 10119733 w 11455001"/>
              <a:gd name="connsiteY85" fmla="*/ 1228091 h 3167115"/>
              <a:gd name="connsiteX86" fmla="*/ 9715296 w 11455001"/>
              <a:gd name="connsiteY86" fmla="*/ 1310454 h 3167115"/>
              <a:gd name="connsiteX87" fmla="*/ 9555584 w 11455001"/>
              <a:gd name="connsiteY87" fmla="*/ 1326042 h 3167115"/>
              <a:gd name="connsiteX88" fmla="*/ 9765111 w 11455001"/>
              <a:gd name="connsiteY88" fmla="*/ 1334180 h 3167115"/>
              <a:gd name="connsiteX89" fmla="*/ 10066227 w 11455001"/>
              <a:gd name="connsiteY89" fmla="*/ 1309552 h 3167115"/>
              <a:gd name="connsiteX90" fmla="*/ 10415705 w 11455001"/>
              <a:gd name="connsiteY90" fmla="*/ 1246854 h 3167115"/>
              <a:gd name="connsiteX91" fmla="*/ 10325563 w 11455001"/>
              <a:gd name="connsiteY91" fmla="*/ 1341417 h 3167115"/>
              <a:gd name="connsiteX92" fmla="*/ 10380515 w 11455001"/>
              <a:gd name="connsiteY92" fmla="*/ 1321759 h 3167115"/>
              <a:gd name="connsiteX93" fmla="*/ 10179022 w 11455001"/>
              <a:gd name="connsiteY93" fmla="*/ 1393842 h 3167115"/>
              <a:gd name="connsiteX94" fmla="*/ 10228838 w 11455001"/>
              <a:gd name="connsiteY94" fmla="*/ 1417569 h 3167115"/>
              <a:gd name="connsiteX95" fmla="*/ 9861038 w 11455001"/>
              <a:gd name="connsiteY95" fmla="*/ 1486821 h 3167115"/>
              <a:gd name="connsiteX96" fmla="*/ 9737955 w 11455001"/>
              <a:gd name="connsiteY96" fmla="*/ 1489307 h 3167115"/>
              <a:gd name="connsiteX97" fmla="*/ 9861038 w 11455001"/>
              <a:gd name="connsiteY97" fmla="*/ 1486821 h 3167115"/>
              <a:gd name="connsiteX98" fmla="*/ 10333598 w 11455001"/>
              <a:gd name="connsiteY98" fmla="*/ 1421631 h 3167115"/>
              <a:gd name="connsiteX99" fmla="*/ 9162074 w 11455001"/>
              <a:gd name="connsiteY99" fmla="*/ 1612223 h 3167115"/>
              <a:gd name="connsiteX100" fmla="*/ 8280739 w 11455001"/>
              <a:gd name="connsiteY100" fmla="*/ 1574361 h 3167115"/>
              <a:gd name="connsiteX101" fmla="*/ 7050724 w 11455001"/>
              <a:gd name="connsiteY101" fmla="*/ 1370418 h 3167115"/>
              <a:gd name="connsiteX102" fmla="*/ 6648546 w 11455001"/>
              <a:gd name="connsiteY102" fmla="*/ 1285790 h 3167115"/>
              <a:gd name="connsiteX103" fmla="*/ 6673450 w 11455001"/>
              <a:gd name="connsiteY103" fmla="*/ 1297654 h 3167115"/>
              <a:gd name="connsiteX104" fmla="*/ 7014094 w 11455001"/>
              <a:gd name="connsiteY104" fmla="*/ 1383521 h 3167115"/>
              <a:gd name="connsiteX105" fmla="*/ 8245555 w 11455001"/>
              <a:gd name="connsiteY105" fmla="*/ 1649273 h 3167115"/>
              <a:gd name="connsiteX106" fmla="*/ 9908601 w 11455001"/>
              <a:gd name="connsiteY106" fmla="*/ 1677538 h 3167115"/>
              <a:gd name="connsiteX107" fmla="*/ 10043409 w 11455001"/>
              <a:gd name="connsiteY107" fmla="*/ 1650079 h 3167115"/>
              <a:gd name="connsiteX108" fmla="*/ 10031683 w 11455001"/>
              <a:gd name="connsiteY108" fmla="*/ 1675052 h 3167115"/>
              <a:gd name="connsiteX109" fmla="*/ 10351114 w 11455001"/>
              <a:gd name="connsiteY109" fmla="*/ 1643868 h 3167115"/>
              <a:gd name="connsiteX110" fmla="*/ 8931980 w 11455001"/>
              <a:gd name="connsiteY110" fmla="*/ 1777623 h 3167115"/>
              <a:gd name="connsiteX111" fmla="*/ 8913665 w 11455001"/>
              <a:gd name="connsiteY111" fmla="*/ 1784177 h 3167115"/>
              <a:gd name="connsiteX112" fmla="*/ 8870439 w 11455001"/>
              <a:gd name="connsiteY112" fmla="*/ 1778869 h 3167115"/>
              <a:gd name="connsiteX113" fmla="*/ 8913665 w 11455001"/>
              <a:gd name="connsiteY113" fmla="*/ 1784177 h 3167115"/>
              <a:gd name="connsiteX114" fmla="*/ 8931980 w 11455001"/>
              <a:gd name="connsiteY114" fmla="*/ 1777623 h 3167115"/>
              <a:gd name="connsiteX115" fmla="*/ 9628692 w 11455001"/>
              <a:gd name="connsiteY115" fmla="*/ 1819210 h 3167115"/>
              <a:gd name="connsiteX116" fmla="*/ 9703412 w 11455001"/>
              <a:gd name="connsiteY116" fmla="*/ 1854800 h 3167115"/>
              <a:gd name="connsiteX117" fmla="*/ 9224262 w 11455001"/>
              <a:gd name="connsiteY117" fmla="*/ 1901572 h 3167115"/>
              <a:gd name="connsiteX118" fmla="*/ 9192769 w 11455001"/>
              <a:gd name="connsiteY118" fmla="*/ 1871291 h 3167115"/>
              <a:gd name="connsiteX119" fmla="*/ 9168038 w 11455001"/>
              <a:gd name="connsiteY119" fmla="*/ 1880138 h 3167115"/>
              <a:gd name="connsiteX120" fmla="*/ 9137817 w 11455001"/>
              <a:gd name="connsiteY120" fmla="*/ 1890948 h 3167115"/>
              <a:gd name="connsiteX121" fmla="*/ 9158422 w 11455001"/>
              <a:gd name="connsiteY121" fmla="*/ 1883577 h 3167115"/>
              <a:gd name="connsiteX122" fmla="*/ 9168038 w 11455001"/>
              <a:gd name="connsiteY122" fmla="*/ 1880138 h 3167115"/>
              <a:gd name="connsiteX123" fmla="*/ 9179029 w 11455001"/>
              <a:gd name="connsiteY123" fmla="*/ 1876206 h 3167115"/>
              <a:gd name="connsiteX124" fmla="*/ 9192769 w 11455001"/>
              <a:gd name="connsiteY124" fmla="*/ 1871291 h 3167115"/>
              <a:gd name="connsiteX125" fmla="*/ 9224262 w 11455001"/>
              <a:gd name="connsiteY125" fmla="*/ 1901572 h 3167115"/>
              <a:gd name="connsiteX126" fmla="*/ 9538550 w 11455001"/>
              <a:gd name="connsiteY126" fmla="*/ 1913773 h 3167115"/>
              <a:gd name="connsiteX127" fmla="*/ 9894624 w 11455001"/>
              <a:gd name="connsiteY127" fmla="*/ 1869493 h 3167115"/>
              <a:gd name="connsiteX128" fmla="*/ 9729762 w 11455001"/>
              <a:gd name="connsiteY128" fmla="*/ 1928466 h 3167115"/>
              <a:gd name="connsiteX129" fmla="*/ 10245548 w 11455001"/>
              <a:gd name="connsiteY129" fmla="*/ 1868591 h 3167115"/>
              <a:gd name="connsiteX130" fmla="*/ 10301664 w 11455001"/>
              <a:gd name="connsiteY130" fmla="*/ 1857603 h 3167115"/>
              <a:gd name="connsiteX131" fmla="*/ 10324124 w 11455001"/>
              <a:gd name="connsiteY131" fmla="*/ 1854573 h 3167115"/>
              <a:gd name="connsiteX132" fmla="*/ 9772706 w 11455001"/>
              <a:gd name="connsiteY132" fmla="*/ 1954651 h 3167115"/>
              <a:gd name="connsiteX133" fmla="*/ 9232297 w 11455001"/>
              <a:gd name="connsiteY133" fmla="*/ 1981786 h 3167115"/>
              <a:gd name="connsiteX134" fmla="*/ 9090893 w 11455001"/>
              <a:gd name="connsiteY134" fmla="*/ 1990827 h 3167115"/>
              <a:gd name="connsiteX135" fmla="*/ 9571496 w 11455001"/>
              <a:gd name="connsiteY135" fmla="*/ 2005857 h 3167115"/>
              <a:gd name="connsiteX136" fmla="*/ 9135565 w 11455001"/>
              <a:gd name="connsiteY136" fmla="*/ 2057938 h 3167115"/>
              <a:gd name="connsiteX137" fmla="*/ 9388319 w 11455001"/>
              <a:gd name="connsiteY137" fmla="*/ 2071385 h 3167115"/>
              <a:gd name="connsiteX138" fmla="*/ 9167059 w 11455001"/>
              <a:gd name="connsiteY138" fmla="*/ 2088220 h 3167115"/>
              <a:gd name="connsiteX139" fmla="*/ 9057155 w 11455001"/>
              <a:gd name="connsiteY139" fmla="*/ 2127535 h 3167115"/>
              <a:gd name="connsiteX140" fmla="*/ 8884265 w 11455001"/>
              <a:gd name="connsiteY140" fmla="*/ 2106294 h 3167115"/>
              <a:gd name="connsiteX141" fmla="*/ 8995614 w 11455001"/>
              <a:gd name="connsiteY141" fmla="*/ 2128774 h 3167115"/>
              <a:gd name="connsiteX142" fmla="*/ 8947252 w 11455001"/>
              <a:gd name="connsiteY142" fmla="*/ 2166850 h 3167115"/>
              <a:gd name="connsiteX143" fmla="*/ 9692326 w 11455001"/>
              <a:gd name="connsiteY143" fmla="*/ 2170361 h 3167115"/>
              <a:gd name="connsiteX144" fmla="*/ 10386147 w 11455001"/>
              <a:gd name="connsiteY144" fmla="*/ 2088343 h 3167115"/>
              <a:gd name="connsiteX145" fmla="*/ 10472592 w 11455001"/>
              <a:gd name="connsiteY145" fmla="*/ 2098961 h 3167115"/>
              <a:gd name="connsiteX146" fmla="*/ 9633677 w 11455001"/>
              <a:gd name="connsiteY146" fmla="*/ 2295206 h 3167115"/>
              <a:gd name="connsiteX147" fmla="*/ 9597040 w 11455001"/>
              <a:gd name="connsiteY147" fmla="*/ 2308309 h 3167115"/>
              <a:gd name="connsiteX148" fmla="*/ 9369198 w 11455001"/>
              <a:gd name="connsiteY148" fmla="*/ 2306725 h 3167115"/>
              <a:gd name="connsiteX149" fmla="*/ 9265877 w 11455001"/>
              <a:gd name="connsiteY149" fmla="*/ 2364459 h 3167115"/>
              <a:gd name="connsiteX150" fmla="*/ 9783109 w 11455001"/>
              <a:gd name="connsiteY150" fmla="*/ 2366387 h 3167115"/>
              <a:gd name="connsiteX151" fmla="*/ 9520076 w 11455001"/>
              <a:gd name="connsiteY151" fmla="*/ 2439708 h 3167115"/>
              <a:gd name="connsiteX152" fmla="*/ 9372090 w 11455001"/>
              <a:gd name="connsiteY152" fmla="*/ 2430331 h 3167115"/>
              <a:gd name="connsiteX153" fmla="*/ 9194056 w 11455001"/>
              <a:gd name="connsiteY153" fmla="*/ 2452474 h 3167115"/>
              <a:gd name="connsiteX154" fmla="*/ 9446810 w 11455001"/>
              <a:gd name="connsiteY154" fmla="*/ 2465921 h 3167115"/>
              <a:gd name="connsiteX155" fmla="*/ 9614557 w 11455001"/>
              <a:gd name="connsiteY155" fmla="*/ 2530546 h 3167115"/>
              <a:gd name="connsiteX156" fmla="*/ 9325173 w 11455001"/>
              <a:gd name="connsiteY156" fmla="*/ 2530202 h 3167115"/>
              <a:gd name="connsiteX157" fmla="*/ 8432106 w 11455001"/>
              <a:gd name="connsiteY157" fmla="*/ 2517313 h 3167115"/>
              <a:gd name="connsiteX158" fmla="*/ 6266610 w 11455001"/>
              <a:gd name="connsiteY158" fmla="*/ 2066379 h 3167115"/>
              <a:gd name="connsiteX159" fmla="*/ 5174302 w 11455001"/>
              <a:gd name="connsiteY159" fmla="*/ 1958583 h 3167115"/>
              <a:gd name="connsiteX160" fmla="*/ 5192617 w 11455001"/>
              <a:gd name="connsiteY160" fmla="*/ 1952028 h 3167115"/>
              <a:gd name="connsiteX161" fmla="*/ 5007993 w 11455001"/>
              <a:gd name="connsiteY161" fmla="*/ 1955753 h 3167115"/>
              <a:gd name="connsiteX162" fmla="*/ 4437256 w 11455001"/>
              <a:gd name="connsiteY162" fmla="*/ 2035292 h 3167115"/>
              <a:gd name="connsiteX163" fmla="*/ 4375714 w 11455001"/>
              <a:gd name="connsiteY163" fmla="*/ 2036531 h 3167115"/>
              <a:gd name="connsiteX164" fmla="*/ 4375714 w 11455001"/>
              <a:gd name="connsiteY164" fmla="*/ 2036531 h 3167115"/>
              <a:gd name="connsiteX165" fmla="*/ 4437256 w 11455001"/>
              <a:gd name="connsiteY165" fmla="*/ 2035292 h 3167115"/>
              <a:gd name="connsiteX166" fmla="*/ 4953042 w 11455001"/>
              <a:gd name="connsiteY166" fmla="*/ 1975417 h 3167115"/>
              <a:gd name="connsiteX167" fmla="*/ 4916405 w 11455001"/>
              <a:gd name="connsiteY167" fmla="*/ 1988520 h 3167115"/>
              <a:gd name="connsiteX168" fmla="*/ 5180891 w 11455001"/>
              <a:gd name="connsiteY168" fmla="*/ 1977001 h 3167115"/>
              <a:gd name="connsiteX169" fmla="*/ 7914874 w 11455001"/>
              <a:gd name="connsiteY169" fmla="*/ 2515392 h 3167115"/>
              <a:gd name="connsiteX170" fmla="*/ 8815976 w 11455001"/>
              <a:gd name="connsiteY170" fmla="*/ 2608495 h 3167115"/>
              <a:gd name="connsiteX171" fmla="*/ 8850293 w 11455001"/>
              <a:gd name="connsiteY171" fmla="*/ 2611477 h 3167115"/>
              <a:gd name="connsiteX172" fmla="*/ 8886709 w 11455001"/>
              <a:gd name="connsiteY172" fmla="*/ 2619209 h 3167115"/>
              <a:gd name="connsiteX173" fmla="*/ 8629246 w 11455001"/>
              <a:gd name="connsiteY173" fmla="*/ 2620765 h 3167115"/>
              <a:gd name="connsiteX174" fmla="*/ 8398368 w 11455001"/>
              <a:gd name="connsiteY174" fmla="*/ 2654021 h 3167115"/>
              <a:gd name="connsiteX175" fmla="*/ 8961711 w 11455001"/>
              <a:gd name="connsiteY175" fmla="*/ 2784863 h 3167115"/>
              <a:gd name="connsiteX176" fmla="*/ 9122876 w 11455001"/>
              <a:gd name="connsiteY176" fmla="*/ 2831077 h 3167115"/>
              <a:gd name="connsiteX177" fmla="*/ 8612233 w 11455001"/>
              <a:gd name="connsiteY177" fmla="*/ 2847561 h 3167115"/>
              <a:gd name="connsiteX178" fmla="*/ 8612233 w 11455001"/>
              <a:gd name="connsiteY178" fmla="*/ 2847561 h 3167115"/>
              <a:gd name="connsiteX179" fmla="*/ 8791712 w 11455001"/>
              <a:gd name="connsiteY179" fmla="*/ 2887220 h 3167115"/>
              <a:gd name="connsiteX180" fmla="*/ 8613679 w 11455001"/>
              <a:gd name="connsiteY180" fmla="*/ 2909363 h 3167115"/>
              <a:gd name="connsiteX181" fmla="*/ 8738207 w 11455001"/>
              <a:gd name="connsiteY181" fmla="*/ 2968680 h 3167115"/>
              <a:gd name="connsiteX182" fmla="*/ 8683255 w 11455001"/>
              <a:gd name="connsiteY182" fmla="*/ 2988338 h 3167115"/>
              <a:gd name="connsiteX183" fmla="*/ 8837830 w 11455001"/>
              <a:gd name="connsiteY183" fmla="*/ 3016134 h 3167115"/>
              <a:gd name="connsiteX184" fmla="*/ 8696433 w 11455001"/>
              <a:gd name="connsiteY184" fmla="*/ 3025174 h 3167115"/>
              <a:gd name="connsiteX185" fmla="*/ 8536714 w 11455001"/>
              <a:gd name="connsiteY185" fmla="*/ 3040763 h 3167115"/>
              <a:gd name="connsiteX186" fmla="*/ 8425365 w 11455001"/>
              <a:gd name="connsiteY186" fmla="*/ 3018275 h 3167115"/>
              <a:gd name="connsiteX187" fmla="*/ 8333776 w 11455001"/>
              <a:gd name="connsiteY187" fmla="*/ 3051042 h 3167115"/>
              <a:gd name="connsiteX188" fmla="*/ 7981400 w 11455001"/>
              <a:gd name="connsiteY188" fmla="*/ 2990142 h 3167115"/>
              <a:gd name="connsiteX189" fmla="*/ 7597536 w 11455001"/>
              <a:gd name="connsiteY189" fmla="*/ 2898959 h 3167115"/>
              <a:gd name="connsiteX190" fmla="*/ 5586609 w 11455001"/>
              <a:gd name="connsiteY190" fmla="*/ 2475822 h 3167115"/>
              <a:gd name="connsiteX191" fmla="*/ 5119191 w 11455001"/>
              <a:gd name="connsiteY191" fmla="*/ 2497621 h 3167115"/>
              <a:gd name="connsiteX192" fmla="*/ 4848124 w 11455001"/>
              <a:gd name="connsiteY192" fmla="*/ 2490722 h 3167115"/>
              <a:gd name="connsiteX193" fmla="*/ 4308878 w 11455001"/>
              <a:gd name="connsiteY193" fmla="*/ 2600536 h 3167115"/>
              <a:gd name="connsiteX194" fmla="*/ 4210701 w 11455001"/>
              <a:gd name="connsiteY194" fmla="*/ 2614885 h 3167115"/>
              <a:gd name="connsiteX195" fmla="*/ 4222434 w 11455001"/>
              <a:gd name="connsiteY195" fmla="*/ 2589919 h 3167115"/>
              <a:gd name="connsiteX196" fmla="*/ 3756455 w 11455001"/>
              <a:gd name="connsiteY196" fmla="*/ 2673520 h 3167115"/>
              <a:gd name="connsiteX197" fmla="*/ 3498566 w 11455001"/>
              <a:gd name="connsiteY197" fmla="*/ 2703458 h 3167115"/>
              <a:gd name="connsiteX198" fmla="*/ 3370340 w 11455001"/>
              <a:gd name="connsiteY198" fmla="*/ 2749328 h 3167115"/>
              <a:gd name="connsiteX199" fmla="*/ 3382073 w 11455001"/>
              <a:gd name="connsiteY199" fmla="*/ 2724355 h 3167115"/>
              <a:gd name="connsiteX200" fmla="*/ 3418710 w 11455001"/>
              <a:gd name="connsiteY200" fmla="*/ 2711252 h 3167115"/>
              <a:gd name="connsiteX201" fmla="*/ 3382073 w 11455001"/>
              <a:gd name="connsiteY201" fmla="*/ 2724355 h 3167115"/>
              <a:gd name="connsiteX202" fmla="*/ 3350579 w 11455001"/>
              <a:gd name="connsiteY202" fmla="*/ 2694080 h 3167115"/>
              <a:gd name="connsiteX203" fmla="*/ 2995958 w 11455001"/>
              <a:gd name="connsiteY203" fmla="*/ 2800162 h 3167115"/>
              <a:gd name="connsiteX204" fmla="*/ 2061757 w 11455001"/>
              <a:gd name="connsiteY204" fmla="*/ 3134355 h 3167115"/>
              <a:gd name="connsiteX205" fmla="*/ 1970168 w 11455001"/>
              <a:gd name="connsiteY205" fmla="*/ 3167115 h 3167115"/>
              <a:gd name="connsiteX206" fmla="*/ 2048585 w 11455001"/>
              <a:gd name="connsiteY206" fmla="*/ 3097525 h 3167115"/>
              <a:gd name="connsiteX207" fmla="*/ 2481617 w 11455001"/>
              <a:gd name="connsiteY207" fmla="*/ 2921839 h 3167115"/>
              <a:gd name="connsiteX208" fmla="*/ 3165956 w 11455001"/>
              <a:gd name="connsiteY208" fmla="*/ 2697805 h 3167115"/>
              <a:gd name="connsiteX209" fmla="*/ 3343894 w 11455001"/>
              <a:gd name="connsiteY209" fmla="*/ 2642909 h 3167115"/>
              <a:gd name="connsiteX210" fmla="*/ 3369110 w 11455001"/>
              <a:gd name="connsiteY210" fmla="*/ 2628610 h 3167115"/>
              <a:gd name="connsiteX211" fmla="*/ 3376066 w 11455001"/>
              <a:gd name="connsiteY211" fmla="*/ 2628155 h 3167115"/>
              <a:gd name="connsiteX212" fmla="*/ 3385763 w 11455001"/>
              <a:gd name="connsiteY212" fmla="*/ 2619167 h 3167115"/>
              <a:gd name="connsiteX213" fmla="*/ 3369110 w 11455001"/>
              <a:gd name="connsiteY213" fmla="*/ 2628610 h 3167115"/>
              <a:gd name="connsiteX214" fmla="*/ 3348306 w 11455001"/>
              <a:gd name="connsiteY214" fmla="*/ 2629971 h 3167115"/>
              <a:gd name="connsiteX215" fmla="*/ 3305907 w 11455001"/>
              <a:gd name="connsiteY215" fmla="*/ 2626962 h 3167115"/>
              <a:gd name="connsiteX216" fmla="*/ 3036285 w 11455001"/>
              <a:gd name="connsiteY216" fmla="*/ 2681872 h 3167115"/>
              <a:gd name="connsiteX217" fmla="*/ 2828204 w 11455001"/>
              <a:gd name="connsiteY217" fmla="*/ 2735536 h 3167115"/>
              <a:gd name="connsiteX218" fmla="*/ 2516808 w 11455001"/>
              <a:gd name="connsiteY218" fmla="*/ 2846934 h 3167115"/>
              <a:gd name="connsiteX219" fmla="*/ 2345357 w 11455001"/>
              <a:gd name="connsiteY219" fmla="*/ 2887489 h 3167115"/>
              <a:gd name="connsiteX220" fmla="*/ 2748348 w 11455001"/>
              <a:gd name="connsiteY220" fmla="*/ 2743330 h 3167115"/>
              <a:gd name="connsiteX221" fmla="*/ 2778395 w 11455001"/>
              <a:gd name="connsiteY221" fmla="*/ 2711809 h 3167115"/>
              <a:gd name="connsiteX222" fmla="*/ 2936661 w 11455001"/>
              <a:gd name="connsiteY222" fmla="*/ 2634418 h 3167115"/>
              <a:gd name="connsiteX223" fmla="*/ 3039982 w 11455001"/>
              <a:gd name="connsiteY223" fmla="*/ 2576685 h 3167115"/>
              <a:gd name="connsiteX224" fmla="*/ 3149886 w 11455001"/>
              <a:gd name="connsiteY224" fmla="*/ 2537370 h 3167115"/>
              <a:gd name="connsiteX225" fmla="*/ 3123536 w 11455001"/>
              <a:gd name="connsiteY225" fmla="*/ 2463704 h 3167115"/>
              <a:gd name="connsiteX226" fmla="*/ 3594650 w 11455001"/>
              <a:gd name="connsiteY226" fmla="*/ 2336718 h 3167115"/>
              <a:gd name="connsiteX227" fmla="*/ 3673060 w 11455001"/>
              <a:gd name="connsiteY227" fmla="*/ 2267121 h 3167115"/>
              <a:gd name="connsiteX228" fmla="*/ 3293534 w 11455001"/>
              <a:gd name="connsiteY228" fmla="*/ 2361347 h 3167115"/>
              <a:gd name="connsiteX229" fmla="*/ 2987275 w 11455001"/>
              <a:gd name="connsiteY229" fmla="*/ 2429353 h 3167115"/>
              <a:gd name="connsiteX230" fmla="*/ 3163863 w 11455001"/>
              <a:gd name="connsiteY230" fmla="*/ 2345414 h 3167115"/>
              <a:gd name="connsiteX231" fmla="*/ 3267184 w 11455001"/>
              <a:gd name="connsiteY231" fmla="*/ 2287680 h 3167115"/>
              <a:gd name="connsiteX232" fmla="*/ 3523628 w 11455001"/>
              <a:gd name="connsiteY232" fmla="*/ 2195940 h 3167115"/>
              <a:gd name="connsiteX233" fmla="*/ 3187321 w 11455001"/>
              <a:gd name="connsiteY233" fmla="*/ 2295475 h 3167115"/>
              <a:gd name="connsiteX234" fmla="*/ 2563077 w 11455001"/>
              <a:gd name="connsiteY234" fmla="*/ 2456467 h 3167115"/>
              <a:gd name="connsiteX235" fmla="*/ 1622294 w 11455001"/>
              <a:gd name="connsiteY235" fmla="*/ 2772242 h 3167115"/>
              <a:gd name="connsiteX236" fmla="*/ 1420802 w 11455001"/>
              <a:gd name="connsiteY236" fmla="*/ 2844324 h 3167115"/>
              <a:gd name="connsiteX237" fmla="*/ 1542438 w 11455001"/>
              <a:gd name="connsiteY237" fmla="*/ 2780036 h 3167115"/>
              <a:gd name="connsiteX238" fmla="*/ 2170373 w 11455001"/>
              <a:gd name="connsiteY238" fmla="*/ 2513856 h 3167115"/>
              <a:gd name="connsiteX239" fmla="*/ 1968881 w 11455001"/>
              <a:gd name="connsiteY239" fmla="*/ 2585939 h 3167115"/>
              <a:gd name="connsiteX240" fmla="*/ 1492623 w 11455001"/>
              <a:gd name="connsiteY240" fmla="*/ 2756309 h 3167115"/>
              <a:gd name="connsiteX241" fmla="*/ 1151180 w 11455001"/>
              <a:gd name="connsiteY241" fmla="*/ 2899228 h 3167115"/>
              <a:gd name="connsiteX242" fmla="*/ 1291131 w 11455001"/>
              <a:gd name="connsiteY242" fmla="*/ 2828392 h 3167115"/>
              <a:gd name="connsiteX243" fmla="*/ 1124830 w 11455001"/>
              <a:gd name="connsiteY243" fmla="*/ 2825562 h 3167115"/>
              <a:gd name="connsiteX244" fmla="*/ 1246459 w 11455001"/>
              <a:gd name="connsiteY244" fmla="*/ 2761281 h 3167115"/>
              <a:gd name="connsiteX245" fmla="*/ 1258191 w 11455001"/>
              <a:gd name="connsiteY245" fmla="*/ 2736307 h 3167115"/>
              <a:gd name="connsiteX246" fmla="*/ 1659730 w 11455001"/>
              <a:gd name="connsiteY246" fmla="*/ 2530347 h 3167115"/>
              <a:gd name="connsiteX247" fmla="*/ 1659730 w 11455001"/>
              <a:gd name="connsiteY247" fmla="*/ 2530347 h 3167115"/>
              <a:gd name="connsiteX248" fmla="*/ 1494874 w 11455001"/>
              <a:gd name="connsiteY248" fmla="*/ 2589320 h 3167115"/>
              <a:gd name="connsiteX249" fmla="*/ 1683188 w 11455001"/>
              <a:gd name="connsiteY249" fmla="*/ 2480408 h 3167115"/>
              <a:gd name="connsiteX250" fmla="*/ 2116227 w 11455001"/>
              <a:gd name="connsiteY250" fmla="*/ 2304729 h 3167115"/>
              <a:gd name="connsiteX251" fmla="*/ 2604210 w 11455001"/>
              <a:gd name="connsiteY251" fmla="*/ 2109385 h 3167115"/>
              <a:gd name="connsiteX252" fmla="*/ 2389539 w 11455001"/>
              <a:gd name="connsiteY252" fmla="*/ 2144631 h 3167115"/>
              <a:gd name="connsiteX253" fmla="*/ 1418709 w 11455001"/>
              <a:gd name="connsiteY253" fmla="*/ 2491934 h 3167115"/>
              <a:gd name="connsiteX254" fmla="*/ 1065533 w 11455001"/>
              <a:gd name="connsiteY254" fmla="*/ 2659818 h 3167115"/>
              <a:gd name="connsiteX255" fmla="*/ 1210628 w 11455001"/>
              <a:gd name="connsiteY255" fmla="*/ 2545598 h 3167115"/>
              <a:gd name="connsiteX256" fmla="*/ 1064087 w 11455001"/>
              <a:gd name="connsiteY256" fmla="*/ 2598016 h 3167115"/>
              <a:gd name="connsiteX257" fmla="*/ 1067483 w 11455001"/>
              <a:gd name="connsiteY257" fmla="*/ 2578626 h 3167115"/>
              <a:gd name="connsiteX258" fmla="*/ 1070968 w 11455001"/>
              <a:gd name="connsiteY258" fmla="*/ 2569785 h 3167115"/>
              <a:gd name="connsiteX259" fmla="*/ 1075820 w 11455001"/>
              <a:gd name="connsiteY259" fmla="*/ 2573050 h 3167115"/>
              <a:gd name="connsiteX260" fmla="*/ 1071207 w 11455001"/>
              <a:gd name="connsiteY260" fmla="*/ 2569180 h 3167115"/>
              <a:gd name="connsiteX261" fmla="*/ 1070968 w 11455001"/>
              <a:gd name="connsiteY261" fmla="*/ 2569785 h 3167115"/>
              <a:gd name="connsiteX262" fmla="*/ 1067316 w 11455001"/>
              <a:gd name="connsiteY262" fmla="*/ 2567327 h 3167115"/>
              <a:gd name="connsiteX263" fmla="*/ 1039183 w 11455001"/>
              <a:gd name="connsiteY263" fmla="*/ 2586152 h 3167115"/>
              <a:gd name="connsiteX264" fmla="*/ 1159373 w 11455001"/>
              <a:gd name="connsiteY264" fmla="*/ 2460068 h 3167115"/>
              <a:gd name="connsiteX265" fmla="*/ 2110436 w 11455001"/>
              <a:gd name="connsiteY265" fmla="*/ 2057525 h 3167115"/>
              <a:gd name="connsiteX266" fmla="*/ 2605016 w 11455001"/>
              <a:gd name="connsiteY266" fmla="*/ 1880599 h 3167115"/>
              <a:gd name="connsiteX267" fmla="*/ 2323661 w 11455001"/>
              <a:gd name="connsiteY267" fmla="*/ 1960469 h 3167115"/>
              <a:gd name="connsiteX268" fmla="*/ 1938992 w 11455001"/>
              <a:gd name="connsiteY268" fmla="*/ 2098079 h 3167115"/>
              <a:gd name="connsiteX269" fmla="*/ 1163064 w 11455001"/>
              <a:gd name="connsiteY269" fmla="*/ 2354881 h 3167115"/>
              <a:gd name="connsiteX270" fmla="*/ 1004798 w 11455001"/>
              <a:gd name="connsiteY270" fmla="*/ 2432272 h 3167115"/>
              <a:gd name="connsiteX271" fmla="*/ 1126434 w 11455001"/>
              <a:gd name="connsiteY271" fmla="*/ 2367984 h 3167115"/>
              <a:gd name="connsiteX272" fmla="*/ 1399747 w 11455001"/>
              <a:gd name="connsiteY272" fmla="*/ 2207893 h 3167115"/>
              <a:gd name="connsiteX273" fmla="*/ 1478157 w 11455001"/>
              <a:gd name="connsiteY273" fmla="*/ 2138296 h 3167115"/>
              <a:gd name="connsiteX274" fmla="*/ 960126 w 11455001"/>
              <a:gd name="connsiteY274" fmla="*/ 2365161 h 3167115"/>
              <a:gd name="connsiteX275" fmla="*/ 818729 w 11455001"/>
              <a:gd name="connsiteY275" fmla="*/ 2374195 h 3167115"/>
              <a:gd name="connsiteX276" fmla="*/ 958680 w 11455001"/>
              <a:gd name="connsiteY276" fmla="*/ 2303358 h 3167115"/>
              <a:gd name="connsiteX277" fmla="*/ 1786668 w 11455001"/>
              <a:gd name="connsiteY277" fmla="*/ 1903300 h 3167115"/>
              <a:gd name="connsiteX278" fmla="*/ 2073159 w 11455001"/>
              <a:gd name="connsiteY278" fmla="*/ 1780039 h 3167115"/>
              <a:gd name="connsiteX279" fmla="*/ 2274651 w 11455001"/>
              <a:gd name="connsiteY279" fmla="*/ 1707957 h 3167115"/>
              <a:gd name="connsiteX280" fmla="*/ 1986714 w 11455001"/>
              <a:gd name="connsiteY280" fmla="*/ 1769415 h 3167115"/>
              <a:gd name="connsiteX281" fmla="*/ 1770249 w 11455001"/>
              <a:gd name="connsiteY281" fmla="*/ 1864743 h 3167115"/>
              <a:gd name="connsiteX282" fmla="*/ 1753726 w 11455001"/>
              <a:gd name="connsiteY282" fmla="*/ 1863260 h 3167115"/>
              <a:gd name="connsiteX283" fmla="*/ 1762673 w 11455001"/>
              <a:gd name="connsiteY283" fmla="*/ 1860598 h 3167115"/>
              <a:gd name="connsiteX284" fmla="*/ 1753728 w 11455001"/>
              <a:gd name="connsiteY284" fmla="*/ 1811216 h 3167115"/>
              <a:gd name="connsiteX285" fmla="*/ 2314978 w 11455001"/>
              <a:gd name="connsiteY285" fmla="*/ 1589667 h 3167115"/>
              <a:gd name="connsiteX286" fmla="*/ 2864510 w 11455001"/>
              <a:gd name="connsiteY286" fmla="*/ 1393084 h 3167115"/>
              <a:gd name="connsiteX287" fmla="*/ 2981003 w 11455001"/>
              <a:gd name="connsiteY287" fmla="*/ 1372180 h 3167115"/>
              <a:gd name="connsiteX288" fmla="*/ 2882825 w 11455001"/>
              <a:gd name="connsiteY288" fmla="*/ 1386529 h 3167115"/>
              <a:gd name="connsiteX289" fmla="*/ 1795501 w 11455001"/>
              <a:gd name="connsiteY289" fmla="*/ 1754729 h 3167115"/>
              <a:gd name="connsiteX290" fmla="*/ 1300929 w 11455001"/>
              <a:gd name="connsiteY290" fmla="*/ 1931647 h 3167115"/>
              <a:gd name="connsiteX291" fmla="*/ 1106019 w 11455001"/>
              <a:gd name="connsiteY291" fmla="*/ 2022148 h 3167115"/>
              <a:gd name="connsiteX292" fmla="*/ 1044485 w 11455001"/>
              <a:gd name="connsiteY292" fmla="*/ 2023387 h 3167115"/>
              <a:gd name="connsiteX293" fmla="*/ 952896 w 11455001"/>
              <a:gd name="connsiteY293" fmla="*/ 2056155 h 3167115"/>
              <a:gd name="connsiteX294" fmla="*/ 976354 w 11455001"/>
              <a:gd name="connsiteY294" fmla="*/ 2006215 h 3167115"/>
              <a:gd name="connsiteX295" fmla="*/ 871587 w 11455001"/>
              <a:gd name="connsiteY295" fmla="*/ 2002146 h 3167115"/>
              <a:gd name="connsiteX296" fmla="*/ 725047 w 11455001"/>
              <a:gd name="connsiteY296" fmla="*/ 2054571 h 3167115"/>
              <a:gd name="connsiteX297" fmla="*/ 663506 w 11455001"/>
              <a:gd name="connsiteY297" fmla="*/ 2055810 h 3167115"/>
              <a:gd name="connsiteX298" fmla="*/ 620280 w 11455001"/>
              <a:gd name="connsiteY298" fmla="*/ 2050502 h 3167115"/>
              <a:gd name="connsiteX299" fmla="*/ 693554 w 11455001"/>
              <a:gd name="connsiteY299" fmla="*/ 2024289 h 3167115"/>
              <a:gd name="connsiteX300" fmla="*/ 802011 w 11455001"/>
              <a:gd name="connsiteY300" fmla="*/ 1923171 h 3167115"/>
              <a:gd name="connsiteX301" fmla="*/ 917058 w 11455001"/>
              <a:gd name="connsiteY301" fmla="*/ 1840472 h 3167115"/>
              <a:gd name="connsiteX302" fmla="*/ 873839 w 11455001"/>
              <a:gd name="connsiteY302" fmla="*/ 1835156 h 3167115"/>
              <a:gd name="connsiteX303" fmla="*/ 1293692 w 11455001"/>
              <a:gd name="connsiteY303" fmla="*/ 1622641 h 3167115"/>
              <a:gd name="connsiteX304" fmla="*/ 1128837 w 11455001"/>
              <a:gd name="connsiteY304" fmla="*/ 1681621 h 3167115"/>
              <a:gd name="connsiteX305" fmla="*/ 1103933 w 11455001"/>
              <a:gd name="connsiteY305" fmla="*/ 1669757 h 3167115"/>
              <a:gd name="connsiteX306" fmla="*/ 707531 w 11455001"/>
              <a:gd name="connsiteY306" fmla="*/ 1832333 h 3167115"/>
              <a:gd name="connsiteX307" fmla="*/ 774215 w 11455001"/>
              <a:gd name="connsiteY307" fmla="*/ 1787703 h 3167115"/>
              <a:gd name="connsiteX308" fmla="*/ 1182343 w 11455001"/>
              <a:gd name="connsiteY308" fmla="*/ 1600160 h 3167115"/>
              <a:gd name="connsiteX309" fmla="*/ 997720 w 11455001"/>
              <a:gd name="connsiteY309" fmla="*/ 1603885 h 3167115"/>
              <a:gd name="connsiteX310" fmla="*/ 869494 w 11455001"/>
              <a:gd name="connsiteY310" fmla="*/ 1649755 h 3167115"/>
              <a:gd name="connsiteX311" fmla="*/ 704639 w 11455001"/>
              <a:gd name="connsiteY311" fmla="*/ 1708728 h 3167115"/>
              <a:gd name="connsiteX312" fmla="*/ 1306223 w 11455001"/>
              <a:gd name="connsiteY312" fmla="*/ 1368889 h 3167115"/>
              <a:gd name="connsiteX313" fmla="*/ 1592722 w 11455001"/>
              <a:gd name="connsiteY313" fmla="*/ 1245628 h 3167115"/>
              <a:gd name="connsiteX314" fmla="*/ 1579543 w 11455001"/>
              <a:gd name="connsiteY314" fmla="*/ 1208792 h 3167115"/>
              <a:gd name="connsiteX315" fmla="*/ 1348004 w 11455001"/>
              <a:gd name="connsiteY315" fmla="*/ 1312395 h 3167115"/>
              <a:gd name="connsiteX316" fmla="*/ 1043190 w 11455001"/>
              <a:gd name="connsiteY316" fmla="*/ 1442211 h 3167115"/>
              <a:gd name="connsiteX317" fmla="*/ 573522 w 11455001"/>
              <a:gd name="connsiteY317" fmla="*/ 1631000 h 3167115"/>
              <a:gd name="connsiteX318" fmla="*/ 706890 w 11455001"/>
              <a:gd name="connsiteY318" fmla="*/ 1541745 h 3167115"/>
              <a:gd name="connsiteX319" fmla="*/ 1046888 w 11455001"/>
              <a:gd name="connsiteY319" fmla="*/ 1337024 h 3167115"/>
              <a:gd name="connsiteX320" fmla="*/ 1248380 w 11455001"/>
              <a:gd name="connsiteY320" fmla="*/ 1264942 h 3167115"/>
              <a:gd name="connsiteX321" fmla="*/ 1125298 w 11455001"/>
              <a:gd name="connsiteY321" fmla="*/ 1267427 h 3167115"/>
              <a:gd name="connsiteX322" fmla="*/ 1723192 w 11455001"/>
              <a:gd name="connsiteY322" fmla="*/ 1032768 h 3167115"/>
              <a:gd name="connsiteX323" fmla="*/ 1808191 w 11455001"/>
              <a:gd name="connsiteY323" fmla="*/ 981590 h 3167115"/>
              <a:gd name="connsiteX324" fmla="*/ 2161367 w 11455001"/>
              <a:gd name="connsiteY324" fmla="*/ 813698 h 3167115"/>
              <a:gd name="connsiteX325" fmla="*/ 1996505 w 11455001"/>
              <a:gd name="connsiteY325" fmla="*/ 872678 h 3167115"/>
              <a:gd name="connsiteX326" fmla="*/ 1770108 w 11455001"/>
              <a:gd name="connsiteY326" fmla="*/ 932890 h 3167115"/>
              <a:gd name="connsiteX327" fmla="*/ 1989922 w 11455001"/>
              <a:gd name="connsiteY327" fmla="*/ 854260 h 3167115"/>
              <a:gd name="connsiteX328" fmla="*/ 2337955 w 11455001"/>
              <a:gd name="connsiteY328" fmla="*/ 729759 h 3167115"/>
              <a:gd name="connsiteX329" fmla="*/ 2001648 w 11455001"/>
              <a:gd name="connsiteY329" fmla="*/ 829293 h 3167115"/>
              <a:gd name="connsiteX330" fmla="*/ 2104969 w 11455001"/>
              <a:gd name="connsiteY330" fmla="*/ 771560 h 3167115"/>
              <a:gd name="connsiteX331" fmla="*/ 1866840 w 11455001"/>
              <a:gd name="connsiteY331" fmla="*/ 856745 h 3167115"/>
              <a:gd name="connsiteX332" fmla="*/ 1438945 w 11455001"/>
              <a:gd name="connsiteY332" fmla="*/ 989040 h 3167115"/>
              <a:gd name="connsiteX333" fmla="*/ 847640 w 11455001"/>
              <a:gd name="connsiteY333" fmla="*/ 1242117 h 3167115"/>
              <a:gd name="connsiteX334" fmla="*/ 877688 w 11455001"/>
              <a:gd name="connsiteY334" fmla="*/ 1210596 h 3167115"/>
              <a:gd name="connsiteX335" fmla="*/ 1004467 w 11455001"/>
              <a:gd name="connsiteY335" fmla="*/ 1102923 h 3167115"/>
              <a:gd name="connsiteX336" fmla="*/ 778064 w 11455001"/>
              <a:gd name="connsiteY336" fmla="*/ 1163142 h 3167115"/>
              <a:gd name="connsiteX337" fmla="*/ 844748 w 11455001"/>
              <a:gd name="connsiteY337" fmla="*/ 1118511 h 3167115"/>
              <a:gd name="connsiteX338" fmla="*/ 929748 w 11455001"/>
              <a:gd name="connsiteY338" fmla="*/ 1067333 h 3167115"/>
              <a:gd name="connsiteX339" fmla="*/ 649846 w 11455001"/>
              <a:gd name="connsiteY339" fmla="*/ 1209012 h 3167115"/>
              <a:gd name="connsiteX340" fmla="*/ 393395 w 11455001"/>
              <a:gd name="connsiteY340" fmla="*/ 1300745 h 3167115"/>
              <a:gd name="connsiteX341" fmla="*/ 581715 w 11455001"/>
              <a:gd name="connsiteY341" fmla="*/ 1191833 h 3167115"/>
              <a:gd name="connsiteX342" fmla="*/ 545079 w 11455001"/>
              <a:gd name="connsiteY342" fmla="*/ 1204943 h 3167115"/>
              <a:gd name="connsiteX343" fmla="*/ 630078 w 11455001"/>
              <a:gd name="connsiteY343" fmla="*/ 1153757 h 3167115"/>
              <a:gd name="connsiteX344" fmla="*/ 721666 w 11455001"/>
              <a:gd name="connsiteY344" fmla="*/ 1120997 h 3167115"/>
              <a:gd name="connsiteX345" fmla="*/ 800076 w 11455001"/>
              <a:gd name="connsiteY345" fmla="*/ 1051400 h 3167115"/>
              <a:gd name="connsiteX346" fmla="*/ 483537 w 11455001"/>
              <a:gd name="connsiteY346" fmla="*/ 1206182 h 3167115"/>
              <a:gd name="connsiteX347" fmla="*/ 323819 w 11455001"/>
              <a:gd name="connsiteY347" fmla="*/ 1221771 h 3167115"/>
              <a:gd name="connsiteX348" fmla="*/ 158963 w 11455001"/>
              <a:gd name="connsiteY348" fmla="*/ 1280750 h 3167115"/>
              <a:gd name="connsiteX349" fmla="*/ 523872 w 11455001"/>
              <a:gd name="connsiteY349" fmla="*/ 1087892 h 3167115"/>
              <a:gd name="connsiteX350" fmla="*/ 998677 w 11455001"/>
              <a:gd name="connsiteY350" fmla="*/ 855719 h 3167115"/>
              <a:gd name="connsiteX351" fmla="*/ 1010409 w 11455001"/>
              <a:gd name="connsiteY351" fmla="*/ 830746 h 3167115"/>
              <a:gd name="connsiteX352" fmla="*/ 1205312 w 11455001"/>
              <a:gd name="connsiteY352" fmla="*/ 740252 h 3167115"/>
              <a:gd name="connsiteX353" fmla="*/ 1162093 w 11455001"/>
              <a:gd name="connsiteY353" fmla="*/ 734944 h 3167115"/>
              <a:gd name="connsiteX354" fmla="*/ 820643 w 11455001"/>
              <a:gd name="connsiteY354" fmla="*/ 877862 h 3167115"/>
              <a:gd name="connsiteX355" fmla="*/ 735644 w 11455001"/>
              <a:gd name="connsiteY355" fmla="*/ 929041 h 3167115"/>
              <a:gd name="connsiteX356" fmla="*/ 740787 w 11455001"/>
              <a:gd name="connsiteY356" fmla="*/ 885657 h 3167115"/>
              <a:gd name="connsiteX357" fmla="*/ 709490 w 11455001"/>
              <a:gd name="connsiteY357" fmla="*/ 888414 h 3167115"/>
              <a:gd name="connsiteX358" fmla="*/ 663016 w 11455001"/>
              <a:gd name="connsiteY358" fmla="*/ 908167 h 3167115"/>
              <a:gd name="connsiteX359" fmla="*/ 673185 w 11455001"/>
              <a:gd name="connsiteY359" fmla="*/ 903347 h 3167115"/>
              <a:gd name="connsiteX360" fmla="*/ 819197 w 11455001"/>
              <a:gd name="connsiteY360" fmla="*/ 816060 h 3167115"/>
              <a:gd name="connsiteX361" fmla="*/ 307755 w 11455001"/>
              <a:gd name="connsiteY361" fmla="*/ 1061336 h 3167115"/>
              <a:gd name="connsiteX362" fmla="*/ 47992 w 11455001"/>
              <a:gd name="connsiteY362" fmla="*/ 1171789 h 3167115"/>
              <a:gd name="connsiteX363" fmla="*/ 0 w 11455001"/>
              <a:gd name="connsiteY363" fmla="*/ 1190862 h 3167115"/>
              <a:gd name="connsiteX364" fmla="*/ 0 w 11455001"/>
              <a:gd name="connsiteY364" fmla="*/ 1135213 h 3167115"/>
              <a:gd name="connsiteX365" fmla="*/ 853 w 11455001"/>
              <a:gd name="connsiteY365" fmla="*/ 1134772 h 3167115"/>
              <a:gd name="connsiteX366" fmla="*/ 111399 w 11455001"/>
              <a:gd name="connsiteY366" fmla="*/ 1090034 h 3167115"/>
              <a:gd name="connsiteX367" fmla="*/ 1496 w 11455001"/>
              <a:gd name="connsiteY367" fmla="*/ 1129349 h 3167115"/>
              <a:gd name="connsiteX368" fmla="*/ 0 w 11455001"/>
              <a:gd name="connsiteY368" fmla="*/ 1129428 h 3167115"/>
              <a:gd name="connsiteX369" fmla="*/ 0 w 11455001"/>
              <a:gd name="connsiteY369" fmla="*/ 1044615 h 3167115"/>
              <a:gd name="connsiteX370" fmla="*/ 22405 w 11455001"/>
              <a:gd name="connsiteY370" fmla="*/ 1036181 h 3167115"/>
              <a:gd name="connsiteX371" fmla="*/ 115097 w 11455001"/>
              <a:gd name="connsiteY371" fmla="*/ 984847 h 3167115"/>
              <a:gd name="connsiteX372" fmla="*/ 193507 w 11455001"/>
              <a:gd name="connsiteY372" fmla="*/ 915250 h 3167115"/>
              <a:gd name="connsiteX373" fmla="*/ 521779 w 11455001"/>
              <a:gd name="connsiteY373" fmla="*/ 735502 h 3167115"/>
              <a:gd name="connsiteX374" fmla="*/ 881544 w 11455001"/>
              <a:gd name="connsiteY374" fmla="*/ 586028 h 3167115"/>
              <a:gd name="connsiteX375" fmla="*/ 765051 w 11455001"/>
              <a:gd name="connsiteY375" fmla="*/ 606925 h 3167115"/>
              <a:gd name="connsiteX376" fmla="*/ 103425 w 11455001"/>
              <a:gd name="connsiteY376" fmla="*/ 934169 h 3167115"/>
              <a:gd name="connsiteX377" fmla="*/ 0 w 11455001"/>
              <a:gd name="connsiteY377" fmla="*/ 980204 h 3167115"/>
              <a:gd name="connsiteX378" fmla="*/ 0 w 11455001"/>
              <a:gd name="connsiteY378" fmla="*/ 915305 h 3167115"/>
              <a:gd name="connsiteX379" fmla="*/ 114093 w 11455001"/>
              <a:gd name="connsiteY379" fmla="*/ 855698 h 3167115"/>
              <a:gd name="connsiteX380" fmla="*/ 951919 w 11455001"/>
              <a:gd name="connsiteY380" fmla="*/ 436210 h 3167115"/>
              <a:gd name="connsiteX381" fmla="*/ 733026 w 11455001"/>
              <a:gd name="connsiteY381" fmla="*/ 524741 h 3167115"/>
              <a:gd name="connsiteX382" fmla="*/ 695484 w 11455001"/>
              <a:gd name="connsiteY382" fmla="*/ 527949 h 3167115"/>
              <a:gd name="connsiteX383" fmla="*/ 703200 w 11455001"/>
              <a:gd name="connsiteY383" fmla="*/ 525190 h 3167115"/>
              <a:gd name="connsiteX384" fmla="*/ 713790 w 11455001"/>
              <a:gd name="connsiteY384" fmla="*/ 521402 h 3167115"/>
              <a:gd name="connsiteX385" fmla="*/ 597297 w 11455001"/>
              <a:gd name="connsiteY385" fmla="*/ 542299 h 3167115"/>
              <a:gd name="connsiteX386" fmla="*/ 340853 w 11455001"/>
              <a:gd name="connsiteY386" fmla="*/ 634039 h 3167115"/>
              <a:gd name="connsiteX387" fmla="*/ 937294 w 11455001"/>
              <a:gd name="connsiteY387" fmla="*/ 337578 h 3167115"/>
              <a:gd name="connsiteX388" fmla="*/ 765850 w 11455001"/>
              <a:gd name="connsiteY388" fmla="*/ 378139 h 3167115"/>
              <a:gd name="connsiteX389" fmla="*/ 479358 w 11455001"/>
              <a:gd name="connsiteY389" fmla="*/ 501401 h 3167115"/>
              <a:gd name="connsiteX390" fmla="*/ 454454 w 11455001"/>
              <a:gd name="connsiteY390" fmla="*/ 489537 h 3167115"/>
              <a:gd name="connsiteX391" fmla="*/ 569501 w 11455001"/>
              <a:gd name="connsiteY391" fmla="*/ 406838 h 3167115"/>
              <a:gd name="connsiteX392" fmla="*/ 307907 w 11455001"/>
              <a:gd name="connsiteY392" fmla="*/ 541955 h 3167115"/>
              <a:gd name="connsiteX393" fmla="*/ 94689 w 11455001"/>
              <a:gd name="connsiteY393" fmla="*/ 639011 h 3167115"/>
              <a:gd name="connsiteX394" fmla="*/ 143051 w 11455001"/>
              <a:gd name="connsiteY394" fmla="*/ 600935 h 3167115"/>
              <a:gd name="connsiteX395" fmla="*/ 81510 w 11455001"/>
              <a:gd name="connsiteY395" fmla="*/ 602174 h 3167115"/>
              <a:gd name="connsiteX396" fmla="*/ 45992 w 11455001"/>
              <a:gd name="connsiteY396" fmla="*/ 615692 h 3167115"/>
              <a:gd name="connsiteX397" fmla="*/ 0 w 11455001"/>
              <a:gd name="connsiteY397" fmla="*/ 633884 h 3167115"/>
              <a:gd name="connsiteX398" fmla="*/ 0 w 11455001"/>
              <a:gd name="connsiteY398" fmla="*/ 482320 h 3167115"/>
              <a:gd name="connsiteX399" fmla="*/ 97303 w 11455001"/>
              <a:gd name="connsiteY399" fmla="*/ 434239 h 3167115"/>
              <a:gd name="connsiteX400" fmla="*/ 223713 w 11455001"/>
              <a:gd name="connsiteY400" fmla="*/ 364348 h 3167115"/>
              <a:gd name="connsiteX401" fmla="*/ 655299 w 11455001"/>
              <a:gd name="connsiteY401" fmla="*/ 126866 h 3167115"/>
              <a:gd name="connsiteX402" fmla="*/ 842022 w 11455001"/>
              <a:gd name="connsiteY402" fmla="*/ 33575 h 3167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</a:cxnLst>
            <a:rect l="l" t="t" r="r" b="b"/>
            <a:pathLst>
              <a:path w="11455001" h="3167115">
                <a:moveTo>
                  <a:pt x="8902422" y="2619119"/>
                </a:moveTo>
                <a:cubicBezTo>
                  <a:pt x="8948939" y="2633634"/>
                  <a:pt x="8931911" y="2629344"/>
                  <a:pt x="8900955" y="2622238"/>
                </a:cubicBezTo>
                <a:lnTo>
                  <a:pt x="8886709" y="2619209"/>
                </a:lnTo>
                <a:close/>
                <a:moveTo>
                  <a:pt x="2335235" y="2454884"/>
                </a:moveTo>
                <a:cubicBezTo>
                  <a:pt x="2335235" y="2454884"/>
                  <a:pt x="2298598" y="2467986"/>
                  <a:pt x="2225325" y="2494199"/>
                </a:cubicBezTo>
                <a:cubicBezTo>
                  <a:pt x="2261961" y="2481096"/>
                  <a:pt x="2316913" y="2461438"/>
                  <a:pt x="2335235" y="2454884"/>
                </a:cubicBezTo>
                <a:close/>
                <a:moveTo>
                  <a:pt x="1730263" y="1861155"/>
                </a:moveTo>
                <a:lnTo>
                  <a:pt x="1753726" y="1863260"/>
                </a:lnTo>
                <a:lnTo>
                  <a:pt x="1747828" y="1865015"/>
                </a:lnTo>
                <a:cubicBezTo>
                  <a:pt x="1742385" y="1865258"/>
                  <a:pt x="1736490" y="1864121"/>
                  <a:pt x="1730263" y="1861155"/>
                </a:cubicBezTo>
                <a:close/>
                <a:moveTo>
                  <a:pt x="10416373" y="1842537"/>
                </a:moveTo>
                <a:cubicBezTo>
                  <a:pt x="10415802" y="1842737"/>
                  <a:pt x="10399683" y="1844610"/>
                  <a:pt x="10377430" y="1847378"/>
                </a:cubicBezTo>
                <a:lnTo>
                  <a:pt x="10324124" y="1854573"/>
                </a:lnTo>
                <a:lnTo>
                  <a:pt x="10362041" y="1847688"/>
                </a:lnTo>
                <a:cubicBezTo>
                  <a:pt x="10401969" y="1843791"/>
                  <a:pt x="10416945" y="1842331"/>
                  <a:pt x="10416373" y="1842537"/>
                </a:cubicBezTo>
                <a:close/>
                <a:moveTo>
                  <a:pt x="660385" y="909415"/>
                </a:moveTo>
                <a:lnTo>
                  <a:pt x="608691" y="938751"/>
                </a:lnTo>
                <a:cubicBezTo>
                  <a:pt x="591815" y="949332"/>
                  <a:pt x="576290" y="960078"/>
                  <a:pt x="564199" y="969596"/>
                </a:cubicBezTo>
                <a:cubicBezTo>
                  <a:pt x="472610" y="1002363"/>
                  <a:pt x="405926" y="1046987"/>
                  <a:pt x="350974" y="1066651"/>
                </a:cubicBezTo>
                <a:cubicBezTo>
                  <a:pt x="484343" y="977390"/>
                  <a:pt x="527562" y="982705"/>
                  <a:pt x="612561" y="931527"/>
                </a:cubicBezTo>
                <a:cubicBezTo>
                  <a:pt x="614852" y="930707"/>
                  <a:pt x="622088" y="927469"/>
                  <a:pt x="632711" y="922533"/>
                </a:cubicBezTo>
                <a:close/>
                <a:moveTo>
                  <a:pt x="663016" y="908167"/>
                </a:moveTo>
                <a:lnTo>
                  <a:pt x="660385" y="909415"/>
                </a:lnTo>
                <a:lnTo>
                  <a:pt x="661290" y="908901"/>
                </a:lnTo>
                <a:close/>
                <a:moveTo>
                  <a:pt x="340853" y="634039"/>
                </a:moveTo>
                <a:cubicBezTo>
                  <a:pt x="230943" y="673355"/>
                  <a:pt x="285894" y="653697"/>
                  <a:pt x="340853" y="634039"/>
                </a:cubicBezTo>
                <a:close/>
                <a:moveTo>
                  <a:pt x="695484" y="527949"/>
                </a:moveTo>
                <a:lnTo>
                  <a:pt x="684025" y="532048"/>
                </a:lnTo>
                <a:cubicBezTo>
                  <a:pt x="672577" y="536142"/>
                  <a:pt x="667999" y="537779"/>
                  <a:pt x="695475" y="527950"/>
                </a:cubicBezTo>
                <a:close/>
                <a:moveTo>
                  <a:pt x="9320319" y="415701"/>
                </a:moveTo>
                <a:cubicBezTo>
                  <a:pt x="9308048" y="417494"/>
                  <a:pt x="9294310" y="422409"/>
                  <a:pt x="9275992" y="428960"/>
                </a:cubicBezTo>
                <a:cubicBezTo>
                  <a:pt x="9282581" y="447378"/>
                  <a:pt x="9337533" y="427721"/>
                  <a:pt x="9355848" y="421166"/>
                </a:cubicBezTo>
                <a:cubicBezTo>
                  <a:pt x="9343395" y="415234"/>
                  <a:pt x="9332590" y="413907"/>
                  <a:pt x="9320319" y="415701"/>
                </a:cubicBezTo>
                <a:close/>
                <a:moveTo>
                  <a:pt x="917487" y="0"/>
                </a:moveTo>
                <a:lnTo>
                  <a:pt x="11299954" y="0"/>
                </a:lnTo>
                <a:lnTo>
                  <a:pt x="11149607" y="49530"/>
                </a:lnTo>
                <a:cubicBezTo>
                  <a:pt x="10596424" y="221453"/>
                  <a:pt x="10052962" y="348353"/>
                  <a:pt x="9577107" y="404331"/>
                </a:cubicBezTo>
                <a:cubicBezTo>
                  <a:pt x="10146378" y="327920"/>
                  <a:pt x="10710607" y="237408"/>
                  <a:pt x="11293364" y="82614"/>
                </a:cubicBezTo>
                <a:lnTo>
                  <a:pt x="11455001" y="37256"/>
                </a:lnTo>
                <a:lnTo>
                  <a:pt x="11455001" y="145511"/>
                </a:lnTo>
                <a:lnTo>
                  <a:pt x="11320816" y="196016"/>
                </a:lnTo>
                <a:cubicBezTo>
                  <a:pt x="11284179" y="209119"/>
                  <a:pt x="11210912" y="235331"/>
                  <a:pt x="11158246" y="254169"/>
                </a:cubicBezTo>
                <a:lnTo>
                  <a:pt x="11119323" y="268091"/>
                </a:lnTo>
                <a:lnTo>
                  <a:pt x="11119317" y="268091"/>
                </a:lnTo>
                <a:lnTo>
                  <a:pt x="11105050" y="273196"/>
                </a:lnTo>
                <a:lnTo>
                  <a:pt x="11101862" y="274336"/>
                </a:lnTo>
                <a:cubicBezTo>
                  <a:pt x="11097425" y="275923"/>
                  <a:pt x="11096065" y="276410"/>
                  <a:pt x="11098676" y="275477"/>
                </a:cubicBezTo>
                <a:lnTo>
                  <a:pt x="11105050" y="273196"/>
                </a:lnTo>
                <a:lnTo>
                  <a:pt x="11119323" y="268091"/>
                </a:lnTo>
                <a:lnTo>
                  <a:pt x="11388478" y="226339"/>
                </a:lnTo>
                <a:lnTo>
                  <a:pt x="11455001" y="205987"/>
                </a:lnTo>
                <a:lnTo>
                  <a:pt x="11455001" y="220821"/>
                </a:lnTo>
                <a:lnTo>
                  <a:pt x="11355962" y="250950"/>
                </a:lnTo>
                <a:cubicBezTo>
                  <a:pt x="11210707" y="292525"/>
                  <a:pt x="11068386" y="327859"/>
                  <a:pt x="10942736" y="352037"/>
                </a:cubicBezTo>
                <a:cubicBezTo>
                  <a:pt x="9958726" y="662503"/>
                  <a:pt x="8932297" y="738868"/>
                  <a:pt x="8037783" y="664176"/>
                </a:cubicBezTo>
                <a:cubicBezTo>
                  <a:pt x="8024612" y="627347"/>
                  <a:pt x="8006290" y="633895"/>
                  <a:pt x="8006290" y="633895"/>
                </a:cubicBezTo>
                <a:cubicBezTo>
                  <a:pt x="8019468" y="670731"/>
                  <a:pt x="8019468" y="670731"/>
                  <a:pt x="8037783" y="664176"/>
                </a:cubicBezTo>
                <a:cubicBezTo>
                  <a:pt x="8636324" y="720106"/>
                  <a:pt x="9301543" y="731412"/>
                  <a:pt x="9988774" y="630982"/>
                </a:cubicBezTo>
                <a:cubicBezTo>
                  <a:pt x="10105267" y="610078"/>
                  <a:pt x="10448156" y="528962"/>
                  <a:pt x="10221760" y="589182"/>
                </a:cubicBezTo>
                <a:cubicBezTo>
                  <a:pt x="10068630" y="623188"/>
                  <a:pt x="10136760" y="640360"/>
                  <a:pt x="10210027" y="614148"/>
                </a:cubicBezTo>
                <a:cubicBezTo>
                  <a:pt x="10314794" y="618217"/>
                  <a:pt x="10376335" y="616977"/>
                  <a:pt x="10449602" y="590765"/>
                </a:cubicBezTo>
                <a:cubicBezTo>
                  <a:pt x="10449602" y="590765"/>
                  <a:pt x="10572684" y="588280"/>
                  <a:pt x="10584416" y="563313"/>
                </a:cubicBezTo>
                <a:cubicBezTo>
                  <a:pt x="10591006" y="581725"/>
                  <a:pt x="10499417" y="614492"/>
                  <a:pt x="10481095" y="621047"/>
                </a:cubicBezTo>
                <a:cubicBezTo>
                  <a:pt x="10327973" y="655047"/>
                  <a:pt x="10119891" y="708711"/>
                  <a:pt x="9935268" y="712443"/>
                </a:cubicBezTo>
                <a:cubicBezTo>
                  <a:pt x="9402613" y="840668"/>
                  <a:pt x="8878791" y="820329"/>
                  <a:pt x="8423100" y="817161"/>
                </a:cubicBezTo>
                <a:cubicBezTo>
                  <a:pt x="8534449" y="839642"/>
                  <a:pt x="8664120" y="855575"/>
                  <a:pt x="8768888" y="859644"/>
                </a:cubicBezTo>
                <a:cubicBezTo>
                  <a:pt x="9267798" y="868120"/>
                  <a:pt x="9838536" y="788587"/>
                  <a:pt x="10336001" y="735267"/>
                </a:cubicBezTo>
                <a:cubicBezTo>
                  <a:pt x="10121337" y="770513"/>
                  <a:pt x="9913256" y="824178"/>
                  <a:pt x="9735222" y="846321"/>
                </a:cubicBezTo>
                <a:cubicBezTo>
                  <a:pt x="9735222" y="846321"/>
                  <a:pt x="9434106" y="870950"/>
                  <a:pt x="9563771" y="886882"/>
                </a:cubicBezTo>
                <a:cubicBezTo>
                  <a:pt x="9643633" y="879088"/>
                  <a:pt x="9625312" y="885636"/>
                  <a:pt x="9741804" y="864739"/>
                </a:cubicBezTo>
                <a:cubicBezTo>
                  <a:pt x="9815078" y="838527"/>
                  <a:pt x="9913256" y="824178"/>
                  <a:pt x="9993112" y="816383"/>
                </a:cubicBezTo>
                <a:cubicBezTo>
                  <a:pt x="10202639" y="824522"/>
                  <a:pt x="9884654" y="917501"/>
                  <a:pt x="9848017" y="930611"/>
                </a:cubicBezTo>
                <a:cubicBezTo>
                  <a:pt x="9884654" y="917501"/>
                  <a:pt x="10142544" y="887564"/>
                  <a:pt x="10160866" y="881009"/>
                </a:cubicBezTo>
                <a:cubicBezTo>
                  <a:pt x="9726381" y="994892"/>
                  <a:pt x="9375457" y="995794"/>
                  <a:pt x="8994478" y="1028217"/>
                </a:cubicBezTo>
                <a:cubicBezTo>
                  <a:pt x="9345409" y="1027315"/>
                  <a:pt x="9609888" y="1015796"/>
                  <a:pt x="9984278" y="964955"/>
                </a:cubicBezTo>
                <a:cubicBezTo>
                  <a:pt x="10217263" y="923154"/>
                  <a:pt x="10235578" y="916599"/>
                  <a:pt x="10511790" y="880114"/>
                </a:cubicBezTo>
                <a:cubicBezTo>
                  <a:pt x="10530105" y="873559"/>
                  <a:pt x="11032720" y="776855"/>
                  <a:pt x="11032720" y="776855"/>
                </a:cubicBezTo>
                <a:cubicBezTo>
                  <a:pt x="11039302" y="795266"/>
                  <a:pt x="10984350" y="814924"/>
                  <a:pt x="10984350" y="814924"/>
                </a:cubicBezTo>
                <a:cubicBezTo>
                  <a:pt x="10935988" y="853000"/>
                  <a:pt x="10856132" y="860794"/>
                  <a:pt x="10782858" y="887006"/>
                </a:cubicBezTo>
                <a:cubicBezTo>
                  <a:pt x="10538140" y="953780"/>
                  <a:pt x="10311744" y="1013992"/>
                  <a:pt x="10060436" y="1062348"/>
                </a:cubicBezTo>
                <a:cubicBezTo>
                  <a:pt x="10023807" y="1075451"/>
                  <a:pt x="9900725" y="1077936"/>
                  <a:pt x="9888992" y="1102909"/>
                </a:cubicBezTo>
                <a:cubicBezTo>
                  <a:pt x="9895581" y="1121321"/>
                  <a:pt x="10073615" y="1099177"/>
                  <a:pt x="10091930" y="1092629"/>
                </a:cubicBezTo>
                <a:cubicBezTo>
                  <a:pt x="10294875" y="1082350"/>
                  <a:pt x="9933664" y="1170021"/>
                  <a:pt x="9872123" y="1171260"/>
                </a:cubicBezTo>
                <a:cubicBezTo>
                  <a:pt x="9767356" y="1167191"/>
                  <a:pt x="9516055" y="1215546"/>
                  <a:pt x="9639137" y="1213061"/>
                </a:cubicBezTo>
                <a:cubicBezTo>
                  <a:pt x="9848665" y="1221199"/>
                  <a:pt x="9995205" y="1168774"/>
                  <a:pt x="10186410" y="1183468"/>
                </a:cubicBezTo>
                <a:cubicBezTo>
                  <a:pt x="10321225" y="1156016"/>
                  <a:pt x="10174685" y="1208434"/>
                  <a:pt x="10119733" y="1228091"/>
                </a:cubicBezTo>
                <a:cubicBezTo>
                  <a:pt x="9929966" y="1275208"/>
                  <a:pt x="9893330" y="1288310"/>
                  <a:pt x="9715296" y="1310454"/>
                </a:cubicBezTo>
                <a:cubicBezTo>
                  <a:pt x="9653755" y="1311693"/>
                  <a:pt x="9414180" y="1335082"/>
                  <a:pt x="9555584" y="1326042"/>
                </a:cubicBezTo>
                <a:cubicBezTo>
                  <a:pt x="9598803" y="1331351"/>
                  <a:pt x="9696981" y="1317008"/>
                  <a:pt x="9765111" y="1334180"/>
                </a:cubicBezTo>
                <a:cubicBezTo>
                  <a:pt x="9881604" y="1313277"/>
                  <a:pt x="9986364" y="1317346"/>
                  <a:pt x="10066227" y="1309552"/>
                </a:cubicBezTo>
                <a:cubicBezTo>
                  <a:pt x="10170987" y="1313621"/>
                  <a:pt x="10317528" y="1261196"/>
                  <a:pt x="10415705" y="1246854"/>
                </a:cubicBezTo>
                <a:cubicBezTo>
                  <a:pt x="10557102" y="1237813"/>
                  <a:pt x="10312384" y="1304587"/>
                  <a:pt x="10325563" y="1341417"/>
                </a:cubicBezTo>
                <a:cubicBezTo>
                  <a:pt x="10307248" y="1347972"/>
                  <a:pt x="10380515" y="1321759"/>
                  <a:pt x="10380515" y="1321759"/>
                </a:cubicBezTo>
                <a:cubicBezTo>
                  <a:pt x="10320419" y="1384801"/>
                  <a:pt x="10288926" y="1354520"/>
                  <a:pt x="10179022" y="1393842"/>
                </a:cubicBezTo>
                <a:cubicBezTo>
                  <a:pt x="10210516" y="1424116"/>
                  <a:pt x="10338741" y="1378246"/>
                  <a:pt x="10228838" y="1417569"/>
                </a:cubicBezTo>
                <a:cubicBezTo>
                  <a:pt x="10137249" y="1450329"/>
                  <a:pt x="9927722" y="1442190"/>
                  <a:pt x="9861038" y="1486821"/>
                </a:cubicBezTo>
                <a:cubicBezTo>
                  <a:pt x="9836133" y="1474958"/>
                  <a:pt x="9774592" y="1476197"/>
                  <a:pt x="9737955" y="1489307"/>
                </a:cubicBezTo>
                <a:cubicBezTo>
                  <a:pt x="9762860" y="1501170"/>
                  <a:pt x="9824401" y="1499924"/>
                  <a:pt x="9861038" y="1486821"/>
                </a:cubicBezTo>
                <a:cubicBezTo>
                  <a:pt x="10009024" y="1496199"/>
                  <a:pt x="10162153" y="1462192"/>
                  <a:pt x="10333598" y="1421631"/>
                </a:cubicBezTo>
                <a:cubicBezTo>
                  <a:pt x="9893977" y="1578898"/>
                  <a:pt x="9549635" y="1598219"/>
                  <a:pt x="9162074" y="1612223"/>
                </a:cubicBezTo>
                <a:cubicBezTo>
                  <a:pt x="8872691" y="1611879"/>
                  <a:pt x="8558396" y="1599671"/>
                  <a:pt x="8280739" y="1574361"/>
                </a:cubicBezTo>
                <a:cubicBezTo>
                  <a:pt x="7818465" y="1552775"/>
                  <a:pt x="7471232" y="1448491"/>
                  <a:pt x="7050724" y="1370418"/>
                </a:cubicBezTo>
                <a:cubicBezTo>
                  <a:pt x="7000916" y="1346691"/>
                  <a:pt x="6685176" y="1272681"/>
                  <a:pt x="6648546" y="1285790"/>
                </a:cubicBezTo>
                <a:cubicBezTo>
                  <a:pt x="6630224" y="1292345"/>
                  <a:pt x="6655128" y="1304209"/>
                  <a:pt x="6673450" y="1297654"/>
                </a:cubicBezTo>
                <a:cubicBezTo>
                  <a:pt x="6766485" y="1326689"/>
                  <a:pt x="6952554" y="1384767"/>
                  <a:pt x="7014094" y="1383521"/>
                </a:cubicBezTo>
                <a:cubicBezTo>
                  <a:pt x="7454356" y="1516848"/>
                  <a:pt x="7788418" y="1584303"/>
                  <a:pt x="8245555" y="1649273"/>
                </a:cubicBezTo>
                <a:cubicBezTo>
                  <a:pt x="8789137" y="1724860"/>
                  <a:pt x="9318095" y="1701822"/>
                  <a:pt x="9908601" y="1677538"/>
                </a:cubicBezTo>
                <a:cubicBezTo>
                  <a:pt x="9945231" y="1664428"/>
                  <a:pt x="10025094" y="1656634"/>
                  <a:pt x="10043409" y="1650079"/>
                </a:cubicBezTo>
                <a:cubicBezTo>
                  <a:pt x="10043409" y="1650079"/>
                  <a:pt x="9933506" y="1689401"/>
                  <a:pt x="10031683" y="1675052"/>
                </a:cubicBezTo>
                <a:cubicBezTo>
                  <a:pt x="10111539" y="1667258"/>
                  <a:pt x="10307888" y="1638560"/>
                  <a:pt x="10351114" y="1643868"/>
                </a:cubicBezTo>
                <a:cubicBezTo>
                  <a:pt x="9855095" y="1758991"/>
                  <a:pt x="9405987" y="1774242"/>
                  <a:pt x="8931980" y="1777623"/>
                </a:cubicBezTo>
                <a:cubicBezTo>
                  <a:pt x="8931980" y="1777623"/>
                  <a:pt x="8931980" y="1777623"/>
                  <a:pt x="8913665" y="1784177"/>
                </a:cubicBezTo>
                <a:cubicBezTo>
                  <a:pt x="8907076" y="1765759"/>
                  <a:pt x="8895343" y="1790732"/>
                  <a:pt x="8870439" y="1778869"/>
                </a:cubicBezTo>
                <a:cubicBezTo>
                  <a:pt x="8877028" y="1797287"/>
                  <a:pt x="8895343" y="1790732"/>
                  <a:pt x="8913665" y="1784177"/>
                </a:cubicBezTo>
                <a:cubicBezTo>
                  <a:pt x="8920255" y="1802596"/>
                  <a:pt x="8931980" y="1777623"/>
                  <a:pt x="8931980" y="1777623"/>
                </a:cubicBezTo>
                <a:cubicBezTo>
                  <a:pt x="9173001" y="1816043"/>
                  <a:pt x="9412576" y="1792660"/>
                  <a:pt x="9628692" y="1819210"/>
                </a:cubicBezTo>
                <a:cubicBezTo>
                  <a:pt x="9720281" y="1786450"/>
                  <a:pt x="9758364" y="1835143"/>
                  <a:pt x="9703412" y="1854800"/>
                </a:cubicBezTo>
                <a:cubicBezTo>
                  <a:pt x="9575186" y="1900670"/>
                  <a:pt x="9315851" y="1868805"/>
                  <a:pt x="9224262" y="1901572"/>
                </a:cubicBezTo>
                <a:cubicBezTo>
                  <a:pt x="9211084" y="1864736"/>
                  <a:pt x="9192769" y="1871291"/>
                  <a:pt x="9192769" y="1871291"/>
                </a:cubicBezTo>
                <a:lnTo>
                  <a:pt x="9168038" y="1880138"/>
                </a:lnTo>
                <a:lnTo>
                  <a:pt x="9137817" y="1890948"/>
                </a:lnTo>
                <a:cubicBezTo>
                  <a:pt x="9137817" y="1890948"/>
                  <a:pt x="9146974" y="1887672"/>
                  <a:pt x="9158422" y="1883577"/>
                </a:cubicBezTo>
                <a:lnTo>
                  <a:pt x="9168038" y="1880138"/>
                </a:lnTo>
                <a:lnTo>
                  <a:pt x="9179029" y="1876206"/>
                </a:lnTo>
                <a:cubicBezTo>
                  <a:pt x="9188189" y="1872929"/>
                  <a:pt x="9192769" y="1871291"/>
                  <a:pt x="9192769" y="1871291"/>
                </a:cubicBezTo>
                <a:cubicBezTo>
                  <a:pt x="9205940" y="1908120"/>
                  <a:pt x="9224262" y="1901572"/>
                  <a:pt x="9224262" y="1901572"/>
                </a:cubicBezTo>
                <a:cubicBezTo>
                  <a:pt x="9347344" y="1899087"/>
                  <a:pt x="9427200" y="1891292"/>
                  <a:pt x="9538550" y="1913773"/>
                </a:cubicBezTo>
                <a:cubicBezTo>
                  <a:pt x="9575186" y="1900670"/>
                  <a:pt x="9888035" y="1851075"/>
                  <a:pt x="9894624" y="1869493"/>
                </a:cubicBezTo>
                <a:cubicBezTo>
                  <a:pt x="9894624" y="1869493"/>
                  <a:pt x="9613269" y="1949363"/>
                  <a:pt x="9729762" y="1928466"/>
                </a:cubicBezTo>
                <a:cubicBezTo>
                  <a:pt x="9914385" y="1924741"/>
                  <a:pt x="10085830" y="1884180"/>
                  <a:pt x="10245548" y="1868591"/>
                </a:cubicBezTo>
                <a:cubicBezTo>
                  <a:pt x="10254706" y="1865314"/>
                  <a:pt x="10276546" y="1861396"/>
                  <a:pt x="10301664" y="1857603"/>
                </a:cubicBezTo>
                <a:lnTo>
                  <a:pt x="10324124" y="1854573"/>
                </a:lnTo>
                <a:lnTo>
                  <a:pt x="9772706" y="1954651"/>
                </a:lnTo>
                <a:cubicBezTo>
                  <a:pt x="9590734" y="1973007"/>
                  <a:pt x="9416920" y="1978061"/>
                  <a:pt x="9232297" y="1981786"/>
                </a:cubicBezTo>
                <a:cubicBezTo>
                  <a:pt x="9207393" y="1969923"/>
                  <a:pt x="9011037" y="1998621"/>
                  <a:pt x="9090893" y="1990827"/>
                </a:cubicBezTo>
                <a:cubicBezTo>
                  <a:pt x="9245469" y="2018623"/>
                  <a:pt x="9411777" y="2021446"/>
                  <a:pt x="9571496" y="2005857"/>
                </a:cubicBezTo>
                <a:cubicBezTo>
                  <a:pt x="9418366" y="2039864"/>
                  <a:pt x="9288695" y="2023931"/>
                  <a:pt x="9135565" y="2057938"/>
                </a:cubicBezTo>
                <a:cubicBezTo>
                  <a:pt x="9233743" y="2043589"/>
                  <a:pt x="9301874" y="2060761"/>
                  <a:pt x="9388319" y="2071385"/>
                </a:cubicBezTo>
                <a:cubicBezTo>
                  <a:pt x="9296730" y="2104145"/>
                  <a:pt x="9246915" y="2080418"/>
                  <a:pt x="9167059" y="2088220"/>
                </a:cubicBezTo>
                <a:cubicBezTo>
                  <a:pt x="9148744" y="2094767"/>
                  <a:pt x="9118696" y="2126288"/>
                  <a:pt x="9057155" y="2127535"/>
                </a:cubicBezTo>
                <a:cubicBezTo>
                  <a:pt x="9038834" y="2134083"/>
                  <a:pt x="8902580" y="2099739"/>
                  <a:pt x="8884265" y="2106294"/>
                </a:cubicBezTo>
                <a:cubicBezTo>
                  <a:pt x="8824170" y="2169336"/>
                  <a:pt x="8958978" y="2141884"/>
                  <a:pt x="8995614" y="2128774"/>
                </a:cubicBezTo>
                <a:cubicBezTo>
                  <a:pt x="8995614" y="2128774"/>
                  <a:pt x="8995614" y="2128774"/>
                  <a:pt x="8947252" y="2166850"/>
                </a:cubicBezTo>
                <a:cubicBezTo>
                  <a:pt x="9108410" y="2213064"/>
                  <a:pt x="9347985" y="2189675"/>
                  <a:pt x="9692326" y="2170361"/>
                </a:cubicBezTo>
                <a:cubicBezTo>
                  <a:pt x="9852045" y="2154773"/>
                  <a:pt x="10208113" y="2110487"/>
                  <a:pt x="10386147" y="2088343"/>
                </a:cubicBezTo>
                <a:cubicBezTo>
                  <a:pt x="10386147" y="2088343"/>
                  <a:pt x="10552448" y="2091166"/>
                  <a:pt x="10472592" y="2098961"/>
                </a:cubicBezTo>
                <a:cubicBezTo>
                  <a:pt x="10184655" y="2160426"/>
                  <a:pt x="9853491" y="2216569"/>
                  <a:pt x="9633677" y="2295206"/>
                </a:cubicBezTo>
                <a:cubicBezTo>
                  <a:pt x="9633677" y="2295206"/>
                  <a:pt x="9621952" y="2320172"/>
                  <a:pt x="9597040" y="2308309"/>
                </a:cubicBezTo>
                <a:cubicBezTo>
                  <a:pt x="9523774" y="2334521"/>
                  <a:pt x="9449054" y="2298931"/>
                  <a:pt x="9369198" y="2306725"/>
                </a:cubicBezTo>
                <a:cubicBezTo>
                  <a:pt x="9332561" y="2319835"/>
                  <a:pt x="9204343" y="2365698"/>
                  <a:pt x="9265877" y="2364459"/>
                </a:cubicBezTo>
                <a:cubicBezTo>
                  <a:pt x="9438774" y="2385700"/>
                  <a:pt x="9621952" y="2320172"/>
                  <a:pt x="9783109" y="2366387"/>
                </a:cubicBezTo>
                <a:cubicBezTo>
                  <a:pt x="10024130" y="2404800"/>
                  <a:pt x="9636569" y="2418805"/>
                  <a:pt x="9520076" y="2439708"/>
                </a:cubicBezTo>
                <a:cubicBezTo>
                  <a:pt x="9451946" y="2422536"/>
                  <a:pt x="9415316" y="2435639"/>
                  <a:pt x="9372090" y="2430331"/>
                </a:cubicBezTo>
                <a:cubicBezTo>
                  <a:pt x="9292234" y="2438125"/>
                  <a:pt x="9132515" y="2453713"/>
                  <a:pt x="9194056" y="2452474"/>
                </a:cubicBezTo>
                <a:cubicBezTo>
                  <a:pt x="9298823" y="2456543"/>
                  <a:pt x="9378679" y="2448742"/>
                  <a:pt x="9446810" y="2465921"/>
                </a:cubicBezTo>
                <a:cubicBezTo>
                  <a:pt x="9508351" y="2464675"/>
                  <a:pt x="9829227" y="2495300"/>
                  <a:pt x="9614557" y="2530546"/>
                </a:cubicBezTo>
                <a:cubicBezTo>
                  <a:pt x="9528111" y="2519922"/>
                  <a:pt x="9423351" y="2515860"/>
                  <a:pt x="9325173" y="2530202"/>
                </a:cubicBezTo>
                <a:cubicBezTo>
                  <a:pt x="9017468" y="2536413"/>
                  <a:pt x="8709763" y="2542623"/>
                  <a:pt x="8432106" y="2517313"/>
                </a:cubicBezTo>
                <a:cubicBezTo>
                  <a:pt x="7692175" y="2470417"/>
                  <a:pt x="6959625" y="2213154"/>
                  <a:pt x="6266610" y="2066379"/>
                </a:cubicBezTo>
                <a:cubicBezTo>
                  <a:pt x="5925965" y="1980506"/>
                  <a:pt x="5561863" y="1944578"/>
                  <a:pt x="5174302" y="1958583"/>
                </a:cubicBezTo>
                <a:cubicBezTo>
                  <a:pt x="5192617" y="1952028"/>
                  <a:pt x="5192617" y="1952028"/>
                  <a:pt x="5192617" y="1952028"/>
                </a:cubicBezTo>
                <a:cubicBezTo>
                  <a:pt x="5192617" y="1952028"/>
                  <a:pt x="5044630" y="1942650"/>
                  <a:pt x="5007993" y="1955753"/>
                </a:cubicBezTo>
                <a:cubicBezTo>
                  <a:pt x="4829960" y="1977896"/>
                  <a:pt x="4565481" y="1989422"/>
                  <a:pt x="4437256" y="2035292"/>
                </a:cubicBezTo>
                <a:cubicBezTo>
                  <a:pt x="4424084" y="1998456"/>
                  <a:pt x="4394036" y="2029977"/>
                  <a:pt x="4375714" y="2036531"/>
                </a:cubicBezTo>
                <a:cubicBezTo>
                  <a:pt x="4307591" y="2019359"/>
                  <a:pt x="4272400" y="2094265"/>
                  <a:pt x="4375714" y="2036531"/>
                </a:cubicBezTo>
                <a:cubicBezTo>
                  <a:pt x="4382304" y="2054950"/>
                  <a:pt x="4412351" y="2023429"/>
                  <a:pt x="4437256" y="2035292"/>
                </a:cubicBezTo>
                <a:cubicBezTo>
                  <a:pt x="4621878" y="2031560"/>
                  <a:pt x="4786741" y="1972587"/>
                  <a:pt x="4953042" y="1975417"/>
                </a:cubicBezTo>
                <a:cubicBezTo>
                  <a:pt x="4953042" y="1975417"/>
                  <a:pt x="4953042" y="1975417"/>
                  <a:pt x="4916405" y="1988520"/>
                </a:cubicBezTo>
                <a:cubicBezTo>
                  <a:pt x="4941316" y="2000383"/>
                  <a:pt x="5064391" y="1997898"/>
                  <a:pt x="5180891" y="1977001"/>
                </a:cubicBezTo>
                <a:cubicBezTo>
                  <a:pt x="6215349" y="1980850"/>
                  <a:pt x="6987427" y="2348616"/>
                  <a:pt x="7914874" y="2515392"/>
                </a:cubicBezTo>
                <a:cubicBezTo>
                  <a:pt x="8199120" y="2559114"/>
                  <a:pt x="8513415" y="2571321"/>
                  <a:pt x="8815976" y="2608495"/>
                </a:cubicBezTo>
                <a:cubicBezTo>
                  <a:pt x="8820555" y="2606857"/>
                  <a:pt x="8834064" y="2608516"/>
                  <a:pt x="8850293" y="2611477"/>
                </a:cubicBezTo>
                <a:lnTo>
                  <a:pt x="8886709" y="2619209"/>
                </a:lnTo>
                <a:lnTo>
                  <a:pt x="8629246" y="2620765"/>
                </a:lnTo>
                <a:cubicBezTo>
                  <a:pt x="8540687" y="2618692"/>
                  <a:pt x="8459186" y="2621880"/>
                  <a:pt x="8398368" y="2654021"/>
                </a:cubicBezTo>
                <a:cubicBezTo>
                  <a:pt x="8546354" y="2663399"/>
                  <a:pt x="8763916" y="2751758"/>
                  <a:pt x="8961711" y="2784863"/>
                </a:cubicBezTo>
                <a:cubicBezTo>
                  <a:pt x="9004937" y="2790171"/>
                  <a:pt x="9232786" y="2791755"/>
                  <a:pt x="9122876" y="2831077"/>
                </a:cubicBezTo>
                <a:cubicBezTo>
                  <a:pt x="8926527" y="2859768"/>
                  <a:pt x="8790266" y="2825424"/>
                  <a:pt x="8612233" y="2847561"/>
                </a:cubicBezTo>
                <a:cubicBezTo>
                  <a:pt x="8599054" y="2810731"/>
                  <a:pt x="8552138" y="2910609"/>
                  <a:pt x="8612233" y="2847561"/>
                </a:cubicBezTo>
                <a:cubicBezTo>
                  <a:pt x="8668630" y="2889706"/>
                  <a:pt x="8741904" y="2863493"/>
                  <a:pt x="8791712" y="2887220"/>
                </a:cubicBezTo>
                <a:cubicBezTo>
                  <a:pt x="9007829" y="2913777"/>
                  <a:pt x="8613679" y="2909363"/>
                  <a:pt x="8613679" y="2909363"/>
                </a:cubicBezTo>
                <a:cubicBezTo>
                  <a:pt x="8558727" y="2929021"/>
                  <a:pt x="8738207" y="2968680"/>
                  <a:pt x="8738207" y="2968680"/>
                </a:cubicBezTo>
                <a:cubicBezTo>
                  <a:pt x="8738207" y="2968680"/>
                  <a:pt x="8738207" y="2968680"/>
                  <a:pt x="8683255" y="2988338"/>
                </a:cubicBezTo>
                <a:cubicBezTo>
                  <a:pt x="8678111" y="3031722"/>
                  <a:pt x="8806337" y="2985859"/>
                  <a:pt x="8837830" y="3016134"/>
                </a:cubicBezTo>
                <a:cubicBezTo>
                  <a:pt x="8764564" y="3042346"/>
                  <a:pt x="8739652" y="3030483"/>
                  <a:pt x="8696433" y="3025174"/>
                </a:cubicBezTo>
                <a:cubicBezTo>
                  <a:pt x="8616570" y="3032968"/>
                  <a:pt x="8579941" y="3046071"/>
                  <a:pt x="8536714" y="3040763"/>
                </a:cubicBezTo>
                <a:cubicBezTo>
                  <a:pt x="8500078" y="3053865"/>
                  <a:pt x="8450269" y="3030139"/>
                  <a:pt x="8425365" y="3018275"/>
                </a:cubicBezTo>
                <a:cubicBezTo>
                  <a:pt x="8407043" y="3024830"/>
                  <a:pt x="8352091" y="3044488"/>
                  <a:pt x="8333776" y="3051042"/>
                </a:cubicBezTo>
                <a:cubicBezTo>
                  <a:pt x="8210694" y="3053528"/>
                  <a:pt x="8074434" y="3019177"/>
                  <a:pt x="7981400" y="2990142"/>
                </a:cubicBezTo>
                <a:cubicBezTo>
                  <a:pt x="7845146" y="2955791"/>
                  <a:pt x="7708885" y="2921447"/>
                  <a:pt x="7597536" y="2898959"/>
                </a:cubicBezTo>
                <a:cubicBezTo>
                  <a:pt x="6904515" y="2752185"/>
                  <a:pt x="6283321" y="2517402"/>
                  <a:pt x="5586609" y="2475822"/>
                </a:cubicBezTo>
                <a:cubicBezTo>
                  <a:pt x="5445212" y="2484855"/>
                  <a:pt x="5272321" y="2463614"/>
                  <a:pt x="5119191" y="2497621"/>
                </a:cubicBezTo>
                <a:cubicBezTo>
                  <a:pt x="5057650" y="2498860"/>
                  <a:pt x="4946294" y="2476380"/>
                  <a:pt x="4848124" y="2490722"/>
                </a:cubicBezTo>
                <a:cubicBezTo>
                  <a:pt x="4694994" y="2524728"/>
                  <a:pt x="4486913" y="2578393"/>
                  <a:pt x="4308878" y="2600536"/>
                </a:cubicBezTo>
                <a:cubicBezTo>
                  <a:pt x="4272242" y="2613645"/>
                  <a:pt x="4229016" y="2608330"/>
                  <a:pt x="4210701" y="2614885"/>
                </a:cubicBezTo>
                <a:cubicBezTo>
                  <a:pt x="4229016" y="2608330"/>
                  <a:pt x="4314022" y="2557151"/>
                  <a:pt x="4222434" y="2589919"/>
                </a:cubicBezTo>
                <a:cubicBezTo>
                  <a:pt x="4062715" y="2605507"/>
                  <a:pt x="3897859" y="2664480"/>
                  <a:pt x="3756455" y="2673520"/>
                </a:cubicBezTo>
                <a:cubicBezTo>
                  <a:pt x="3676599" y="2681314"/>
                  <a:pt x="3578421" y="2695663"/>
                  <a:pt x="3498566" y="2703458"/>
                </a:cubicBezTo>
                <a:cubicBezTo>
                  <a:pt x="3461929" y="2716560"/>
                  <a:pt x="3425292" y="2729670"/>
                  <a:pt x="3370340" y="2749328"/>
                </a:cubicBezTo>
                <a:cubicBezTo>
                  <a:pt x="3370340" y="2749328"/>
                  <a:pt x="3370340" y="2749328"/>
                  <a:pt x="3382073" y="2724355"/>
                </a:cubicBezTo>
                <a:cubicBezTo>
                  <a:pt x="3418710" y="2711252"/>
                  <a:pt x="3425292" y="2729670"/>
                  <a:pt x="3418710" y="2711252"/>
                </a:cubicBezTo>
                <a:cubicBezTo>
                  <a:pt x="3418710" y="2711252"/>
                  <a:pt x="3418710" y="2711252"/>
                  <a:pt x="3382073" y="2724355"/>
                </a:cubicBezTo>
                <a:cubicBezTo>
                  <a:pt x="3382073" y="2724355"/>
                  <a:pt x="3382073" y="2724355"/>
                  <a:pt x="3350579" y="2694080"/>
                </a:cubicBezTo>
                <a:cubicBezTo>
                  <a:pt x="3245812" y="2690011"/>
                  <a:pt x="3105861" y="2760847"/>
                  <a:pt x="2995958" y="2800162"/>
                </a:cubicBezTo>
                <a:cubicBezTo>
                  <a:pt x="2696288" y="2886593"/>
                  <a:pt x="2263256" y="3062272"/>
                  <a:pt x="2061757" y="3134355"/>
                </a:cubicBezTo>
                <a:cubicBezTo>
                  <a:pt x="2043442" y="3140910"/>
                  <a:pt x="2006805" y="3154012"/>
                  <a:pt x="1970168" y="3167115"/>
                </a:cubicBezTo>
                <a:cubicBezTo>
                  <a:pt x="2025127" y="3147458"/>
                  <a:pt x="2085215" y="3084416"/>
                  <a:pt x="2048585" y="3097525"/>
                </a:cubicBezTo>
                <a:cubicBezTo>
                  <a:pt x="2158489" y="3058203"/>
                  <a:pt x="2353392" y="2967709"/>
                  <a:pt x="2481617" y="2921839"/>
                </a:cubicBezTo>
                <a:cubicBezTo>
                  <a:pt x="2646472" y="2862867"/>
                  <a:pt x="2847971" y="2790784"/>
                  <a:pt x="3165956" y="2697805"/>
                </a:cubicBezTo>
                <a:cubicBezTo>
                  <a:pt x="3193434" y="2687973"/>
                  <a:pt x="3286435" y="2666386"/>
                  <a:pt x="3343894" y="2642909"/>
                </a:cubicBezTo>
                <a:lnTo>
                  <a:pt x="3369110" y="2628610"/>
                </a:lnTo>
                <a:lnTo>
                  <a:pt x="3376066" y="2628155"/>
                </a:lnTo>
                <a:cubicBezTo>
                  <a:pt x="3383243" y="2626561"/>
                  <a:pt x="3387411" y="2623772"/>
                  <a:pt x="3385763" y="2619167"/>
                </a:cubicBezTo>
                <a:lnTo>
                  <a:pt x="3369110" y="2628610"/>
                </a:lnTo>
                <a:lnTo>
                  <a:pt x="3348306" y="2629971"/>
                </a:lnTo>
                <a:cubicBezTo>
                  <a:pt x="3327519" y="2629618"/>
                  <a:pt x="3305907" y="2626962"/>
                  <a:pt x="3305907" y="2626962"/>
                </a:cubicBezTo>
                <a:cubicBezTo>
                  <a:pt x="3256099" y="2603235"/>
                  <a:pt x="3049463" y="2718702"/>
                  <a:pt x="3036285" y="2681872"/>
                </a:cubicBezTo>
                <a:cubicBezTo>
                  <a:pt x="3011381" y="2670009"/>
                  <a:pt x="2809889" y="2742091"/>
                  <a:pt x="2828204" y="2735536"/>
                </a:cubicBezTo>
                <a:cubicBezTo>
                  <a:pt x="2736615" y="2768297"/>
                  <a:pt x="2608397" y="2814167"/>
                  <a:pt x="2516808" y="2846934"/>
                </a:cubicBezTo>
                <a:cubicBezTo>
                  <a:pt x="2480171" y="2860037"/>
                  <a:pt x="2198816" y="2939913"/>
                  <a:pt x="2345357" y="2887489"/>
                </a:cubicBezTo>
                <a:cubicBezTo>
                  <a:pt x="2491897" y="2835071"/>
                  <a:pt x="2608397" y="2814167"/>
                  <a:pt x="2748348" y="2743330"/>
                </a:cubicBezTo>
                <a:cubicBezTo>
                  <a:pt x="2839936" y="2710563"/>
                  <a:pt x="2748348" y="2743330"/>
                  <a:pt x="2778395" y="2711809"/>
                </a:cubicBezTo>
                <a:cubicBezTo>
                  <a:pt x="2815025" y="2698700"/>
                  <a:pt x="2888299" y="2672494"/>
                  <a:pt x="2936661" y="2634418"/>
                </a:cubicBezTo>
                <a:cubicBezTo>
                  <a:pt x="2991613" y="2614761"/>
                  <a:pt x="3003346" y="2589788"/>
                  <a:pt x="3039982" y="2576685"/>
                </a:cubicBezTo>
                <a:cubicBezTo>
                  <a:pt x="3063440" y="2526746"/>
                  <a:pt x="3131571" y="2543918"/>
                  <a:pt x="3149886" y="2537370"/>
                </a:cubicBezTo>
                <a:cubicBezTo>
                  <a:pt x="3155029" y="2493985"/>
                  <a:pt x="3130125" y="2482122"/>
                  <a:pt x="3123536" y="2463704"/>
                </a:cubicBezTo>
                <a:cubicBezTo>
                  <a:pt x="3196802" y="2437491"/>
                  <a:pt x="3466425" y="2382588"/>
                  <a:pt x="3594650" y="2336718"/>
                </a:cubicBezTo>
                <a:cubicBezTo>
                  <a:pt x="3594650" y="2336718"/>
                  <a:pt x="3752923" y="2259327"/>
                  <a:pt x="3673060" y="2267121"/>
                </a:cubicBezTo>
                <a:cubicBezTo>
                  <a:pt x="3563157" y="2306436"/>
                  <a:pt x="3428342" y="2333888"/>
                  <a:pt x="3293534" y="2361347"/>
                </a:cubicBezTo>
                <a:cubicBezTo>
                  <a:pt x="3238583" y="2381004"/>
                  <a:pt x="3000454" y="2466189"/>
                  <a:pt x="2987275" y="2429353"/>
                </a:cubicBezTo>
                <a:cubicBezTo>
                  <a:pt x="2968960" y="2435908"/>
                  <a:pt x="3366801" y="2335134"/>
                  <a:pt x="3163863" y="2345414"/>
                </a:cubicBezTo>
                <a:cubicBezTo>
                  <a:pt x="2974104" y="2392523"/>
                  <a:pt x="3212226" y="2307338"/>
                  <a:pt x="3267184" y="2287680"/>
                </a:cubicBezTo>
                <a:cubicBezTo>
                  <a:pt x="3303814" y="2274571"/>
                  <a:pt x="3456944" y="2240564"/>
                  <a:pt x="3523628" y="2195940"/>
                </a:cubicBezTo>
                <a:cubicBezTo>
                  <a:pt x="3620360" y="2119789"/>
                  <a:pt x="3297232" y="2256159"/>
                  <a:pt x="3187321" y="2295475"/>
                </a:cubicBezTo>
                <a:cubicBezTo>
                  <a:pt x="2905973" y="2375351"/>
                  <a:pt x="2796063" y="2414666"/>
                  <a:pt x="2563077" y="2456467"/>
                </a:cubicBezTo>
                <a:cubicBezTo>
                  <a:pt x="2281729" y="2536344"/>
                  <a:pt x="1890471" y="2655536"/>
                  <a:pt x="1622294" y="2772242"/>
                </a:cubicBezTo>
                <a:cubicBezTo>
                  <a:pt x="1549028" y="2798454"/>
                  <a:pt x="1348974" y="2932333"/>
                  <a:pt x="1420802" y="2844324"/>
                </a:cubicBezTo>
                <a:cubicBezTo>
                  <a:pt x="1450850" y="2812803"/>
                  <a:pt x="1432528" y="2819351"/>
                  <a:pt x="1542438" y="2780036"/>
                </a:cubicBezTo>
                <a:cubicBezTo>
                  <a:pt x="1719026" y="2696090"/>
                  <a:pt x="2060469" y="2553172"/>
                  <a:pt x="2170373" y="2513856"/>
                </a:cubicBezTo>
                <a:cubicBezTo>
                  <a:pt x="2097106" y="2540069"/>
                  <a:pt x="2005518" y="2572829"/>
                  <a:pt x="1968881" y="2585939"/>
                </a:cubicBezTo>
                <a:cubicBezTo>
                  <a:pt x="1785704" y="2651467"/>
                  <a:pt x="1657485" y="2697337"/>
                  <a:pt x="1492623" y="2756309"/>
                </a:cubicBezTo>
                <a:cubicBezTo>
                  <a:pt x="1419356" y="2782522"/>
                  <a:pt x="1176084" y="2911091"/>
                  <a:pt x="1151180" y="2899228"/>
                </a:cubicBezTo>
                <a:cubicBezTo>
                  <a:pt x="1144591" y="2880810"/>
                  <a:pt x="1254494" y="2841495"/>
                  <a:pt x="1291131" y="2828392"/>
                </a:cubicBezTo>
                <a:cubicBezTo>
                  <a:pt x="1417910" y="2720719"/>
                  <a:pt x="1124830" y="2825562"/>
                  <a:pt x="1124830" y="2825562"/>
                </a:cubicBezTo>
                <a:cubicBezTo>
                  <a:pt x="1124830" y="2825562"/>
                  <a:pt x="1216411" y="2792802"/>
                  <a:pt x="1246459" y="2761281"/>
                </a:cubicBezTo>
                <a:cubicBezTo>
                  <a:pt x="1264781" y="2754726"/>
                  <a:pt x="1239876" y="2742862"/>
                  <a:pt x="1258191" y="2736307"/>
                </a:cubicBezTo>
                <a:cubicBezTo>
                  <a:pt x="1330012" y="2648299"/>
                  <a:pt x="1551272" y="2631465"/>
                  <a:pt x="1659730" y="2530347"/>
                </a:cubicBezTo>
                <a:cubicBezTo>
                  <a:pt x="1782812" y="2527861"/>
                  <a:pt x="1683188" y="2480408"/>
                  <a:pt x="1659730" y="2530347"/>
                </a:cubicBezTo>
                <a:cubicBezTo>
                  <a:pt x="1598189" y="2531586"/>
                  <a:pt x="1544683" y="2613046"/>
                  <a:pt x="1494874" y="2589320"/>
                </a:cubicBezTo>
                <a:cubicBezTo>
                  <a:pt x="1476552" y="2595874"/>
                  <a:pt x="1701510" y="2473860"/>
                  <a:pt x="1683188" y="2480408"/>
                </a:cubicBezTo>
                <a:cubicBezTo>
                  <a:pt x="1804824" y="2416126"/>
                  <a:pt x="1841461" y="2403017"/>
                  <a:pt x="2116227" y="2304729"/>
                </a:cubicBezTo>
                <a:cubicBezTo>
                  <a:pt x="2189493" y="2278516"/>
                  <a:pt x="2585895" y="2115940"/>
                  <a:pt x="2604210" y="2109385"/>
                </a:cubicBezTo>
                <a:cubicBezTo>
                  <a:pt x="2604210" y="2109385"/>
                  <a:pt x="2444491" y="2124973"/>
                  <a:pt x="2389539" y="2144631"/>
                </a:cubicBezTo>
                <a:cubicBezTo>
                  <a:pt x="2016603" y="2257275"/>
                  <a:pt x="1741837" y="2355563"/>
                  <a:pt x="1418709" y="2491934"/>
                </a:cubicBezTo>
                <a:cubicBezTo>
                  <a:pt x="1308805" y="2531249"/>
                  <a:pt x="950486" y="2742518"/>
                  <a:pt x="1065533" y="2659818"/>
                </a:cubicBezTo>
                <a:cubicBezTo>
                  <a:pt x="1070676" y="2616434"/>
                  <a:pt x="1173991" y="2558701"/>
                  <a:pt x="1210628" y="2545598"/>
                </a:cubicBezTo>
                <a:cubicBezTo>
                  <a:pt x="1387215" y="2461652"/>
                  <a:pt x="1082409" y="2591461"/>
                  <a:pt x="1064087" y="2598016"/>
                </a:cubicBezTo>
                <a:cubicBezTo>
                  <a:pt x="1064087" y="2598016"/>
                  <a:pt x="1065373" y="2587170"/>
                  <a:pt x="1067483" y="2578626"/>
                </a:cubicBezTo>
                <a:lnTo>
                  <a:pt x="1070968" y="2569785"/>
                </a:lnTo>
                <a:lnTo>
                  <a:pt x="1075820" y="2573050"/>
                </a:lnTo>
                <a:cubicBezTo>
                  <a:pt x="1074172" y="2568445"/>
                  <a:pt x="1072616" y="2567703"/>
                  <a:pt x="1071207" y="2569180"/>
                </a:cubicBezTo>
                <a:lnTo>
                  <a:pt x="1070968" y="2569785"/>
                </a:lnTo>
                <a:lnTo>
                  <a:pt x="1067316" y="2567327"/>
                </a:lnTo>
                <a:cubicBezTo>
                  <a:pt x="1056085" y="2568422"/>
                  <a:pt x="1039183" y="2586152"/>
                  <a:pt x="1039183" y="2586152"/>
                </a:cubicBezTo>
                <a:cubicBezTo>
                  <a:pt x="874321" y="2645125"/>
                  <a:pt x="1080956" y="2529665"/>
                  <a:pt x="1159373" y="2460068"/>
                </a:cubicBezTo>
                <a:cubicBezTo>
                  <a:pt x="1464180" y="2330252"/>
                  <a:pt x="1823945" y="2180779"/>
                  <a:pt x="2110436" y="2057525"/>
                </a:cubicBezTo>
                <a:cubicBezTo>
                  <a:pt x="2177121" y="2012894"/>
                  <a:pt x="2574968" y="1912121"/>
                  <a:pt x="2605016" y="1880599"/>
                </a:cubicBezTo>
                <a:cubicBezTo>
                  <a:pt x="2616742" y="1855626"/>
                  <a:pt x="2378613" y="1940812"/>
                  <a:pt x="2323661" y="1960469"/>
                </a:cubicBezTo>
                <a:cubicBezTo>
                  <a:pt x="2177121" y="2012894"/>
                  <a:pt x="2048895" y="2058764"/>
                  <a:pt x="1938992" y="2098079"/>
                </a:cubicBezTo>
                <a:cubicBezTo>
                  <a:pt x="1664226" y="2196374"/>
                  <a:pt x="1424651" y="2219757"/>
                  <a:pt x="1163064" y="2354881"/>
                </a:cubicBezTo>
                <a:cubicBezTo>
                  <a:pt x="1144749" y="2361436"/>
                  <a:pt x="1011387" y="2450690"/>
                  <a:pt x="1004798" y="2432272"/>
                </a:cubicBezTo>
                <a:cubicBezTo>
                  <a:pt x="1004798" y="2432272"/>
                  <a:pt x="1071475" y="2387642"/>
                  <a:pt x="1126434" y="2367984"/>
                </a:cubicBezTo>
                <a:cubicBezTo>
                  <a:pt x="1241481" y="2285284"/>
                  <a:pt x="1289843" y="2247209"/>
                  <a:pt x="1399747" y="2207893"/>
                </a:cubicBezTo>
                <a:cubicBezTo>
                  <a:pt x="1448109" y="2169817"/>
                  <a:pt x="1624697" y="2085872"/>
                  <a:pt x="1478157" y="2138296"/>
                </a:cubicBezTo>
                <a:cubicBezTo>
                  <a:pt x="1276665" y="2210379"/>
                  <a:pt x="1136714" y="2281215"/>
                  <a:pt x="960126" y="2365161"/>
                </a:cubicBezTo>
                <a:cubicBezTo>
                  <a:pt x="886859" y="2391373"/>
                  <a:pt x="715408" y="2431928"/>
                  <a:pt x="818729" y="2374195"/>
                </a:cubicBezTo>
                <a:cubicBezTo>
                  <a:pt x="891995" y="2347982"/>
                  <a:pt x="922043" y="2316461"/>
                  <a:pt x="958680" y="2303358"/>
                </a:cubicBezTo>
                <a:cubicBezTo>
                  <a:pt x="1207088" y="2131404"/>
                  <a:pt x="1598347" y="2012212"/>
                  <a:pt x="1786668" y="1903300"/>
                </a:cubicBezTo>
                <a:cubicBezTo>
                  <a:pt x="1889982" y="1845567"/>
                  <a:pt x="1944934" y="1825909"/>
                  <a:pt x="2073159" y="1780039"/>
                </a:cubicBezTo>
                <a:cubicBezTo>
                  <a:pt x="2091474" y="1773485"/>
                  <a:pt x="2244604" y="1739478"/>
                  <a:pt x="2274651" y="1707957"/>
                </a:cubicBezTo>
                <a:cubicBezTo>
                  <a:pt x="2274651" y="1707957"/>
                  <a:pt x="2005029" y="1762860"/>
                  <a:pt x="1986714" y="1769415"/>
                </a:cubicBezTo>
                <a:cubicBezTo>
                  <a:pt x="1922599" y="1792351"/>
                  <a:pt x="1859597" y="1862599"/>
                  <a:pt x="1770249" y="1864743"/>
                </a:cubicBezTo>
                <a:lnTo>
                  <a:pt x="1753726" y="1863260"/>
                </a:lnTo>
                <a:lnTo>
                  <a:pt x="1762673" y="1860598"/>
                </a:lnTo>
                <a:cubicBezTo>
                  <a:pt x="1789157" y="1845282"/>
                  <a:pt x="1794942" y="1796473"/>
                  <a:pt x="1753728" y="1811216"/>
                </a:cubicBezTo>
                <a:cubicBezTo>
                  <a:pt x="1850453" y="1735064"/>
                  <a:pt x="2186760" y="1635537"/>
                  <a:pt x="2314978" y="1589667"/>
                </a:cubicBezTo>
                <a:cubicBezTo>
                  <a:pt x="2424889" y="1550345"/>
                  <a:pt x="2754606" y="1432400"/>
                  <a:pt x="2864510" y="1393084"/>
                </a:cubicBezTo>
                <a:cubicBezTo>
                  <a:pt x="2907729" y="1398393"/>
                  <a:pt x="2981003" y="1372180"/>
                  <a:pt x="2981003" y="1372180"/>
                </a:cubicBezTo>
                <a:cubicBezTo>
                  <a:pt x="3011050" y="1340659"/>
                  <a:pt x="2882825" y="1386529"/>
                  <a:pt x="2882825" y="1386529"/>
                </a:cubicBezTo>
                <a:cubicBezTo>
                  <a:pt x="2528203" y="1492612"/>
                  <a:pt x="2180171" y="1617119"/>
                  <a:pt x="1795501" y="1754729"/>
                </a:cubicBezTo>
                <a:cubicBezTo>
                  <a:pt x="1618913" y="1838668"/>
                  <a:pt x="1447469" y="1879229"/>
                  <a:pt x="1300929" y="1931647"/>
                </a:cubicBezTo>
                <a:cubicBezTo>
                  <a:pt x="1209340" y="1964415"/>
                  <a:pt x="1167560" y="2020902"/>
                  <a:pt x="1106019" y="2022148"/>
                </a:cubicBezTo>
                <a:cubicBezTo>
                  <a:pt x="1087704" y="2028703"/>
                  <a:pt x="1081115" y="2010285"/>
                  <a:pt x="1044485" y="2023387"/>
                </a:cubicBezTo>
                <a:cubicBezTo>
                  <a:pt x="976354" y="2006215"/>
                  <a:pt x="952896" y="2056155"/>
                  <a:pt x="952896" y="2056155"/>
                </a:cubicBezTo>
                <a:cubicBezTo>
                  <a:pt x="903081" y="2032428"/>
                  <a:pt x="969765" y="1987797"/>
                  <a:pt x="976354" y="2006215"/>
                </a:cubicBezTo>
                <a:cubicBezTo>
                  <a:pt x="963176" y="1969386"/>
                  <a:pt x="731636" y="2072982"/>
                  <a:pt x="871587" y="2002146"/>
                </a:cubicBezTo>
                <a:cubicBezTo>
                  <a:pt x="1078223" y="1886679"/>
                  <a:pt x="743369" y="2048016"/>
                  <a:pt x="725047" y="2054571"/>
                </a:cubicBezTo>
                <a:cubicBezTo>
                  <a:pt x="706732" y="2061119"/>
                  <a:pt x="725047" y="2054571"/>
                  <a:pt x="663506" y="2055810"/>
                </a:cubicBezTo>
                <a:cubicBezTo>
                  <a:pt x="725047" y="2054571"/>
                  <a:pt x="608554" y="2075468"/>
                  <a:pt x="620280" y="2050502"/>
                </a:cubicBezTo>
                <a:cubicBezTo>
                  <a:pt x="607108" y="2013665"/>
                  <a:pt x="711869" y="2017734"/>
                  <a:pt x="693554" y="2024289"/>
                </a:cubicBezTo>
                <a:cubicBezTo>
                  <a:pt x="730190" y="2011187"/>
                  <a:pt x="936826" y="1895720"/>
                  <a:pt x="802011" y="1923171"/>
                </a:cubicBezTo>
                <a:cubicBezTo>
                  <a:pt x="667203" y="1950623"/>
                  <a:pt x="880421" y="1853575"/>
                  <a:pt x="917058" y="1840472"/>
                </a:cubicBezTo>
                <a:cubicBezTo>
                  <a:pt x="1075331" y="1763081"/>
                  <a:pt x="873839" y="1835156"/>
                  <a:pt x="873839" y="1835156"/>
                </a:cubicBezTo>
                <a:cubicBezTo>
                  <a:pt x="890708" y="1766806"/>
                  <a:pt x="1263645" y="1654169"/>
                  <a:pt x="1293692" y="1622641"/>
                </a:cubicBezTo>
                <a:cubicBezTo>
                  <a:pt x="1287103" y="1604230"/>
                  <a:pt x="1165474" y="1668511"/>
                  <a:pt x="1128837" y="1681621"/>
                </a:cubicBezTo>
                <a:cubicBezTo>
                  <a:pt x="1092200" y="1694723"/>
                  <a:pt x="1122248" y="1663202"/>
                  <a:pt x="1103933" y="1669757"/>
                </a:cubicBezTo>
                <a:cubicBezTo>
                  <a:pt x="999166" y="1665688"/>
                  <a:pt x="787394" y="1824539"/>
                  <a:pt x="707531" y="1832333"/>
                </a:cubicBezTo>
                <a:cubicBezTo>
                  <a:pt x="700941" y="1813915"/>
                  <a:pt x="792530" y="1781155"/>
                  <a:pt x="774215" y="1787703"/>
                </a:cubicBezTo>
                <a:cubicBezTo>
                  <a:pt x="847482" y="1761497"/>
                  <a:pt x="1182343" y="1600160"/>
                  <a:pt x="1182343" y="1600160"/>
                </a:cubicBezTo>
                <a:cubicBezTo>
                  <a:pt x="1182343" y="1600160"/>
                  <a:pt x="1016035" y="1597330"/>
                  <a:pt x="997720" y="1603885"/>
                </a:cubicBezTo>
                <a:cubicBezTo>
                  <a:pt x="961083" y="1616988"/>
                  <a:pt x="894405" y="1661619"/>
                  <a:pt x="869494" y="1649755"/>
                </a:cubicBezTo>
                <a:cubicBezTo>
                  <a:pt x="814543" y="1669413"/>
                  <a:pt x="564688" y="1779571"/>
                  <a:pt x="704639" y="1708728"/>
                </a:cubicBezTo>
                <a:cubicBezTo>
                  <a:pt x="874638" y="1606371"/>
                  <a:pt x="1161129" y="1483110"/>
                  <a:pt x="1306223" y="1368889"/>
                </a:cubicBezTo>
                <a:cubicBezTo>
                  <a:pt x="1409545" y="1311156"/>
                  <a:pt x="1452764" y="1316464"/>
                  <a:pt x="1592722" y="1245628"/>
                </a:cubicBezTo>
                <a:cubicBezTo>
                  <a:pt x="1556085" y="1258731"/>
                  <a:pt x="1542906" y="1221901"/>
                  <a:pt x="1579543" y="1208792"/>
                </a:cubicBezTo>
                <a:cubicBezTo>
                  <a:pt x="1524591" y="1228449"/>
                  <a:pt x="1378051" y="1280874"/>
                  <a:pt x="1348004" y="1312395"/>
                </a:cubicBezTo>
                <a:cubicBezTo>
                  <a:pt x="1293052" y="1332053"/>
                  <a:pt x="1128190" y="1391026"/>
                  <a:pt x="1043190" y="1442211"/>
                </a:cubicBezTo>
                <a:cubicBezTo>
                  <a:pt x="969924" y="1468417"/>
                  <a:pt x="605015" y="1661274"/>
                  <a:pt x="573522" y="1631000"/>
                </a:cubicBezTo>
                <a:cubicBezTo>
                  <a:pt x="535439" y="1582300"/>
                  <a:pt x="651932" y="1561403"/>
                  <a:pt x="706890" y="1541745"/>
                </a:cubicBezTo>
                <a:cubicBezTo>
                  <a:pt x="828520" y="1477457"/>
                  <a:pt x="950156" y="1413169"/>
                  <a:pt x="1046888" y="1337024"/>
                </a:cubicBezTo>
                <a:cubicBezTo>
                  <a:pt x="1046888" y="1337024"/>
                  <a:pt x="1046888" y="1337024"/>
                  <a:pt x="1248380" y="1264942"/>
                </a:cubicBezTo>
                <a:cubicBezTo>
                  <a:pt x="1253523" y="1221557"/>
                  <a:pt x="1003662" y="1331709"/>
                  <a:pt x="1125298" y="1267427"/>
                </a:cubicBezTo>
                <a:cubicBezTo>
                  <a:pt x="1326790" y="1195345"/>
                  <a:pt x="1583241" y="1103605"/>
                  <a:pt x="1723192" y="1032768"/>
                </a:cubicBezTo>
                <a:cubicBezTo>
                  <a:pt x="1771554" y="994693"/>
                  <a:pt x="1789869" y="988138"/>
                  <a:pt x="1808191" y="981590"/>
                </a:cubicBezTo>
                <a:cubicBezTo>
                  <a:pt x="1831649" y="931651"/>
                  <a:pt x="2156224" y="857083"/>
                  <a:pt x="2161367" y="813698"/>
                </a:cubicBezTo>
                <a:cubicBezTo>
                  <a:pt x="2161367" y="813698"/>
                  <a:pt x="2014827" y="866123"/>
                  <a:pt x="1996505" y="872678"/>
                </a:cubicBezTo>
                <a:cubicBezTo>
                  <a:pt x="1904916" y="905438"/>
                  <a:pt x="1538569" y="1036493"/>
                  <a:pt x="1770108" y="932890"/>
                </a:cubicBezTo>
                <a:cubicBezTo>
                  <a:pt x="1861697" y="900130"/>
                  <a:pt x="1898334" y="887020"/>
                  <a:pt x="1989922" y="854260"/>
                </a:cubicBezTo>
                <a:cubicBezTo>
                  <a:pt x="1989922" y="854260"/>
                  <a:pt x="2319633" y="736307"/>
                  <a:pt x="2337955" y="729759"/>
                </a:cubicBezTo>
                <a:cubicBezTo>
                  <a:pt x="2331366" y="711341"/>
                  <a:pt x="1983333" y="835841"/>
                  <a:pt x="2001648" y="829293"/>
                </a:cubicBezTo>
                <a:cubicBezTo>
                  <a:pt x="1965011" y="842396"/>
                  <a:pt x="2086647" y="778108"/>
                  <a:pt x="2104969" y="771560"/>
                </a:cubicBezTo>
                <a:cubicBezTo>
                  <a:pt x="2086647" y="778108"/>
                  <a:pt x="1885155" y="850190"/>
                  <a:pt x="1866840" y="856745"/>
                </a:cubicBezTo>
                <a:cubicBezTo>
                  <a:pt x="1738615" y="902615"/>
                  <a:pt x="1567170" y="943170"/>
                  <a:pt x="1438945" y="989040"/>
                </a:cubicBezTo>
                <a:cubicBezTo>
                  <a:pt x="1347356" y="1021807"/>
                  <a:pt x="945818" y="1227768"/>
                  <a:pt x="847640" y="1242117"/>
                </a:cubicBezTo>
                <a:cubicBezTo>
                  <a:pt x="865962" y="1235562"/>
                  <a:pt x="877688" y="1210596"/>
                  <a:pt x="877688" y="1210596"/>
                </a:cubicBezTo>
                <a:cubicBezTo>
                  <a:pt x="907735" y="1179075"/>
                  <a:pt x="967831" y="1116026"/>
                  <a:pt x="1004467" y="1102923"/>
                </a:cubicBezTo>
                <a:cubicBezTo>
                  <a:pt x="1137829" y="1013669"/>
                  <a:pt x="808112" y="1131614"/>
                  <a:pt x="778064" y="1163142"/>
                </a:cubicBezTo>
                <a:cubicBezTo>
                  <a:pt x="808112" y="1131614"/>
                  <a:pt x="826433" y="1125066"/>
                  <a:pt x="844748" y="1118511"/>
                </a:cubicBezTo>
                <a:cubicBezTo>
                  <a:pt x="881385" y="1105409"/>
                  <a:pt x="1027926" y="1052984"/>
                  <a:pt x="929748" y="1067333"/>
                </a:cubicBezTo>
                <a:cubicBezTo>
                  <a:pt x="819844" y="1106648"/>
                  <a:pt x="723112" y="1182800"/>
                  <a:pt x="649846" y="1209012"/>
                </a:cubicBezTo>
                <a:cubicBezTo>
                  <a:pt x="576572" y="1235218"/>
                  <a:pt x="393395" y="1300745"/>
                  <a:pt x="393395" y="1300745"/>
                </a:cubicBezTo>
                <a:cubicBezTo>
                  <a:pt x="375080" y="1307300"/>
                  <a:pt x="526764" y="1211491"/>
                  <a:pt x="581715" y="1191833"/>
                </a:cubicBezTo>
                <a:cubicBezTo>
                  <a:pt x="563400" y="1198388"/>
                  <a:pt x="545079" y="1204943"/>
                  <a:pt x="545079" y="1204943"/>
                </a:cubicBezTo>
                <a:cubicBezTo>
                  <a:pt x="563400" y="1198388"/>
                  <a:pt x="575126" y="1173422"/>
                  <a:pt x="630078" y="1153757"/>
                </a:cubicBezTo>
                <a:cubicBezTo>
                  <a:pt x="653536" y="1103825"/>
                  <a:pt x="703351" y="1127552"/>
                  <a:pt x="721666" y="1120997"/>
                </a:cubicBezTo>
                <a:cubicBezTo>
                  <a:pt x="758303" y="1107894"/>
                  <a:pt x="909987" y="1012085"/>
                  <a:pt x="800076" y="1051400"/>
                </a:cubicBezTo>
                <a:cubicBezTo>
                  <a:pt x="683584" y="1072304"/>
                  <a:pt x="575126" y="1173422"/>
                  <a:pt x="483537" y="1206182"/>
                </a:cubicBezTo>
                <a:cubicBezTo>
                  <a:pt x="446901" y="1219285"/>
                  <a:pt x="360455" y="1208668"/>
                  <a:pt x="323819" y="1221771"/>
                </a:cubicBezTo>
                <a:cubicBezTo>
                  <a:pt x="213915" y="1261086"/>
                  <a:pt x="25602" y="1370005"/>
                  <a:pt x="158963" y="1280750"/>
                </a:cubicBezTo>
                <a:cubicBezTo>
                  <a:pt x="225648" y="1236120"/>
                  <a:pt x="432283" y="1120653"/>
                  <a:pt x="523872" y="1087892"/>
                </a:cubicBezTo>
                <a:cubicBezTo>
                  <a:pt x="755412" y="984289"/>
                  <a:pt x="890219" y="956837"/>
                  <a:pt x="998677" y="855719"/>
                </a:cubicBezTo>
                <a:cubicBezTo>
                  <a:pt x="1016999" y="849164"/>
                  <a:pt x="1010409" y="830746"/>
                  <a:pt x="1010409" y="830746"/>
                </a:cubicBezTo>
                <a:cubicBezTo>
                  <a:pt x="1077094" y="786122"/>
                  <a:pt x="1168682" y="753355"/>
                  <a:pt x="1205312" y="740252"/>
                </a:cubicBezTo>
                <a:cubicBezTo>
                  <a:pt x="1345270" y="669416"/>
                  <a:pt x="1217045" y="715279"/>
                  <a:pt x="1162093" y="734944"/>
                </a:cubicBezTo>
                <a:cubicBezTo>
                  <a:pt x="1088819" y="761149"/>
                  <a:pt x="850690" y="846335"/>
                  <a:pt x="820643" y="877862"/>
                </a:cubicBezTo>
                <a:cubicBezTo>
                  <a:pt x="765691" y="897520"/>
                  <a:pt x="827232" y="896274"/>
                  <a:pt x="735644" y="929041"/>
                </a:cubicBezTo>
                <a:cubicBezTo>
                  <a:pt x="735644" y="929041"/>
                  <a:pt x="735644" y="929041"/>
                  <a:pt x="740787" y="885657"/>
                </a:cubicBezTo>
                <a:cubicBezTo>
                  <a:pt x="734561" y="882691"/>
                  <a:pt x="723434" y="884075"/>
                  <a:pt x="709490" y="888414"/>
                </a:cubicBezTo>
                <a:lnTo>
                  <a:pt x="663016" y="908167"/>
                </a:lnTo>
                <a:lnTo>
                  <a:pt x="673185" y="903347"/>
                </a:lnTo>
                <a:cubicBezTo>
                  <a:pt x="768223" y="857663"/>
                  <a:pt x="929102" y="776741"/>
                  <a:pt x="819197" y="816060"/>
                </a:cubicBezTo>
                <a:cubicBezTo>
                  <a:pt x="617705" y="888135"/>
                  <a:pt x="502658" y="970842"/>
                  <a:pt x="307755" y="1061336"/>
                </a:cubicBezTo>
                <a:cubicBezTo>
                  <a:pt x="252800" y="1080995"/>
                  <a:pt x="139730" y="1133129"/>
                  <a:pt x="47992" y="1171789"/>
                </a:cubicBezTo>
                <a:lnTo>
                  <a:pt x="0" y="1190862"/>
                </a:lnTo>
                <a:lnTo>
                  <a:pt x="0" y="1135213"/>
                </a:lnTo>
                <a:lnTo>
                  <a:pt x="853" y="1134772"/>
                </a:lnTo>
                <a:cubicBezTo>
                  <a:pt x="56448" y="1109691"/>
                  <a:pt x="111399" y="1090034"/>
                  <a:pt x="111399" y="1090034"/>
                </a:cubicBezTo>
                <a:cubicBezTo>
                  <a:pt x="109954" y="1028231"/>
                  <a:pt x="1496" y="1129349"/>
                  <a:pt x="1496" y="1129349"/>
                </a:cubicBezTo>
                <a:lnTo>
                  <a:pt x="0" y="1129428"/>
                </a:lnTo>
                <a:lnTo>
                  <a:pt x="0" y="1044615"/>
                </a:lnTo>
                <a:lnTo>
                  <a:pt x="22405" y="1036181"/>
                </a:lnTo>
                <a:cubicBezTo>
                  <a:pt x="65085" y="1018316"/>
                  <a:pt x="100073" y="1000607"/>
                  <a:pt x="115097" y="984847"/>
                </a:cubicBezTo>
                <a:cubicBezTo>
                  <a:pt x="163459" y="946771"/>
                  <a:pt x="175192" y="921805"/>
                  <a:pt x="193507" y="915250"/>
                </a:cubicBezTo>
                <a:cubicBezTo>
                  <a:pt x="271917" y="845653"/>
                  <a:pt x="418457" y="793235"/>
                  <a:pt x="521779" y="735502"/>
                </a:cubicBezTo>
                <a:cubicBezTo>
                  <a:pt x="558415" y="722392"/>
                  <a:pt x="881544" y="586028"/>
                  <a:pt x="881544" y="586028"/>
                </a:cubicBezTo>
                <a:cubicBezTo>
                  <a:pt x="893269" y="561062"/>
                  <a:pt x="783366" y="600377"/>
                  <a:pt x="765051" y="606925"/>
                </a:cubicBezTo>
                <a:cubicBezTo>
                  <a:pt x="550177" y="699371"/>
                  <a:pt x="325818" y="830268"/>
                  <a:pt x="103425" y="934169"/>
                </a:cubicBezTo>
                <a:lnTo>
                  <a:pt x="0" y="980204"/>
                </a:lnTo>
                <a:lnTo>
                  <a:pt x="0" y="915305"/>
                </a:lnTo>
                <a:lnTo>
                  <a:pt x="114093" y="855698"/>
                </a:lnTo>
                <a:cubicBezTo>
                  <a:pt x="401819" y="707003"/>
                  <a:pt x="700773" y="557213"/>
                  <a:pt x="951919" y="436210"/>
                </a:cubicBezTo>
                <a:cubicBezTo>
                  <a:pt x="876279" y="426920"/>
                  <a:pt x="816876" y="507242"/>
                  <a:pt x="733026" y="524741"/>
                </a:cubicBezTo>
                <a:lnTo>
                  <a:pt x="695484" y="527949"/>
                </a:lnTo>
                <a:lnTo>
                  <a:pt x="703200" y="525190"/>
                </a:lnTo>
                <a:cubicBezTo>
                  <a:pt x="709210" y="523040"/>
                  <a:pt x="713790" y="521402"/>
                  <a:pt x="713790" y="521402"/>
                </a:cubicBezTo>
                <a:cubicBezTo>
                  <a:pt x="908692" y="430901"/>
                  <a:pt x="615612" y="535744"/>
                  <a:pt x="597297" y="542299"/>
                </a:cubicBezTo>
                <a:cubicBezTo>
                  <a:pt x="524023" y="568512"/>
                  <a:pt x="402394" y="632800"/>
                  <a:pt x="340853" y="634039"/>
                </a:cubicBezTo>
                <a:cubicBezTo>
                  <a:pt x="467625" y="526366"/>
                  <a:pt x="809076" y="383448"/>
                  <a:pt x="937294" y="337578"/>
                </a:cubicBezTo>
                <a:cubicBezTo>
                  <a:pt x="1168834" y="233974"/>
                  <a:pt x="765850" y="378139"/>
                  <a:pt x="765850" y="378139"/>
                </a:cubicBezTo>
                <a:cubicBezTo>
                  <a:pt x="655946" y="417454"/>
                  <a:pt x="637624" y="424010"/>
                  <a:pt x="479358" y="501401"/>
                </a:cubicBezTo>
                <a:cubicBezTo>
                  <a:pt x="332818" y="553819"/>
                  <a:pt x="417817" y="502640"/>
                  <a:pt x="454454" y="489537"/>
                </a:cubicBezTo>
                <a:cubicBezTo>
                  <a:pt x="472769" y="482982"/>
                  <a:pt x="649357" y="399036"/>
                  <a:pt x="569501" y="406838"/>
                </a:cubicBezTo>
                <a:cubicBezTo>
                  <a:pt x="477912" y="439598"/>
                  <a:pt x="362865" y="522297"/>
                  <a:pt x="307907" y="541955"/>
                </a:cubicBezTo>
                <a:cubicBezTo>
                  <a:pt x="234640" y="568167"/>
                  <a:pt x="131319" y="625901"/>
                  <a:pt x="94689" y="639011"/>
                </a:cubicBezTo>
                <a:cubicBezTo>
                  <a:pt x="94689" y="639011"/>
                  <a:pt x="136462" y="582517"/>
                  <a:pt x="143051" y="600935"/>
                </a:cubicBezTo>
                <a:cubicBezTo>
                  <a:pt x="173099" y="569414"/>
                  <a:pt x="99825" y="595619"/>
                  <a:pt x="81510" y="602174"/>
                </a:cubicBezTo>
                <a:cubicBezTo>
                  <a:pt x="72352" y="605451"/>
                  <a:pt x="60148" y="610141"/>
                  <a:pt x="45992" y="615692"/>
                </a:cubicBezTo>
                <a:lnTo>
                  <a:pt x="0" y="633884"/>
                </a:lnTo>
                <a:lnTo>
                  <a:pt x="0" y="482320"/>
                </a:lnTo>
                <a:lnTo>
                  <a:pt x="97303" y="434239"/>
                </a:lnTo>
                <a:cubicBezTo>
                  <a:pt x="139035" y="412818"/>
                  <a:pt x="181213" y="389939"/>
                  <a:pt x="223713" y="364348"/>
                </a:cubicBezTo>
                <a:cubicBezTo>
                  <a:pt x="363664" y="293512"/>
                  <a:pt x="497026" y="204258"/>
                  <a:pt x="655299" y="126866"/>
                </a:cubicBezTo>
                <a:cubicBezTo>
                  <a:pt x="713827" y="95542"/>
                  <a:pt x="776304" y="64429"/>
                  <a:pt x="842022" y="33575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95000"/>
              </a:schemeClr>
            </a:bgClr>
          </a:pattFill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35355"/>
          </a:xfrm>
        </p:spPr>
        <p:txBody>
          <a:bodyPr/>
          <a:p>
            <a:pPr algn="ctr"/>
            <a:r>
              <a:rPr lang="zh-CN" altLang="en-US" sz="4500" b="1" dirty="0" smtClean="0">
                <a:solidFill>
                  <a:srgbClr val="4472C4">
                    <a:lumMod val="75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cs typeface="Source Sans Pro Black" charset="0"/>
              </a:rPr>
              <a:t>经济危机下的无奈：自己当模特</a:t>
            </a:r>
            <a:endParaRPr lang="zh-CN" altLang="en-US" sz="4500" b="1" dirty="0" smtClean="0">
              <a:solidFill>
                <a:srgbClr val="4472C4">
                  <a:lumMod val="75000"/>
                </a:srgbClr>
              </a:solidFill>
              <a:latin typeface="思源宋体" panose="02020400000000000000" pitchFamily="18" charset="-122"/>
              <a:ea typeface="思源宋体" panose="02020400000000000000" pitchFamily="18" charset="-122"/>
              <a:cs typeface="Source Sans Pro Black" charset="0"/>
            </a:endParaRPr>
          </a:p>
        </p:txBody>
      </p:sp>
      <p:pic>
        <p:nvPicPr>
          <p:cNvPr id="7" name="内容占位符 6"/>
          <p:cNvPicPr>
            <a:picLocks noChangeAspect="1"/>
          </p:cNvPicPr>
          <p:nvPr>
            <p:ph idx="1"/>
          </p:nvPr>
        </p:nvPicPr>
        <p:blipFill>
          <a:blip r:embed="rId2"/>
          <a:srcRect t="50821"/>
          <a:stretch>
            <a:fillRect/>
          </a:stretch>
        </p:blipFill>
        <p:spPr>
          <a:xfrm>
            <a:off x="838200" y="1782445"/>
            <a:ext cx="5217795" cy="5172710"/>
          </a:xfrm>
          <a:prstGeom prst="rect">
            <a:avLst/>
          </a:prstGeom>
        </p:spPr>
      </p:pic>
      <p:pic>
        <p:nvPicPr>
          <p:cNvPr id="8" name="内容占位符 3"/>
          <p:cNvPicPr>
            <a:picLocks noChangeAspect="1"/>
          </p:cNvPicPr>
          <p:nvPr/>
        </p:nvPicPr>
        <p:blipFill>
          <a:blip r:embed="rId2"/>
          <a:srcRect b="49585"/>
          <a:stretch>
            <a:fillRect/>
          </a:stretch>
        </p:blipFill>
        <p:spPr>
          <a:xfrm>
            <a:off x="6284595" y="1782445"/>
            <a:ext cx="4970780" cy="50507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0">
        <p:random/>
      </p:transition>
    </mc:Choice>
    <mc:Fallback>
      <p:transition advClick="0" advTm="0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占位符 1"/>
          <p:cNvPicPr>
            <a:picLocks noGrp="1" noChangeAspect="1"/>
          </p:cNvPicPr>
          <p:nvPr>
            <p:ph type="pic" sz="quarter" idx="1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26" b="25526"/>
          <a:stretch>
            <a:fillRect/>
          </a:stretch>
        </p:blipFill>
        <p:spPr>
          <a:xfrm>
            <a:off x="-11430" y="135890"/>
            <a:ext cx="12214225" cy="3167380"/>
          </a:xfrm>
          <a:custGeom>
            <a:avLst/>
            <a:gdLst>
              <a:gd name="connsiteX0" fmla="*/ 8902422 w 11455001"/>
              <a:gd name="connsiteY0" fmla="*/ 2619119 h 3167115"/>
              <a:gd name="connsiteX1" fmla="*/ 8900955 w 11455001"/>
              <a:gd name="connsiteY1" fmla="*/ 2622238 h 3167115"/>
              <a:gd name="connsiteX2" fmla="*/ 8886709 w 11455001"/>
              <a:gd name="connsiteY2" fmla="*/ 2619209 h 3167115"/>
              <a:gd name="connsiteX3" fmla="*/ 2335235 w 11455001"/>
              <a:gd name="connsiteY3" fmla="*/ 2454884 h 3167115"/>
              <a:gd name="connsiteX4" fmla="*/ 2225325 w 11455001"/>
              <a:gd name="connsiteY4" fmla="*/ 2494199 h 3167115"/>
              <a:gd name="connsiteX5" fmla="*/ 2335235 w 11455001"/>
              <a:gd name="connsiteY5" fmla="*/ 2454884 h 3167115"/>
              <a:gd name="connsiteX6" fmla="*/ 1730263 w 11455001"/>
              <a:gd name="connsiteY6" fmla="*/ 1861155 h 3167115"/>
              <a:gd name="connsiteX7" fmla="*/ 1753726 w 11455001"/>
              <a:gd name="connsiteY7" fmla="*/ 1863260 h 3167115"/>
              <a:gd name="connsiteX8" fmla="*/ 1747828 w 11455001"/>
              <a:gd name="connsiteY8" fmla="*/ 1865015 h 3167115"/>
              <a:gd name="connsiteX9" fmla="*/ 1730263 w 11455001"/>
              <a:gd name="connsiteY9" fmla="*/ 1861155 h 3167115"/>
              <a:gd name="connsiteX10" fmla="*/ 10416373 w 11455001"/>
              <a:gd name="connsiteY10" fmla="*/ 1842537 h 3167115"/>
              <a:gd name="connsiteX11" fmla="*/ 10377430 w 11455001"/>
              <a:gd name="connsiteY11" fmla="*/ 1847378 h 3167115"/>
              <a:gd name="connsiteX12" fmla="*/ 10324124 w 11455001"/>
              <a:gd name="connsiteY12" fmla="*/ 1854573 h 3167115"/>
              <a:gd name="connsiteX13" fmla="*/ 10362041 w 11455001"/>
              <a:gd name="connsiteY13" fmla="*/ 1847688 h 3167115"/>
              <a:gd name="connsiteX14" fmla="*/ 10416373 w 11455001"/>
              <a:gd name="connsiteY14" fmla="*/ 1842537 h 3167115"/>
              <a:gd name="connsiteX15" fmla="*/ 660385 w 11455001"/>
              <a:gd name="connsiteY15" fmla="*/ 909415 h 3167115"/>
              <a:gd name="connsiteX16" fmla="*/ 608691 w 11455001"/>
              <a:gd name="connsiteY16" fmla="*/ 938751 h 3167115"/>
              <a:gd name="connsiteX17" fmla="*/ 564199 w 11455001"/>
              <a:gd name="connsiteY17" fmla="*/ 969596 h 3167115"/>
              <a:gd name="connsiteX18" fmla="*/ 350974 w 11455001"/>
              <a:gd name="connsiteY18" fmla="*/ 1066651 h 3167115"/>
              <a:gd name="connsiteX19" fmla="*/ 612561 w 11455001"/>
              <a:gd name="connsiteY19" fmla="*/ 931527 h 3167115"/>
              <a:gd name="connsiteX20" fmla="*/ 632711 w 11455001"/>
              <a:gd name="connsiteY20" fmla="*/ 922533 h 3167115"/>
              <a:gd name="connsiteX21" fmla="*/ 663016 w 11455001"/>
              <a:gd name="connsiteY21" fmla="*/ 908167 h 3167115"/>
              <a:gd name="connsiteX22" fmla="*/ 660385 w 11455001"/>
              <a:gd name="connsiteY22" fmla="*/ 909415 h 3167115"/>
              <a:gd name="connsiteX23" fmla="*/ 661290 w 11455001"/>
              <a:gd name="connsiteY23" fmla="*/ 908901 h 3167115"/>
              <a:gd name="connsiteX24" fmla="*/ 340853 w 11455001"/>
              <a:gd name="connsiteY24" fmla="*/ 634039 h 3167115"/>
              <a:gd name="connsiteX25" fmla="*/ 340853 w 11455001"/>
              <a:gd name="connsiteY25" fmla="*/ 634039 h 3167115"/>
              <a:gd name="connsiteX26" fmla="*/ 695484 w 11455001"/>
              <a:gd name="connsiteY26" fmla="*/ 527949 h 3167115"/>
              <a:gd name="connsiteX27" fmla="*/ 684025 w 11455001"/>
              <a:gd name="connsiteY27" fmla="*/ 532048 h 3167115"/>
              <a:gd name="connsiteX28" fmla="*/ 695475 w 11455001"/>
              <a:gd name="connsiteY28" fmla="*/ 527950 h 3167115"/>
              <a:gd name="connsiteX29" fmla="*/ 9320319 w 11455001"/>
              <a:gd name="connsiteY29" fmla="*/ 415701 h 3167115"/>
              <a:gd name="connsiteX30" fmla="*/ 9275992 w 11455001"/>
              <a:gd name="connsiteY30" fmla="*/ 428960 h 3167115"/>
              <a:gd name="connsiteX31" fmla="*/ 9355848 w 11455001"/>
              <a:gd name="connsiteY31" fmla="*/ 421166 h 3167115"/>
              <a:gd name="connsiteX32" fmla="*/ 9320319 w 11455001"/>
              <a:gd name="connsiteY32" fmla="*/ 415701 h 3167115"/>
              <a:gd name="connsiteX33" fmla="*/ 917487 w 11455001"/>
              <a:gd name="connsiteY33" fmla="*/ 0 h 3167115"/>
              <a:gd name="connsiteX34" fmla="*/ 11299954 w 11455001"/>
              <a:gd name="connsiteY34" fmla="*/ 0 h 3167115"/>
              <a:gd name="connsiteX35" fmla="*/ 11149607 w 11455001"/>
              <a:gd name="connsiteY35" fmla="*/ 49530 h 3167115"/>
              <a:gd name="connsiteX36" fmla="*/ 9577107 w 11455001"/>
              <a:gd name="connsiteY36" fmla="*/ 404331 h 3167115"/>
              <a:gd name="connsiteX37" fmla="*/ 11293364 w 11455001"/>
              <a:gd name="connsiteY37" fmla="*/ 82614 h 3167115"/>
              <a:gd name="connsiteX38" fmla="*/ 11455001 w 11455001"/>
              <a:gd name="connsiteY38" fmla="*/ 37256 h 3167115"/>
              <a:gd name="connsiteX39" fmla="*/ 11455001 w 11455001"/>
              <a:gd name="connsiteY39" fmla="*/ 145511 h 3167115"/>
              <a:gd name="connsiteX40" fmla="*/ 11320816 w 11455001"/>
              <a:gd name="connsiteY40" fmla="*/ 196016 h 3167115"/>
              <a:gd name="connsiteX41" fmla="*/ 11158246 w 11455001"/>
              <a:gd name="connsiteY41" fmla="*/ 254169 h 3167115"/>
              <a:gd name="connsiteX42" fmla="*/ 11119323 w 11455001"/>
              <a:gd name="connsiteY42" fmla="*/ 268091 h 3167115"/>
              <a:gd name="connsiteX43" fmla="*/ 11119317 w 11455001"/>
              <a:gd name="connsiteY43" fmla="*/ 268091 h 3167115"/>
              <a:gd name="connsiteX44" fmla="*/ 11105050 w 11455001"/>
              <a:gd name="connsiteY44" fmla="*/ 273196 h 3167115"/>
              <a:gd name="connsiteX45" fmla="*/ 11101862 w 11455001"/>
              <a:gd name="connsiteY45" fmla="*/ 274336 h 3167115"/>
              <a:gd name="connsiteX46" fmla="*/ 11098676 w 11455001"/>
              <a:gd name="connsiteY46" fmla="*/ 275477 h 3167115"/>
              <a:gd name="connsiteX47" fmla="*/ 11105050 w 11455001"/>
              <a:gd name="connsiteY47" fmla="*/ 273196 h 3167115"/>
              <a:gd name="connsiteX48" fmla="*/ 11119323 w 11455001"/>
              <a:gd name="connsiteY48" fmla="*/ 268091 h 3167115"/>
              <a:gd name="connsiteX49" fmla="*/ 11388478 w 11455001"/>
              <a:gd name="connsiteY49" fmla="*/ 226339 h 3167115"/>
              <a:gd name="connsiteX50" fmla="*/ 11455001 w 11455001"/>
              <a:gd name="connsiteY50" fmla="*/ 205987 h 3167115"/>
              <a:gd name="connsiteX51" fmla="*/ 11455001 w 11455001"/>
              <a:gd name="connsiteY51" fmla="*/ 220821 h 3167115"/>
              <a:gd name="connsiteX52" fmla="*/ 11355962 w 11455001"/>
              <a:gd name="connsiteY52" fmla="*/ 250950 h 3167115"/>
              <a:gd name="connsiteX53" fmla="*/ 10942736 w 11455001"/>
              <a:gd name="connsiteY53" fmla="*/ 352037 h 3167115"/>
              <a:gd name="connsiteX54" fmla="*/ 8037783 w 11455001"/>
              <a:gd name="connsiteY54" fmla="*/ 664176 h 3167115"/>
              <a:gd name="connsiteX55" fmla="*/ 8006290 w 11455001"/>
              <a:gd name="connsiteY55" fmla="*/ 633895 h 3167115"/>
              <a:gd name="connsiteX56" fmla="*/ 8037783 w 11455001"/>
              <a:gd name="connsiteY56" fmla="*/ 664176 h 3167115"/>
              <a:gd name="connsiteX57" fmla="*/ 9988774 w 11455001"/>
              <a:gd name="connsiteY57" fmla="*/ 630982 h 3167115"/>
              <a:gd name="connsiteX58" fmla="*/ 10221760 w 11455001"/>
              <a:gd name="connsiteY58" fmla="*/ 589182 h 3167115"/>
              <a:gd name="connsiteX59" fmla="*/ 10210027 w 11455001"/>
              <a:gd name="connsiteY59" fmla="*/ 614148 h 3167115"/>
              <a:gd name="connsiteX60" fmla="*/ 10449602 w 11455001"/>
              <a:gd name="connsiteY60" fmla="*/ 590765 h 3167115"/>
              <a:gd name="connsiteX61" fmla="*/ 10584416 w 11455001"/>
              <a:gd name="connsiteY61" fmla="*/ 563313 h 3167115"/>
              <a:gd name="connsiteX62" fmla="*/ 10481095 w 11455001"/>
              <a:gd name="connsiteY62" fmla="*/ 621047 h 3167115"/>
              <a:gd name="connsiteX63" fmla="*/ 9935268 w 11455001"/>
              <a:gd name="connsiteY63" fmla="*/ 712443 h 3167115"/>
              <a:gd name="connsiteX64" fmla="*/ 8423100 w 11455001"/>
              <a:gd name="connsiteY64" fmla="*/ 817161 h 3167115"/>
              <a:gd name="connsiteX65" fmla="*/ 8768888 w 11455001"/>
              <a:gd name="connsiteY65" fmla="*/ 859644 h 3167115"/>
              <a:gd name="connsiteX66" fmla="*/ 10336001 w 11455001"/>
              <a:gd name="connsiteY66" fmla="*/ 735267 h 3167115"/>
              <a:gd name="connsiteX67" fmla="*/ 9735222 w 11455001"/>
              <a:gd name="connsiteY67" fmla="*/ 846321 h 3167115"/>
              <a:gd name="connsiteX68" fmla="*/ 9563771 w 11455001"/>
              <a:gd name="connsiteY68" fmla="*/ 886882 h 3167115"/>
              <a:gd name="connsiteX69" fmla="*/ 9741804 w 11455001"/>
              <a:gd name="connsiteY69" fmla="*/ 864739 h 3167115"/>
              <a:gd name="connsiteX70" fmla="*/ 9993112 w 11455001"/>
              <a:gd name="connsiteY70" fmla="*/ 816383 h 3167115"/>
              <a:gd name="connsiteX71" fmla="*/ 9848017 w 11455001"/>
              <a:gd name="connsiteY71" fmla="*/ 930611 h 3167115"/>
              <a:gd name="connsiteX72" fmla="*/ 10160866 w 11455001"/>
              <a:gd name="connsiteY72" fmla="*/ 881009 h 3167115"/>
              <a:gd name="connsiteX73" fmla="*/ 8994478 w 11455001"/>
              <a:gd name="connsiteY73" fmla="*/ 1028217 h 3167115"/>
              <a:gd name="connsiteX74" fmla="*/ 9984278 w 11455001"/>
              <a:gd name="connsiteY74" fmla="*/ 964955 h 3167115"/>
              <a:gd name="connsiteX75" fmla="*/ 10511790 w 11455001"/>
              <a:gd name="connsiteY75" fmla="*/ 880114 h 3167115"/>
              <a:gd name="connsiteX76" fmla="*/ 11032720 w 11455001"/>
              <a:gd name="connsiteY76" fmla="*/ 776855 h 3167115"/>
              <a:gd name="connsiteX77" fmla="*/ 10984350 w 11455001"/>
              <a:gd name="connsiteY77" fmla="*/ 814924 h 3167115"/>
              <a:gd name="connsiteX78" fmla="*/ 10782858 w 11455001"/>
              <a:gd name="connsiteY78" fmla="*/ 887006 h 3167115"/>
              <a:gd name="connsiteX79" fmla="*/ 10060436 w 11455001"/>
              <a:gd name="connsiteY79" fmla="*/ 1062348 h 3167115"/>
              <a:gd name="connsiteX80" fmla="*/ 9888992 w 11455001"/>
              <a:gd name="connsiteY80" fmla="*/ 1102909 h 3167115"/>
              <a:gd name="connsiteX81" fmla="*/ 10091930 w 11455001"/>
              <a:gd name="connsiteY81" fmla="*/ 1092629 h 3167115"/>
              <a:gd name="connsiteX82" fmla="*/ 9872123 w 11455001"/>
              <a:gd name="connsiteY82" fmla="*/ 1171260 h 3167115"/>
              <a:gd name="connsiteX83" fmla="*/ 9639137 w 11455001"/>
              <a:gd name="connsiteY83" fmla="*/ 1213061 h 3167115"/>
              <a:gd name="connsiteX84" fmla="*/ 10186410 w 11455001"/>
              <a:gd name="connsiteY84" fmla="*/ 1183468 h 3167115"/>
              <a:gd name="connsiteX85" fmla="*/ 10119733 w 11455001"/>
              <a:gd name="connsiteY85" fmla="*/ 1228091 h 3167115"/>
              <a:gd name="connsiteX86" fmla="*/ 9715296 w 11455001"/>
              <a:gd name="connsiteY86" fmla="*/ 1310454 h 3167115"/>
              <a:gd name="connsiteX87" fmla="*/ 9555584 w 11455001"/>
              <a:gd name="connsiteY87" fmla="*/ 1326042 h 3167115"/>
              <a:gd name="connsiteX88" fmla="*/ 9765111 w 11455001"/>
              <a:gd name="connsiteY88" fmla="*/ 1334180 h 3167115"/>
              <a:gd name="connsiteX89" fmla="*/ 10066227 w 11455001"/>
              <a:gd name="connsiteY89" fmla="*/ 1309552 h 3167115"/>
              <a:gd name="connsiteX90" fmla="*/ 10415705 w 11455001"/>
              <a:gd name="connsiteY90" fmla="*/ 1246854 h 3167115"/>
              <a:gd name="connsiteX91" fmla="*/ 10325563 w 11455001"/>
              <a:gd name="connsiteY91" fmla="*/ 1341417 h 3167115"/>
              <a:gd name="connsiteX92" fmla="*/ 10380515 w 11455001"/>
              <a:gd name="connsiteY92" fmla="*/ 1321759 h 3167115"/>
              <a:gd name="connsiteX93" fmla="*/ 10179022 w 11455001"/>
              <a:gd name="connsiteY93" fmla="*/ 1393842 h 3167115"/>
              <a:gd name="connsiteX94" fmla="*/ 10228838 w 11455001"/>
              <a:gd name="connsiteY94" fmla="*/ 1417569 h 3167115"/>
              <a:gd name="connsiteX95" fmla="*/ 9861038 w 11455001"/>
              <a:gd name="connsiteY95" fmla="*/ 1486821 h 3167115"/>
              <a:gd name="connsiteX96" fmla="*/ 9737955 w 11455001"/>
              <a:gd name="connsiteY96" fmla="*/ 1489307 h 3167115"/>
              <a:gd name="connsiteX97" fmla="*/ 9861038 w 11455001"/>
              <a:gd name="connsiteY97" fmla="*/ 1486821 h 3167115"/>
              <a:gd name="connsiteX98" fmla="*/ 10333598 w 11455001"/>
              <a:gd name="connsiteY98" fmla="*/ 1421631 h 3167115"/>
              <a:gd name="connsiteX99" fmla="*/ 9162074 w 11455001"/>
              <a:gd name="connsiteY99" fmla="*/ 1612223 h 3167115"/>
              <a:gd name="connsiteX100" fmla="*/ 8280739 w 11455001"/>
              <a:gd name="connsiteY100" fmla="*/ 1574361 h 3167115"/>
              <a:gd name="connsiteX101" fmla="*/ 7050724 w 11455001"/>
              <a:gd name="connsiteY101" fmla="*/ 1370418 h 3167115"/>
              <a:gd name="connsiteX102" fmla="*/ 6648546 w 11455001"/>
              <a:gd name="connsiteY102" fmla="*/ 1285790 h 3167115"/>
              <a:gd name="connsiteX103" fmla="*/ 6673450 w 11455001"/>
              <a:gd name="connsiteY103" fmla="*/ 1297654 h 3167115"/>
              <a:gd name="connsiteX104" fmla="*/ 7014094 w 11455001"/>
              <a:gd name="connsiteY104" fmla="*/ 1383521 h 3167115"/>
              <a:gd name="connsiteX105" fmla="*/ 8245555 w 11455001"/>
              <a:gd name="connsiteY105" fmla="*/ 1649273 h 3167115"/>
              <a:gd name="connsiteX106" fmla="*/ 9908601 w 11455001"/>
              <a:gd name="connsiteY106" fmla="*/ 1677538 h 3167115"/>
              <a:gd name="connsiteX107" fmla="*/ 10043409 w 11455001"/>
              <a:gd name="connsiteY107" fmla="*/ 1650079 h 3167115"/>
              <a:gd name="connsiteX108" fmla="*/ 10031683 w 11455001"/>
              <a:gd name="connsiteY108" fmla="*/ 1675052 h 3167115"/>
              <a:gd name="connsiteX109" fmla="*/ 10351114 w 11455001"/>
              <a:gd name="connsiteY109" fmla="*/ 1643868 h 3167115"/>
              <a:gd name="connsiteX110" fmla="*/ 8931980 w 11455001"/>
              <a:gd name="connsiteY110" fmla="*/ 1777623 h 3167115"/>
              <a:gd name="connsiteX111" fmla="*/ 8913665 w 11455001"/>
              <a:gd name="connsiteY111" fmla="*/ 1784177 h 3167115"/>
              <a:gd name="connsiteX112" fmla="*/ 8870439 w 11455001"/>
              <a:gd name="connsiteY112" fmla="*/ 1778869 h 3167115"/>
              <a:gd name="connsiteX113" fmla="*/ 8913665 w 11455001"/>
              <a:gd name="connsiteY113" fmla="*/ 1784177 h 3167115"/>
              <a:gd name="connsiteX114" fmla="*/ 8931980 w 11455001"/>
              <a:gd name="connsiteY114" fmla="*/ 1777623 h 3167115"/>
              <a:gd name="connsiteX115" fmla="*/ 9628692 w 11455001"/>
              <a:gd name="connsiteY115" fmla="*/ 1819210 h 3167115"/>
              <a:gd name="connsiteX116" fmla="*/ 9703412 w 11455001"/>
              <a:gd name="connsiteY116" fmla="*/ 1854800 h 3167115"/>
              <a:gd name="connsiteX117" fmla="*/ 9224262 w 11455001"/>
              <a:gd name="connsiteY117" fmla="*/ 1901572 h 3167115"/>
              <a:gd name="connsiteX118" fmla="*/ 9192769 w 11455001"/>
              <a:gd name="connsiteY118" fmla="*/ 1871291 h 3167115"/>
              <a:gd name="connsiteX119" fmla="*/ 9168038 w 11455001"/>
              <a:gd name="connsiteY119" fmla="*/ 1880138 h 3167115"/>
              <a:gd name="connsiteX120" fmla="*/ 9137817 w 11455001"/>
              <a:gd name="connsiteY120" fmla="*/ 1890948 h 3167115"/>
              <a:gd name="connsiteX121" fmla="*/ 9158422 w 11455001"/>
              <a:gd name="connsiteY121" fmla="*/ 1883577 h 3167115"/>
              <a:gd name="connsiteX122" fmla="*/ 9168038 w 11455001"/>
              <a:gd name="connsiteY122" fmla="*/ 1880138 h 3167115"/>
              <a:gd name="connsiteX123" fmla="*/ 9179029 w 11455001"/>
              <a:gd name="connsiteY123" fmla="*/ 1876206 h 3167115"/>
              <a:gd name="connsiteX124" fmla="*/ 9192769 w 11455001"/>
              <a:gd name="connsiteY124" fmla="*/ 1871291 h 3167115"/>
              <a:gd name="connsiteX125" fmla="*/ 9224262 w 11455001"/>
              <a:gd name="connsiteY125" fmla="*/ 1901572 h 3167115"/>
              <a:gd name="connsiteX126" fmla="*/ 9538550 w 11455001"/>
              <a:gd name="connsiteY126" fmla="*/ 1913773 h 3167115"/>
              <a:gd name="connsiteX127" fmla="*/ 9894624 w 11455001"/>
              <a:gd name="connsiteY127" fmla="*/ 1869493 h 3167115"/>
              <a:gd name="connsiteX128" fmla="*/ 9729762 w 11455001"/>
              <a:gd name="connsiteY128" fmla="*/ 1928466 h 3167115"/>
              <a:gd name="connsiteX129" fmla="*/ 10245548 w 11455001"/>
              <a:gd name="connsiteY129" fmla="*/ 1868591 h 3167115"/>
              <a:gd name="connsiteX130" fmla="*/ 10301664 w 11455001"/>
              <a:gd name="connsiteY130" fmla="*/ 1857603 h 3167115"/>
              <a:gd name="connsiteX131" fmla="*/ 10324124 w 11455001"/>
              <a:gd name="connsiteY131" fmla="*/ 1854573 h 3167115"/>
              <a:gd name="connsiteX132" fmla="*/ 9772706 w 11455001"/>
              <a:gd name="connsiteY132" fmla="*/ 1954651 h 3167115"/>
              <a:gd name="connsiteX133" fmla="*/ 9232297 w 11455001"/>
              <a:gd name="connsiteY133" fmla="*/ 1981786 h 3167115"/>
              <a:gd name="connsiteX134" fmla="*/ 9090893 w 11455001"/>
              <a:gd name="connsiteY134" fmla="*/ 1990827 h 3167115"/>
              <a:gd name="connsiteX135" fmla="*/ 9571496 w 11455001"/>
              <a:gd name="connsiteY135" fmla="*/ 2005857 h 3167115"/>
              <a:gd name="connsiteX136" fmla="*/ 9135565 w 11455001"/>
              <a:gd name="connsiteY136" fmla="*/ 2057938 h 3167115"/>
              <a:gd name="connsiteX137" fmla="*/ 9388319 w 11455001"/>
              <a:gd name="connsiteY137" fmla="*/ 2071385 h 3167115"/>
              <a:gd name="connsiteX138" fmla="*/ 9167059 w 11455001"/>
              <a:gd name="connsiteY138" fmla="*/ 2088220 h 3167115"/>
              <a:gd name="connsiteX139" fmla="*/ 9057155 w 11455001"/>
              <a:gd name="connsiteY139" fmla="*/ 2127535 h 3167115"/>
              <a:gd name="connsiteX140" fmla="*/ 8884265 w 11455001"/>
              <a:gd name="connsiteY140" fmla="*/ 2106294 h 3167115"/>
              <a:gd name="connsiteX141" fmla="*/ 8995614 w 11455001"/>
              <a:gd name="connsiteY141" fmla="*/ 2128774 h 3167115"/>
              <a:gd name="connsiteX142" fmla="*/ 8947252 w 11455001"/>
              <a:gd name="connsiteY142" fmla="*/ 2166850 h 3167115"/>
              <a:gd name="connsiteX143" fmla="*/ 9692326 w 11455001"/>
              <a:gd name="connsiteY143" fmla="*/ 2170361 h 3167115"/>
              <a:gd name="connsiteX144" fmla="*/ 10386147 w 11455001"/>
              <a:gd name="connsiteY144" fmla="*/ 2088343 h 3167115"/>
              <a:gd name="connsiteX145" fmla="*/ 10472592 w 11455001"/>
              <a:gd name="connsiteY145" fmla="*/ 2098961 h 3167115"/>
              <a:gd name="connsiteX146" fmla="*/ 9633677 w 11455001"/>
              <a:gd name="connsiteY146" fmla="*/ 2295206 h 3167115"/>
              <a:gd name="connsiteX147" fmla="*/ 9597040 w 11455001"/>
              <a:gd name="connsiteY147" fmla="*/ 2308309 h 3167115"/>
              <a:gd name="connsiteX148" fmla="*/ 9369198 w 11455001"/>
              <a:gd name="connsiteY148" fmla="*/ 2306725 h 3167115"/>
              <a:gd name="connsiteX149" fmla="*/ 9265877 w 11455001"/>
              <a:gd name="connsiteY149" fmla="*/ 2364459 h 3167115"/>
              <a:gd name="connsiteX150" fmla="*/ 9783109 w 11455001"/>
              <a:gd name="connsiteY150" fmla="*/ 2366387 h 3167115"/>
              <a:gd name="connsiteX151" fmla="*/ 9520076 w 11455001"/>
              <a:gd name="connsiteY151" fmla="*/ 2439708 h 3167115"/>
              <a:gd name="connsiteX152" fmla="*/ 9372090 w 11455001"/>
              <a:gd name="connsiteY152" fmla="*/ 2430331 h 3167115"/>
              <a:gd name="connsiteX153" fmla="*/ 9194056 w 11455001"/>
              <a:gd name="connsiteY153" fmla="*/ 2452474 h 3167115"/>
              <a:gd name="connsiteX154" fmla="*/ 9446810 w 11455001"/>
              <a:gd name="connsiteY154" fmla="*/ 2465921 h 3167115"/>
              <a:gd name="connsiteX155" fmla="*/ 9614557 w 11455001"/>
              <a:gd name="connsiteY155" fmla="*/ 2530546 h 3167115"/>
              <a:gd name="connsiteX156" fmla="*/ 9325173 w 11455001"/>
              <a:gd name="connsiteY156" fmla="*/ 2530202 h 3167115"/>
              <a:gd name="connsiteX157" fmla="*/ 8432106 w 11455001"/>
              <a:gd name="connsiteY157" fmla="*/ 2517313 h 3167115"/>
              <a:gd name="connsiteX158" fmla="*/ 6266610 w 11455001"/>
              <a:gd name="connsiteY158" fmla="*/ 2066379 h 3167115"/>
              <a:gd name="connsiteX159" fmla="*/ 5174302 w 11455001"/>
              <a:gd name="connsiteY159" fmla="*/ 1958583 h 3167115"/>
              <a:gd name="connsiteX160" fmla="*/ 5192617 w 11455001"/>
              <a:gd name="connsiteY160" fmla="*/ 1952028 h 3167115"/>
              <a:gd name="connsiteX161" fmla="*/ 5007993 w 11455001"/>
              <a:gd name="connsiteY161" fmla="*/ 1955753 h 3167115"/>
              <a:gd name="connsiteX162" fmla="*/ 4437256 w 11455001"/>
              <a:gd name="connsiteY162" fmla="*/ 2035292 h 3167115"/>
              <a:gd name="connsiteX163" fmla="*/ 4375714 w 11455001"/>
              <a:gd name="connsiteY163" fmla="*/ 2036531 h 3167115"/>
              <a:gd name="connsiteX164" fmla="*/ 4375714 w 11455001"/>
              <a:gd name="connsiteY164" fmla="*/ 2036531 h 3167115"/>
              <a:gd name="connsiteX165" fmla="*/ 4437256 w 11455001"/>
              <a:gd name="connsiteY165" fmla="*/ 2035292 h 3167115"/>
              <a:gd name="connsiteX166" fmla="*/ 4953042 w 11455001"/>
              <a:gd name="connsiteY166" fmla="*/ 1975417 h 3167115"/>
              <a:gd name="connsiteX167" fmla="*/ 4916405 w 11455001"/>
              <a:gd name="connsiteY167" fmla="*/ 1988520 h 3167115"/>
              <a:gd name="connsiteX168" fmla="*/ 5180891 w 11455001"/>
              <a:gd name="connsiteY168" fmla="*/ 1977001 h 3167115"/>
              <a:gd name="connsiteX169" fmla="*/ 7914874 w 11455001"/>
              <a:gd name="connsiteY169" fmla="*/ 2515392 h 3167115"/>
              <a:gd name="connsiteX170" fmla="*/ 8815976 w 11455001"/>
              <a:gd name="connsiteY170" fmla="*/ 2608495 h 3167115"/>
              <a:gd name="connsiteX171" fmla="*/ 8850293 w 11455001"/>
              <a:gd name="connsiteY171" fmla="*/ 2611477 h 3167115"/>
              <a:gd name="connsiteX172" fmla="*/ 8886709 w 11455001"/>
              <a:gd name="connsiteY172" fmla="*/ 2619209 h 3167115"/>
              <a:gd name="connsiteX173" fmla="*/ 8629246 w 11455001"/>
              <a:gd name="connsiteY173" fmla="*/ 2620765 h 3167115"/>
              <a:gd name="connsiteX174" fmla="*/ 8398368 w 11455001"/>
              <a:gd name="connsiteY174" fmla="*/ 2654021 h 3167115"/>
              <a:gd name="connsiteX175" fmla="*/ 8961711 w 11455001"/>
              <a:gd name="connsiteY175" fmla="*/ 2784863 h 3167115"/>
              <a:gd name="connsiteX176" fmla="*/ 9122876 w 11455001"/>
              <a:gd name="connsiteY176" fmla="*/ 2831077 h 3167115"/>
              <a:gd name="connsiteX177" fmla="*/ 8612233 w 11455001"/>
              <a:gd name="connsiteY177" fmla="*/ 2847561 h 3167115"/>
              <a:gd name="connsiteX178" fmla="*/ 8612233 w 11455001"/>
              <a:gd name="connsiteY178" fmla="*/ 2847561 h 3167115"/>
              <a:gd name="connsiteX179" fmla="*/ 8791712 w 11455001"/>
              <a:gd name="connsiteY179" fmla="*/ 2887220 h 3167115"/>
              <a:gd name="connsiteX180" fmla="*/ 8613679 w 11455001"/>
              <a:gd name="connsiteY180" fmla="*/ 2909363 h 3167115"/>
              <a:gd name="connsiteX181" fmla="*/ 8738207 w 11455001"/>
              <a:gd name="connsiteY181" fmla="*/ 2968680 h 3167115"/>
              <a:gd name="connsiteX182" fmla="*/ 8683255 w 11455001"/>
              <a:gd name="connsiteY182" fmla="*/ 2988338 h 3167115"/>
              <a:gd name="connsiteX183" fmla="*/ 8837830 w 11455001"/>
              <a:gd name="connsiteY183" fmla="*/ 3016134 h 3167115"/>
              <a:gd name="connsiteX184" fmla="*/ 8696433 w 11455001"/>
              <a:gd name="connsiteY184" fmla="*/ 3025174 h 3167115"/>
              <a:gd name="connsiteX185" fmla="*/ 8536714 w 11455001"/>
              <a:gd name="connsiteY185" fmla="*/ 3040763 h 3167115"/>
              <a:gd name="connsiteX186" fmla="*/ 8425365 w 11455001"/>
              <a:gd name="connsiteY186" fmla="*/ 3018275 h 3167115"/>
              <a:gd name="connsiteX187" fmla="*/ 8333776 w 11455001"/>
              <a:gd name="connsiteY187" fmla="*/ 3051042 h 3167115"/>
              <a:gd name="connsiteX188" fmla="*/ 7981400 w 11455001"/>
              <a:gd name="connsiteY188" fmla="*/ 2990142 h 3167115"/>
              <a:gd name="connsiteX189" fmla="*/ 7597536 w 11455001"/>
              <a:gd name="connsiteY189" fmla="*/ 2898959 h 3167115"/>
              <a:gd name="connsiteX190" fmla="*/ 5586609 w 11455001"/>
              <a:gd name="connsiteY190" fmla="*/ 2475822 h 3167115"/>
              <a:gd name="connsiteX191" fmla="*/ 5119191 w 11455001"/>
              <a:gd name="connsiteY191" fmla="*/ 2497621 h 3167115"/>
              <a:gd name="connsiteX192" fmla="*/ 4848124 w 11455001"/>
              <a:gd name="connsiteY192" fmla="*/ 2490722 h 3167115"/>
              <a:gd name="connsiteX193" fmla="*/ 4308878 w 11455001"/>
              <a:gd name="connsiteY193" fmla="*/ 2600536 h 3167115"/>
              <a:gd name="connsiteX194" fmla="*/ 4210701 w 11455001"/>
              <a:gd name="connsiteY194" fmla="*/ 2614885 h 3167115"/>
              <a:gd name="connsiteX195" fmla="*/ 4222434 w 11455001"/>
              <a:gd name="connsiteY195" fmla="*/ 2589919 h 3167115"/>
              <a:gd name="connsiteX196" fmla="*/ 3756455 w 11455001"/>
              <a:gd name="connsiteY196" fmla="*/ 2673520 h 3167115"/>
              <a:gd name="connsiteX197" fmla="*/ 3498566 w 11455001"/>
              <a:gd name="connsiteY197" fmla="*/ 2703458 h 3167115"/>
              <a:gd name="connsiteX198" fmla="*/ 3370340 w 11455001"/>
              <a:gd name="connsiteY198" fmla="*/ 2749328 h 3167115"/>
              <a:gd name="connsiteX199" fmla="*/ 3382073 w 11455001"/>
              <a:gd name="connsiteY199" fmla="*/ 2724355 h 3167115"/>
              <a:gd name="connsiteX200" fmla="*/ 3418710 w 11455001"/>
              <a:gd name="connsiteY200" fmla="*/ 2711252 h 3167115"/>
              <a:gd name="connsiteX201" fmla="*/ 3382073 w 11455001"/>
              <a:gd name="connsiteY201" fmla="*/ 2724355 h 3167115"/>
              <a:gd name="connsiteX202" fmla="*/ 3350579 w 11455001"/>
              <a:gd name="connsiteY202" fmla="*/ 2694080 h 3167115"/>
              <a:gd name="connsiteX203" fmla="*/ 2995958 w 11455001"/>
              <a:gd name="connsiteY203" fmla="*/ 2800162 h 3167115"/>
              <a:gd name="connsiteX204" fmla="*/ 2061757 w 11455001"/>
              <a:gd name="connsiteY204" fmla="*/ 3134355 h 3167115"/>
              <a:gd name="connsiteX205" fmla="*/ 1970168 w 11455001"/>
              <a:gd name="connsiteY205" fmla="*/ 3167115 h 3167115"/>
              <a:gd name="connsiteX206" fmla="*/ 2048585 w 11455001"/>
              <a:gd name="connsiteY206" fmla="*/ 3097525 h 3167115"/>
              <a:gd name="connsiteX207" fmla="*/ 2481617 w 11455001"/>
              <a:gd name="connsiteY207" fmla="*/ 2921839 h 3167115"/>
              <a:gd name="connsiteX208" fmla="*/ 3165956 w 11455001"/>
              <a:gd name="connsiteY208" fmla="*/ 2697805 h 3167115"/>
              <a:gd name="connsiteX209" fmla="*/ 3343894 w 11455001"/>
              <a:gd name="connsiteY209" fmla="*/ 2642909 h 3167115"/>
              <a:gd name="connsiteX210" fmla="*/ 3369110 w 11455001"/>
              <a:gd name="connsiteY210" fmla="*/ 2628610 h 3167115"/>
              <a:gd name="connsiteX211" fmla="*/ 3376066 w 11455001"/>
              <a:gd name="connsiteY211" fmla="*/ 2628155 h 3167115"/>
              <a:gd name="connsiteX212" fmla="*/ 3385763 w 11455001"/>
              <a:gd name="connsiteY212" fmla="*/ 2619167 h 3167115"/>
              <a:gd name="connsiteX213" fmla="*/ 3369110 w 11455001"/>
              <a:gd name="connsiteY213" fmla="*/ 2628610 h 3167115"/>
              <a:gd name="connsiteX214" fmla="*/ 3348306 w 11455001"/>
              <a:gd name="connsiteY214" fmla="*/ 2629971 h 3167115"/>
              <a:gd name="connsiteX215" fmla="*/ 3305907 w 11455001"/>
              <a:gd name="connsiteY215" fmla="*/ 2626962 h 3167115"/>
              <a:gd name="connsiteX216" fmla="*/ 3036285 w 11455001"/>
              <a:gd name="connsiteY216" fmla="*/ 2681872 h 3167115"/>
              <a:gd name="connsiteX217" fmla="*/ 2828204 w 11455001"/>
              <a:gd name="connsiteY217" fmla="*/ 2735536 h 3167115"/>
              <a:gd name="connsiteX218" fmla="*/ 2516808 w 11455001"/>
              <a:gd name="connsiteY218" fmla="*/ 2846934 h 3167115"/>
              <a:gd name="connsiteX219" fmla="*/ 2345357 w 11455001"/>
              <a:gd name="connsiteY219" fmla="*/ 2887489 h 3167115"/>
              <a:gd name="connsiteX220" fmla="*/ 2748348 w 11455001"/>
              <a:gd name="connsiteY220" fmla="*/ 2743330 h 3167115"/>
              <a:gd name="connsiteX221" fmla="*/ 2778395 w 11455001"/>
              <a:gd name="connsiteY221" fmla="*/ 2711809 h 3167115"/>
              <a:gd name="connsiteX222" fmla="*/ 2936661 w 11455001"/>
              <a:gd name="connsiteY222" fmla="*/ 2634418 h 3167115"/>
              <a:gd name="connsiteX223" fmla="*/ 3039982 w 11455001"/>
              <a:gd name="connsiteY223" fmla="*/ 2576685 h 3167115"/>
              <a:gd name="connsiteX224" fmla="*/ 3149886 w 11455001"/>
              <a:gd name="connsiteY224" fmla="*/ 2537370 h 3167115"/>
              <a:gd name="connsiteX225" fmla="*/ 3123536 w 11455001"/>
              <a:gd name="connsiteY225" fmla="*/ 2463704 h 3167115"/>
              <a:gd name="connsiteX226" fmla="*/ 3594650 w 11455001"/>
              <a:gd name="connsiteY226" fmla="*/ 2336718 h 3167115"/>
              <a:gd name="connsiteX227" fmla="*/ 3673060 w 11455001"/>
              <a:gd name="connsiteY227" fmla="*/ 2267121 h 3167115"/>
              <a:gd name="connsiteX228" fmla="*/ 3293534 w 11455001"/>
              <a:gd name="connsiteY228" fmla="*/ 2361347 h 3167115"/>
              <a:gd name="connsiteX229" fmla="*/ 2987275 w 11455001"/>
              <a:gd name="connsiteY229" fmla="*/ 2429353 h 3167115"/>
              <a:gd name="connsiteX230" fmla="*/ 3163863 w 11455001"/>
              <a:gd name="connsiteY230" fmla="*/ 2345414 h 3167115"/>
              <a:gd name="connsiteX231" fmla="*/ 3267184 w 11455001"/>
              <a:gd name="connsiteY231" fmla="*/ 2287680 h 3167115"/>
              <a:gd name="connsiteX232" fmla="*/ 3523628 w 11455001"/>
              <a:gd name="connsiteY232" fmla="*/ 2195940 h 3167115"/>
              <a:gd name="connsiteX233" fmla="*/ 3187321 w 11455001"/>
              <a:gd name="connsiteY233" fmla="*/ 2295475 h 3167115"/>
              <a:gd name="connsiteX234" fmla="*/ 2563077 w 11455001"/>
              <a:gd name="connsiteY234" fmla="*/ 2456467 h 3167115"/>
              <a:gd name="connsiteX235" fmla="*/ 1622294 w 11455001"/>
              <a:gd name="connsiteY235" fmla="*/ 2772242 h 3167115"/>
              <a:gd name="connsiteX236" fmla="*/ 1420802 w 11455001"/>
              <a:gd name="connsiteY236" fmla="*/ 2844324 h 3167115"/>
              <a:gd name="connsiteX237" fmla="*/ 1542438 w 11455001"/>
              <a:gd name="connsiteY237" fmla="*/ 2780036 h 3167115"/>
              <a:gd name="connsiteX238" fmla="*/ 2170373 w 11455001"/>
              <a:gd name="connsiteY238" fmla="*/ 2513856 h 3167115"/>
              <a:gd name="connsiteX239" fmla="*/ 1968881 w 11455001"/>
              <a:gd name="connsiteY239" fmla="*/ 2585939 h 3167115"/>
              <a:gd name="connsiteX240" fmla="*/ 1492623 w 11455001"/>
              <a:gd name="connsiteY240" fmla="*/ 2756309 h 3167115"/>
              <a:gd name="connsiteX241" fmla="*/ 1151180 w 11455001"/>
              <a:gd name="connsiteY241" fmla="*/ 2899228 h 3167115"/>
              <a:gd name="connsiteX242" fmla="*/ 1291131 w 11455001"/>
              <a:gd name="connsiteY242" fmla="*/ 2828392 h 3167115"/>
              <a:gd name="connsiteX243" fmla="*/ 1124830 w 11455001"/>
              <a:gd name="connsiteY243" fmla="*/ 2825562 h 3167115"/>
              <a:gd name="connsiteX244" fmla="*/ 1246459 w 11455001"/>
              <a:gd name="connsiteY244" fmla="*/ 2761281 h 3167115"/>
              <a:gd name="connsiteX245" fmla="*/ 1258191 w 11455001"/>
              <a:gd name="connsiteY245" fmla="*/ 2736307 h 3167115"/>
              <a:gd name="connsiteX246" fmla="*/ 1659730 w 11455001"/>
              <a:gd name="connsiteY246" fmla="*/ 2530347 h 3167115"/>
              <a:gd name="connsiteX247" fmla="*/ 1659730 w 11455001"/>
              <a:gd name="connsiteY247" fmla="*/ 2530347 h 3167115"/>
              <a:gd name="connsiteX248" fmla="*/ 1494874 w 11455001"/>
              <a:gd name="connsiteY248" fmla="*/ 2589320 h 3167115"/>
              <a:gd name="connsiteX249" fmla="*/ 1683188 w 11455001"/>
              <a:gd name="connsiteY249" fmla="*/ 2480408 h 3167115"/>
              <a:gd name="connsiteX250" fmla="*/ 2116227 w 11455001"/>
              <a:gd name="connsiteY250" fmla="*/ 2304729 h 3167115"/>
              <a:gd name="connsiteX251" fmla="*/ 2604210 w 11455001"/>
              <a:gd name="connsiteY251" fmla="*/ 2109385 h 3167115"/>
              <a:gd name="connsiteX252" fmla="*/ 2389539 w 11455001"/>
              <a:gd name="connsiteY252" fmla="*/ 2144631 h 3167115"/>
              <a:gd name="connsiteX253" fmla="*/ 1418709 w 11455001"/>
              <a:gd name="connsiteY253" fmla="*/ 2491934 h 3167115"/>
              <a:gd name="connsiteX254" fmla="*/ 1065533 w 11455001"/>
              <a:gd name="connsiteY254" fmla="*/ 2659818 h 3167115"/>
              <a:gd name="connsiteX255" fmla="*/ 1210628 w 11455001"/>
              <a:gd name="connsiteY255" fmla="*/ 2545598 h 3167115"/>
              <a:gd name="connsiteX256" fmla="*/ 1064087 w 11455001"/>
              <a:gd name="connsiteY256" fmla="*/ 2598016 h 3167115"/>
              <a:gd name="connsiteX257" fmla="*/ 1067483 w 11455001"/>
              <a:gd name="connsiteY257" fmla="*/ 2578626 h 3167115"/>
              <a:gd name="connsiteX258" fmla="*/ 1070968 w 11455001"/>
              <a:gd name="connsiteY258" fmla="*/ 2569785 h 3167115"/>
              <a:gd name="connsiteX259" fmla="*/ 1075820 w 11455001"/>
              <a:gd name="connsiteY259" fmla="*/ 2573050 h 3167115"/>
              <a:gd name="connsiteX260" fmla="*/ 1071207 w 11455001"/>
              <a:gd name="connsiteY260" fmla="*/ 2569180 h 3167115"/>
              <a:gd name="connsiteX261" fmla="*/ 1070968 w 11455001"/>
              <a:gd name="connsiteY261" fmla="*/ 2569785 h 3167115"/>
              <a:gd name="connsiteX262" fmla="*/ 1067316 w 11455001"/>
              <a:gd name="connsiteY262" fmla="*/ 2567327 h 3167115"/>
              <a:gd name="connsiteX263" fmla="*/ 1039183 w 11455001"/>
              <a:gd name="connsiteY263" fmla="*/ 2586152 h 3167115"/>
              <a:gd name="connsiteX264" fmla="*/ 1159373 w 11455001"/>
              <a:gd name="connsiteY264" fmla="*/ 2460068 h 3167115"/>
              <a:gd name="connsiteX265" fmla="*/ 2110436 w 11455001"/>
              <a:gd name="connsiteY265" fmla="*/ 2057525 h 3167115"/>
              <a:gd name="connsiteX266" fmla="*/ 2605016 w 11455001"/>
              <a:gd name="connsiteY266" fmla="*/ 1880599 h 3167115"/>
              <a:gd name="connsiteX267" fmla="*/ 2323661 w 11455001"/>
              <a:gd name="connsiteY267" fmla="*/ 1960469 h 3167115"/>
              <a:gd name="connsiteX268" fmla="*/ 1938992 w 11455001"/>
              <a:gd name="connsiteY268" fmla="*/ 2098079 h 3167115"/>
              <a:gd name="connsiteX269" fmla="*/ 1163064 w 11455001"/>
              <a:gd name="connsiteY269" fmla="*/ 2354881 h 3167115"/>
              <a:gd name="connsiteX270" fmla="*/ 1004798 w 11455001"/>
              <a:gd name="connsiteY270" fmla="*/ 2432272 h 3167115"/>
              <a:gd name="connsiteX271" fmla="*/ 1126434 w 11455001"/>
              <a:gd name="connsiteY271" fmla="*/ 2367984 h 3167115"/>
              <a:gd name="connsiteX272" fmla="*/ 1399747 w 11455001"/>
              <a:gd name="connsiteY272" fmla="*/ 2207893 h 3167115"/>
              <a:gd name="connsiteX273" fmla="*/ 1478157 w 11455001"/>
              <a:gd name="connsiteY273" fmla="*/ 2138296 h 3167115"/>
              <a:gd name="connsiteX274" fmla="*/ 960126 w 11455001"/>
              <a:gd name="connsiteY274" fmla="*/ 2365161 h 3167115"/>
              <a:gd name="connsiteX275" fmla="*/ 818729 w 11455001"/>
              <a:gd name="connsiteY275" fmla="*/ 2374195 h 3167115"/>
              <a:gd name="connsiteX276" fmla="*/ 958680 w 11455001"/>
              <a:gd name="connsiteY276" fmla="*/ 2303358 h 3167115"/>
              <a:gd name="connsiteX277" fmla="*/ 1786668 w 11455001"/>
              <a:gd name="connsiteY277" fmla="*/ 1903300 h 3167115"/>
              <a:gd name="connsiteX278" fmla="*/ 2073159 w 11455001"/>
              <a:gd name="connsiteY278" fmla="*/ 1780039 h 3167115"/>
              <a:gd name="connsiteX279" fmla="*/ 2274651 w 11455001"/>
              <a:gd name="connsiteY279" fmla="*/ 1707957 h 3167115"/>
              <a:gd name="connsiteX280" fmla="*/ 1986714 w 11455001"/>
              <a:gd name="connsiteY280" fmla="*/ 1769415 h 3167115"/>
              <a:gd name="connsiteX281" fmla="*/ 1770249 w 11455001"/>
              <a:gd name="connsiteY281" fmla="*/ 1864743 h 3167115"/>
              <a:gd name="connsiteX282" fmla="*/ 1753726 w 11455001"/>
              <a:gd name="connsiteY282" fmla="*/ 1863260 h 3167115"/>
              <a:gd name="connsiteX283" fmla="*/ 1762673 w 11455001"/>
              <a:gd name="connsiteY283" fmla="*/ 1860598 h 3167115"/>
              <a:gd name="connsiteX284" fmla="*/ 1753728 w 11455001"/>
              <a:gd name="connsiteY284" fmla="*/ 1811216 h 3167115"/>
              <a:gd name="connsiteX285" fmla="*/ 2314978 w 11455001"/>
              <a:gd name="connsiteY285" fmla="*/ 1589667 h 3167115"/>
              <a:gd name="connsiteX286" fmla="*/ 2864510 w 11455001"/>
              <a:gd name="connsiteY286" fmla="*/ 1393084 h 3167115"/>
              <a:gd name="connsiteX287" fmla="*/ 2981003 w 11455001"/>
              <a:gd name="connsiteY287" fmla="*/ 1372180 h 3167115"/>
              <a:gd name="connsiteX288" fmla="*/ 2882825 w 11455001"/>
              <a:gd name="connsiteY288" fmla="*/ 1386529 h 3167115"/>
              <a:gd name="connsiteX289" fmla="*/ 1795501 w 11455001"/>
              <a:gd name="connsiteY289" fmla="*/ 1754729 h 3167115"/>
              <a:gd name="connsiteX290" fmla="*/ 1300929 w 11455001"/>
              <a:gd name="connsiteY290" fmla="*/ 1931647 h 3167115"/>
              <a:gd name="connsiteX291" fmla="*/ 1106019 w 11455001"/>
              <a:gd name="connsiteY291" fmla="*/ 2022148 h 3167115"/>
              <a:gd name="connsiteX292" fmla="*/ 1044485 w 11455001"/>
              <a:gd name="connsiteY292" fmla="*/ 2023387 h 3167115"/>
              <a:gd name="connsiteX293" fmla="*/ 952896 w 11455001"/>
              <a:gd name="connsiteY293" fmla="*/ 2056155 h 3167115"/>
              <a:gd name="connsiteX294" fmla="*/ 976354 w 11455001"/>
              <a:gd name="connsiteY294" fmla="*/ 2006215 h 3167115"/>
              <a:gd name="connsiteX295" fmla="*/ 871587 w 11455001"/>
              <a:gd name="connsiteY295" fmla="*/ 2002146 h 3167115"/>
              <a:gd name="connsiteX296" fmla="*/ 725047 w 11455001"/>
              <a:gd name="connsiteY296" fmla="*/ 2054571 h 3167115"/>
              <a:gd name="connsiteX297" fmla="*/ 663506 w 11455001"/>
              <a:gd name="connsiteY297" fmla="*/ 2055810 h 3167115"/>
              <a:gd name="connsiteX298" fmla="*/ 620280 w 11455001"/>
              <a:gd name="connsiteY298" fmla="*/ 2050502 h 3167115"/>
              <a:gd name="connsiteX299" fmla="*/ 693554 w 11455001"/>
              <a:gd name="connsiteY299" fmla="*/ 2024289 h 3167115"/>
              <a:gd name="connsiteX300" fmla="*/ 802011 w 11455001"/>
              <a:gd name="connsiteY300" fmla="*/ 1923171 h 3167115"/>
              <a:gd name="connsiteX301" fmla="*/ 917058 w 11455001"/>
              <a:gd name="connsiteY301" fmla="*/ 1840472 h 3167115"/>
              <a:gd name="connsiteX302" fmla="*/ 873839 w 11455001"/>
              <a:gd name="connsiteY302" fmla="*/ 1835156 h 3167115"/>
              <a:gd name="connsiteX303" fmla="*/ 1293692 w 11455001"/>
              <a:gd name="connsiteY303" fmla="*/ 1622641 h 3167115"/>
              <a:gd name="connsiteX304" fmla="*/ 1128837 w 11455001"/>
              <a:gd name="connsiteY304" fmla="*/ 1681621 h 3167115"/>
              <a:gd name="connsiteX305" fmla="*/ 1103933 w 11455001"/>
              <a:gd name="connsiteY305" fmla="*/ 1669757 h 3167115"/>
              <a:gd name="connsiteX306" fmla="*/ 707531 w 11455001"/>
              <a:gd name="connsiteY306" fmla="*/ 1832333 h 3167115"/>
              <a:gd name="connsiteX307" fmla="*/ 774215 w 11455001"/>
              <a:gd name="connsiteY307" fmla="*/ 1787703 h 3167115"/>
              <a:gd name="connsiteX308" fmla="*/ 1182343 w 11455001"/>
              <a:gd name="connsiteY308" fmla="*/ 1600160 h 3167115"/>
              <a:gd name="connsiteX309" fmla="*/ 997720 w 11455001"/>
              <a:gd name="connsiteY309" fmla="*/ 1603885 h 3167115"/>
              <a:gd name="connsiteX310" fmla="*/ 869494 w 11455001"/>
              <a:gd name="connsiteY310" fmla="*/ 1649755 h 3167115"/>
              <a:gd name="connsiteX311" fmla="*/ 704639 w 11455001"/>
              <a:gd name="connsiteY311" fmla="*/ 1708728 h 3167115"/>
              <a:gd name="connsiteX312" fmla="*/ 1306223 w 11455001"/>
              <a:gd name="connsiteY312" fmla="*/ 1368889 h 3167115"/>
              <a:gd name="connsiteX313" fmla="*/ 1592722 w 11455001"/>
              <a:gd name="connsiteY313" fmla="*/ 1245628 h 3167115"/>
              <a:gd name="connsiteX314" fmla="*/ 1579543 w 11455001"/>
              <a:gd name="connsiteY314" fmla="*/ 1208792 h 3167115"/>
              <a:gd name="connsiteX315" fmla="*/ 1348004 w 11455001"/>
              <a:gd name="connsiteY315" fmla="*/ 1312395 h 3167115"/>
              <a:gd name="connsiteX316" fmla="*/ 1043190 w 11455001"/>
              <a:gd name="connsiteY316" fmla="*/ 1442211 h 3167115"/>
              <a:gd name="connsiteX317" fmla="*/ 573522 w 11455001"/>
              <a:gd name="connsiteY317" fmla="*/ 1631000 h 3167115"/>
              <a:gd name="connsiteX318" fmla="*/ 706890 w 11455001"/>
              <a:gd name="connsiteY318" fmla="*/ 1541745 h 3167115"/>
              <a:gd name="connsiteX319" fmla="*/ 1046888 w 11455001"/>
              <a:gd name="connsiteY319" fmla="*/ 1337024 h 3167115"/>
              <a:gd name="connsiteX320" fmla="*/ 1248380 w 11455001"/>
              <a:gd name="connsiteY320" fmla="*/ 1264942 h 3167115"/>
              <a:gd name="connsiteX321" fmla="*/ 1125298 w 11455001"/>
              <a:gd name="connsiteY321" fmla="*/ 1267427 h 3167115"/>
              <a:gd name="connsiteX322" fmla="*/ 1723192 w 11455001"/>
              <a:gd name="connsiteY322" fmla="*/ 1032768 h 3167115"/>
              <a:gd name="connsiteX323" fmla="*/ 1808191 w 11455001"/>
              <a:gd name="connsiteY323" fmla="*/ 981590 h 3167115"/>
              <a:gd name="connsiteX324" fmla="*/ 2161367 w 11455001"/>
              <a:gd name="connsiteY324" fmla="*/ 813698 h 3167115"/>
              <a:gd name="connsiteX325" fmla="*/ 1996505 w 11455001"/>
              <a:gd name="connsiteY325" fmla="*/ 872678 h 3167115"/>
              <a:gd name="connsiteX326" fmla="*/ 1770108 w 11455001"/>
              <a:gd name="connsiteY326" fmla="*/ 932890 h 3167115"/>
              <a:gd name="connsiteX327" fmla="*/ 1989922 w 11455001"/>
              <a:gd name="connsiteY327" fmla="*/ 854260 h 3167115"/>
              <a:gd name="connsiteX328" fmla="*/ 2337955 w 11455001"/>
              <a:gd name="connsiteY328" fmla="*/ 729759 h 3167115"/>
              <a:gd name="connsiteX329" fmla="*/ 2001648 w 11455001"/>
              <a:gd name="connsiteY329" fmla="*/ 829293 h 3167115"/>
              <a:gd name="connsiteX330" fmla="*/ 2104969 w 11455001"/>
              <a:gd name="connsiteY330" fmla="*/ 771560 h 3167115"/>
              <a:gd name="connsiteX331" fmla="*/ 1866840 w 11455001"/>
              <a:gd name="connsiteY331" fmla="*/ 856745 h 3167115"/>
              <a:gd name="connsiteX332" fmla="*/ 1438945 w 11455001"/>
              <a:gd name="connsiteY332" fmla="*/ 989040 h 3167115"/>
              <a:gd name="connsiteX333" fmla="*/ 847640 w 11455001"/>
              <a:gd name="connsiteY333" fmla="*/ 1242117 h 3167115"/>
              <a:gd name="connsiteX334" fmla="*/ 877688 w 11455001"/>
              <a:gd name="connsiteY334" fmla="*/ 1210596 h 3167115"/>
              <a:gd name="connsiteX335" fmla="*/ 1004467 w 11455001"/>
              <a:gd name="connsiteY335" fmla="*/ 1102923 h 3167115"/>
              <a:gd name="connsiteX336" fmla="*/ 778064 w 11455001"/>
              <a:gd name="connsiteY336" fmla="*/ 1163142 h 3167115"/>
              <a:gd name="connsiteX337" fmla="*/ 844748 w 11455001"/>
              <a:gd name="connsiteY337" fmla="*/ 1118511 h 3167115"/>
              <a:gd name="connsiteX338" fmla="*/ 929748 w 11455001"/>
              <a:gd name="connsiteY338" fmla="*/ 1067333 h 3167115"/>
              <a:gd name="connsiteX339" fmla="*/ 649846 w 11455001"/>
              <a:gd name="connsiteY339" fmla="*/ 1209012 h 3167115"/>
              <a:gd name="connsiteX340" fmla="*/ 393395 w 11455001"/>
              <a:gd name="connsiteY340" fmla="*/ 1300745 h 3167115"/>
              <a:gd name="connsiteX341" fmla="*/ 581715 w 11455001"/>
              <a:gd name="connsiteY341" fmla="*/ 1191833 h 3167115"/>
              <a:gd name="connsiteX342" fmla="*/ 545079 w 11455001"/>
              <a:gd name="connsiteY342" fmla="*/ 1204943 h 3167115"/>
              <a:gd name="connsiteX343" fmla="*/ 630078 w 11455001"/>
              <a:gd name="connsiteY343" fmla="*/ 1153757 h 3167115"/>
              <a:gd name="connsiteX344" fmla="*/ 721666 w 11455001"/>
              <a:gd name="connsiteY344" fmla="*/ 1120997 h 3167115"/>
              <a:gd name="connsiteX345" fmla="*/ 800076 w 11455001"/>
              <a:gd name="connsiteY345" fmla="*/ 1051400 h 3167115"/>
              <a:gd name="connsiteX346" fmla="*/ 483537 w 11455001"/>
              <a:gd name="connsiteY346" fmla="*/ 1206182 h 3167115"/>
              <a:gd name="connsiteX347" fmla="*/ 323819 w 11455001"/>
              <a:gd name="connsiteY347" fmla="*/ 1221771 h 3167115"/>
              <a:gd name="connsiteX348" fmla="*/ 158963 w 11455001"/>
              <a:gd name="connsiteY348" fmla="*/ 1280750 h 3167115"/>
              <a:gd name="connsiteX349" fmla="*/ 523872 w 11455001"/>
              <a:gd name="connsiteY349" fmla="*/ 1087892 h 3167115"/>
              <a:gd name="connsiteX350" fmla="*/ 998677 w 11455001"/>
              <a:gd name="connsiteY350" fmla="*/ 855719 h 3167115"/>
              <a:gd name="connsiteX351" fmla="*/ 1010409 w 11455001"/>
              <a:gd name="connsiteY351" fmla="*/ 830746 h 3167115"/>
              <a:gd name="connsiteX352" fmla="*/ 1205312 w 11455001"/>
              <a:gd name="connsiteY352" fmla="*/ 740252 h 3167115"/>
              <a:gd name="connsiteX353" fmla="*/ 1162093 w 11455001"/>
              <a:gd name="connsiteY353" fmla="*/ 734944 h 3167115"/>
              <a:gd name="connsiteX354" fmla="*/ 820643 w 11455001"/>
              <a:gd name="connsiteY354" fmla="*/ 877862 h 3167115"/>
              <a:gd name="connsiteX355" fmla="*/ 735644 w 11455001"/>
              <a:gd name="connsiteY355" fmla="*/ 929041 h 3167115"/>
              <a:gd name="connsiteX356" fmla="*/ 740787 w 11455001"/>
              <a:gd name="connsiteY356" fmla="*/ 885657 h 3167115"/>
              <a:gd name="connsiteX357" fmla="*/ 709490 w 11455001"/>
              <a:gd name="connsiteY357" fmla="*/ 888414 h 3167115"/>
              <a:gd name="connsiteX358" fmla="*/ 663016 w 11455001"/>
              <a:gd name="connsiteY358" fmla="*/ 908167 h 3167115"/>
              <a:gd name="connsiteX359" fmla="*/ 673185 w 11455001"/>
              <a:gd name="connsiteY359" fmla="*/ 903347 h 3167115"/>
              <a:gd name="connsiteX360" fmla="*/ 819197 w 11455001"/>
              <a:gd name="connsiteY360" fmla="*/ 816060 h 3167115"/>
              <a:gd name="connsiteX361" fmla="*/ 307755 w 11455001"/>
              <a:gd name="connsiteY361" fmla="*/ 1061336 h 3167115"/>
              <a:gd name="connsiteX362" fmla="*/ 47992 w 11455001"/>
              <a:gd name="connsiteY362" fmla="*/ 1171789 h 3167115"/>
              <a:gd name="connsiteX363" fmla="*/ 0 w 11455001"/>
              <a:gd name="connsiteY363" fmla="*/ 1190862 h 3167115"/>
              <a:gd name="connsiteX364" fmla="*/ 0 w 11455001"/>
              <a:gd name="connsiteY364" fmla="*/ 1135213 h 3167115"/>
              <a:gd name="connsiteX365" fmla="*/ 853 w 11455001"/>
              <a:gd name="connsiteY365" fmla="*/ 1134772 h 3167115"/>
              <a:gd name="connsiteX366" fmla="*/ 111399 w 11455001"/>
              <a:gd name="connsiteY366" fmla="*/ 1090034 h 3167115"/>
              <a:gd name="connsiteX367" fmla="*/ 1496 w 11455001"/>
              <a:gd name="connsiteY367" fmla="*/ 1129349 h 3167115"/>
              <a:gd name="connsiteX368" fmla="*/ 0 w 11455001"/>
              <a:gd name="connsiteY368" fmla="*/ 1129428 h 3167115"/>
              <a:gd name="connsiteX369" fmla="*/ 0 w 11455001"/>
              <a:gd name="connsiteY369" fmla="*/ 1044615 h 3167115"/>
              <a:gd name="connsiteX370" fmla="*/ 22405 w 11455001"/>
              <a:gd name="connsiteY370" fmla="*/ 1036181 h 3167115"/>
              <a:gd name="connsiteX371" fmla="*/ 115097 w 11455001"/>
              <a:gd name="connsiteY371" fmla="*/ 984847 h 3167115"/>
              <a:gd name="connsiteX372" fmla="*/ 193507 w 11455001"/>
              <a:gd name="connsiteY372" fmla="*/ 915250 h 3167115"/>
              <a:gd name="connsiteX373" fmla="*/ 521779 w 11455001"/>
              <a:gd name="connsiteY373" fmla="*/ 735502 h 3167115"/>
              <a:gd name="connsiteX374" fmla="*/ 881544 w 11455001"/>
              <a:gd name="connsiteY374" fmla="*/ 586028 h 3167115"/>
              <a:gd name="connsiteX375" fmla="*/ 765051 w 11455001"/>
              <a:gd name="connsiteY375" fmla="*/ 606925 h 3167115"/>
              <a:gd name="connsiteX376" fmla="*/ 103425 w 11455001"/>
              <a:gd name="connsiteY376" fmla="*/ 934169 h 3167115"/>
              <a:gd name="connsiteX377" fmla="*/ 0 w 11455001"/>
              <a:gd name="connsiteY377" fmla="*/ 980204 h 3167115"/>
              <a:gd name="connsiteX378" fmla="*/ 0 w 11455001"/>
              <a:gd name="connsiteY378" fmla="*/ 915305 h 3167115"/>
              <a:gd name="connsiteX379" fmla="*/ 114093 w 11455001"/>
              <a:gd name="connsiteY379" fmla="*/ 855698 h 3167115"/>
              <a:gd name="connsiteX380" fmla="*/ 951919 w 11455001"/>
              <a:gd name="connsiteY380" fmla="*/ 436210 h 3167115"/>
              <a:gd name="connsiteX381" fmla="*/ 733026 w 11455001"/>
              <a:gd name="connsiteY381" fmla="*/ 524741 h 3167115"/>
              <a:gd name="connsiteX382" fmla="*/ 695484 w 11455001"/>
              <a:gd name="connsiteY382" fmla="*/ 527949 h 3167115"/>
              <a:gd name="connsiteX383" fmla="*/ 703200 w 11455001"/>
              <a:gd name="connsiteY383" fmla="*/ 525190 h 3167115"/>
              <a:gd name="connsiteX384" fmla="*/ 713790 w 11455001"/>
              <a:gd name="connsiteY384" fmla="*/ 521402 h 3167115"/>
              <a:gd name="connsiteX385" fmla="*/ 597297 w 11455001"/>
              <a:gd name="connsiteY385" fmla="*/ 542299 h 3167115"/>
              <a:gd name="connsiteX386" fmla="*/ 340853 w 11455001"/>
              <a:gd name="connsiteY386" fmla="*/ 634039 h 3167115"/>
              <a:gd name="connsiteX387" fmla="*/ 937294 w 11455001"/>
              <a:gd name="connsiteY387" fmla="*/ 337578 h 3167115"/>
              <a:gd name="connsiteX388" fmla="*/ 765850 w 11455001"/>
              <a:gd name="connsiteY388" fmla="*/ 378139 h 3167115"/>
              <a:gd name="connsiteX389" fmla="*/ 479358 w 11455001"/>
              <a:gd name="connsiteY389" fmla="*/ 501401 h 3167115"/>
              <a:gd name="connsiteX390" fmla="*/ 454454 w 11455001"/>
              <a:gd name="connsiteY390" fmla="*/ 489537 h 3167115"/>
              <a:gd name="connsiteX391" fmla="*/ 569501 w 11455001"/>
              <a:gd name="connsiteY391" fmla="*/ 406838 h 3167115"/>
              <a:gd name="connsiteX392" fmla="*/ 307907 w 11455001"/>
              <a:gd name="connsiteY392" fmla="*/ 541955 h 3167115"/>
              <a:gd name="connsiteX393" fmla="*/ 94689 w 11455001"/>
              <a:gd name="connsiteY393" fmla="*/ 639011 h 3167115"/>
              <a:gd name="connsiteX394" fmla="*/ 143051 w 11455001"/>
              <a:gd name="connsiteY394" fmla="*/ 600935 h 3167115"/>
              <a:gd name="connsiteX395" fmla="*/ 81510 w 11455001"/>
              <a:gd name="connsiteY395" fmla="*/ 602174 h 3167115"/>
              <a:gd name="connsiteX396" fmla="*/ 45992 w 11455001"/>
              <a:gd name="connsiteY396" fmla="*/ 615692 h 3167115"/>
              <a:gd name="connsiteX397" fmla="*/ 0 w 11455001"/>
              <a:gd name="connsiteY397" fmla="*/ 633884 h 3167115"/>
              <a:gd name="connsiteX398" fmla="*/ 0 w 11455001"/>
              <a:gd name="connsiteY398" fmla="*/ 482320 h 3167115"/>
              <a:gd name="connsiteX399" fmla="*/ 97303 w 11455001"/>
              <a:gd name="connsiteY399" fmla="*/ 434239 h 3167115"/>
              <a:gd name="connsiteX400" fmla="*/ 223713 w 11455001"/>
              <a:gd name="connsiteY400" fmla="*/ 364348 h 3167115"/>
              <a:gd name="connsiteX401" fmla="*/ 655299 w 11455001"/>
              <a:gd name="connsiteY401" fmla="*/ 126866 h 3167115"/>
              <a:gd name="connsiteX402" fmla="*/ 842022 w 11455001"/>
              <a:gd name="connsiteY402" fmla="*/ 33575 h 3167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</a:cxnLst>
            <a:rect l="l" t="t" r="r" b="b"/>
            <a:pathLst>
              <a:path w="11455001" h="3167115">
                <a:moveTo>
                  <a:pt x="8902422" y="2619119"/>
                </a:moveTo>
                <a:cubicBezTo>
                  <a:pt x="8948939" y="2633634"/>
                  <a:pt x="8931911" y="2629344"/>
                  <a:pt x="8900955" y="2622238"/>
                </a:cubicBezTo>
                <a:lnTo>
                  <a:pt x="8886709" y="2619209"/>
                </a:lnTo>
                <a:close/>
                <a:moveTo>
                  <a:pt x="2335235" y="2454884"/>
                </a:moveTo>
                <a:cubicBezTo>
                  <a:pt x="2335235" y="2454884"/>
                  <a:pt x="2298598" y="2467986"/>
                  <a:pt x="2225325" y="2494199"/>
                </a:cubicBezTo>
                <a:cubicBezTo>
                  <a:pt x="2261961" y="2481096"/>
                  <a:pt x="2316913" y="2461438"/>
                  <a:pt x="2335235" y="2454884"/>
                </a:cubicBezTo>
                <a:close/>
                <a:moveTo>
                  <a:pt x="1730263" y="1861155"/>
                </a:moveTo>
                <a:lnTo>
                  <a:pt x="1753726" y="1863260"/>
                </a:lnTo>
                <a:lnTo>
                  <a:pt x="1747828" y="1865015"/>
                </a:lnTo>
                <a:cubicBezTo>
                  <a:pt x="1742385" y="1865258"/>
                  <a:pt x="1736490" y="1864121"/>
                  <a:pt x="1730263" y="1861155"/>
                </a:cubicBezTo>
                <a:close/>
                <a:moveTo>
                  <a:pt x="10416373" y="1842537"/>
                </a:moveTo>
                <a:cubicBezTo>
                  <a:pt x="10415802" y="1842737"/>
                  <a:pt x="10399683" y="1844610"/>
                  <a:pt x="10377430" y="1847378"/>
                </a:cubicBezTo>
                <a:lnTo>
                  <a:pt x="10324124" y="1854573"/>
                </a:lnTo>
                <a:lnTo>
                  <a:pt x="10362041" y="1847688"/>
                </a:lnTo>
                <a:cubicBezTo>
                  <a:pt x="10401969" y="1843791"/>
                  <a:pt x="10416945" y="1842331"/>
                  <a:pt x="10416373" y="1842537"/>
                </a:cubicBezTo>
                <a:close/>
                <a:moveTo>
                  <a:pt x="660385" y="909415"/>
                </a:moveTo>
                <a:lnTo>
                  <a:pt x="608691" y="938751"/>
                </a:lnTo>
                <a:cubicBezTo>
                  <a:pt x="591815" y="949332"/>
                  <a:pt x="576290" y="960078"/>
                  <a:pt x="564199" y="969596"/>
                </a:cubicBezTo>
                <a:cubicBezTo>
                  <a:pt x="472610" y="1002363"/>
                  <a:pt x="405926" y="1046987"/>
                  <a:pt x="350974" y="1066651"/>
                </a:cubicBezTo>
                <a:cubicBezTo>
                  <a:pt x="484343" y="977390"/>
                  <a:pt x="527562" y="982705"/>
                  <a:pt x="612561" y="931527"/>
                </a:cubicBezTo>
                <a:cubicBezTo>
                  <a:pt x="614852" y="930707"/>
                  <a:pt x="622088" y="927469"/>
                  <a:pt x="632711" y="922533"/>
                </a:cubicBezTo>
                <a:close/>
                <a:moveTo>
                  <a:pt x="663016" y="908167"/>
                </a:moveTo>
                <a:lnTo>
                  <a:pt x="660385" y="909415"/>
                </a:lnTo>
                <a:lnTo>
                  <a:pt x="661290" y="908901"/>
                </a:lnTo>
                <a:close/>
                <a:moveTo>
                  <a:pt x="340853" y="634039"/>
                </a:moveTo>
                <a:cubicBezTo>
                  <a:pt x="230943" y="673355"/>
                  <a:pt x="285894" y="653697"/>
                  <a:pt x="340853" y="634039"/>
                </a:cubicBezTo>
                <a:close/>
                <a:moveTo>
                  <a:pt x="695484" y="527949"/>
                </a:moveTo>
                <a:lnTo>
                  <a:pt x="684025" y="532048"/>
                </a:lnTo>
                <a:cubicBezTo>
                  <a:pt x="672577" y="536142"/>
                  <a:pt x="667999" y="537779"/>
                  <a:pt x="695475" y="527950"/>
                </a:cubicBezTo>
                <a:close/>
                <a:moveTo>
                  <a:pt x="9320319" y="415701"/>
                </a:moveTo>
                <a:cubicBezTo>
                  <a:pt x="9308048" y="417494"/>
                  <a:pt x="9294310" y="422409"/>
                  <a:pt x="9275992" y="428960"/>
                </a:cubicBezTo>
                <a:cubicBezTo>
                  <a:pt x="9282581" y="447378"/>
                  <a:pt x="9337533" y="427721"/>
                  <a:pt x="9355848" y="421166"/>
                </a:cubicBezTo>
                <a:cubicBezTo>
                  <a:pt x="9343395" y="415234"/>
                  <a:pt x="9332590" y="413907"/>
                  <a:pt x="9320319" y="415701"/>
                </a:cubicBezTo>
                <a:close/>
                <a:moveTo>
                  <a:pt x="917487" y="0"/>
                </a:moveTo>
                <a:lnTo>
                  <a:pt x="11299954" y="0"/>
                </a:lnTo>
                <a:lnTo>
                  <a:pt x="11149607" y="49530"/>
                </a:lnTo>
                <a:cubicBezTo>
                  <a:pt x="10596424" y="221453"/>
                  <a:pt x="10052962" y="348353"/>
                  <a:pt x="9577107" y="404331"/>
                </a:cubicBezTo>
                <a:cubicBezTo>
                  <a:pt x="10146378" y="327920"/>
                  <a:pt x="10710607" y="237408"/>
                  <a:pt x="11293364" y="82614"/>
                </a:cubicBezTo>
                <a:lnTo>
                  <a:pt x="11455001" y="37256"/>
                </a:lnTo>
                <a:lnTo>
                  <a:pt x="11455001" y="145511"/>
                </a:lnTo>
                <a:lnTo>
                  <a:pt x="11320816" y="196016"/>
                </a:lnTo>
                <a:cubicBezTo>
                  <a:pt x="11284179" y="209119"/>
                  <a:pt x="11210912" y="235331"/>
                  <a:pt x="11158246" y="254169"/>
                </a:cubicBezTo>
                <a:lnTo>
                  <a:pt x="11119323" y="268091"/>
                </a:lnTo>
                <a:lnTo>
                  <a:pt x="11119317" y="268091"/>
                </a:lnTo>
                <a:lnTo>
                  <a:pt x="11105050" y="273196"/>
                </a:lnTo>
                <a:lnTo>
                  <a:pt x="11101862" y="274336"/>
                </a:lnTo>
                <a:cubicBezTo>
                  <a:pt x="11097425" y="275923"/>
                  <a:pt x="11096065" y="276410"/>
                  <a:pt x="11098676" y="275477"/>
                </a:cubicBezTo>
                <a:lnTo>
                  <a:pt x="11105050" y="273196"/>
                </a:lnTo>
                <a:lnTo>
                  <a:pt x="11119323" y="268091"/>
                </a:lnTo>
                <a:lnTo>
                  <a:pt x="11388478" y="226339"/>
                </a:lnTo>
                <a:lnTo>
                  <a:pt x="11455001" y="205987"/>
                </a:lnTo>
                <a:lnTo>
                  <a:pt x="11455001" y="220821"/>
                </a:lnTo>
                <a:lnTo>
                  <a:pt x="11355962" y="250950"/>
                </a:lnTo>
                <a:cubicBezTo>
                  <a:pt x="11210707" y="292525"/>
                  <a:pt x="11068386" y="327859"/>
                  <a:pt x="10942736" y="352037"/>
                </a:cubicBezTo>
                <a:cubicBezTo>
                  <a:pt x="9958726" y="662503"/>
                  <a:pt x="8932297" y="738868"/>
                  <a:pt x="8037783" y="664176"/>
                </a:cubicBezTo>
                <a:cubicBezTo>
                  <a:pt x="8024612" y="627347"/>
                  <a:pt x="8006290" y="633895"/>
                  <a:pt x="8006290" y="633895"/>
                </a:cubicBezTo>
                <a:cubicBezTo>
                  <a:pt x="8019468" y="670731"/>
                  <a:pt x="8019468" y="670731"/>
                  <a:pt x="8037783" y="664176"/>
                </a:cubicBezTo>
                <a:cubicBezTo>
                  <a:pt x="8636324" y="720106"/>
                  <a:pt x="9301543" y="731412"/>
                  <a:pt x="9988774" y="630982"/>
                </a:cubicBezTo>
                <a:cubicBezTo>
                  <a:pt x="10105267" y="610078"/>
                  <a:pt x="10448156" y="528962"/>
                  <a:pt x="10221760" y="589182"/>
                </a:cubicBezTo>
                <a:cubicBezTo>
                  <a:pt x="10068630" y="623188"/>
                  <a:pt x="10136760" y="640360"/>
                  <a:pt x="10210027" y="614148"/>
                </a:cubicBezTo>
                <a:cubicBezTo>
                  <a:pt x="10314794" y="618217"/>
                  <a:pt x="10376335" y="616977"/>
                  <a:pt x="10449602" y="590765"/>
                </a:cubicBezTo>
                <a:cubicBezTo>
                  <a:pt x="10449602" y="590765"/>
                  <a:pt x="10572684" y="588280"/>
                  <a:pt x="10584416" y="563313"/>
                </a:cubicBezTo>
                <a:cubicBezTo>
                  <a:pt x="10591006" y="581725"/>
                  <a:pt x="10499417" y="614492"/>
                  <a:pt x="10481095" y="621047"/>
                </a:cubicBezTo>
                <a:cubicBezTo>
                  <a:pt x="10327973" y="655047"/>
                  <a:pt x="10119891" y="708711"/>
                  <a:pt x="9935268" y="712443"/>
                </a:cubicBezTo>
                <a:cubicBezTo>
                  <a:pt x="9402613" y="840668"/>
                  <a:pt x="8878791" y="820329"/>
                  <a:pt x="8423100" y="817161"/>
                </a:cubicBezTo>
                <a:cubicBezTo>
                  <a:pt x="8534449" y="839642"/>
                  <a:pt x="8664120" y="855575"/>
                  <a:pt x="8768888" y="859644"/>
                </a:cubicBezTo>
                <a:cubicBezTo>
                  <a:pt x="9267798" y="868120"/>
                  <a:pt x="9838536" y="788587"/>
                  <a:pt x="10336001" y="735267"/>
                </a:cubicBezTo>
                <a:cubicBezTo>
                  <a:pt x="10121337" y="770513"/>
                  <a:pt x="9913256" y="824178"/>
                  <a:pt x="9735222" y="846321"/>
                </a:cubicBezTo>
                <a:cubicBezTo>
                  <a:pt x="9735222" y="846321"/>
                  <a:pt x="9434106" y="870950"/>
                  <a:pt x="9563771" y="886882"/>
                </a:cubicBezTo>
                <a:cubicBezTo>
                  <a:pt x="9643633" y="879088"/>
                  <a:pt x="9625312" y="885636"/>
                  <a:pt x="9741804" y="864739"/>
                </a:cubicBezTo>
                <a:cubicBezTo>
                  <a:pt x="9815078" y="838527"/>
                  <a:pt x="9913256" y="824178"/>
                  <a:pt x="9993112" y="816383"/>
                </a:cubicBezTo>
                <a:cubicBezTo>
                  <a:pt x="10202639" y="824522"/>
                  <a:pt x="9884654" y="917501"/>
                  <a:pt x="9848017" y="930611"/>
                </a:cubicBezTo>
                <a:cubicBezTo>
                  <a:pt x="9884654" y="917501"/>
                  <a:pt x="10142544" y="887564"/>
                  <a:pt x="10160866" y="881009"/>
                </a:cubicBezTo>
                <a:cubicBezTo>
                  <a:pt x="9726381" y="994892"/>
                  <a:pt x="9375457" y="995794"/>
                  <a:pt x="8994478" y="1028217"/>
                </a:cubicBezTo>
                <a:cubicBezTo>
                  <a:pt x="9345409" y="1027315"/>
                  <a:pt x="9609888" y="1015796"/>
                  <a:pt x="9984278" y="964955"/>
                </a:cubicBezTo>
                <a:cubicBezTo>
                  <a:pt x="10217263" y="923154"/>
                  <a:pt x="10235578" y="916599"/>
                  <a:pt x="10511790" y="880114"/>
                </a:cubicBezTo>
                <a:cubicBezTo>
                  <a:pt x="10530105" y="873559"/>
                  <a:pt x="11032720" y="776855"/>
                  <a:pt x="11032720" y="776855"/>
                </a:cubicBezTo>
                <a:cubicBezTo>
                  <a:pt x="11039302" y="795266"/>
                  <a:pt x="10984350" y="814924"/>
                  <a:pt x="10984350" y="814924"/>
                </a:cubicBezTo>
                <a:cubicBezTo>
                  <a:pt x="10935988" y="853000"/>
                  <a:pt x="10856132" y="860794"/>
                  <a:pt x="10782858" y="887006"/>
                </a:cubicBezTo>
                <a:cubicBezTo>
                  <a:pt x="10538140" y="953780"/>
                  <a:pt x="10311744" y="1013992"/>
                  <a:pt x="10060436" y="1062348"/>
                </a:cubicBezTo>
                <a:cubicBezTo>
                  <a:pt x="10023807" y="1075451"/>
                  <a:pt x="9900725" y="1077936"/>
                  <a:pt x="9888992" y="1102909"/>
                </a:cubicBezTo>
                <a:cubicBezTo>
                  <a:pt x="9895581" y="1121321"/>
                  <a:pt x="10073615" y="1099177"/>
                  <a:pt x="10091930" y="1092629"/>
                </a:cubicBezTo>
                <a:cubicBezTo>
                  <a:pt x="10294875" y="1082350"/>
                  <a:pt x="9933664" y="1170021"/>
                  <a:pt x="9872123" y="1171260"/>
                </a:cubicBezTo>
                <a:cubicBezTo>
                  <a:pt x="9767356" y="1167191"/>
                  <a:pt x="9516055" y="1215546"/>
                  <a:pt x="9639137" y="1213061"/>
                </a:cubicBezTo>
                <a:cubicBezTo>
                  <a:pt x="9848665" y="1221199"/>
                  <a:pt x="9995205" y="1168774"/>
                  <a:pt x="10186410" y="1183468"/>
                </a:cubicBezTo>
                <a:cubicBezTo>
                  <a:pt x="10321225" y="1156016"/>
                  <a:pt x="10174685" y="1208434"/>
                  <a:pt x="10119733" y="1228091"/>
                </a:cubicBezTo>
                <a:cubicBezTo>
                  <a:pt x="9929966" y="1275208"/>
                  <a:pt x="9893330" y="1288310"/>
                  <a:pt x="9715296" y="1310454"/>
                </a:cubicBezTo>
                <a:cubicBezTo>
                  <a:pt x="9653755" y="1311693"/>
                  <a:pt x="9414180" y="1335082"/>
                  <a:pt x="9555584" y="1326042"/>
                </a:cubicBezTo>
                <a:cubicBezTo>
                  <a:pt x="9598803" y="1331351"/>
                  <a:pt x="9696981" y="1317008"/>
                  <a:pt x="9765111" y="1334180"/>
                </a:cubicBezTo>
                <a:cubicBezTo>
                  <a:pt x="9881604" y="1313277"/>
                  <a:pt x="9986364" y="1317346"/>
                  <a:pt x="10066227" y="1309552"/>
                </a:cubicBezTo>
                <a:cubicBezTo>
                  <a:pt x="10170987" y="1313621"/>
                  <a:pt x="10317528" y="1261196"/>
                  <a:pt x="10415705" y="1246854"/>
                </a:cubicBezTo>
                <a:cubicBezTo>
                  <a:pt x="10557102" y="1237813"/>
                  <a:pt x="10312384" y="1304587"/>
                  <a:pt x="10325563" y="1341417"/>
                </a:cubicBezTo>
                <a:cubicBezTo>
                  <a:pt x="10307248" y="1347972"/>
                  <a:pt x="10380515" y="1321759"/>
                  <a:pt x="10380515" y="1321759"/>
                </a:cubicBezTo>
                <a:cubicBezTo>
                  <a:pt x="10320419" y="1384801"/>
                  <a:pt x="10288926" y="1354520"/>
                  <a:pt x="10179022" y="1393842"/>
                </a:cubicBezTo>
                <a:cubicBezTo>
                  <a:pt x="10210516" y="1424116"/>
                  <a:pt x="10338741" y="1378246"/>
                  <a:pt x="10228838" y="1417569"/>
                </a:cubicBezTo>
                <a:cubicBezTo>
                  <a:pt x="10137249" y="1450329"/>
                  <a:pt x="9927722" y="1442190"/>
                  <a:pt x="9861038" y="1486821"/>
                </a:cubicBezTo>
                <a:cubicBezTo>
                  <a:pt x="9836133" y="1474958"/>
                  <a:pt x="9774592" y="1476197"/>
                  <a:pt x="9737955" y="1489307"/>
                </a:cubicBezTo>
                <a:cubicBezTo>
                  <a:pt x="9762860" y="1501170"/>
                  <a:pt x="9824401" y="1499924"/>
                  <a:pt x="9861038" y="1486821"/>
                </a:cubicBezTo>
                <a:cubicBezTo>
                  <a:pt x="10009024" y="1496199"/>
                  <a:pt x="10162153" y="1462192"/>
                  <a:pt x="10333598" y="1421631"/>
                </a:cubicBezTo>
                <a:cubicBezTo>
                  <a:pt x="9893977" y="1578898"/>
                  <a:pt x="9549635" y="1598219"/>
                  <a:pt x="9162074" y="1612223"/>
                </a:cubicBezTo>
                <a:cubicBezTo>
                  <a:pt x="8872691" y="1611879"/>
                  <a:pt x="8558396" y="1599671"/>
                  <a:pt x="8280739" y="1574361"/>
                </a:cubicBezTo>
                <a:cubicBezTo>
                  <a:pt x="7818465" y="1552775"/>
                  <a:pt x="7471232" y="1448491"/>
                  <a:pt x="7050724" y="1370418"/>
                </a:cubicBezTo>
                <a:cubicBezTo>
                  <a:pt x="7000916" y="1346691"/>
                  <a:pt x="6685176" y="1272681"/>
                  <a:pt x="6648546" y="1285790"/>
                </a:cubicBezTo>
                <a:cubicBezTo>
                  <a:pt x="6630224" y="1292345"/>
                  <a:pt x="6655128" y="1304209"/>
                  <a:pt x="6673450" y="1297654"/>
                </a:cubicBezTo>
                <a:cubicBezTo>
                  <a:pt x="6766485" y="1326689"/>
                  <a:pt x="6952554" y="1384767"/>
                  <a:pt x="7014094" y="1383521"/>
                </a:cubicBezTo>
                <a:cubicBezTo>
                  <a:pt x="7454356" y="1516848"/>
                  <a:pt x="7788418" y="1584303"/>
                  <a:pt x="8245555" y="1649273"/>
                </a:cubicBezTo>
                <a:cubicBezTo>
                  <a:pt x="8789137" y="1724860"/>
                  <a:pt x="9318095" y="1701822"/>
                  <a:pt x="9908601" y="1677538"/>
                </a:cubicBezTo>
                <a:cubicBezTo>
                  <a:pt x="9945231" y="1664428"/>
                  <a:pt x="10025094" y="1656634"/>
                  <a:pt x="10043409" y="1650079"/>
                </a:cubicBezTo>
                <a:cubicBezTo>
                  <a:pt x="10043409" y="1650079"/>
                  <a:pt x="9933506" y="1689401"/>
                  <a:pt x="10031683" y="1675052"/>
                </a:cubicBezTo>
                <a:cubicBezTo>
                  <a:pt x="10111539" y="1667258"/>
                  <a:pt x="10307888" y="1638560"/>
                  <a:pt x="10351114" y="1643868"/>
                </a:cubicBezTo>
                <a:cubicBezTo>
                  <a:pt x="9855095" y="1758991"/>
                  <a:pt x="9405987" y="1774242"/>
                  <a:pt x="8931980" y="1777623"/>
                </a:cubicBezTo>
                <a:cubicBezTo>
                  <a:pt x="8931980" y="1777623"/>
                  <a:pt x="8931980" y="1777623"/>
                  <a:pt x="8913665" y="1784177"/>
                </a:cubicBezTo>
                <a:cubicBezTo>
                  <a:pt x="8907076" y="1765759"/>
                  <a:pt x="8895343" y="1790732"/>
                  <a:pt x="8870439" y="1778869"/>
                </a:cubicBezTo>
                <a:cubicBezTo>
                  <a:pt x="8877028" y="1797287"/>
                  <a:pt x="8895343" y="1790732"/>
                  <a:pt x="8913665" y="1784177"/>
                </a:cubicBezTo>
                <a:cubicBezTo>
                  <a:pt x="8920255" y="1802596"/>
                  <a:pt x="8931980" y="1777623"/>
                  <a:pt x="8931980" y="1777623"/>
                </a:cubicBezTo>
                <a:cubicBezTo>
                  <a:pt x="9173001" y="1816043"/>
                  <a:pt x="9412576" y="1792660"/>
                  <a:pt x="9628692" y="1819210"/>
                </a:cubicBezTo>
                <a:cubicBezTo>
                  <a:pt x="9720281" y="1786450"/>
                  <a:pt x="9758364" y="1835143"/>
                  <a:pt x="9703412" y="1854800"/>
                </a:cubicBezTo>
                <a:cubicBezTo>
                  <a:pt x="9575186" y="1900670"/>
                  <a:pt x="9315851" y="1868805"/>
                  <a:pt x="9224262" y="1901572"/>
                </a:cubicBezTo>
                <a:cubicBezTo>
                  <a:pt x="9211084" y="1864736"/>
                  <a:pt x="9192769" y="1871291"/>
                  <a:pt x="9192769" y="1871291"/>
                </a:cubicBezTo>
                <a:lnTo>
                  <a:pt x="9168038" y="1880138"/>
                </a:lnTo>
                <a:lnTo>
                  <a:pt x="9137817" y="1890948"/>
                </a:lnTo>
                <a:cubicBezTo>
                  <a:pt x="9137817" y="1890948"/>
                  <a:pt x="9146974" y="1887672"/>
                  <a:pt x="9158422" y="1883577"/>
                </a:cubicBezTo>
                <a:lnTo>
                  <a:pt x="9168038" y="1880138"/>
                </a:lnTo>
                <a:lnTo>
                  <a:pt x="9179029" y="1876206"/>
                </a:lnTo>
                <a:cubicBezTo>
                  <a:pt x="9188189" y="1872929"/>
                  <a:pt x="9192769" y="1871291"/>
                  <a:pt x="9192769" y="1871291"/>
                </a:cubicBezTo>
                <a:cubicBezTo>
                  <a:pt x="9205940" y="1908120"/>
                  <a:pt x="9224262" y="1901572"/>
                  <a:pt x="9224262" y="1901572"/>
                </a:cubicBezTo>
                <a:cubicBezTo>
                  <a:pt x="9347344" y="1899087"/>
                  <a:pt x="9427200" y="1891292"/>
                  <a:pt x="9538550" y="1913773"/>
                </a:cubicBezTo>
                <a:cubicBezTo>
                  <a:pt x="9575186" y="1900670"/>
                  <a:pt x="9888035" y="1851075"/>
                  <a:pt x="9894624" y="1869493"/>
                </a:cubicBezTo>
                <a:cubicBezTo>
                  <a:pt x="9894624" y="1869493"/>
                  <a:pt x="9613269" y="1949363"/>
                  <a:pt x="9729762" y="1928466"/>
                </a:cubicBezTo>
                <a:cubicBezTo>
                  <a:pt x="9914385" y="1924741"/>
                  <a:pt x="10085830" y="1884180"/>
                  <a:pt x="10245548" y="1868591"/>
                </a:cubicBezTo>
                <a:cubicBezTo>
                  <a:pt x="10254706" y="1865314"/>
                  <a:pt x="10276546" y="1861396"/>
                  <a:pt x="10301664" y="1857603"/>
                </a:cubicBezTo>
                <a:lnTo>
                  <a:pt x="10324124" y="1854573"/>
                </a:lnTo>
                <a:lnTo>
                  <a:pt x="9772706" y="1954651"/>
                </a:lnTo>
                <a:cubicBezTo>
                  <a:pt x="9590734" y="1973007"/>
                  <a:pt x="9416920" y="1978061"/>
                  <a:pt x="9232297" y="1981786"/>
                </a:cubicBezTo>
                <a:cubicBezTo>
                  <a:pt x="9207393" y="1969923"/>
                  <a:pt x="9011037" y="1998621"/>
                  <a:pt x="9090893" y="1990827"/>
                </a:cubicBezTo>
                <a:cubicBezTo>
                  <a:pt x="9245469" y="2018623"/>
                  <a:pt x="9411777" y="2021446"/>
                  <a:pt x="9571496" y="2005857"/>
                </a:cubicBezTo>
                <a:cubicBezTo>
                  <a:pt x="9418366" y="2039864"/>
                  <a:pt x="9288695" y="2023931"/>
                  <a:pt x="9135565" y="2057938"/>
                </a:cubicBezTo>
                <a:cubicBezTo>
                  <a:pt x="9233743" y="2043589"/>
                  <a:pt x="9301874" y="2060761"/>
                  <a:pt x="9388319" y="2071385"/>
                </a:cubicBezTo>
                <a:cubicBezTo>
                  <a:pt x="9296730" y="2104145"/>
                  <a:pt x="9246915" y="2080418"/>
                  <a:pt x="9167059" y="2088220"/>
                </a:cubicBezTo>
                <a:cubicBezTo>
                  <a:pt x="9148744" y="2094767"/>
                  <a:pt x="9118696" y="2126288"/>
                  <a:pt x="9057155" y="2127535"/>
                </a:cubicBezTo>
                <a:cubicBezTo>
                  <a:pt x="9038834" y="2134083"/>
                  <a:pt x="8902580" y="2099739"/>
                  <a:pt x="8884265" y="2106294"/>
                </a:cubicBezTo>
                <a:cubicBezTo>
                  <a:pt x="8824170" y="2169336"/>
                  <a:pt x="8958978" y="2141884"/>
                  <a:pt x="8995614" y="2128774"/>
                </a:cubicBezTo>
                <a:cubicBezTo>
                  <a:pt x="8995614" y="2128774"/>
                  <a:pt x="8995614" y="2128774"/>
                  <a:pt x="8947252" y="2166850"/>
                </a:cubicBezTo>
                <a:cubicBezTo>
                  <a:pt x="9108410" y="2213064"/>
                  <a:pt x="9347985" y="2189675"/>
                  <a:pt x="9692326" y="2170361"/>
                </a:cubicBezTo>
                <a:cubicBezTo>
                  <a:pt x="9852045" y="2154773"/>
                  <a:pt x="10208113" y="2110487"/>
                  <a:pt x="10386147" y="2088343"/>
                </a:cubicBezTo>
                <a:cubicBezTo>
                  <a:pt x="10386147" y="2088343"/>
                  <a:pt x="10552448" y="2091166"/>
                  <a:pt x="10472592" y="2098961"/>
                </a:cubicBezTo>
                <a:cubicBezTo>
                  <a:pt x="10184655" y="2160426"/>
                  <a:pt x="9853491" y="2216569"/>
                  <a:pt x="9633677" y="2295206"/>
                </a:cubicBezTo>
                <a:cubicBezTo>
                  <a:pt x="9633677" y="2295206"/>
                  <a:pt x="9621952" y="2320172"/>
                  <a:pt x="9597040" y="2308309"/>
                </a:cubicBezTo>
                <a:cubicBezTo>
                  <a:pt x="9523774" y="2334521"/>
                  <a:pt x="9449054" y="2298931"/>
                  <a:pt x="9369198" y="2306725"/>
                </a:cubicBezTo>
                <a:cubicBezTo>
                  <a:pt x="9332561" y="2319835"/>
                  <a:pt x="9204343" y="2365698"/>
                  <a:pt x="9265877" y="2364459"/>
                </a:cubicBezTo>
                <a:cubicBezTo>
                  <a:pt x="9438774" y="2385700"/>
                  <a:pt x="9621952" y="2320172"/>
                  <a:pt x="9783109" y="2366387"/>
                </a:cubicBezTo>
                <a:cubicBezTo>
                  <a:pt x="10024130" y="2404800"/>
                  <a:pt x="9636569" y="2418805"/>
                  <a:pt x="9520076" y="2439708"/>
                </a:cubicBezTo>
                <a:cubicBezTo>
                  <a:pt x="9451946" y="2422536"/>
                  <a:pt x="9415316" y="2435639"/>
                  <a:pt x="9372090" y="2430331"/>
                </a:cubicBezTo>
                <a:cubicBezTo>
                  <a:pt x="9292234" y="2438125"/>
                  <a:pt x="9132515" y="2453713"/>
                  <a:pt x="9194056" y="2452474"/>
                </a:cubicBezTo>
                <a:cubicBezTo>
                  <a:pt x="9298823" y="2456543"/>
                  <a:pt x="9378679" y="2448742"/>
                  <a:pt x="9446810" y="2465921"/>
                </a:cubicBezTo>
                <a:cubicBezTo>
                  <a:pt x="9508351" y="2464675"/>
                  <a:pt x="9829227" y="2495300"/>
                  <a:pt x="9614557" y="2530546"/>
                </a:cubicBezTo>
                <a:cubicBezTo>
                  <a:pt x="9528111" y="2519922"/>
                  <a:pt x="9423351" y="2515860"/>
                  <a:pt x="9325173" y="2530202"/>
                </a:cubicBezTo>
                <a:cubicBezTo>
                  <a:pt x="9017468" y="2536413"/>
                  <a:pt x="8709763" y="2542623"/>
                  <a:pt x="8432106" y="2517313"/>
                </a:cubicBezTo>
                <a:cubicBezTo>
                  <a:pt x="7692175" y="2470417"/>
                  <a:pt x="6959625" y="2213154"/>
                  <a:pt x="6266610" y="2066379"/>
                </a:cubicBezTo>
                <a:cubicBezTo>
                  <a:pt x="5925965" y="1980506"/>
                  <a:pt x="5561863" y="1944578"/>
                  <a:pt x="5174302" y="1958583"/>
                </a:cubicBezTo>
                <a:cubicBezTo>
                  <a:pt x="5192617" y="1952028"/>
                  <a:pt x="5192617" y="1952028"/>
                  <a:pt x="5192617" y="1952028"/>
                </a:cubicBezTo>
                <a:cubicBezTo>
                  <a:pt x="5192617" y="1952028"/>
                  <a:pt x="5044630" y="1942650"/>
                  <a:pt x="5007993" y="1955753"/>
                </a:cubicBezTo>
                <a:cubicBezTo>
                  <a:pt x="4829960" y="1977896"/>
                  <a:pt x="4565481" y="1989422"/>
                  <a:pt x="4437256" y="2035292"/>
                </a:cubicBezTo>
                <a:cubicBezTo>
                  <a:pt x="4424084" y="1998456"/>
                  <a:pt x="4394036" y="2029977"/>
                  <a:pt x="4375714" y="2036531"/>
                </a:cubicBezTo>
                <a:cubicBezTo>
                  <a:pt x="4307591" y="2019359"/>
                  <a:pt x="4272400" y="2094265"/>
                  <a:pt x="4375714" y="2036531"/>
                </a:cubicBezTo>
                <a:cubicBezTo>
                  <a:pt x="4382304" y="2054950"/>
                  <a:pt x="4412351" y="2023429"/>
                  <a:pt x="4437256" y="2035292"/>
                </a:cubicBezTo>
                <a:cubicBezTo>
                  <a:pt x="4621878" y="2031560"/>
                  <a:pt x="4786741" y="1972587"/>
                  <a:pt x="4953042" y="1975417"/>
                </a:cubicBezTo>
                <a:cubicBezTo>
                  <a:pt x="4953042" y="1975417"/>
                  <a:pt x="4953042" y="1975417"/>
                  <a:pt x="4916405" y="1988520"/>
                </a:cubicBezTo>
                <a:cubicBezTo>
                  <a:pt x="4941316" y="2000383"/>
                  <a:pt x="5064391" y="1997898"/>
                  <a:pt x="5180891" y="1977001"/>
                </a:cubicBezTo>
                <a:cubicBezTo>
                  <a:pt x="6215349" y="1980850"/>
                  <a:pt x="6987427" y="2348616"/>
                  <a:pt x="7914874" y="2515392"/>
                </a:cubicBezTo>
                <a:cubicBezTo>
                  <a:pt x="8199120" y="2559114"/>
                  <a:pt x="8513415" y="2571321"/>
                  <a:pt x="8815976" y="2608495"/>
                </a:cubicBezTo>
                <a:cubicBezTo>
                  <a:pt x="8820555" y="2606857"/>
                  <a:pt x="8834064" y="2608516"/>
                  <a:pt x="8850293" y="2611477"/>
                </a:cubicBezTo>
                <a:lnTo>
                  <a:pt x="8886709" y="2619209"/>
                </a:lnTo>
                <a:lnTo>
                  <a:pt x="8629246" y="2620765"/>
                </a:lnTo>
                <a:cubicBezTo>
                  <a:pt x="8540687" y="2618692"/>
                  <a:pt x="8459186" y="2621880"/>
                  <a:pt x="8398368" y="2654021"/>
                </a:cubicBezTo>
                <a:cubicBezTo>
                  <a:pt x="8546354" y="2663399"/>
                  <a:pt x="8763916" y="2751758"/>
                  <a:pt x="8961711" y="2784863"/>
                </a:cubicBezTo>
                <a:cubicBezTo>
                  <a:pt x="9004937" y="2790171"/>
                  <a:pt x="9232786" y="2791755"/>
                  <a:pt x="9122876" y="2831077"/>
                </a:cubicBezTo>
                <a:cubicBezTo>
                  <a:pt x="8926527" y="2859768"/>
                  <a:pt x="8790266" y="2825424"/>
                  <a:pt x="8612233" y="2847561"/>
                </a:cubicBezTo>
                <a:cubicBezTo>
                  <a:pt x="8599054" y="2810731"/>
                  <a:pt x="8552138" y="2910609"/>
                  <a:pt x="8612233" y="2847561"/>
                </a:cubicBezTo>
                <a:cubicBezTo>
                  <a:pt x="8668630" y="2889706"/>
                  <a:pt x="8741904" y="2863493"/>
                  <a:pt x="8791712" y="2887220"/>
                </a:cubicBezTo>
                <a:cubicBezTo>
                  <a:pt x="9007829" y="2913777"/>
                  <a:pt x="8613679" y="2909363"/>
                  <a:pt x="8613679" y="2909363"/>
                </a:cubicBezTo>
                <a:cubicBezTo>
                  <a:pt x="8558727" y="2929021"/>
                  <a:pt x="8738207" y="2968680"/>
                  <a:pt x="8738207" y="2968680"/>
                </a:cubicBezTo>
                <a:cubicBezTo>
                  <a:pt x="8738207" y="2968680"/>
                  <a:pt x="8738207" y="2968680"/>
                  <a:pt x="8683255" y="2988338"/>
                </a:cubicBezTo>
                <a:cubicBezTo>
                  <a:pt x="8678111" y="3031722"/>
                  <a:pt x="8806337" y="2985859"/>
                  <a:pt x="8837830" y="3016134"/>
                </a:cubicBezTo>
                <a:cubicBezTo>
                  <a:pt x="8764564" y="3042346"/>
                  <a:pt x="8739652" y="3030483"/>
                  <a:pt x="8696433" y="3025174"/>
                </a:cubicBezTo>
                <a:cubicBezTo>
                  <a:pt x="8616570" y="3032968"/>
                  <a:pt x="8579941" y="3046071"/>
                  <a:pt x="8536714" y="3040763"/>
                </a:cubicBezTo>
                <a:cubicBezTo>
                  <a:pt x="8500078" y="3053865"/>
                  <a:pt x="8450269" y="3030139"/>
                  <a:pt x="8425365" y="3018275"/>
                </a:cubicBezTo>
                <a:cubicBezTo>
                  <a:pt x="8407043" y="3024830"/>
                  <a:pt x="8352091" y="3044488"/>
                  <a:pt x="8333776" y="3051042"/>
                </a:cubicBezTo>
                <a:cubicBezTo>
                  <a:pt x="8210694" y="3053528"/>
                  <a:pt x="8074434" y="3019177"/>
                  <a:pt x="7981400" y="2990142"/>
                </a:cubicBezTo>
                <a:cubicBezTo>
                  <a:pt x="7845146" y="2955791"/>
                  <a:pt x="7708885" y="2921447"/>
                  <a:pt x="7597536" y="2898959"/>
                </a:cubicBezTo>
                <a:cubicBezTo>
                  <a:pt x="6904515" y="2752185"/>
                  <a:pt x="6283321" y="2517402"/>
                  <a:pt x="5586609" y="2475822"/>
                </a:cubicBezTo>
                <a:cubicBezTo>
                  <a:pt x="5445212" y="2484855"/>
                  <a:pt x="5272321" y="2463614"/>
                  <a:pt x="5119191" y="2497621"/>
                </a:cubicBezTo>
                <a:cubicBezTo>
                  <a:pt x="5057650" y="2498860"/>
                  <a:pt x="4946294" y="2476380"/>
                  <a:pt x="4848124" y="2490722"/>
                </a:cubicBezTo>
                <a:cubicBezTo>
                  <a:pt x="4694994" y="2524728"/>
                  <a:pt x="4486913" y="2578393"/>
                  <a:pt x="4308878" y="2600536"/>
                </a:cubicBezTo>
                <a:cubicBezTo>
                  <a:pt x="4272242" y="2613645"/>
                  <a:pt x="4229016" y="2608330"/>
                  <a:pt x="4210701" y="2614885"/>
                </a:cubicBezTo>
                <a:cubicBezTo>
                  <a:pt x="4229016" y="2608330"/>
                  <a:pt x="4314022" y="2557151"/>
                  <a:pt x="4222434" y="2589919"/>
                </a:cubicBezTo>
                <a:cubicBezTo>
                  <a:pt x="4062715" y="2605507"/>
                  <a:pt x="3897859" y="2664480"/>
                  <a:pt x="3756455" y="2673520"/>
                </a:cubicBezTo>
                <a:cubicBezTo>
                  <a:pt x="3676599" y="2681314"/>
                  <a:pt x="3578421" y="2695663"/>
                  <a:pt x="3498566" y="2703458"/>
                </a:cubicBezTo>
                <a:cubicBezTo>
                  <a:pt x="3461929" y="2716560"/>
                  <a:pt x="3425292" y="2729670"/>
                  <a:pt x="3370340" y="2749328"/>
                </a:cubicBezTo>
                <a:cubicBezTo>
                  <a:pt x="3370340" y="2749328"/>
                  <a:pt x="3370340" y="2749328"/>
                  <a:pt x="3382073" y="2724355"/>
                </a:cubicBezTo>
                <a:cubicBezTo>
                  <a:pt x="3418710" y="2711252"/>
                  <a:pt x="3425292" y="2729670"/>
                  <a:pt x="3418710" y="2711252"/>
                </a:cubicBezTo>
                <a:cubicBezTo>
                  <a:pt x="3418710" y="2711252"/>
                  <a:pt x="3418710" y="2711252"/>
                  <a:pt x="3382073" y="2724355"/>
                </a:cubicBezTo>
                <a:cubicBezTo>
                  <a:pt x="3382073" y="2724355"/>
                  <a:pt x="3382073" y="2724355"/>
                  <a:pt x="3350579" y="2694080"/>
                </a:cubicBezTo>
                <a:cubicBezTo>
                  <a:pt x="3245812" y="2690011"/>
                  <a:pt x="3105861" y="2760847"/>
                  <a:pt x="2995958" y="2800162"/>
                </a:cubicBezTo>
                <a:cubicBezTo>
                  <a:pt x="2696288" y="2886593"/>
                  <a:pt x="2263256" y="3062272"/>
                  <a:pt x="2061757" y="3134355"/>
                </a:cubicBezTo>
                <a:cubicBezTo>
                  <a:pt x="2043442" y="3140910"/>
                  <a:pt x="2006805" y="3154012"/>
                  <a:pt x="1970168" y="3167115"/>
                </a:cubicBezTo>
                <a:cubicBezTo>
                  <a:pt x="2025127" y="3147458"/>
                  <a:pt x="2085215" y="3084416"/>
                  <a:pt x="2048585" y="3097525"/>
                </a:cubicBezTo>
                <a:cubicBezTo>
                  <a:pt x="2158489" y="3058203"/>
                  <a:pt x="2353392" y="2967709"/>
                  <a:pt x="2481617" y="2921839"/>
                </a:cubicBezTo>
                <a:cubicBezTo>
                  <a:pt x="2646472" y="2862867"/>
                  <a:pt x="2847971" y="2790784"/>
                  <a:pt x="3165956" y="2697805"/>
                </a:cubicBezTo>
                <a:cubicBezTo>
                  <a:pt x="3193434" y="2687973"/>
                  <a:pt x="3286435" y="2666386"/>
                  <a:pt x="3343894" y="2642909"/>
                </a:cubicBezTo>
                <a:lnTo>
                  <a:pt x="3369110" y="2628610"/>
                </a:lnTo>
                <a:lnTo>
                  <a:pt x="3376066" y="2628155"/>
                </a:lnTo>
                <a:cubicBezTo>
                  <a:pt x="3383243" y="2626561"/>
                  <a:pt x="3387411" y="2623772"/>
                  <a:pt x="3385763" y="2619167"/>
                </a:cubicBezTo>
                <a:lnTo>
                  <a:pt x="3369110" y="2628610"/>
                </a:lnTo>
                <a:lnTo>
                  <a:pt x="3348306" y="2629971"/>
                </a:lnTo>
                <a:cubicBezTo>
                  <a:pt x="3327519" y="2629618"/>
                  <a:pt x="3305907" y="2626962"/>
                  <a:pt x="3305907" y="2626962"/>
                </a:cubicBezTo>
                <a:cubicBezTo>
                  <a:pt x="3256099" y="2603235"/>
                  <a:pt x="3049463" y="2718702"/>
                  <a:pt x="3036285" y="2681872"/>
                </a:cubicBezTo>
                <a:cubicBezTo>
                  <a:pt x="3011381" y="2670009"/>
                  <a:pt x="2809889" y="2742091"/>
                  <a:pt x="2828204" y="2735536"/>
                </a:cubicBezTo>
                <a:cubicBezTo>
                  <a:pt x="2736615" y="2768297"/>
                  <a:pt x="2608397" y="2814167"/>
                  <a:pt x="2516808" y="2846934"/>
                </a:cubicBezTo>
                <a:cubicBezTo>
                  <a:pt x="2480171" y="2860037"/>
                  <a:pt x="2198816" y="2939913"/>
                  <a:pt x="2345357" y="2887489"/>
                </a:cubicBezTo>
                <a:cubicBezTo>
                  <a:pt x="2491897" y="2835071"/>
                  <a:pt x="2608397" y="2814167"/>
                  <a:pt x="2748348" y="2743330"/>
                </a:cubicBezTo>
                <a:cubicBezTo>
                  <a:pt x="2839936" y="2710563"/>
                  <a:pt x="2748348" y="2743330"/>
                  <a:pt x="2778395" y="2711809"/>
                </a:cubicBezTo>
                <a:cubicBezTo>
                  <a:pt x="2815025" y="2698700"/>
                  <a:pt x="2888299" y="2672494"/>
                  <a:pt x="2936661" y="2634418"/>
                </a:cubicBezTo>
                <a:cubicBezTo>
                  <a:pt x="2991613" y="2614761"/>
                  <a:pt x="3003346" y="2589788"/>
                  <a:pt x="3039982" y="2576685"/>
                </a:cubicBezTo>
                <a:cubicBezTo>
                  <a:pt x="3063440" y="2526746"/>
                  <a:pt x="3131571" y="2543918"/>
                  <a:pt x="3149886" y="2537370"/>
                </a:cubicBezTo>
                <a:cubicBezTo>
                  <a:pt x="3155029" y="2493985"/>
                  <a:pt x="3130125" y="2482122"/>
                  <a:pt x="3123536" y="2463704"/>
                </a:cubicBezTo>
                <a:cubicBezTo>
                  <a:pt x="3196802" y="2437491"/>
                  <a:pt x="3466425" y="2382588"/>
                  <a:pt x="3594650" y="2336718"/>
                </a:cubicBezTo>
                <a:cubicBezTo>
                  <a:pt x="3594650" y="2336718"/>
                  <a:pt x="3752923" y="2259327"/>
                  <a:pt x="3673060" y="2267121"/>
                </a:cubicBezTo>
                <a:cubicBezTo>
                  <a:pt x="3563157" y="2306436"/>
                  <a:pt x="3428342" y="2333888"/>
                  <a:pt x="3293534" y="2361347"/>
                </a:cubicBezTo>
                <a:cubicBezTo>
                  <a:pt x="3238583" y="2381004"/>
                  <a:pt x="3000454" y="2466189"/>
                  <a:pt x="2987275" y="2429353"/>
                </a:cubicBezTo>
                <a:cubicBezTo>
                  <a:pt x="2968960" y="2435908"/>
                  <a:pt x="3366801" y="2335134"/>
                  <a:pt x="3163863" y="2345414"/>
                </a:cubicBezTo>
                <a:cubicBezTo>
                  <a:pt x="2974104" y="2392523"/>
                  <a:pt x="3212226" y="2307338"/>
                  <a:pt x="3267184" y="2287680"/>
                </a:cubicBezTo>
                <a:cubicBezTo>
                  <a:pt x="3303814" y="2274571"/>
                  <a:pt x="3456944" y="2240564"/>
                  <a:pt x="3523628" y="2195940"/>
                </a:cubicBezTo>
                <a:cubicBezTo>
                  <a:pt x="3620360" y="2119789"/>
                  <a:pt x="3297232" y="2256159"/>
                  <a:pt x="3187321" y="2295475"/>
                </a:cubicBezTo>
                <a:cubicBezTo>
                  <a:pt x="2905973" y="2375351"/>
                  <a:pt x="2796063" y="2414666"/>
                  <a:pt x="2563077" y="2456467"/>
                </a:cubicBezTo>
                <a:cubicBezTo>
                  <a:pt x="2281729" y="2536344"/>
                  <a:pt x="1890471" y="2655536"/>
                  <a:pt x="1622294" y="2772242"/>
                </a:cubicBezTo>
                <a:cubicBezTo>
                  <a:pt x="1549028" y="2798454"/>
                  <a:pt x="1348974" y="2932333"/>
                  <a:pt x="1420802" y="2844324"/>
                </a:cubicBezTo>
                <a:cubicBezTo>
                  <a:pt x="1450850" y="2812803"/>
                  <a:pt x="1432528" y="2819351"/>
                  <a:pt x="1542438" y="2780036"/>
                </a:cubicBezTo>
                <a:cubicBezTo>
                  <a:pt x="1719026" y="2696090"/>
                  <a:pt x="2060469" y="2553172"/>
                  <a:pt x="2170373" y="2513856"/>
                </a:cubicBezTo>
                <a:cubicBezTo>
                  <a:pt x="2097106" y="2540069"/>
                  <a:pt x="2005518" y="2572829"/>
                  <a:pt x="1968881" y="2585939"/>
                </a:cubicBezTo>
                <a:cubicBezTo>
                  <a:pt x="1785704" y="2651467"/>
                  <a:pt x="1657485" y="2697337"/>
                  <a:pt x="1492623" y="2756309"/>
                </a:cubicBezTo>
                <a:cubicBezTo>
                  <a:pt x="1419356" y="2782522"/>
                  <a:pt x="1176084" y="2911091"/>
                  <a:pt x="1151180" y="2899228"/>
                </a:cubicBezTo>
                <a:cubicBezTo>
                  <a:pt x="1144591" y="2880810"/>
                  <a:pt x="1254494" y="2841495"/>
                  <a:pt x="1291131" y="2828392"/>
                </a:cubicBezTo>
                <a:cubicBezTo>
                  <a:pt x="1417910" y="2720719"/>
                  <a:pt x="1124830" y="2825562"/>
                  <a:pt x="1124830" y="2825562"/>
                </a:cubicBezTo>
                <a:cubicBezTo>
                  <a:pt x="1124830" y="2825562"/>
                  <a:pt x="1216411" y="2792802"/>
                  <a:pt x="1246459" y="2761281"/>
                </a:cubicBezTo>
                <a:cubicBezTo>
                  <a:pt x="1264781" y="2754726"/>
                  <a:pt x="1239876" y="2742862"/>
                  <a:pt x="1258191" y="2736307"/>
                </a:cubicBezTo>
                <a:cubicBezTo>
                  <a:pt x="1330012" y="2648299"/>
                  <a:pt x="1551272" y="2631465"/>
                  <a:pt x="1659730" y="2530347"/>
                </a:cubicBezTo>
                <a:cubicBezTo>
                  <a:pt x="1782812" y="2527861"/>
                  <a:pt x="1683188" y="2480408"/>
                  <a:pt x="1659730" y="2530347"/>
                </a:cubicBezTo>
                <a:cubicBezTo>
                  <a:pt x="1598189" y="2531586"/>
                  <a:pt x="1544683" y="2613046"/>
                  <a:pt x="1494874" y="2589320"/>
                </a:cubicBezTo>
                <a:cubicBezTo>
                  <a:pt x="1476552" y="2595874"/>
                  <a:pt x="1701510" y="2473860"/>
                  <a:pt x="1683188" y="2480408"/>
                </a:cubicBezTo>
                <a:cubicBezTo>
                  <a:pt x="1804824" y="2416126"/>
                  <a:pt x="1841461" y="2403017"/>
                  <a:pt x="2116227" y="2304729"/>
                </a:cubicBezTo>
                <a:cubicBezTo>
                  <a:pt x="2189493" y="2278516"/>
                  <a:pt x="2585895" y="2115940"/>
                  <a:pt x="2604210" y="2109385"/>
                </a:cubicBezTo>
                <a:cubicBezTo>
                  <a:pt x="2604210" y="2109385"/>
                  <a:pt x="2444491" y="2124973"/>
                  <a:pt x="2389539" y="2144631"/>
                </a:cubicBezTo>
                <a:cubicBezTo>
                  <a:pt x="2016603" y="2257275"/>
                  <a:pt x="1741837" y="2355563"/>
                  <a:pt x="1418709" y="2491934"/>
                </a:cubicBezTo>
                <a:cubicBezTo>
                  <a:pt x="1308805" y="2531249"/>
                  <a:pt x="950486" y="2742518"/>
                  <a:pt x="1065533" y="2659818"/>
                </a:cubicBezTo>
                <a:cubicBezTo>
                  <a:pt x="1070676" y="2616434"/>
                  <a:pt x="1173991" y="2558701"/>
                  <a:pt x="1210628" y="2545598"/>
                </a:cubicBezTo>
                <a:cubicBezTo>
                  <a:pt x="1387215" y="2461652"/>
                  <a:pt x="1082409" y="2591461"/>
                  <a:pt x="1064087" y="2598016"/>
                </a:cubicBezTo>
                <a:cubicBezTo>
                  <a:pt x="1064087" y="2598016"/>
                  <a:pt x="1065373" y="2587170"/>
                  <a:pt x="1067483" y="2578626"/>
                </a:cubicBezTo>
                <a:lnTo>
                  <a:pt x="1070968" y="2569785"/>
                </a:lnTo>
                <a:lnTo>
                  <a:pt x="1075820" y="2573050"/>
                </a:lnTo>
                <a:cubicBezTo>
                  <a:pt x="1074172" y="2568445"/>
                  <a:pt x="1072616" y="2567703"/>
                  <a:pt x="1071207" y="2569180"/>
                </a:cubicBezTo>
                <a:lnTo>
                  <a:pt x="1070968" y="2569785"/>
                </a:lnTo>
                <a:lnTo>
                  <a:pt x="1067316" y="2567327"/>
                </a:lnTo>
                <a:cubicBezTo>
                  <a:pt x="1056085" y="2568422"/>
                  <a:pt x="1039183" y="2586152"/>
                  <a:pt x="1039183" y="2586152"/>
                </a:cubicBezTo>
                <a:cubicBezTo>
                  <a:pt x="874321" y="2645125"/>
                  <a:pt x="1080956" y="2529665"/>
                  <a:pt x="1159373" y="2460068"/>
                </a:cubicBezTo>
                <a:cubicBezTo>
                  <a:pt x="1464180" y="2330252"/>
                  <a:pt x="1823945" y="2180779"/>
                  <a:pt x="2110436" y="2057525"/>
                </a:cubicBezTo>
                <a:cubicBezTo>
                  <a:pt x="2177121" y="2012894"/>
                  <a:pt x="2574968" y="1912121"/>
                  <a:pt x="2605016" y="1880599"/>
                </a:cubicBezTo>
                <a:cubicBezTo>
                  <a:pt x="2616742" y="1855626"/>
                  <a:pt x="2378613" y="1940812"/>
                  <a:pt x="2323661" y="1960469"/>
                </a:cubicBezTo>
                <a:cubicBezTo>
                  <a:pt x="2177121" y="2012894"/>
                  <a:pt x="2048895" y="2058764"/>
                  <a:pt x="1938992" y="2098079"/>
                </a:cubicBezTo>
                <a:cubicBezTo>
                  <a:pt x="1664226" y="2196374"/>
                  <a:pt x="1424651" y="2219757"/>
                  <a:pt x="1163064" y="2354881"/>
                </a:cubicBezTo>
                <a:cubicBezTo>
                  <a:pt x="1144749" y="2361436"/>
                  <a:pt x="1011387" y="2450690"/>
                  <a:pt x="1004798" y="2432272"/>
                </a:cubicBezTo>
                <a:cubicBezTo>
                  <a:pt x="1004798" y="2432272"/>
                  <a:pt x="1071475" y="2387642"/>
                  <a:pt x="1126434" y="2367984"/>
                </a:cubicBezTo>
                <a:cubicBezTo>
                  <a:pt x="1241481" y="2285284"/>
                  <a:pt x="1289843" y="2247209"/>
                  <a:pt x="1399747" y="2207893"/>
                </a:cubicBezTo>
                <a:cubicBezTo>
                  <a:pt x="1448109" y="2169817"/>
                  <a:pt x="1624697" y="2085872"/>
                  <a:pt x="1478157" y="2138296"/>
                </a:cubicBezTo>
                <a:cubicBezTo>
                  <a:pt x="1276665" y="2210379"/>
                  <a:pt x="1136714" y="2281215"/>
                  <a:pt x="960126" y="2365161"/>
                </a:cubicBezTo>
                <a:cubicBezTo>
                  <a:pt x="886859" y="2391373"/>
                  <a:pt x="715408" y="2431928"/>
                  <a:pt x="818729" y="2374195"/>
                </a:cubicBezTo>
                <a:cubicBezTo>
                  <a:pt x="891995" y="2347982"/>
                  <a:pt x="922043" y="2316461"/>
                  <a:pt x="958680" y="2303358"/>
                </a:cubicBezTo>
                <a:cubicBezTo>
                  <a:pt x="1207088" y="2131404"/>
                  <a:pt x="1598347" y="2012212"/>
                  <a:pt x="1786668" y="1903300"/>
                </a:cubicBezTo>
                <a:cubicBezTo>
                  <a:pt x="1889982" y="1845567"/>
                  <a:pt x="1944934" y="1825909"/>
                  <a:pt x="2073159" y="1780039"/>
                </a:cubicBezTo>
                <a:cubicBezTo>
                  <a:pt x="2091474" y="1773485"/>
                  <a:pt x="2244604" y="1739478"/>
                  <a:pt x="2274651" y="1707957"/>
                </a:cubicBezTo>
                <a:cubicBezTo>
                  <a:pt x="2274651" y="1707957"/>
                  <a:pt x="2005029" y="1762860"/>
                  <a:pt x="1986714" y="1769415"/>
                </a:cubicBezTo>
                <a:cubicBezTo>
                  <a:pt x="1922599" y="1792351"/>
                  <a:pt x="1859597" y="1862599"/>
                  <a:pt x="1770249" y="1864743"/>
                </a:cubicBezTo>
                <a:lnTo>
                  <a:pt x="1753726" y="1863260"/>
                </a:lnTo>
                <a:lnTo>
                  <a:pt x="1762673" y="1860598"/>
                </a:lnTo>
                <a:cubicBezTo>
                  <a:pt x="1789157" y="1845282"/>
                  <a:pt x="1794942" y="1796473"/>
                  <a:pt x="1753728" y="1811216"/>
                </a:cubicBezTo>
                <a:cubicBezTo>
                  <a:pt x="1850453" y="1735064"/>
                  <a:pt x="2186760" y="1635537"/>
                  <a:pt x="2314978" y="1589667"/>
                </a:cubicBezTo>
                <a:cubicBezTo>
                  <a:pt x="2424889" y="1550345"/>
                  <a:pt x="2754606" y="1432400"/>
                  <a:pt x="2864510" y="1393084"/>
                </a:cubicBezTo>
                <a:cubicBezTo>
                  <a:pt x="2907729" y="1398393"/>
                  <a:pt x="2981003" y="1372180"/>
                  <a:pt x="2981003" y="1372180"/>
                </a:cubicBezTo>
                <a:cubicBezTo>
                  <a:pt x="3011050" y="1340659"/>
                  <a:pt x="2882825" y="1386529"/>
                  <a:pt x="2882825" y="1386529"/>
                </a:cubicBezTo>
                <a:cubicBezTo>
                  <a:pt x="2528203" y="1492612"/>
                  <a:pt x="2180171" y="1617119"/>
                  <a:pt x="1795501" y="1754729"/>
                </a:cubicBezTo>
                <a:cubicBezTo>
                  <a:pt x="1618913" y="1838668"/>
                  <a:pt x="1447469" y="1879229"/>
                  <a:pt x="1300929" y="1931647"/>
                </a:cubicBezTo>
                <a:cubicBezTo>
                  <a:pt x="1209340" y="1964415"/>
                  <a:pt x="1167560" y="2020902"/>
                  <a:pt x="1106019" y="2022148"/>
                </a:cubicBezTo>
                <a:cubicBezTo>
                  <a:pt x="1087704" y="2028703"/>
                  <a:pt x="1081115" y="2010285"/>
                  <a:pt x="1044485" y="2023387"/>
                </a:cubicBezTo>
                <a:cubicBezTo>
                  <a:pt x="976354" y="2006215"/>
                  <a:pt x="952896" y="2056155"/>
                  <a:pt x="952896" y="2056155"/>
                </a:cubicBezTo>
                <a:cubicBezTo>
                  <a:pt x="903081" y="2032428"/>
                  <a:pt x="969765" y="1987797"/>
                  <a:pt x="976354" y="2006215"/>
                </a:cubicBezTo>
                <a:cubicBezTo>
                  <a:pt x="963176" y="1969386"/>
                  <a:pt x="731636" y="2072982"/>
                  <a:pt x="871587" y="2002146"/>
                </a:cubicBezTo>
                <a:cubicBezTo>
                  <a:pt x="1078223" y="1886679"/>
                  <a:pt x="743369" y="2048016"/>
                  <a:pt x="725047" y="2054571"/>
                </a:cubicBezTo>
                <a:cubicBezTo>
                  <a:pt x="706732" y="2061119"/>
                  <a:pt x="725047" y="2054571"/>
                  <a:pt x="663506" y="2055810"/>
                </a:cubicBezTo>
                <a:cubicBezTo>
                  <a:pt x="725047" y="2054571"/>
                  <a:pt x="608554" y="2075468"/>
                  <a:pt x="620280" y="2050502"/>
                </a:cubicBezTo>
                <a:cubicBezTo>
                  <a:pt x="607108" y="2013665"/>
                  <a:pt x="711869" y="2017734"/>
                  <a:pt x="693554" y="2024289"/>
                </a:cubicBezTo>
                <a:cubicBezTo>
                  <a:pt x="730190" y="2011187"/>
                  <a:pt x="936826" y="1895720"/>
                  <a:pt x="802011" y="1923171"/>
                </a:cubicBezTo>
                <a:cubicBezTo>
                  <a:pt x="667203" y="1950623"/>
                  <a:pt x="880421" y="1853575"/>
                  <a:pt x="917058" y="1840472"/>
                </a:cubicBezTo>
                <a:cubicBezTo>
                  <a:pt x="1075331" y="1763081"/>
                  <a:pt x="873839" y="1835156"/>
                  <a:pt x="873839" y="1835156"/>
                </a:cubicBezTo>
                <a:cubicBezTo>
                  <a:pt x="890708" y="1766806"/>
                  <a:pt x="1263645" y="1654169"/>
                  <a:pt x="1293692" y="1622641"/>
                </a:cubicBezTo>
                <a:cubicBezTo>
                  <a:pt x="1287103" y="1604230"/>
                  <a:pt x="1165474" y="1668511"/>
                  <a:pt x="1128837" y="1681621"/>
                </a:cubicBezTo>
                <a:cubicBezTo>
                  <a:pt x="1092200" y="1694723"/>
                  <a:pt x="1122248" y="1663202"/>
                  <a:pt x="1103933" y="1669757"/>
                </a:cubicBezTo>
                <a:cubicBezTo>
                  <a:pt x="999166" y="1665688"/>
                  <a:pt x="787394" y="1824539"/>
                  <a:pt x="707531" y="1832333"/>
                </a:cubicBezTo>
                <a:cubicBezTo>
                  <a:pt x="700941" y="1813915"/>
                  <a:pt x="792530" y="1781155"/>
                  <a:pt x="774215" y="1787703"/>
                </a:cubicBezTo>
                <a:cubicBezTo>
                  <a:pt x="847482" y="1761497"/>
                  <a:pt x="1182343" y="1600160"/>
                  <a:pt x="1182343" y="1600160"/>
                </a:cubicBezTo>
                <a:cubicBezTo>
                  <a:pt x="1182343" y="1600160"/>
                  <a:pt x="1016035" y="1597330"/>
                  <a:pt x="997720" y="1603885"/>
                </a:cubicBezTo>
                <a:cubicBezTo>
                  <a:pt x="961083" y="1616988"/>
                  <a:pt x="894405" y="1661619"/>
                  <a:pt x="869494" y="1649755"/>
                </a:cubicBezTo>
                <a:cubicBezTo>
                  <a:pt x="814543" y="1669413"/>
                  <a:pt x="564688" y="1779571"/>
                  <a:pt x="704639" y="1708728"/>
                </a:cubicBezTo>
                <a:cubicBezTo>
                  <a:pt x="874638" y="1606371"/>
                  <a:pt x="1161129" y="1483110"/>
                  <a:pt x="1306223" y="1368889"/>
                </a:cubicBezTo>
                <a:cubicBezTo>
                  <a:pt x="1409545" y="1311156"/>
                  <a:pt x="1452764" y="1316464"/>
                  <a:pt x="1592722" y="1245628"/>
                </a:cubicBezTo>
                <a:cubicBezTo>
                  <a:pt x="1556085" y="1258731"/>
                  <a:pt x="1542906" y="1221901"/>
                  <a:pt x="1579543" y="1208792"/>
                </a:cubicBezTo>
                <a:cubicBezTo>
                  <a:pt x="1524591" y="1228449"/>
                  <a:pt x="1378051" y="1280874"/>
                  <a:pt x="1348004" y="1312395"/>
                </a:cubicBezTo>
                <a:cubicBezTo>
                  <a:pt x="1293052" y="1332053"/>
                  <a:pt x="1128190" y="1391026"/>
                  <a:pt x="1043190" y="1442211"/>
                </a:cubicBezTo>
                <a:cubicBezTo>
                  <a:pt x="969924" y="1468417"/>
                  <a:pt x="605015" y="1661274"/>
                  <a:pt x="573522" y="1631000"/>
                </a:cubicBezTo>
                <a:cubicBezTo>
                  <a:pt x="535439" y="1582300"/>
                  <a:pt x="651932" y="1561403"/>
                  <a:pt x="706890" y="1541745"/>
                </a:cubicBezTo>
                <a:cubicBezTo>
                  <a:pt x="828520" y="1477457"/>
                  <a:pt x="950156" y="1413169"/>
                  <a:pt x="1046888" y="1337024"/>
                </a:cubicBezTo>
                <a:cubicBezTo>
                  <a:pt x="1046888" y="1337024"/>
                  <a:pt x="1046888" y="1337024"/>
                  <a:pt x="1248380" y="1264942"/>
                </a:cubicBezTo>
                <a:cubicBezTo>
                  <a:pt x="1253523" y="1221557"/>
                  <a:pt x="1003662" y="1331709"/>
                  <a:pt x="1125298" y="1267427"/>
                </a:cubicBezTo>
                <a:cubicBezTo>
                  <a:pt x="1326790" y="1195345"/>
                  <a:pt x="1583241" y="1103605"/>
                  <a:pt x="1723192" y="1032768"/>
                </a:cubicBezTo>
                <a:cubicBezTo>
                  <a:pt x="1771554" y="994693"/>
                  <a:pt x="1789869" y="988138"/>
                  <a:pt x="1808191" y="981590"/>
                </a:cubicBezTo>
                <a:cubicBezTo>
                  <a:pt x="1831649" y="931651"/>
                  <a:pt x="2156224" y="857083"/>
                  <a:pt x="2161367" y="813698"/>
                </a:cubicBezTo>
                <a:cubicBezTo>
                  <a:pt x="2161367" y="813698"/>
                  <a:pt x="2014827" y="866123"/>
                  <a:pt x="1996505" y="872678"/>
                </a:cubicBezTo>
                <a:cubicBezTo>
                  <a:pt x="1904916" y="905438"/>
                  <a:pt x="1538569" y="1036493"/>
                  <a:pt x="1770108" y="932890"/>
                </a:cubicBezTo>
                <a:cubicBezTo>
                  <a:pt x="1861697" y="900130"/>
                  <a:pt x="1898334" y="887020"/>
                  <a:pt x="1989922" y="854260"/>
                </a:cubicBezTo>
                <a:cubicBezTo>
                  <a:pt x="1989922" y="854260"/>
                  <a:pt x="2319633" y="736307"/>
                  <a:pt x="2337955" y="729759"/>
                </a:cubicBezTo>
                <a:cubicBezTo>
                  <a:pt x="2331366" y="711341"/>
                  <a:pt x="1983333" y="835841"/>
                  <a:pt x="2001648" y="829293"/>
                </a:cubicBezTo>
                <a:cubicBezTo>
                  <a:pt x="1965011" y="842396"/>
                  <a:pt x="2086647" y="778108"/>
                  <a:pt x="2104969" y="771560"/>
                </a:cubicBezTo>
                <a:cubicBezTo>
                  <a:pt x="2086647" y="778108"/>
                  <a:pt x="1885155" y="850190"/>
                  <a:pt x="1866840" y="856745"/>
                </a:cubicBezTo>
                <a:cubicBezTo>
                  <a:pt x="1738615" y="902615"/>
                  <a:pt x="1567170" y="943170"/>
                  <a:pt x="1438945" y="989040"/>
                </a:cubicBezTo>
                <a:cubicBezTo>
                  <a:pt x="1347356" y="1021807"/>
                  <a:pt x="945818" y="1227768"/>
                  <a:pt x="847640" y="1242117"/>
                </a:cubicBezTo>
                <a:cubicBezTo>
                  <a:pt x="865962" y="1235562"/>
                  <a:pt x="877688" y="1210596"/>
                  <a:pt x="877688" y="1210596"/>
                </a:cubicBezTo>
                <a:cubicBezTo>
                  <a:pt x="907735" y="1179075"/>
                  <a:pt x="967831" y="1116026"/>
                  <a:pt x="1004467" y="1102923"/>
                </a:cubicBezTo>
                <a:cubicBezTo>
                  <a:pt x="1137829" y="1013669"/>
                  <a:pt x="808112" y="1131614"/>
                  <a:pt x="778064" y="1163142"/>
                </a:cubicBezTo>
                <a:cubicBezTo>
                  <a:pt x="808112" y="1131614"/>
                  <a:pt x="826433" y="1125066"/>
                  <a:pt x="844748" y="1118511"/>
                </a:cubicBezTo>
                <a:cubicBezTo>
                  <a:pt x="881385" y="1105409"/>
                  <a:pt x="1027926" y="1052984"/>
                  <a:pt x="929748" y="1067333"/>
                </a:cubicBezTo>
                <a:cubicBezTo>
                  <a:pt x="819844" y="1106648"/>
                  <a:pt x="723112" y="1182800"/>
                  <a:pt x="649846" y="1209012"/>
                </a:cubicBezTo>
                <a:cubicBezTo>
                  <a:pt x="576572" y="1235218"/>
                  <a:pt x="393395" y="1300745"/>
                  <a:pt x="393395" y="1300745"/>
                </a:cubicBezTo>
                <a:cubicBezTo>
                  <a:pt x="375080" y="1307300"/>
                  <a:pt x="526764" y="1211491"/>
                  <a:pt x="581715" y="1191833"/>
                </a:cubicBezTo>
                <a:cubicBezTo>
                  <a:pt x="563400" y="1198388"/>
                  <a:pt x="545079" y="1204943"/>
                  <a:pt x="545079" y="1204943"/>
                </a:cubicBezTo>
                <a:cubicBezTo>
                  <a:pt x="563400" y="1198388"/>
                  <a:pt x="575126" y="1173422"/>
                  <a:pt x="630078" y="1153757"/>
                </a:cubicBezTo>
                <a:cubicBezTo>
                  <a:pt x="653536" y="1103825"/>
                  <a:pt x="703351" y="1127552"/>
                  <a:pt x="721666" y="1120997"/>
                </a:cubicBezTo>
                <a:cubicBezTo>
                  <a:pt x="758303" y="1107894"/>
                  <a:pt x="909987" y="1012085"/>
                  <a:pt x="800076" y="1051400"/>
                </a:cubicBezTo>
                <a:cubicBezTo>
                  <a:pt x="683584" y="1072304"/>
                  <a:pt x="575126" y="1173422"/>
                  <a:pt x="483537" y="1206182"/>
                </a:cubicBezTo>
                <a:cubicBezTo>
                  <a:pt x="446901" y="1219285"/>
                  <a:pt x="360455" y="1208668"/>
                  <a:pt x="323819" y="1221771"/>
                </a:cubicBezTo>
                <a:cubicBezTo>
                  <a:pt x="213915" y="1261086"/>
                  <a:pt x="25602" y="1370005"/>
                  <a:pt x="158963" y="1280750"/>
                </a:cubicBezTo>
                <a:cubicBezTo>
                  <a:pt x="225648" y="1236120"/>
                  <a:pt x="432283" y="1120653"/>
                  <a:pt x="523872" y="1087892"/>
                </a:cubicBezTo>
                <a:cubicBezTo>
                  <a:pt x="755412" y="984289"/>
                  <a:pt x="890219" y="956837"/>
                  <a:pt x="998677" y="855719"/>
                </a:cubicBezTo>
                <a:cubicBezTo>
                  <a:pt x="1016999" y="849164"/>
                  <a:pt x="1010409" y="830746"/>
                  <a:pt x="1010409" y="830746"/>
                </a:cubicBezTo>
                <a:cubicBezTo>
                  <a:pt x="1077094" y="786122"/>
                  <a:pt x="1168682" y="753355"/>
                  <a:pt x="1205312" y="740252"/>
                </a:cubicBezTo>
                <a:cubicBezTo>
                  <a:pt x="1345270" y="669416"/>
                  <a:pt x="1217045" y="715279"/>
                  <a:pt x="1162093" y="734944"/>
                </a:cubicBezTo>
                <a:cubicBezTo>
                  <a:pt x="1088819" y="761149"/>
                  <a:pt x="850690" y="846335"/>
                  <a:pt x="820643" y="877862"/>
                </a:cubicBezTo>
                <a:cubicBezTo>
                  <a:pt x="765691" y="897520"/>
                  <a:pt x="827232" y="896274"/>
                  <a:pt x="735644" y="929041"/>
                </a:cubicBezTo>
                <a:cubicBezTo>
                  <a:pt x="735644" y="929041"/>
                  <a:pt x="735644" y="929041"/>
                  <a:pt x="740787" y="885657"/>
                </a:cubicBezTo>
                <a:cubicBezTo>
                  <a:pt x="734561" y="882691"/>
                  <a:pt x="723434" y="884075"/>
                  <a:pt x="709490" y="888414"/>
                </a:cubicBezTo>
                <a:lnTo>
                  <a:pt x="663016" y="908167"/>
                </a:lnTo>
                <a:lnTo>
                  <a:pt x="673185" y="903347"/>
                </a:lnTo>
                <a:cubicBezTo>
                  <a:pt x="768223" y="857663"/>
                  <a:pt x="929102" y="776741"/>
                  <a:pt x="819197" y="816060"/>
                </a:cubicBezTo>
                <a:cubicBezTo>
                  <a:pt x="617705" y="888135"/>
                  <a:pt x="502658" y="970842"/>
                  <a:pt x="307755" y="1061336"/>
                </a:cubicBezTo>
                <a:cubicBezTo>
                  <a:pt x="252800" y="1080995"/>
                  <a:pt x="139730" y="1133129"/>
                  <a:pt x="47992" y="1171789"/>
                </a:cubicBezTo>
                <a:lnTo>
                  <a:pt x="0" y="1190862"/>
                </a:lnTo>
                <a:lnTo>
                  <a:pt x="0" y="1135213"/>
                </a:lnTo>
                <a:lnTo>
                  <a:pt x="853" y="1134772"/>
                </a:lnTo>
                <a:cubicBezTo>
                  <a:pt x="56448" y="1109691"/>
                  <a:pt x="111399" y="1090034"/>
                  <a:pt x="111399" y="1090034"/>
                </a:cubicBezTo>
                <a:cubicBezTo>
                  <a:pt x="109954" y="1028231"/>
                  <a:pt x="1496" y="1129349"/>
                  <a:pt x="1496" y="1129349"/>
                </a:cubicBezTo>
                <a:lnTo>
                  <a:pt x="0" y="1129428"/>
                </a:lnTo>
                <a:lnTo>
                  <a:pt x="0" y="1044615"/>
                </a:lnTo>
                <a:lnTo>
                  <a:pt x="22405" y="1036181"/>
                </a:lnTo>
                <a:cubicBezTo>
                  <a:pt x="65085" y="1018316"/>
                  <a:pt x="100073" y="1000607"/>
                  <a:pt x="115097" y="984847"/>
                </a:cubicBezTo>
                <a:cubicBezTo>
                  <a:pt x="163459" y="946771"/>
                  <a:pt x="175192" y="921805"/>
                  <a:pt x="193507" y="915250"/>
                </a:cubicBezTo>
                <a:cubicBezTo>
                  <a:pt x="271917" y="845653"/>
                  <a:pt x="418457" y="793235"/>
                  <a:pt x="521779" y="735502"/>
                </a:cubicBezTo>
                <a:cubicBezTo>
                  <a:pt x="558415" y="722392"/>
                  <a:pt x="881544" y="586028"/>
                  <a:pt x="881544" y="586028"/>
                </a:cubicBezTo>
                <a:cubicBezTo>
                  <a:pt x="893269" y="561062"/>
                  <a:pt x="783366" y="600377"/>
                  <a:pt x="765051" y="606925"/>
                </a:cubicBezTo>
                <a:cubicBezTo>
                  <a:pt x="550177" y="699371"/>
                  <a:pt x="325818" y="830268"/>
                  <a:pt x="103425" y="934169"/>
                </a:cubicBezTo>
                <a:lnTo>
                  <a:pt x="0" y="980204"/>
                </a:lnTo>
                <a:lnTo>
                  <a:pt x="0" y="915305"/>
                </a:lnTo>
                <a:lnTo>
                  <a:pt x="114093" y="855698"/>
                </a:lnTo>
                <a:cubicBezTo>
                  <a:pt x="401819" y="707003"/>
                  <a:pt x="700773" y="557213"/>
                  <a:pt x="951919" y="436210"/>
                </a:cubicBezTo>
                <a:cubicBezTo>
                  <a:pt x="876279" y="426920"/>
                  <a:pt x="816876" y="507242"/>
                  <a:pt x="733026" y="524741"/>
                </a:cubicBezTo>
                <a:lnTo>
                  <a:pt x="695484" y="527949"/>
                </a:lnTo>
                <a:lnTo>
                  <a:pt x="703200" y="525190"/>
                </a:lnTo>
                <a:cubicBezTo>
                  <a:pt x="709210" y="523040"/>
                  <a:pt x="713790" y="521402"/>
                  <a:pt x="713790" y="521402"/>
                </a:cubicBezTo>
                <a:cubicBezTo>
                  <a:pt x="908692" y="430901"/>
                  <a:pt x="615612" y="535744"/>
                  <a:pt x="597297" y="542299"/>
                </a:cubicBezTo>
                <a:cubicBezTo>
                  <a:pt x="524023" y="568512"/>
                  <a:pt x="402394" y="632800"/>
                  <a:pt x="340853" y="634039"/>
                </a:cubicBezTo>
                <a:cubicBezTo>
                  <a:pt x="467625" y="526366"/>
                  <a:pt x="809076" y="383448"/>
                  <a:pt x="937294" y="337578"/>
                </a:cubicBezTo>
                <a:cubicBezTo>
                  <a:pt x="1168834" y="233974"/>
                  <a:pt x="765850" y="378139"/>
                  <a:pt x="765850" y="378139"/>
                </a:cubicBezTo>
                <a:cubicBezTo>
                  <a:pt x="655946" y="417454"/>
                  <a:pt x="637624" y="424010"/>
                  <a:pt x="479358" y="501401"/>
                </a:cubicBezTo>
                <a:cubicBezTo>
                  <a:pt x="332818" y="553819"/>
                  <a:pt x="417817" y="502640"/>
                  <a:pt x="454454" y="489537"/>
                </a:cubicBezTo>
                <a:cubicBezTo>
                  <a:pt x="472769" y="482982"/>
                  <a:pt x="649357" y="399036"/>
                  <a:pt x="569501" y="406838"/>
                </a:cubicBezTo>
                <a:cubicBezTo>
                  <a:pt x="477912" y="439598"/>
                  <a:pt x="362865" y="522297"/>
                  <a:pt x="307907" y="541955"/>
                </a:cubicBezTo>
                <a:cubicBezTo>
                  <a:pt x="234640" y="568167"/>
                  <a:pt x="131319" y="625901"/>
                  <a:pt x="94689" y="639011"/>
                </a:cubicBezTo>
                <a:cubicBezTo>
                  <a:pt x="94689" y="639011"/>
                  <a:pt x="136462" y="582517"/>
                  <a:pt x="143051" y="600935"/>
                </a:cubicBezTo>
                <a:cubicBezTo>
                  <a:pt x="173099" y="569414"/>
                  <a:pt x="99825" y="595619"/>
                  <a:pt x="81510" y="602174"/>
                </a:cubicBezTo>
                <a:cubicBezTo>
                  <a:pt x="72352" y="605451"/>
                  <a:pt x="60148" y="610141"/>
                  <a:pt x="45992" y="615692"/>
                </a:cubicBezTo>
                <a:lnTo>
                  <a:pt x="0" y="633884"/>
                </a:lnTo>
                <a:lnTo>
                  <a:pt x="0" y="482320"/>
                </a:lnTo>
                <a:lnTo>
                  <a:pt x="97303" y="434239"/>
                </a:lnTo>
                <a:cubicBezTo>
                  <a:pt x="139035" y="412818"/>
                  <a:pt x="181213" y="389939"/>
                  <a:pt x="223713" y="364348"/>
                </a:cubicBezTo>
                <a:cubicBezTo>
                  <a:pt x="363664" y="293512"/>
                  <a:pt x="497026" y="204258"/>
                  <a:pt x="655299" y="126866"/>
                </a:cubicBezTo>
                <a:cubicBezTo>
                  <a:pt x="713827" y="95542"/>
                  <a:pt x="776304" y="64429"/>
                  <a:pt x="842022" y="33575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95000"/>
              </a:schemeClr>
            </a:bgClr>
          </a:pattFill>
        </p:spPr>
      </p:pic>
      <p:sp>
        <p:nvSpPr>
          <p:cNvPr id="7" name="Title 1"/>
          <p:cNvSpPr txBox="1"/>
          <p:nvPr/>
        </p:nvSpPr>
        <p:spPr>
          <a:xfrm>
            <a:off x="1724025" y="339725"/>
            <a:ext cx="8742680" cy="75374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Source Sans Pro Black" charset="0"/>
                <a:ea typeface="Source Sans Pro Black" charset="0"/>
                <a:cs typeface="Source Sans Pro Black" charset="0"/>
              </a:defRPr>
            </a:lvl1pPr>
          </a:lstStyle>
          <a:p>
            <a:pPr defTabSz="914400">
              <a:defRPr/>
            </a:pPr>
            <a:r>
              <a:rPr lang="zh-CN" altLang="en-US" sz="4500" dirty="0" smtClean="0">
                <a:solidFill>
                  <a:srgbClr val="4472C4">
                    <a:lumMod val="75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sym typeface="+mn-ea"/>
              </a:rPr>
              <a:t>梵高的资助者：提奥</a:t>
            </a:r>
            <a:endParaRPr lang="zh-CN" altLang="en-US" sz="4500" dirty="0" smtClean="0">
              <a:solidFill>
                <a:srgbClr val="4472C4">
                  <a:lumMod val="75000"/>
                </a:srgbClr>
              </a:solidFill>
              <a:latin typeface="思源宋体" panose="02020400000000000000" pitchFamily="18" charset="-122"/>
              <a:ea typeface="思源宋体" panose="02020400000000000000" pitchFamily="18" charset="-122"/>
              <a:sym typeface="思源宋体" panose="02020400000000000000" pitchFamily="18" charset="-122"/>
            </a:endParaRPr>
          </a:p>
        </p:txBody>
      </p:sp>
      <p:pic>
        <p:nvPicPr>
          <p:cNvPr id="6" name="图片 5" descr="d0de6b82b73a4a3aa8bbcb2bbdfeef0b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745" y="1701165"/>
            <a:ext cx="3096260" cy="4052570"/>
          </a:xfrm>
          <a:prstGeom prst="rect">
            <a:avLst/>
          </a:prstGeom>
        </p:spPr>
      </p:pic>
      <p:pic>
        <p:nvPicPr>
          <p:cNvPr id="8" name="内容占位符 7"/>
          <p:cNvPicPr>
            <a:picLocks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514725" y="1691005"/>
            <a:ext cx="2622550" cy="41871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2230" y="1691005"/>
            <a:ext cx="5385435" cy="41770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0">
        <p:random/>
      </p:transition>
    </mc:Choice>
    <mc:Fallback>
      <p:transition advClick="0" advTm="0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占位符 1"/>
          <p:cNvPicPr>
            <a:picLocks noGrp="1" noChangeAspect="1"/>
          </p:cNvPicPr>
          <p:nvPr>
            <p:ph type="pic" sz="quarter" idx="13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65" r="19065"/>
          <a:stretch>
            <a:fillRect/>
          </a:stretch>
        </p:blipFill>
        <p:spPr>
          <a:xfrm>
            <a:off x="3061590" y="-47178"/>
            <a:ext cx="9130410" cy="6858000"/>
          </a:xfrm>
        </p:spPr>
      </p:pic>
      <p:grpSp>
        <p:nvGrpSpPr>
          <p:cNvPr id="37" name="Group 36"/>
          <p:cNvGrpSpPr/>
          <p:nvPr/>
        </p:nvGrpSpPr>
        <p:grpSpPr>
          <a:xfrm>
            <a:off x="54813" y="2524086"/>
            <a:ext cx="1217324" cy="113531"/>
            <a:chOff x="1948342" y="5767817"/>
            <a:chExt cx="2434648" cy="227062"/>
          </a:xfrm>
          <a:solidFill>
            <a:schemeClr val="accent1"/>
          </a:solidFill>
        </p:grpSpPr>
        <p:grpSp>
          <p:nvGrpSpPr>
            <p:cNvPr id="38" name="Group 37"/>
            <p:cNvGrpSpPr/>
            <p:nvPr/>
          </p:nvGrpSpPr>
          <p:grpSpPr>
            <a:xfrm>
              <a:off x="1948342" y="5922203"/>
              <a:ext cx="2434648" cy="72676"/>
              <a:chOff x="1878897" y="12847070"/>
              <a:chExt cx="2434648" cy="72676"/>
            </a:xfrm>
            <a:grpFill/>
          </p:grpSpPr>
          <p:sp>
            <p:nvSpPr>
              <p:cNvPr id="53" name="Oval 52"/>
              <p:cNvSpPr>
                <a:spLocks noChangeAspect="1"/>
              </p:cNvSpPr>
              <p:nvPr/>
            </p:nvSpPr>
            <p:spPr>
              <a:xfrm rot="18861538">
                <a:off x="1878897" y="12851892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14400">
                  <a:defRPr/>
                </a:pPr>
                <a:endParaRPr lang="en-US">
                  <a:solidFill>
                    <a:srgbClr val="000000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54" name="Oval 53"/>
              <p:cNvSpPr>
                <a:spLocks noChangeAspect="1"/>
              </p:cNvSpPr>
              <p:nvPr/>
            </p:nvSpPr>
            <p:spPr>
              <a:xfrm rot="18861538">
                <a:off x="2094410" y="1284948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14400">
                  <a:defRPr/>
                </a:pPr>
                <a:endParaRPr lang="en-US">
                  <a:solidFill>
                    <a:srgbClr val="000000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55" name="Oval 54"/>
              <p:cNvSpPr>
                <a:spLocks noChangeAspect="1"/>
              </p:cNvSpPr>
              <p:nvPr/>
            </p:nvSpPr>
            <p:spPr>
              <a:xfrm rot="18861538">
                <a:off x="2309923" y="12847070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14400">
                  <a:defRPr/>
                </a:pPr>
                <a:endParaRPr lang="en-US">
                  <a:solidFill>
                    <a:srgbClr val="000000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56" name="Oval 55"/>
              <p:cNvSpPr>
                <a:spLocks noChangeAspect="1"/>
              </p:cNvSpPr>
              <p:nvPr/>
            </p:nvSpPr>
            <p:spPr>
              <a:xfrm rot="18861538">
                <a:off x="2525435" y="12852609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14400">
                  <a:defRPr/>
                </a:pPr>
                <a:endParaRPr lang="en-US">
                  <a:solidFill>
                    <a:srgbClr val="000000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86" name="Oval 85"/>
              <p:cNvSpPr>
                <a:spLocks noChangeAspect="1"/>
              </p:cNvSpPr>
              <p:nvPr/>
            </p:nvSpPr>
            <p:spPr>
              <a:xfrm rot="18861538">
                <a:off x="2740948" y="12850198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14400">
                  <a:defRPr/>
                </a:pPr>
                <a:endParaRPr lang="en-US">
                  <a:solidFill>
                    <a:srgbClr val="000000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87" name="Oval 86"/>
              <p:cNvSpPr>
                <a:spLocks noChangeAspect="1"/>
              </p:cNvSpPr>
              <p:nvPr/>
            </p:nvSpPr>
            <p:spPr>
              <a:xfrm rot="18861538">
                <a:off x="2956461" y="12855738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14400">
                  <a:defRPr/>
                </a:pPr>
                <a:endParaRPr lang="en-US">
                  <a:solidFill>
                    <a:srgbClr val="000000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88" name="Oval 87"/>
              <p:cNvSpPr>
                <a:spLocks noChangeAspect="1"/>
              </p:cNvSpPr>
              <p:nvPr/>
            </p:nvSpPr>
            <p:spPr>
              <a:xfrm rot="18861538">
                <a:off x="3171973" y="12853326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14400">
                  <a:defRPr/>
                </a:pPr>
                <a:endParaRPr lang="en-US">
                  <a:solidFill>
                    <a:srgbClr val="000000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89" name="Oval 88"/>
              <p:cNvSpPr>
                <a:spLocks noChangeAspect="1"/>
              </p:cNvSpPr>
              <p:nvPr/>
            </p:nvSpPr>
            <p:spPr>
              <a:xfrm rot="18861538">
                <a:off x="3387486" y="12850915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14400">
                  <a:defRPr/>
                </a:pPr>
                <a:endParaRPr lang="en-US">
                  <a:solidFill>
                    <a:srgbClr val="000000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90" name="Oval 89"/>
              <p:cNvSpPr>
                <a:spLocks noChangeAspect="1"/>
              </p:cNvSpPr>
              <p:nvPr/>
            </p:nvSpPr>
            <p:spPr>
              <a:xfrm rot="18861538">
                <a:off x="3602999" y="12848504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14400">
                  <a:defRPr/>
                </a:pPr>
                <a:endParaRPr lang="en-US">
                  <a:solidFill>
                    <a:srgbClr val="000000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91" name="Oval 90"/>
              <p:cNvSpPr>
                <a:spLocks noChangeAspect="1"/>
              </p:cNvSpPr>
              <p:nvPr/>
            </p:nvSpPr>
            <p:spPr>
              <a:xfrm rot="18861538">
                <a:off x="3818511" y="12854043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14400">
                  <a:defRPr/>
                </a:pPr>
                <a:endParaRPr lang="en-US">
                  <a:solidFill>
                    <a:srgbClr val="000000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92" name="Oval 91"/>
              <p:cNvSpPr>
                <a:spLocks noChangeAspect="1"/>
              </p:cNvSpPr>
              <p:nvPr/>
            </p:nvSpPr>
            <p:spPr>
              <a:xfrm rot="18861538">
                <a:off x="4034024" y="12851632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14400">
                  <a:defRPr/>
                </a:pPr>
                <a:endParaRPr lang="en-US">
                  <a:solidFill>
                    <a:srgbClr val="000000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93" name="Oval 92"/>
              <p:cNvSpPr>
                <a:spLocks noChangeAspect="1"/>
              </p:cNvSpPr>
              <p:nvPr/>
            </p:nvSpPr>
            <p:spPr>
              <a:xfrm rot="18861538">
                <a:off x="4249537" y="1284922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14400">
                  <a:defRPr/>
                </a:pPr>
                <a:endParaRPr lang="en-US">
                  <a:solidFill>
                    <a:srgbClr val="000000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</p:grpSp>
        <p:grpSp>
          <p:nvGrpSpPr>
            <p:cNvPr id="39" name="Group 38"/>
            <p:cNvGrpSpPr/>
            <p:nvPr/>
          </p:nvGrpSpPr>
          <p:grpSpPr>
            <a:xfrm>
              <a:off x="1948342" y="5767817"/>
              <a:ext cx="2434648" cy="72676"/>
              <a:chOff x="1878897" y="12847070"/>
              <a:chExt cx="2434648" cy="72676"/>
            </a:xfrm>
            <a:grpFill/>
          </p:grpSpPr>
          <p:sp>
            <p:nvSpPr>
              <p:cNvPr id="40" name="Oval 39"/>
              <p:cNvSpPr>
                <a:spLocks noChangeAspect="1"/>
              </p:cNvSpPr>
              <p:nvPr/>
            </p:nvSpPr>
            <p:spPr>
              <a:xfrm rot="18861538">
                <a:off x="1878897" y="12851892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14400">
                  <a:defRPr/>
                </a:pPr>
                <a:endParaRPr lang="en-US">
                  <a:solidFill>
                    <a:srgbClr val="000000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42" name="Oval 41"/>
              <p:cNvSpPr>
                <a:spLocks noChangeAspect="1"/>
              </p:cNvSpPr>
              <p:nvPr/>
            </p:nvSpPr>
            <p:spPr>
              <a:xfrm rot="18861538">
                <a:off x="2094410" y="1284948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14400">
                  <a:defRPr/>
                </a:pPr>
                <a:endParaRPr lang="en-US">
                  <a:solidFill>
                    <a:srgbClr val="000000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43" name="Oval 42"/>
              <p:cNvSpPr>
                <a:spLocks noChangeAspect="1"/>
              </p:cNvSpPr>
              <p:nvPr/>
            </p:nvSpPr>
            <p:spPr>
              <a:xfrm rot="18861538">
                <a:off x="2309923" y="12847070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14400">
                  <a:defRPr/>
                </a:pPr>
                <a:endParaRPr lang="en-US">
                  <a:solidFill>
                    <a:srgbClr val="000000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44" name="Oval 43"/>
              <p:cNvSpPr>
                <a:spLocks noChangeAspect="1"/>
              </p:cNvSpPr>
              <p:nvPr/>
            </p:nvSpPr>
            <p:spPr>
              <a:xfrm rot="18861538">
                <a:off x="2525435" y="12852609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14400">
                  <a:defRPr/>
                </a:pPr>
                <a:endParaRPr lang="en-US">
                  <a:solidFill>
                    <a:srgbClr val="000000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45" name="Oval 44"/>
              <p:cNvSpPr>
                <a:spLocks noChangeAspect="1"/>
              </p:cNvSpPr>
              <p:nvPr/>
            </p:nvSpPr>
            <p:spPr>
              <a:xfrm rot="18861538">
                <a:off x="2740948" y="12850198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14400">
                  <a:defRPr/>
                </a:pPr>
                <a:endParaRPr lang="en-US">
                  <a:solidFill>
                    <a:srgbClr val="000000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46" name="Oval 45"/>
              <p:cNvSpPr>
                <a:spLocks noChangeAspect="1"/>
              </p:cNvSpPr>
              <p:nvPr/>
            </p:nvSpPr>
            <p:spPr>
              <a:xfrm rot="18861538">
                <a:off x="2956461" y="12855738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14400">
                  <a:defRPr/>
                </a:pPr>
                <a:endParaRPr lang="en-US">
                  <a:solidFill>
                    <a:srgbClr val="000000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47" name="Oval 46"/>
              <p:cNvSpPr>
                <a:spLocks noChangeAspect="1"/>
              </p:cNvSpPr>
              <p:nvPr/>
            </p:nvSpPr>
            <p:spPr>
              <a:xfrm rot="18861538">
                <a:off x="3171973" y="12853326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14400">
                  <a:defRPr/>
                </a:pPr>
                <a:endParaRPr lang="en-US">
                  <a:solidFill>
                    <a:srgbClr val="000000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48" name="Oval 47"/>
              <p:cNvSpPr>
                <a:spLocks noChangeAspect="1"/>
              </p:cNvSpPr>
              <p:nvPr/>
            </p:nvSpPr>
            <p:spPr>
              <a:xfrm rot="18861538">
                <a:off x="3387486" y="12850915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14400">
                  <a:defRPr/>
                </a:pPr>
                <a:endParaRPr lang="en-US">
                  <a:solidFill>
                    <a:srgbClr val="000000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49" name="Oval 48"/>
              <p:cNvSpPr>
                <a:spLocks noChangeAspect="1"/>
              </p:cNvSpPr>
              <p:nvPr/>
            </p:nvSpPr>
            <p:spPr>
              <a:xfrm rot="18861538">
                <a:off x="3602999" y="12848504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14400">
                  <a:defRPr/>
                </a:pPr>
                <a:endParaRPr lang="en-US">
                  <a:solidFill>
                    <a:srgbClr val="000000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50" name="Oval 49"/>
              <p:cNvSpPr>
                <a:spLocks noChangeAspect="1"/>
              </p:cNvSpPr>
              <p:nvPr/>
            </p:nvSpPr>
            <p:spPr>
              <a:xfrm rot="18861538">
                <a:off x="3818511" y="12854043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14400">
                  <a:defRPr/>
                </a:pPr>
                <a:endParaRPr lang="en-US">
                  <a:solidFill>
                    <a:srgbClr val="000000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51" name="Oval 50"/>
              <p:cNvSpPr>
                <a:spLocks noChangeAspect="1"/>
              </p:cNvSpPr>
              <p:nvPr/>
            </p:nvSpPr>
            <p:spPr>
              <a:xfrm rot="18861538">
                <a:off x="4034024" y="12851632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14400">
                  <a:defRPr/>
                </a:pPr>
                <a:endParaRPr lang="en-US">
                  <a:solidFill>
                    <a:srgbClr val="000000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52" name="Oval 51"/>
              <p:cNvSpPr>
                <a:spLocks noChangeAspect="1"/>
              </p:cNvSpPr>
              <p:nvPr/>
            </p:nvSpPr>
            <p:spPr>
              <a:xfrm rot="18861538">
                <a:off x="4249537" y="1284922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14400">
                  <a:defRPr/>
                </a:pPr>
                <a:endParaRPr lang="en-US">
                  <a:solidFill>
                    <a:srgbClr val="000000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</p:grpSp>
      </p:grpSp>
      <p:sp>
        <p:nvSpPr>
          <p:cNvPr id="97" name="Rectangle 96"/>
          <p:cNvSpPr/>
          <p:nvPr/>
        </p:nvSpPr>
        <p:spPr bwMode="auto">
          <a:xfrm>
            <a:off x="618665" y="136961"/>
            <a:ext cx="1107996" cy="941090"/>
          </a:xfrm>
          <a:prstGeom prst="rect">
            <a:avLst/>
          </a:prstGeom>
          <a:noFill/>
          <a:ln>
            <a:noFill/>
          </a:ln>
        </p:spPr>
        <p:txBody>
          <a:bodyPr vert="eaVert" wrap="none" lIns="0" tIns="0" rIns="0" bIns="0" anchor="ctr" anchorCtr="0">
            <a:spAutoFit/>
          </a:bodyPr>
          <a:lstStyle/>
          <a:p>
            <a:pPr algn="ctr" defTabSz="2286000">
              <a:defRPr/>
            </a:pPr>
            <a:r>
              <a:rPr lang="zh-CN" altLang="en-US" sz="7200" b="1" spc="251" dirty="0" smtClean="0">
                <a:solidFill>
                  <a:srgbClr val="000000"/>
                </a:solidFill>
                <a:latin typeface="思源宋体" panose="02020400000000000000" pitchFamily="18" charset="-122"/>
                <a:ea typeface="思源宋体" panose="02020400000000000000" pitchFamily="18" charset="-122"/>
                <a:cs typeface="Montserrat" charset="0"/>
                <a:sym typeface="思源宋体" panose="02020400000000000000" pitchFamily="18" charset="-122"/>
              </a:rPr>
              <a:t>梵</a:t>
            </a:r>
            <a:endParaRPr lang="en-US" sz="7200" spc="251" dirty="0">
              <a:solidFill>
                <a:srgbClr val="000000"/>
              </a:solidFill>
              <a:latin typeface="思源宋体" panose="02020400000000000000" pitchFamily="18" charset="-122"/>
              <a:ea typeface="思源宋体" panose="02020400000000000000" pitchFamily="18" charset="-122"/>
              <a:cs typeface="Montserrat Hairline" charset="0"/>
              <a:sym typeface="思源宋体" panose="02020400000000000000" pitchFamily="18" charset="-122"/>
            </a:endParaRPr>
          </a:p>
        </p:txBody>
      </p:sp>
      <p:sp>
        <p:nvSpPr>
          <p:cNvPr id="57" name="Right Triangle 56"/>
          <p:cNvSpPr/>
          <p:nvPr/>
        </p:nvSpPr>
        <p:spPr>
          <a:xfrm rot="5400000">
            <a:off x="1003080" y="4251916"/>
            <a:ext cx="2389871" cy="2270341"/>
          </a:xfrm>
          <a:prstGeom prst="rtTriangle">
            <a:avLst/>
          </a:prstGeom>
          <a:solidFill>
            <a:schemeClr val="accent2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en-US" dirty="0">
              <a:solidFill>
                <a:srgbClr val="FFFFFF"/>
              </a:solidFill>
              <a:latin typeface="思源宋体" panose="02020400000000000000" pitchFamily="18" charset="-122"/>
              <a:ea typeface="思源宋体" panose="02020400000000000000" pitchFamily="18" charset="-122"/>
              <a:cs typeface="Montserrat Hairline" charset="0"/>
              <a:sym typeface="思源宋体" panose="02020400000000000000" pitchFamily="18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6225" y="2707750"/>
            <a:ext cx="219681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2286000">
              <a:defRPr/>
            </a:pPr>
            <a:r>
              <a:rPr lang="zh-CN" altLang="en-US" sz="8000" b="1" spc="25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" panose="02020400000000000000" pitchFamily="18" charset="-122"/>
                <a:ea typeface="思源宋体" panose="02020400000000000000" pitchFamily="18" charset="-122"/>
                <a:cs typeface="Montserrat" charset="0"/>
                <a:sym typeface="思源宋体" panose="02020400000000000000" pitchFamily="18" charset="-122"/>
              </a:rPr>
              <a:t>“道”</a:t>
            </a:r>
            <a:endParaRPr lang="en-US" altLang="zh-CN" sz="8000" spc="25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" panose="02020400000000000000" pitchFamily="18" charset="-122"/>
              <a:ea typeface="思源宋体" panose="02020400000000000000" pitchFamily="18" charset="-122"/>
              <a:cs typeface="Montserrat Hairline" charset="0"/>
              <a:sym typeface="思源宋体" panose="02020400000000000000" pitchFamily="18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87309" y="832801"/>
            <a:ext cx="124758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b="1" spc="251" dirty="0">
                <a:solidFill>
                  <a:srgbClr val="000000"/>
                </a:solidFill>
                <a:latin typeface="思源宋体" panose="02020400000000000000" pitchFamily="18" charset="-122"/>
                <a:ea typeface="思源宋体" panose="02020400000000000000" pitchFamily="18" charset="-122"/>
                <a:cs typeface="Montserrat" charset="0"/>
                <a:sym typeface="思源宋体" panose="02020400000000000000" pitchFamily="18" charset="-122"/>
              </a:rPr>
              <a:t>高</a:t>
            </a:r>
            <a:endParaRPr lang="zh-CN" altLang="en-US" sz="8000" dirty="0"/>
          </a:p>
        </p:txBody>
      </p:sp>
      <p:sp>
        <p:nvSpPr>
          <p:cNvPr id="4" name="矩形 3"/>
          <p:cNvSpPr/>
          <p:nvPr/>
        </p:nvSpPr>
        <p:spPr>
          <a:xfrm>
            <a:off x="928770" y="1919536"/>
            <a:ext cx="628826" cy="6264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286000">
              <a:lnSpc>
                <a:spcPts val="4250"/>
              </a:lnSpc>
              <a:defRPr/>
            </a:pPr>
            <a:r>
              <a:rPr lang="zh-CN" altLang="en-US" sz="3200" b="1" spc="251" dirty="0">
                <a:solidFill>
                  <a:srgbClr val="000000"/>
                </a:solidFill>
                <a:latin typeface="思源宋体" panose="02020400000000000000" pitchFamily="18" charset="-122"/>
                <a:ea typeface="思源宋体" panose="02020400000000000000" pitchFamily="18" charset="-122"/>
                <a:cs typeface="Montserrat" charset="0"/>
                <a:sym typeface="思源宋体" panose="02020400000000000000" pitchFamily="18" charset="-122"/>
              </a:rPr>
              <a:t>的</a:t>
            </a:r>
            <a:endParaRPr lang="en-US" altLang="zh-CN" sz="3200" spc="251" dirty="0">
              <a:solidFill>
                <a:srgbClr val="000000"/>
              </a:solidFill>
              <a:latin typeface="思源宋体" panose="02020400000000000000" pitchFamily="18" charset="-122"/>
              <a:ea typeface="思源宋体" panose="02020400000000000000" pitchFamily="18" charset="-122"/>
              <a:cs typeface="Montserrat Hairline" charset="0"/>
              <a:sym typeface="思源宋体" panose="02020400000000000000" pitchFamily="18" charset="-122"/>
            </a:endParaRPr>
          </a:p>
        </p:txBody>
      </p:sp>
      <p:sp>
        <p:nvSpPr>
          <p:cNvPr id="41" name="内容占位符 2"/>
          <p:cNvSpPr txBox="1"/>
          <p:nvPr/>
        </p:nvSpPr>
        <p:spPr>
          <a:xfrm>
            <a:off x="3241308" y="1907961"/>
            <a:ext cx="8698704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当我画一个太阳，我希望人们感觉它在以惊人的速度旋转，正在发出骇人的光热巨浪。</a:t>
            </a:r>
            <a:endParaRPr lang="zh-CN" alt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当我画一片麦田，我希望人们感觉到麦子正朝着它们最后的成熟和绽放努力。</a:t>
            </a:r>
            <a:endParaRPr lang="zh-CN" alt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当我画一棵苹果树，我希望人们能感觉到苹果里面的果汁正把苹果皮撑开，果核中的种子正在为结出果实奋进。</a:t>
            </a:r>
            <a:endParaRPr lang="zh-CN" alt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当我画一个男人，我就要画出他滔滔的一生。</a:t>
            </a:r>
            <a:endParaRPr lang="zh-CN" alt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如果生活中不再有某种无限的、深刻的、真实的东西，我不再眷恋人间……”</a:t>
            </a:r>
            <a:endParaRPr lang="zh-CN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占位符 1"/>
          <p:cNvPicPr>
            <a:picLocks noGrp="1" noChangeAspect="1"/>
          </p:cNvPicPr>
          <p:nvPr>
            <p:ph type="pic" sz="quarter" idx="13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26" b="25526"/>
          <a:stretch>
            <a:fillRect/>
          </a:stretch>
        </p:blipFill>
        <p:spPr>
          <a:xfrm>
            <a:off x="55245" y="310515"/>
            <a:ext cx="12278995" cy="3167380"/>
          </a:xfrm>
          <a:custGeom>
            <a:avLst/>
            <a:gdLst>
              <a:gd name="connsiteX0" fmla="*/ 8902422 w 11455001"/>
              <a:gd name="connsiteY0" fmla="*/ 2619119 h 3167115"/>
              <a:gd name="connsiteX1" fmla="*/ 8900955 w 11455001"/>
              <a:gd name="connsiteY1" fmla="*/ 2622238 h 3167115"/>
              <a:gd name="connsiteX2" fmla="*/ 8886709 w 11455001"/>
              <a:gd name="connsiteY2" fmla="*/ 2619209 h 3167115"/>
              <a:gd name="connsiteX3" fmla="*/ 2335235 w 11455001"/>
              <a:gd name="connsiteY3" fmla="*/ 2454884 h 3167115"/>
              <a:gd name="connsiteX4" fmla="*/ 2225325 w 11455001"/>
              <a:gd name="connsiteY4" fmla="*/ 2494199 h 3167115"/>
              <a:gd name="connsiteX5" fmla="*/ 2335235 w 11455001"/>
              <a:gd name="connsiteY5" fmla="*/ 2454884 h 3167115"/>
              <a:gd name="connsiteX6" fmla="*/ 1730263 w 11455001"/>
              <a:gd name="connsiteY6" fmla="*/ 1861155 h 3167115"/>
              <a:gd name="connsiteX7" fmla="*/ 1753726 w 11455001"/>
              <a:gd name="connsiteY7" fmla="*/ 1863260 h 3167115"/>
              <a:gd name="connsiteX8" fmla="*/ 1747828 w 11455001"/>
              <a:gd name="connsiteY8" fmla="*/ 1865015 h 3167115"/>
              <a:gd name="connsiteX9" fmla="*/ 1730263 w 11455001"/>
              <a:gd name="connsiteY9" fmla="*/ 1861155 h 3167115"/>
              <a:gd name="connsiteX10" fmla="*/ 10416373 w 11455001"/>
              <a:gd name="connsiteY10" fmla="*/ 1842537 h 3167115"/>
              <a:gd name="connsiteX11" fmla="*/ 10377430 w 11455001"/>
              <a:gd name="connsiteY11" fmla="*/ 1847378 h 3167115"/>
              <a:gd name="connsiteX12" fmla="*/ 10324124 w 11455001"/>
              <a:gd name="connsiteY12" fmla="*/ 1854573 h 3167115"/>
              <a:gd name="connsiteX13" fmla="*/ 10362041 w 11455001"/>
              <a:gd name="connsiteY13" fmla="*/ 1847688 h 3167115"/>
              <a:gd name="connsiteX14" fmla="*/ 10416373 w 11455001"/>
              <a:gd name="connsiteY14" fmla="*/ 1842537 h 3167115"/>
              <a:gd name="connsiteX15" fmla="*/ 660385 w 11455001"/>
              <a:gd name="connsiteY15" fmla="*/ 909415 h 3167115"/>
              <a:gd name="connsiteX16" fmla="*/ 608691 w 11455001"/>
              <a:gd name="connsiteY16" fmla="*/ 938751 h 3167115"/>
              <a:gd name="connsiteX17" fmla="*/ 564199 w 11455001"/>
              <a:gd name="connsiteY17" fmla="*/ 969596 h 3167115"/>
              <a:gd name="connsiteX18" fmla="*/ 350974 w 11455001"/>
              <a:gd name="connsiteY18" fmla="*/ 1066651 h 3167115"/>
              <a:gd name="connsiteX19" fmla="*/ 612561 w 11455001"/>
              <a:gd name="connsiteY19" fmla="*/ 931527 h 3167115"/>
              <a:gd name="connsiteX20" fmla="*/ 632711 w 11455001"/>
              <a:gd name="connsiteY20" fmla="*/ 922533 h 3167115"/>
              <a:gd name="connsiteX21" fmla="*/ 663016 w 11455001"/>
              <a:gd name="connsiteY21" fmla="*/ 908167 h 3167115"/>
              <a:gd name="connsiteX22" fmla="*/ 660385 w 11455001"/>
              <a:gd name="connsiteY22" fmla="*/ 909415 h 3167115"/>
              <a:gd name="connsiteX23" fmla="*/ 661290 w 11455001"/>
              <a:gd name="connsiteY23" fmla="*/ 908901 h 3167115"/>
              <a:gd name="connsiteX24" fmla="*/ 340853 w 11455001"/>
              <a:gd name="connsiteY24" fmla="*/ 634039 h 3167115"/>
              <a:gd name="connsiteX25" fmla="*/ 340853 w 11455001"/>
              <a:gd name="connsiteY25" fmla="*/ 634039 h 3167115"/>
              <a:gd name="connsiteX26" fmla="*/ 695484 w 11455001"/>
              <a:gd name="connsiteY26" fmla="*/ 527949 h 3167115"/>
              <a:gd name="connsiteX27" fmla="*/ 684025 w 11455001"/>
              <a:gd name="connsiteY27" fmla="*/ 532048 h 3167115"/>
              <a:gd name="connsiteX28" fmla="*/ 695475 w 11455001"/>
              <a:gd name="connsiteY28" fmla="*/ 527950 h 3167115"/>
              <a:gd name="connsiteX29" fmla="*/ 9320319 w 11455001"/>
              <a:gd name="connsiteY29" fmla="*/ 415701 h 3167115"/>
              <a:gd name="connsiteX30" fmla="*/ 9275992 w 11455001"/>
              <a:gd name="connsiteY30" fmla="*/ 428960 h 3167115"/>
              <a:gd name="connsiteX31" fmla="*/ 9355848 w 11455001"/>
              <a:gd name="connsiteY31" fmla="*/ 421166 h 3167115"/>
              <a:gd name="connsiteX32" fmla="*/ 9320319 w 11455001"/>
              <a:gd name="connsiteY32" fmla="*/ 415701 h 3167115"/>
              <a:gd name="connsiteX33" fmla="*/ 917487 w 11455001"/>
              <a:gd name="connsiteY33" fmla="*/ 0 h 3167115"/>
              <a:gd name="connsiteX34" fmla="*/ 11299954 w 11455001"/>
              <a:gd name="connsiteY34" fmla="*/ 0 h 3167115"/>
              <a:gd name="connsiteX35" fmla="*/ 11149607 w 11455001"/>
              <a:gd name="connsiteY35" fmla="*/ 49530 h 3167115"/>
              <a:gd name="connsiteX36" fmla="*/ 9577107 w 11455001"/>
              <a:gd name="connsiteY36" fmla="*/ 404331 h 3167115"/>
              <a:gd name="connsiteX37" fmla="*/ 11293364 w 11455001"/>
              <a:gd name="connsiteY37" fmla="*/ 82614 h 3167115"/>
              <a:gd name="connsiteX38" fmla="*/ 11455001 w 11455001"/>
              <a:gd name="connsiteY38" fmla="*/ 37256 h 3167115"/>
              <a:gd name="connsiteX39" fmla="*/ 11455001 w 11455001"/>
              <a:gd name="connsiteY39" fmla="*/ 145511 h 3167115"/>
              <a:gd name="connsiteX40" fmla="*/ 11320816 w 11455001"/>
              <a:gd name="connsiteY40" fmla="*/ 196016 h 3167115"/>
              <a:gd name="connsiteX41" fmla="*/ 11158246 w 11455001"/>
              <a:gd name="connsiteY41" fmla="*/ 254169 h 3167115"/>
              <a:gd name="connsiteX42" fmla="*/ 11119323 w 11455001"/>
              <a:gd name="connsiteY42" fmla="*/ 268091 h 3167115"/>
              <a:gd name="connsiteX43" fmla="*/ 11119317 w 11455001"/>
              <a:gd name="connsiteY43" fmla="*/ 268091 h 3167115"/>
              <a:gd name="connsiteX44" fmla="*/ 11105050 w 11455001"/>
              <a:gd name="connsiteY44" fmla="*/ 273196 h 3167115"/>
              <a:gd name="connsiteX45" fmla="*/ 11101862 w 11455001"/>
              <a:gd name="connsiteY45" fmla="*/ 274336 h 3167115"/>
              <a:gd name="connsiteX46" fmla="*/ 11098676 w 11455001"/>
              <a:gd name="connsiteY46" fmla="*/ 275477 h 3167115"/>
              <a:gd name="connsiteX47" fmla="*/ 11105050 w 11455001"/>
              <a:gd name="connsiteY47" fmla="*/ 273196 h 3167115"/>
              <a:gd name="connsiteX48" fmla="*/ 11119323 w 11455001"/>
              <a:gd name="connsiteY48" fmla="*/ 268091 h 3167115"/>
              <a:gd name="connsiteX49" fmla="*/ 11388478 w 11455001"/>
              <a:gd name="connsiteY49" fmla="*/ 226339 h 3167115"/>
              <a:gd name="connsiteX50" fmla="*/ 11455001 w 11455001"/>
              <a:gd name="connsiteY50" fmla="*/ 205987 h 3167115"/>
              <a:gd name="connsiteX51" fmla="*/ 11455001 w 11455001"/>
              <a:gd name="connsiteY51" fmla="*/ 220821 h 3167115"/>
              <a:gd name="connsiteX52" fmla="*/ 11355962 w 11455001"/>
              <a:gd name="connsiteY52" fmla="*/ 250950 h 3167115"/>
              <a:gd name="connsiteX53" fmla="*/ 10942736 w 11455001"/>
              <a:gd name="connsiteY53" fmla="*/ 352037 h 3167115"/>
              <a:gd name="connsiteX54" fmla="*/ 8037783 w 11455001"/>
              <a:gd name="connsiteY54" fmla="*/ 664176 h 3167115"/>
              <a:gd name="connsiteX55" fmla="*/ 8006290 w 11455001"/>
              <a:gd name="connsiteY55" fmla="*/ 633895 h 3167115"/>
              <a:gd name="connsiteX56" fmla="*/ 8037783 w 11455001"/>
              <a:gd name="connsiteY56" fmla="*/ 664176 h 3167115"/>
              <a:gd name="connsiteX57" fmla="*/ 9988774 w 11455001"/>
              <a:gd name="connsiteY57" fmla="*/ 630982 h 3167115"/>
              <a:gd name="connsiteX58" fmla="*/ 10221760 w 11455001"/>
              <a:gd name="connsiteY58" fmla="*/ 589182 h 3167115"/>
              <a:gd name="connsiteX59" fmla="*/ 10210027 w 11455001"/>
              <a:gd name="connsiteY59" fmla="*/ 614148 h 3167115"/>
              <a:gd name="connsiteX60" fmla="*/ 10449602 w 11455001"/>
              <a:gd name="connsiteY60" fmla="*/ 590765 h 3167115"/>
              <a:gd name="connsiteX61" fmla="*/ 10584416 w 11455001"/>
              <a:gd name="connsiteY61" fmla="*/ 563313 h 3167115"/>
              <a:gd name="connsiteX62" fmla="*/ 10481095 w 11455001"/>
              <a:gd name="connsiteY62" fmla="*/ 621047 h 3167115"/>
              <a:gd name="connsiteX63" fmla="*/ 9935268 w 11455001"/>
              <a:gd name="connsiteY63" fmla="*/ 712443 h 3167115"/>
              <a:gd name="connsiteX64" fmla="*/ 8423100 w 11455001"/>
              <a:gd name="connsiteY64" fmla="*/ 817161 h 3167115"/>
              <a:gd name="connsiteX65" fmla="*/ 8768888 w 11455001"/>
              <a:gd name="connsiteY65" fmla="*/ 859644 h 3167115"/>
              <a:gd name="connsiteX66" fmla="*/ 10336001 w 11455001"/>
              <a:gd name="connsiteY66" fmla="*/ 735267 h 3167115"/>
              <a:gd name="connsiteX67" fmla="*/ 9735222 w 11455001"/>
              <a:gd name="connsiteY67" fmla="*/ 846321 h 3167115"/>
              <a:gd name="connsiteX68" fmla="*/ 9563771 w 11455001"/>
              <a:gd name="connsiteY68" fmla="*/ 886882 h 3167115"/>
              <a:gd name="connsiteX69" fmla="*/ 9741804 w 11455001"/>
              <a:gd name="connsiteY69" fmla="*/ 864739 h 3167115"/>
              <a:gd name="connsiteX70" fmla="*/ 9993112 w 11455001"/>
              <a:gd name="connsiteY70" fmla="*/ 816383 h 3167115"/>
              <a:gd name="connsiteX71" fmla="*/ 9848017 w 11455001"/>
              <a:gd name="connsiteY71" fmla="*/ 930611 h 3167115"/>
              <a:gd name="connsiteX72" fmla="*/ 10160866 w 11455001"/>
              <a:gd name="connsiteY72" fmla="*/ 881009 h 3167115"/>
              <a:gd name="connsiteX73" fmla="*/ 8994478 w 11455001"/>
              <a:gd name="connsiteY73" fmla="*/ 1028217 h 3167115"/>
              <a:gd name="connsiteX74" fmla="*/ 9984278 w 11455001"/>
              <a:gd name="connsiteY74" fmla="*/ 964955 h 3167115"/>
              <a:gd name="connsiteX75" fmla="*/ 10511790 w 11455001"/>
              <a:gd name="connsiteY75" fmla="*/ 880114 h 3167115"/>
              <a:gd name="connsiteX76" fmla="*/ 11032720 w 11455001"/>
              <a:gd name="connsiteY76" fmla="*/ 776855 h 3167115"/>
              <a:gd name="connsiteX77" fmla="*/ 10984350 w 11455001"/>
              <a:gd name="connsiteY77" fmla="*/ 814924 h 3167115"/>
              <a:gd name="connsiteX78" fmla="*/ 10782858 w 11455001"/>
              <a:gd name="connsiteY78" fmla="*/ 887006 h 3167115"/>
              <a:gd name="connsiteX79" fmla="*/ 10060436 w 11455001"/>
              <a:gd name="connsiteY79" fmla="*/ 1062348 h 3167115"/>
              <a:gd name="connsiteX80" fmla="*/ 9888992 w 11455001"/>
              <a:gd name="connsiteY80" fmla="*/ 1102909 h 3167115"/>
              <a:gd name="connsiteX81" fmla="*/ 10091930 w 11455001"/>
              <a:gd name="connsiteY81" fmla="*/ 1092629 h 3167115"/>
              <a:gd name="connsiteX82" fmla="*/ 9872123 w 11455001"/>
              <a:gd name="connsiteY82" fmla="*/ 1171260 h 3167115"/>
              <a:gd name="connsiteX83" fmla="*/ 9639137 w 11455001"/>
              <a:gd name="connsiteY83" fmla="*/ 1213061 h 3167115"/>
              <a:gd name="connsiteX84" fmla="*/ 10186410 w 11455001"/>
              <a:gd name="connsiteY84" fmla="*/ 1183468 h 3167115"/>
              <a:gd name="connsiteX85" fmla="*/ 10119733 w 11455001"/>
              <a:gd name="connsiteY85" fmla="*/ 1228091 h 3167115"/>
              <a:gd name="connsiteX86" fmla="*/ 9715296 w 11455001"/>
              <a:gd name="connsiteY86" fmla="*/ 1310454 h 3167115"/>
              <a:gd name="connsiteX87" fmla="*/ 9555584 w 11455001"/>
              <a:gd name="connsiteY87" fmla="*/ 1326042 h 3167115"/>
              <a:gd name="connsiteX88" fmla="*/ 9765111 w 11455001"/>
              <a:gd name="connsiteY88" fmla="*/ 1334180 h 3167115"/>
              <a:gd name="connsiteX89" fmla="*/ 10066227 w 11455001"/>
              <a:gd name="connsiteY89" fmla="*/ 1309552 h 3167115"/>
              <a:gd name="connsiteX90" fmla="*/ 10415705 w 11455001"/>
              <a:gd name="connsiteY90" fmla="*/ 1246854 h 3167115"/>
              <a:gd name="connsiteX91" fmla="*/ 10325563 w 11455001"/>
              <a:gd name="connsiteY91" fmla="*/ 1341417 h 3167115"/>
              <a:gd name="connsiteX92" fmla="*/ 10380515 w 11455001"/>
              <a:gd name="connsiteY92" fmla="*/ 1321759 h 3167115"/>
              <a:gd name="connsiteX93" fmla="*/ 10179022 w 11455001"/>
              <a:gd name="connsiteY93" fmla="*/ 1393842 h 3167115"/>
              <a:gd name="connsiteX94" fmla="*/ 10228838 w 11455001"/>
              <a:gd name="connsiteY94" fmla="*/ 1417569 h 3167115"/>
              <a:gd name="connsiteX95" fmla="*/ 9861038 w 11455001"/>
              <a:gd name="connsiteY95" fmla="*/ 1486821 h 3167115"/>
              <a:gd name="connsiteX96" fmla="*/ 9737955 w 11455001"/>
              <a:gd name="connsiteY96" fmla="*/ 1489307 h 3167115"/>
              <a:gd name="connsiteX97" fmla="*/ 9861038 w 11455001"/>
              <a:gd name="connsiteY97" fmla="*/ 1486821 h 3167115"/>
              <a:gd name="connsiteX98" fmla="*/ 10333598 w 11455001"/>
              <a:gd name="connsiteY98" fmla="*/ 1421631 h 3167115"/>
              <a:gd name="connsiteX99" fmla="*/ 9162074 w 11455001"/>
              <a:gd name="connsiteY99" fmla="*/ 1612223 h 3167115"/>
              <a:gd name="connsiteX100" fmla="*/ 8280739 w 11455001"/>
              <a:gd name="connsiteY100" fmla="*/ 1574361 h 3167115"/>
              <a:gd name="connsiteX101" fmla="*/ 7050724 w 11455001"/>
              <a:gd name="connsiteY101" fmla="*/ 1370418 h 3167115"/>
              <a:gd name="connsiteX102" fmla="*/ 6648546 w 11455001"/>
              <a:gd name="connsiteY102" fmla="*/ 1285790 h 3167115"/>
              <a:gd name="connsiteX103" fmla="*/ 6673450 w 11455001"/>
              <a:gd name="connsiteY103" fmla="*/ 1297654 h 3167115"/>
              <a:gd name="connsiteX104" fmla="*/ 7014094 w 11455001"/>
              <a:gd name="connsiteY104" fmla="*/ 1383521 h 3167115"/>
              <a:gd name="connsiteX105" fmla="*/ 8245555 w 11455001"/>
              <a:gd name="connsiteY105" fmla="*/ 1649273 h 3167115"/>
              <a:gd name="connsiteX106" fmla="*/ 9908601 w 11455001"/>
              <a:gd name="connsiteY106" fmla="*/ 1677538 h 3167115"/>
              <a:gd name="connsiteX107" fmla="*/ 10043409 w 11455001"/>
              <a:gd name="connsiteY107" fmla="*/ 1650079 h 3167115"/>
              <a:gd name="connsiteX108" fmla="*/ 10031683 w 11455001"/>
              <a:gd name="connsiteY108" fmla="*/ 1675052 h 3167115"/>
              <a:gd name="connsiteX109" fmla="*/ 10351114 w 11455001"/>
              <a:gd name="connsiteY109" fmla="*/ 1643868 h 3167115"/>
              <a:gd name="connsiteX110" fmla="*/ 8931980 w 11455001"/>
              <a:gd name="connsiteY110" fmla="*/ 1777623 h 3167115"/>
              <a:gd name="connsiteX111" fmla="*/ 8913665 w 11455001"/>
              <a:gd name="connsiteY111" fmla="*/ 1784177 h 3167115"/>
              <a:gd name="connsiteX112" fmla="*/ 8870439 w 11455001"/>
              <a:gd name="connsiteY112" fmla="*/ 1778869 h 3167115"/>
              <a:gd name="connsiteX113" fmla="*/ 8913665 w 11455001"/>
              <a:gd name="connsiteY113" fmla="*/ 1784177 h 3167115"/>
              <a:gd name="connsiteX114" fmla="*/ 8931980 w 11455001"/>
              <a:gd name="connsiteY114" fmla="*/ 1777623 h 3167115"/>
              <a:gd name="connsiteX115" fmla="*/ 9628692 w 11455001"/>
              <a:gd name="connsiteY115" fmla="*/ 1819210 h 3167115"/>
              <a:gd name="connsiteX116" fmla="*/ 9703412 w 11455001"/>
              <a:gd name="connsiteY116" fmla="*/ 1854800 h 3167115"/>
              <a:gd name="connsiteX117" fmla="*/ 9224262 w 11455001"/>
              <a:gd name="connsiteY117" fmla="*/ 1901572 h 3167115"/>
              <a:gd name="connsiteX118" fmla="*/ 9192769 w 11455001"/>
              <a:gd name="connsiteY118" fmla="*/ 1871291 h 3167115"/>
              <a:gd name="connsiteX119" fmla="*/ 9168038 w 11455001"/>
              <a:gd name="connsiteY119" fmla="*/ 1880138 h 3167115"/>
              <a:gd name="connsiteX120" fmla="*/ 9137817 w 11455001"/>
              <a:gd name="connsiteY120" fmla="*/ 1890948 h 3167115"/>
              <a:gd name="connsiteX121" fmla="*/ 9158422 w 11455001"/>
              <a:gd name="connsiteY121" fmla="*/ 1883577 h 3167115"/>
              <a:gd name="connsiteX122" fmla="*/ 9168038 w 11455001"/>
              <a:gd name="connsiteY122" fmla="*/ 1880138 h 3167115"/>
              <a:gd name="connsiteX123" fmla="*/ 9179029 w 11455001"/>
              <a:gd name="connsiteY123" fmla="*/ 1876206 h 3167115"/>
              <a:gd name="connsiteX124" fmla="*/ 9192769 w 11455001"/>
              <a:gd name="connsiteY124" fmla="*/ 1871291 h 3167115"/>
              <a:gd name="connsiteX125" fmla="*/ 9224262 w 11455001"/>
              <a:gd name="connsiteY125" fmla="*/ 1901572 h 3167115"/>
              <a:gd name="connsiteX126" fmla="*/ 9538550 w 11455001"/>
              <a:gd name="connsiteY126" fmla="*/ 1913773 h 3167115"/>
              <a:gd name="connsiteX127" fmla="*/ 9894624 w 11455001"/>
              <a:gd name="connsiteY127" fmla="*/ 1869493 h 3167115"/>
              <a:gd name="connsiteX128" fmla="*/ 9729762 w 11455001"/>
              <a:gd name="connsiteY128" fmla="*/ 1928466 h 3167115"/>
              <a:gd name="connsiteX129" fmla="*/ 10245548 w 11455001"/>
              <a:gd name="connsiteY129" fmla="*/ 1868591 h 3167115"/>
              <a:gd name="connsiteX130" fmla="*/ 10301664 w 11455001"/>
              <a:gd name="connsiteY130" fmla="*/ 1857603 h 3167115"/>
              <a:gd name="connsiteX131" fmla="*/ 10324124 w 11455001"/>
              <a:gd name="connsiteY131" fmla="*/ 1854573 h 3167115"/>
              <a:gd name="connsiteX132" fmla="*/ 9772706 w 11455001"/>
              <a:gd name="connsiteY132" fmla="*/ 1954651 h 3167115"/>
              <a:gd name="connsiteX133" fmla="*/ 9232297 w 11455001"/>
              <a:gd name="connsiteY133" fmla="*/ 1981786 h 3167115"/>
              <a:gd name="connsiteX134" fmla="*/ 9090893 w 11455001"/>
              <a:gd name="connsiteY134" fmla="*/ 1990827 h 3167115"/>
              <a:gd name="connsiteX135" fmla="*/ 9571496 w 11455001"/>
              <a:gd name="connsiteY135" fmla="*/ 2005857 h 3167115"/>
              <a:gd name="connsiteX136" fmla="*/ 9135565 w 11455001"/>
              <a:gd name="connsiteY136" fmla="*/ 2057938 h 3167115"/>
              <a:gd name="connsiteX137" fmla="*/ 9388319 w 11455001"/>
              <a:gd name="connsiteY137" fmla="*/ 2071385 h 3167115"/>
              <a:gd name="connsiteX138" fmla="*/ 9167059 w 11455001"/>
              <a:gd name="connsiteY138" fmla="*/ 2088220 h 3167115"/>
              <a:gd name="connsiteX139" fmla="*/ 9057155 w 11455001"/>
              <a:gd name="connsiteY139" fmla="*/ 2127535 h 3167115"/>
              <a:gd name="connsiteX140" fmla="*/ 8884265 w 11455001"/>
              <a:gd name="connsiteY140" fmla="*/ 2106294 h 3167115"/>
              <a:gd name="connsiteX141" fmla="*/ 8995614 w 11455001"/>
              <a:gd name="connsiteY141" fmla="*/ 2128774 h 3167115"/>
              <a:gd name="connsiteX142" fmla="*/ 8947252 w 11455001"/>
              <a:gd name="connsiteY142" fmla="*/ 2166850 h 3167115"/>
              <a:gd name="connsiteX143" fmla="*/ 9692326 w 11455001"/>
              <a:gd name="connsiteY143" fmla="*/ 2170361 h 3167115"/>
              <a:gd name="connsiteX144" fmla="*/ 10386147 w 11455001"/>
              <a:gd name="connsiteY144" fmla="*/ 2088343 h 3167115"/>
              <a:gd name="connsiteX145" fmla="*/ 10472592 w 11455001"/>
              <a:gd name="connsiteY145" fmla="*/ 2098961 h 3167115"/>
              <a:gd name="connsiteX146" fmla="*/ 9633677 w 11455001"/>
              <a:gd name="connsiteY146" fmla="*/ 2295206 h 3167115"/>
              <a:gd name="connsiteX147" fmla="*/ 9597040 w 11455001"/>
              <a:gd name="connsiteY147" fmla="*/ 2308309 h 3167115"/>
              <a:gd name="connsiteX148" fmla="*/ 9369198 w 11455001"/>
              <a:gd name="connsiteY148" fmla="*/ 2306725 h 3167115"/>
              <a:gd name="connsiteX149" fmla="*/ 9265877 w 11455001"/>
              <a:gd name="connsiteY149" fmla="*/ 2364459 h 3167115"/>
              <a:gd name="connsiteX150" fmla="*/ 9783109 w 11455001"/>
              <a:gd name="connsiteY150" fmla="*/ 2366387 h 3167115"/>
              <a:gd name="connsiteX151" fmla="*/ 9520076 w 11455001"/>
              <a:gd name="connsiteY151" fmla="*/ 2439708 h 3167115"/>
              <a:gd name="connsiteX152" fmla="*/ 9372090 w 11455001"/>
              <a:gd name="connsiteY152" fmla="*/ 2430331 h 3167115"/>
              <a:gd name="connsiteX153" fmla="*/ 9194056 w 11455001"/>
              <a:gd name="connsiteY153" fmla="*/ 2452474 h 3167115"/>
              <a:gd name="connsiteX154" fmla="*/ 9446810 w 11455001"/>
              <a:gd name="connsiteY154" fmla="*/ 2465921 h 3167115"/>
              <a:gd name="connsiteX155" fmla="*/ 9614557 w 11455001"/>
              <a:gd name="connsiteY155" fmla="*/ 2530546 h 3167115"/>
              <a:gd name="connsiteX156" fmla="*/ 9325173 w 11455001"/>
              <a:gd name="connsiteY156" fmla="*/ 2530202 h 3167115"/>
              <a:gd name="connsiteX157" fmla="*/ 8432106 w 11455001"/>
              <a:gd name="connsiteY157" fmla="*/ 2517313 h 3167115"/>
              <a:gd name="connsiteX158" fmla="*/ 6266610 w 11455001"/>
              <a:gd name="connsiteY158" fmla="*/ 2066379 h 3167115"/>
              <a:gd name="connsiteX159" fmla="*/ 5174302 w 11455001"/>
              <a:gd name="connsiteY159" fmla="*/ 1958583 h 3167115"/>
              <a:gd name="connsiteX160" fmla="*/ 5192617 w 11455001"/>
              <a:gd name="connsiteY160" fmla="*/ 1952028 h 3167115"/>
              <a:gd name="connsiteX161" fmla="*/ 5007993 w 11455001"/>
              <a:gd name="connsiteY161" fmla="*/ 1955753 h 3167115"/>
              <a:gd name="connsiteX162" fmla="*/ 4437256 w 11455001"/>
              <a:gd name="connsiteY162" fmla="*/ 2035292 h 3167115"/>
              <a:gd name="connsiteX163" fmla="*/ 4375714 w 11455001"/>
              <a:gd name="connsiteY163" fmla="*/ 2036531 h 3167115"/>
              <a:gd name="connsiteX164" fmla="*/ 4375714 w 11455001"/>
              <a:gd name="connsiteY164" fmla="*/ 2036531 h 3167115"/>
              <a:gd name="connsiteX165" fmla="*/ 4437256 w 11455001"/>
              <a:gd name="connsiteY165" fmla="*/ 2035292 h 3167115"/>
              <a:gd name="connsiteX166" fmla="*/ 4953042 w 11455001"/>
              <a:gd name="connsiteY166" fmla="*/ 1975417 h 3167115"/>
              <a:gd name="connsiteX167" fmla="*/ 4916405 w 11455001"/>
              <a:gd name="connsiteY167" fmla="*/ 1988520 h 3167115"/>
              <a:gd name="connsiteX168" fmla="*/ 5180891 w 11455001"/>
              <a:gd name="connsiteY168" fmla="*/ 1977001 h 3167115"/>
              <a:gd name="connsiteX169" fmla="*/ 7914874 w 11455001"/>
              <a:gd name="connsiteY169" fmla="*/ 2515392 h 3167115"/>
              <a:gd name="connsiteX170" fmla="*/ 8815976 w 11455001"/>
              <a:gd name="connsiteY170" fmla="*/ 2608495 h 3167115"/>
              <a:gd name="connsiteX171" fmla="*/ 8850293 w 11455001"/>
              <a:gd name="connsiteY171" fmla="*/ 2611477 h 3167115"/>
              <a:gd name="connsiteX172" fmla="*/ 8886709 w 11455001"/>
              <a:gd name="connsiteY172" fmla="*/ 2619209 h 3167115"/>
              <a:gd name="connsiteX173" fmla="*/ 8629246 w 11455001"/>
              <a:gd name="connsiteY173" fmla="*/ 2620765 h 3167115"/>
              <a:gd name="connsiteX174" fmla="*/ 8398368 w 11455001"/>
              <a:gd name="connsiteY174" fmla="*/ 2654021 h 3167115"/>
              <a:gd name="connsiteX175" fmla="*/ 8961711 w 11455001"/>
              <a:gd name="connsiteY175" fmla="*/ 2784863 h 3167115"/>
              <a:gd name="connsiteX176" fmla="*/ 9122876 w 11455001"/>
              <a:gd name="connsiteY176" fmla="*/ 2831077 h 3167115"/>
              <a:gd name="connsiteX177" fmla="*/ 8612233 w 11455001"/>
              <a:gd name="connsiteY177" fmla="*/ 2847561 h 3167115"/>
              <a:gd name="connsiteX178" fmla="*/ 8612233 w 11455001"/>
              <a:gd name="connsiteY178" fmla="*/ 2847561 h 3167115"/>
              <a:gd name="connsiteX179" fmla="*/ 8791712 w 11455001"/>
              <a:gd name="connsiteY179" fmla="*/ 2887220 h 3167115"/>
              <a:gd name="connsiteX180" fmla="*/ 8613679 w 11455001"/>
              <a:gd name="connsiteY180" fmla="*/ 2909363 h 3167115"/>
              <a:gd name="connsiteX181" fmla="*/ 8738207 w 11455001"/>
              <a:gd name="connsiteY181" fmla="*/ 2968680 h 3167115"/>
              <a:gd name="connsiteX182" fmla="*/ 8683255 w 11455001"/>
              <a:gd name="connsiteY182" fmla="*/ 2988338 h 3167115"/>
              <a:gd name="connsiteX183" fmla="*/ 8837830 w 11455001"/>
              <a:gd name="connsiteY183" fmla="*/ 3016134 h 3167115"/>
              <a:gd name="connsiteX184" fmla="*/ 8696433 w 11455001"/>
              <a:gd name="connsiteY184" fmla="*/ 3025174 h 3167115"/>
              <a:gd name="connsiteX185" fmla="*/ 8536714 w 11455001"/>
              <a:gd name="connsiteY185" fmla="*/ 3040763 h 3167115"/>
              <a:gd name="connsiteX186" fmla="*/ 8425365 w 11455001"/>
              <a:gd name="connsiteY186" fmla="*/ 3018275 h 3167115"/>
              <a:gd name="connsiteX187" fmla="*/ 8333776 w 11455001"/>
              <a:gd name="connsiteY187" fmla="*/ 3051042 h 3167115"/>
              <a:gd name="connsiteX188" fmla="*/ 7981400 w 11455001"/>
              <a:gd name="connsiteY188" fmla="*/ 2990142 h 3167115"/>
              <a:gd name="connsiteX189" fmla="*/ 7597536 w 11455001"/>
              <a:gd name="connsiteY189" fmla="*/ 2898959 h 3167115"/>
              <a:gd name="connsiteX190" fmla="*/ 5586609 w 11455001"/>
              <a:gd name="connsiteY190" fmla="*/ 2475822 h 3167115"/>
              <a:gd name="connsiteX191" fmla="*/ 5119191 w 11455001"/>
              <a:gd name="connsiteY191" fmla="*/ 2497621 h 3167115"/>
              <a:gd name="connsiteX192" fmla="*/ 4848124 w 11455001"/>
              <a:gd name="connsiteY192" fmla="*/ 2490722 h 3167115"/>
              <a:gd name="connsiteX193" fmla="*/ 4308878 w 11455001"/>
              <a:gd name="connsiteY193" fmla="*/ 2600536 h 3167115"/>
              <a:gd name="connsiteX194" fmla="*/ 4210701 w 11455001"/>
              <a:gd name="connsiteY194" fmla="*/ 2614885 h 3167115"/>
              <a:gd name="connsiteX195" fmla="*/ 4222434 w 11455001"/>
              <a:gd name="connsiteY195" fmla="*/ 2589919 h 3167115"/>
              <a:gd name="connsiteX196" fmla="*/ 3756455 w 11455001"/>
              <a:gd name="connsiteY196" fmla="*/ 2673520 h 3167115"/>
              <a:gd name="connsiteX197" fmla="*/ 3498566 w 11455001"/>
              <a:gd name="connsiteY197" fmla="*/ 2703458 h 3167115"/>
              <a:gd name="connsiteX198" fmla="*/ 3370340 w 11455001"/>
              <a:gd name="connsiteY198" fmla="*/ 2749328 h 3167115"/>
              <a:gd name="connsiteX199" fmla="*/ 3382073 w 11455001"/>
              <a:gd name="connsiteY199" fmla="*/ 2724355 h 3167115"/>
              <a:gd name="connsiteX200" fmla="*/ 3418710 w 11455001"/>
              <a:gd name="connsiteY200" fmla="*/ 2711252 h 3167115"/>
              <a:gd name="connsiteX201" fmla="*/ 3382073 w 11455001"/>
              <a:gd name="connsiteY201" fmla="*/ 2724355 h 3167115"/>
              <a:gd name="connsiteX202" fmla="*/ 3350579 w 11455001"/>
              <a:gd name="connsiteY202" fmla="*/ 2694080 h 3167115"/>
              <a:gd name="connsiteX203" fmla="*/ 2995958 w 11455001"/>
              <a:gd name="connsiteY203" fmla="*/ 2800162 h 3167115"/>
              <a:gd name="connsiteX204" fmla="*/ 2061757 w 11455001"/>
              <a:gd name="connsiteY204" fmla="*/ 3134355 h 3167115"/>
              <a:gd name="connsiteX205" fmla="*/ 1970168 w 11455001"/>
              <a:gd name="connsiteY205" fmla="*/ 3167115 h 3167115"/>
              <a:gd name="connsiteX206" fmla="*/ 2048585 w 11455001"/>
              <a:gd name="connsiteY206" fmla="*/ 3097525 h 3167115"/>
              <a:gd name="connsiteX207" fmla="*/ 2481617 w 11455001"/>
              <a:gd name="connsiteY207" fmla="*/ 2921839 h 3167115"/>
              <a:gd name="connsiteX208" fmla="*/ 3165956 w 11455001"/>
              <a:gd name="connsiteY208" fmla="*/ 2697805 h 3167115"/>
              <a:gd name="connsiteX209" fmla="*/ 3343894 w 11455001"/>
              <a:gd name="connsiteY209" fmla="*/ 2642909 h 3167115"/>
              <a:gd name="connsiteX210" fmla="*/ 3369110 w 11455001"/>
              <a:gd name="connsiteY210" fmla="*/ 2628610 h 3167115"/>
              <a:gd name="connsiteX211" fmla="*/ 3376066 w 11455001"/>
              <a:gd name="connsiteY211" fmla="*/ 2628155 h 3167115"/>
              <a:gd name="connsiteX212" fmla="*/ 3385763 w 11455001"/>
              <a:gd name="connsiteY212" fmla="*/ 2619167 h 3167115"/>
              <a:gd name="connsiteX213" fmla="*/ 3369110 w 11455001"/>
              <a:gd name="connsiteY213" fmla="*/ 2628610 h 3167115"/>
              <a:gd name="connsiteX214" fmla="*/ 3348306 w 11455001"/>
              <a:gd name="connsiteY214" fmla="*/ 2629971 h 3167115"/>
              <a:gd name="connsiteX215" fmla="*/ 3305907 w 11455001"/>
              <a:gd name="connsiteY215" fmla="*/ 2626962 h 3167115"/>
              <a:gd name="connsiteX216" fmla="*/ 3036285 w 11455001"/>
              <a:gd name="connsiteY216" fmla="*/ 2681872 h 3167115"/>
              <a:gd name="connsiteX217" fmla="*/ 2828204 w 11455001"/>
              <a:gd name="connsiteY217" fmla="*/ 2735536 h 3167115"/>
              <a:gd name="connsiteX218" fmla="*/ 2516808 w 11455001"/>
              <a:gd name="connsiteY218" fmla="*/ 2846934 h 3167115"/>
              <a:gd name="connsiteX219" fmla="*/ 2345357 w 11455001"/>
              <a:gd name="connsiteY219" fmla="*/ 2887489 h 3167115"/>
              <a:gd name="connsiteX220" fmla="*/ 2748348 w 11455001"/>
              <a:gd name="connsiteY220" fmla="*/ 2743330 h 3167115"/>
              <a:gd name="connsiteX221" fmla="*/ 2778395 w 11455001"/>
              <a:gd name="connsiteY221" fmla="*/ 2711809 h 3167115"/>
              <a:gd name="connsiteX222" fmla="*/ 2936661 w 11455001"/>
              <a:gd name="connsiteY222" fmla="*/ 2634418 h 3167115"/>
              <a:gd name="connsiteX223" fmla="*/ 3039982 w 11455001"/>
              <a:gd name="connsiteY223" fmla="*/ 2576685 h 3167115"/>
              <a:gd name="connsiteX224" fmla="*/ 3149886 w 11455001"/>
              <a:gd name="connsiteY224" fmla="*/ 2537370 h 3167115"/>
              <a:gd name="connsiteX225" fmla="*/ 3123536 w 11455001"/>
              <a:gd name="connsiteY225" fmla="*/ 2463704 h 3167115"/>
              <a:gd name="connsiteX226" fmla="*/ 3594650 w 11455001"/>
              <a:gd name="connsiteY226" fmla="*/ 2336718 h 3167115"/>
              <a:gd name="connsiteX227" fmla="*/ 3673060 w 11455001"/>
              <a:gd name="connsiteY227" fmla="*/ 2267121 h 3167115"/>
              <a:gd name="connsiteX228" fmla="*/ 3293534 w 11455001"/>
              <a:gd name="connsiteY228" fmla="*/ 2361347 h 3167115"/>
              <a:gd name="connsiteX229" fmla="*/ 2987275 w 11455001"/>
              <a:gd name="connsiteY229" fmla="*/ 2429353 h 3167115"/>
              <a:gd name="connsiteX230" fmla="*/ 3163863 w 11455001"/>
              <a:gd name="connsiteY230" fmla="*/ 2345414 h 3167115"/>
              <a:gd name="connsiteX231" fmla="*/ 3267184 w 11455001"/>
              <a:gd name="connsiteY231" fmla="*/ 2287680 h 3167115"/>
              <a:gd name="connsiteX232" fmla="*/ 3523628 w 11455001"/>
              <a:gd name="connsiteY232" fmla="*/ 2195940 h 3167115"/>
              <a:gd name="connsiteX233" fmla="*/ 3187321 w 11455001"/>
              <a:gd name="connsiteY233" fmla="*/ 2295475 h 3167115"/>
              <a:gd name="connsiteX234" fmla="*/ 2563077 w 11455001"/>
              <a:gd name="connsiteY234" fmla="*/ 2456467 h 3167115"/>
              <a:gd name="connsiteX235" fmla="*/ 1622294 w 11455001"/>
              <a:gd name="connsiteY235" fmla="*/ 2772242 h 3167115"/>
              <a:gd name="connsiteX236" fmla="*/ 1420802 w 11455001"/>
              <a:gd name="connsiteY236" fmla="*/ 2844324 h 3167115"/>
              <a:gd name="connsiteX237" fmla="*/ 1542438 w 11455001"/>
              <a:gd name="connsiteY237" fmla="*/ 2780036 h 3167115"/>
              <a:gd name="connsiteX238" fmla="*/ 2170373 w 11455001"/>
              <a:gd name="connsiteY238" fmla="*/ 2513856 h 3167115"/>
              <a:gd name="connsiteX239" fmla="*/ 1968881 w 11455001"/>
              <a:gd name="connsiteY239" fmla="*/ 2585939 h 3167115"/>
              <a:gd name="connsiteX240" fmla="*/ 1492623 w 11455001"/>
              <a:gd name="connsiteY240" fmla="*/ 2756309 h 3167115"/>
              <a:gd name="connsiteX241" fmla="*/ 1151180 w 11455001"/>
              <a:gd name="connsiteY241" fmla="*/ 2899228 h 3167115"/>
              <a:gd name="connsiteX242" fmla="*/ 1291131 w 11455001"/>
              <a:gd name="connsiteY242" fmla="*/ 2828392 h 3167115"/>
              <a:gd name="connsiteX243" fmla="*/ 1124830 w 11455001"/>
              <a:gd name="connsiteY243" fmla="*/ 2825562 h 3167115"/>
              <a:gd name="connsiteX244" fmla="*/ 1246459 w 11455001"/>
              <a:gd name="connsiteY244" fmla="*/ 2761281 h 3167115"/>
              <a:gd name="connsiteX245" fmla="*/ 1258191 w 11455001"/>
              <a:gd name="connsiteY245" fmla="*/ 2736307 h 3167115"/>
              <a:gd name="connsiteX246" fmla="*/ 1659730 w 11455001"/>
              <a:gd name="connsiteY246" fmla="*/ 2530347 h 3167115"/>
              <a:gd name="connsiteX247" fmla="*/ 1659730 w 11455001"/>
              <a:gd name="connsiteY247" fmla="*/ 2530347 h 3167115"/>
              <a:gd name="connsiteX248" fmla="*/ 1494874 w 11455001"/>
              <a:gd name="connsiteY248" fmla="*/ 2589320 h 3167115"/>
              <a:gd name="connsiteX249" fmla="*/ 1683188 w 11455001"/>
              <a:gd name="connsiteY249" fmla="*/ 2480408 h 3167115"/>
              <a:gd name="connsiteX250" fmla="*/ 2116227 w 11455001"/>
              <a:gd name="connsiteY250" fmla="*/ 2304729 h 3167115"/>
              <a:gd name="connsiteX251" fmla="*/ 2604210 w 11455001"/>
              <a:gd name="connsiteY251" fmla="*/ 2109385 h 3167115"/>
              <a:gd name="connsiteX252" fmla="*/ 2389539 w 11455001"/>
              <a:gd name="connsiteY252" fmla="*/ 2144631 h 3167115"/>
              <a:gd name="connsiteX253" fmla="*/ 1418709 w 11455001"/>
              <a:gd name="connsiteY253" fmla="*/ 2491934 h 3167115"/>
              <a:gd name="connsiteX254" fmla="*/ 1065533 w 11455001"/>
              <a:gd name="connsiteY254" fmla="*/ 2659818 h 3167115"/>
              <a:gd name="connsiteX255" fmla="*/ 1210628 w 11455001"/>
              <a:gd name="connsiteY255" fmla="*/ 2545598 h 3167115"/>
              <a:gd name="connsiteX256" fmla="*/ 1064087 w 11455001"/>
              <a:gd name="connsiteY256" fmla="*/ 2598016 h 3167115"/>
              <a:gd name="connsiteX257" fmla="*/ 1067483 w 11455001"/>
              <a:gd name="connsiteY257" fmla="*/ 2578626 h 3167115"/>
              <a:gd name="connsiteX258" fmla="*/ 1070968 w 11455001"/>
              <a:gd name="connsiteY258" fmla="*/ 2569785 h 3167115"/>
              <a:gd name="connsiteX259" fmla="*/ 1075820 w 11455001"/>
              <a:gd name="connsiteY259" fmla="*/ 2573050 h 3167115"/>
              <a:gd name="connsiteX260" fmla="*/ 1071207 w 11455001"/>
              <a:gd name="connsiteY260" fmla="*/ 2569180 h 3167115"/>
              <a:gd name="connsiteX261" fmla="*/ 1070968 w 11455001"/>
              <a:gd name="connsiteY261" fmla="*/ 2569785 h 3167115"/>
              <a:gd name="connsiteX262" fmla="*/ 1067316 w 11455001"/>
              <a:gd name="connsiteY262" fmla="*/ 2567327 h 3167115"/>
              <a:gd name="connsiteX263" fmla="*/ 1039183 w 11455001"/>
              <a:gd name="connsiteY263" fmla="*/ 2586152 h 3167115"/>
              <a:gd name="connsiteX264" fmla="*/ 1159373 w 11455001"/>
              <a:gd name="connsiteY264" fmla="*/ 2460068 h 3167115"/>
              <a:gd name="connsiteX265" fmla="*/ 2110436 w 11455001"/>
              <a:gd name="connsiteY265" fmla="*/ 2057525 h 3167115"/>
              <a:gd name="connsiteX266" fmla="*/ 2605016 w 11455001"/>
              <a:gd name="connsiteY266" fmla="*/ 1880599 h 3167115"/>
              <a:gd name="connsiteX267" fmla="*/ 2323661 w 11455001"/>
              <a:gd name="connsiteY267" fmla="*/ 1960469 h 3167115"/>
              <a:gd name="connsiteX268" fmla="*/ 1938992 w 11455001"/>
              <a:gd name="connsiteY268" fmla="*/ 2098079 h 3167115"/>
              <a:gd name="connsiteX269" fmla="*/ 1163064 w 11455001"/>
              <a:gd name="connsiteY269" fmla="*/ 2354881 h 3167115"/>
              <a:gd name="connsiteX270" fmla="*/ 1004798 w 11455001"/>
              <a:gd name="connsiteY270" fmla="*/ 2432272 h 3167115"/>
              <a:gd name="connsiteX271" fmla="*/ 1126434 w 11455001"/>
              <a:gd name="connsiteY271" fmla="*/ 2367984 h 3167115"/>
              <a:gd name="connsiteX272" fmla="*/ 1399747 w 11455001"/>
              <a:gd name="connsiteY272" fmla="*/ 2207893 h 3167115"/>
              <a:gd name="connsiteX273" fmla="*/ 1478157 w 11455001"/>
              <a:gd name="connsiteY273" fmla="*/ 2138296 h 3167115"/>
              <a:gd name="connsiteX274" fmla="*/ 960126 w 11455001"/>
              <a:gd name="connsiteY274" fmla="*/ 2365161 h 3167115"/>
              <a:gd name="connsiteX275" fmla="*/ 818729 w 11455001"/>
              <a:gd name="connsiteY275" fmla="*/ 2374195 h 3167115"/>
              <a:gd name="connsiteX276" fmla="*/ 958680 w 11455001"/>
              <a:gd name="connsiteY276" fmla="*/ 2303358 h 3167115"/>
              <a:gd name="connsiteX277" fmla="*/ 1786668 w 11455001"/>
              <a:gd name="connsiteY277" fmla="*/ 1903300 h 3167115"/>
              <a:gd name="connsiteX278" fmla="*/ 2073159 w 11455001"/>
              <a:gd name="connsiteY278" fmla="*/ 1780039 h 3167115"/>
              <a:gd name="connsiteX279" fmla="*/ 2274651 w 11455001"/>
              <a:gd name="connsiteY279" fmla="*/ 1707957 h 3167115"/>
              <a:gd name="connsiteX280" fmla="*/ 1986714 w 11455001"/>
              <a:gd name="connsiteY280" fmla="*/ 1769415 h 3167115"/>
              <a:gd name="connsiteX281" fmla="*/ 1770249 w 11455001"/>
              <a:gd name="connsiteY281" fmla="*/ 1864743 h 3167115"/>
              <a:gd name="connsiteX282" fmla="*/ 1753726 w 11455001"/>
              <a:gd name="connsiteY282" fmla="*/ 1863260 h 3167115"/>
              <a:gd name="connsiteX283" fmla="*/ 1762673 w 11455001"/>
              <a:gd name="connsiteY283" fmla="*/ 1860598 h 3167115"/>
              <a:gd name="connsiteX284" fmla="*/ 1753728 w 11455001"/>
              <a:gd name="connsiteY284" fmla="*/ 1811216 h 3167115"/>
              <a:gd name="connsiteX285" fmla="*/ 2314978 w 11455001"/>
              <a:gd name="connsiteY285" fmla="*/ 1589667 h 3167115"/>
              <a:gd name="connsiteX286" fmla="*/ 2864510 w 11455001"/>
              <a:gd name="connsiteY286" fmla="*/ 1393084 h 3167115"/>
              <a:gd name="connsiteX287" fmla="*/ 2981003 w 11455001"/>
              <a:gd name="connsiteY287" fmla="*/ 1372180 h 3167115"/>
              <a:gd name="connsiteX288" fmla="*/ 2882825 w 11455001"/>
              <a:gd name="connsiteY288" fmla="*/ 1386529 h 3167115"/>
              <a:gd name="connsiteX289" fmla="*/ 1795501 w 11455001"/>
              <a:gd name="connsiteY289" fmla="*/ 1754729 h 3167115"/>
              <a:gd name="connsiteX290" fmla="*/ 1300929 w 11455001"/>
              <a:gd name="connsiteY290" fmla="*/ 1931647 h 3167115"/>
              <a:gd name="connsiteX291" fmla="*/ 1106019 w 11455001"/>
              <a:gd name="connsiteY291" fmla="*/ 2022148 h 3167115"/>
              <a:gd name="connsiteX292" fmla="*/ 1044485 w 11455001"/>
              <a:gd name="connsiteY292" fmla="*/ 2023387 h 3167115"/>
              <a:gd name="connsiteX293" fmla="*/ 952896 w 11455001"/>
              <a:gd name="connsiteY293" fmla="*/ 2056155 h 3167115"/>
              <a:gd name="connsiteX294" fmla="*/ 976354 w 11455001"/>
              <a:gd name="connsiteY294" fmla="*/ 2006215 h 3167115"/>
              <a:gd name="connsiteX295" fmla="*/ 871587 w 11455001"/>
              <a:gd name="connsiteY295" fmla="*/ 2002146 h 3167115"/>
              <a:gd name="connsiteX296" fmla="*/ 725047 w 11455001"/>
              <a:gd name="connsiteY296" fmla="*/ 2054571 h 3167115"/>
              <a:gd name="connsiteX297" fmla="*/ 663506 w 11455001"/>
              <a:gd name="connsiteY297" fmla="*/ 2055810 h 3167115"/>
              <a:gd name="connsiteX298" fmla="*/ 620280 w 11455001"/>
              <a:gd name="connsiteY298" fmla="*/ 2050502 h 3167115"/>
              <a:gd name="connsiteX299" fmla="*/ 693554 w 11455001"/>
              <a:gd name="connsiteY299" fmla="*/ 2024289 h 3167115"/>
              <a:gd name="connsiteX300" fmla="*/ 802011 w 11455001"/>
              <a:gd name="connsiteY300" fmla="*/ 1923171 h 3167115"/>
              <a:gd name="connsiteX301" fmla="*/ 917058 w 11455001"/>
              <a:gd name="connsiteY301" fmla="*/ 1840472 h 3167115"/>
              <a:gd name="connsiteX302" fmla="*/ 873839 w 11455001"/>
              <a:gd name="connsiteY302" fmla="*/ 1835156 h 3167115"/>
              <a:gd name="connsiteX303" fmla="*/ 1293692 w 11455001"/>
              <a:gd name="connsiteY303" fmla="*/ 1622641 h 3167115"/>
              <a:gd name="connsiteX304" fmla="*/ 1128837 w 11455001"/>
              <a:gd name="connsiteY304" fmla="*/ 1681621 h 3167115"/>
              <a:gd name="connsiteX305" fmla="*/ 1103933 w 11455001"/>
              <a:gd name="connsiteY305" fmla="*/ 1669757 h 3167115"/>
              <a:gd name="connsiteX306" fmla="*/ 707531 w 11455001"/>
              <a:gd name="connsiteY306" fmla="*/ 1832333 h 3167115"/>
              <a:gd name="connsiteX307" fmla="*/ 774215 w 11455001"/>
              <a:gd name="connsiteY307" fmla="*/ 1787703 h 3167115"/>
              <a:gd name="connsiteX308" fmla="*/ 1182343 w 11455001"/>
              <a:gd name="connsiteY308" fmla="*/ 1600160 h 3167115"/>
              <a:gd name="connsiteX309" fmla="*/ 997720 w 11455001"/>
              <a:gd name="connsiteY309" fmla="*/ 1603885 h 3167115"/>
              <a:gd name="connsiteX310" fmla="*/ 869494 w 11455001"/>
              <a:gd name="connsiteY310" fmla="*/ 1649755 h 3167115"/>
              <a:gd name="connsiteX311" fmla="*/ 704639 w 11455001"/>
              <a:gd name="connsiteY311" fmla="*/ 1708728 h 3167115"/>
              <a:gd name="connsiteX312" fmla="*/ 1306223 w 11455001"/>
              <a:gd name="connsiteY312" fmla="*/ 1368889 h 3167115"/>
              <a:gd name="connsiteX313" fmla="*/ 1592722 w 11455001"/>
              <a:gd name="connsiteY313" fmla="*/ 1245628 h 3167115"/>
              <a:gd name="connsiteX314" fmla="*/ 1579543 w 11455001"/>
              <a:gd name="connsiteY314" fmla="*/ 1208792 h 3167115"/>
              <a:gd name="connsiteX315" fmla="*/ 1348004 w 11455001"/>
              <a:gd name="connsiteY315" fmla="*/ 1312395 h 3167115"/>
              <a:gd name="connsiteX316" fmla="*/ 1043190 w 11455001"/>
              <a:gd name="connsiteY316" fmla="*/ 1442211 h 3167115"/>
              <a:gd name="connsiteX317" fmla="*/ 573522 w 11455001"/>
              <a:gd name="connsiteY317" fmla="*/ 1631000 h 3167115"/>
              <a:gd name="connsiteX318" fmla="*/ 706890 w 11455001"/>
              <a:gd name="connsiteY318" fmla="*/ 1541745 h 3167115"/>
              <a:gd name="connsiteX319" fmla="*/ 1046888 w 11455001"/>
              <a:gd name="connsiteY319" fmla="*/ 1337024 h 3167115"/>
              <a:gd name="connsiteX320" fmla="*/ 1248380 w 11455001"/>
              <a:gd name="connsiteY320" fmla="*/ 1264942 h 3167115"/>
              <a:gd name="connsiteX321" fmla="*/ 1125298 w 11455001"/>
              <a:gd name="connsiteY321" fmla="*/ 1267427 h 3167115"/>
              <a:gd name="connsiteX322" fmla="*/ 1723192 w 11455001"/>
              <a:gd name="connsiteY322" fmla="*/ 1032768 h 3167115"/>
              <a:gd name="connsiteX323" fmla="*/ 1808191 w 11455001"/>
              <a:gd name="connsiteY323" fmla="*/ 981590 h 3167115"/>
              <a:gd name="connsiteX324" fmla="*/ 2161367 w 11455001"/>
              <a:gd name="connsiteY324" fmla="*/ 813698 h 3167115"/>
              <a:gd name="connsiteX325" fmla="*/ 1996505 w 11455001"/>
              <a:gd name="connsiteY325" fmla="*/ 872678 h 3167115"/>
              <a:gd name="connsiteX326" fmla="*/ 1770108 w 11455001"/>
              <a:gd name="connsiteY326" fmla="*/ 932890 h 3167115"/>
              <a:gd name="connsiteX327" fmla="*/ 1989922 w 11455001"/>
              <a:gd name="connsiteY327" fmla="*/ 854260 h 3167115"/>
              <a:gd name="connsiteX328" fmla="*/ 2337955 w 11455001"/>
              <a:gd name="connsiteY328" fmla="*/ 729759 h 3167115"/>
              <a:gd name="connsiteX329" fmla="*/ 2001648 w 11455001"/>
              <a:gd name="connsiteY329" fmla="*/ 829293 h 3167115"/>
              <a:gd name="connsiteX330" fmla="*/ 2104969 w 11455001"/>
              <a:gd name="connsiteY330" fmla="*/ 771560 h 3167115"/>
              <a:gd name="connsiteX331" fmla="*/ 1866840 w 11455001"/>
              <a:gd name="connsiteY331" fmla="*/ 856745 h 3167115"/>
              <a:gd name="connsiteX332" fmla="*/ 1438945 w 11455001"/>
              <a:gd name="connsiteY332" fmla="*/ 989040 h 3167115"/>
              <a:gd name="connsiteX333" fmla="*/ 847640 w 11455001"/>
              <a:gd name="connsiteY333" fmla="*/ 1242117 h 3167115"/>
              <a:gd name="connsiteX334" fmla="*/ 877688 w 11455001"/>
              <a:gd name="connsiteY334" fmla="*/ 1210596 h 3167115"/>
              <a:gd name="connsiteX335" fmla="*/ 1004467 w 11455001"/>
              <a:gd name="connsiteY335" fmla="*/ 1102923 h 3167115"/>
              <a:gd name="connsiteX336" fmla="*/ 778064 w 11455001"/>
              <a:gd name="connsiteY336" fmla="*/ 1163142 h 3167115"/>
              <a:gd name="connsiteX337" fmla="*/ 844748 w 11455001"/>
              <a:gd name="connsiteY337" fmla="*/ 1118511 h 3167115"/>
              <a:gd name="connsiteX338" fmla="*/ 929748 w 11455001"/>
              <a:gd name="connsiteY338" fmla="*/ 1067333 h 3167115"/>
              <a:gd name="connsiteX339" fmla="*/ 649846 w 11455001"/>
              <a:gd name="connsiteY339" fmla="*/ 1209012 h 3167115"/>
              <a:gd name="connsiteX340" fmla="*/ 393395 w 11455001"/>
              <a:gd name="connsiteY340" fmla="*/ 1300745 h 3167115"/>
              <a:gd name="connsiteX341" fmla="*/ 581715 w 11455001"/>
              <a:gd name="connsiteY341" fmla="*/ 1191833 h 3167115"/>
              <a:gd name="connsiteX342" fmla="*/ 545079 w 11455001"/>
              <a:gd name="connsiteY342" fmla="*/ 1204943 h 3167115"/>
              <a:gd name="connsiteX343" fmla="*/ 630078 w 11455001"/>
              <a:gd name="connsiteY343" fmla="*/ 1153757 h 3167115"/>
              <a:gd name="connsiteX344" fmla="*/ 721666 w 11455001"/>
              <a:gd name="connsiteY344" fmla="*/ 1120997 h 3167115"/>
              <a:gd name="connsiteX345" fmla="*/ 800076 w 11455001"/>
              <a:gd name="connsiteY345" fmla="*/ 1051400 h 3167115"/>
              <a:gd name="connsiteX346" fmla="*/ 483537 w 11455001"/>
              <a:gd name="connsiteY346" fmla="*/ 1206182 h 3167115"/>
              <a:gd name="connsiteX347" fmla="*/ 323819 w 11455001"/>
              <a:gd name="connsiteY347" fmla="*/ 1221771 h 3167115"/>
              <a:gd name="connsiteX348" fmla="*/ 158963 w 11455001"/>
              <a:gd name="connsiteY348" fmla="*/ 1280750 h 3167115"/>
              <a:gd name="connsiteX349" fmla="*/ 523872 w 11455001"/>
              <a:gd name="connsiteY349" fmla="*/ 1087892 h 3167115"/>
              <a:gd name="connsiteX350" fmla="*/ 998677 w 11455001"/>
              <a:gd name="connsiteY350" fmla="*/ 855719 h 3167115"/>
              <a:gd name="connsiteX351" fmla="*/ 1010409 w 11455001"/>
              <a:gd name="connsiteY351" fmla="*/ 830746 h 3167115"/>
              <a:gd name="connsiteX352" fmla="*/ 1205312 w 11455001"/>
              <a:gd name="connsiteY352" fmla="*/ 740252 h 3167115"/>
              <a:gd name="connsiteX353" fmla="*/ 1162093 w 11455001"/>
              <a:gd name="connsiteY353" fmla="*/ 734944 h 3167115"/>
              <a:gd name="connsiteX354" fmla="*/ 820643 w 11455001"/>
              <a:gd name="connsiteY354" fmla="*/ 877862 h 3167115"/>
              <a:gd name="connsiteX355" fmla="*/ 735644 w 11455001"/>
              <a:gd name="connsiteY355" fmla="*/ 929041 h 3167115"/>
              <a:gd name="connsiteX356" fmla="*/ 740787 w 11455001"/>
              <a:gd name="connsiteY356" fmla="*/ 885657 h 3167115"/>
              <a:gd name="connsiteX357" fmla="*/ 709490 w 11455001"/>
              <a:gd name="connsiteY357" fmla="*/ 888414 h 3167115"/>
              <a:gd name="connsiteX358" fmla="*/ 663016 w 11455001"/>
              <a:gd name="connsiteY358" fmla="*/ 908167 h 3167115"/>
              <a:gd name="connsiteX359" fmla="*/ 673185 w 11455001"/>
              <a:gd name="connsiteY359" fmla="*/ 903347 h 3167115"/>
              <a:gd name="connsiteX360" fmla="*/ 819197 w 11455001"/>
              <a:gd name="connsiteY360" fmla="*/ 816060 h 3167115"/>
              <a:gd name="connsiteX361" fmla="*/ 307755 w 11455001"/>
              <a:gd name="connsiteY361" fmla="*/ 1061336 h 3167115"/>
              <a:gd name="connsiteX362" fmla="*/ 47992 w 11455001"/>
              <a:gd name="connsiteY362" fmla="*/ 1171789 h 3167115"/>
              <a:gd name="connsiteX363" fmla="*/ 0 w 11455001"/>
              <a:gd name="connsiteY363" fmla="*/ 1190862 h 3167115"/>
              <a:gd name="connsiteX364" fmla="*/ 0 w 11455001"/>
              <a:gd name="connsiteY364" fmla="*/ 1135213 h 3167115"/>
              <a:gd name="connsiteX365" fmla="*/ 853 w 11455001"/>
              <a:gd name="connsiteY365" fmla="*/ 1134772 h 3167115"/>
              <a:gd name="connsiteX366" fmla="*/ 111399 w 11455001"/>
              <a:gd name="connsiteY366" fmla="*/ 1090034 h 3167115"/>
              <a:gd name="connsiteX367" fmla="*/ 1496 w 11455001"/>
              <a:gd name="connsiteY367" fmla="*/ 1129349 h 3167115"/>
              <a:gd name="connsiteX368" fmla="*/ 0 w 11455001"/>
              <a:gd name="connsiteY368" fmla="*/ 1129428 h 3167115"/>
              <a:gd name="connsiteX369" fmla="*/ 0 w 11455001"/>
              <a:gd name="connsiteY369" fmla="*/ 1044615 h 3167115"/>
              <a:gd name="connsiteX370" fmla="*/ 22405 w 11455001"/>
              <a:gd name="connsiteY370" fmla="*/ 1036181 h 3167115"/>
              <a:gd name="connsiteX371" fmla="*/ 115097 w 11455001"/>
              <a:gd name="connsiteY371" fmla="*/ 984847 h 3167115"/>
              <a:gd name="connsiteX372" fmla="*/ 193507 w 11455001"/>
              <a:gd name="connsiteY372" fmla="*/ 915250 h 3167115"/>
              <a:gd name="connsiteX373" fmla="*/ 521779 w 11455001"/>
              <a:gd name="connsiteY373" fmla="*/ 735502 h 3167115"/>
              <a:gd name="connsiteX374" fmla="*/ 881544 w 11455001"/>
              <a:gd name="connsiteY374" fmla="*/ 586028 h 3167115"/>
              <a:gd name="connsiteX375" fmla="*/ 765051 w 11455001"/>
              <a:gd name="connsiteY375" fmla="*/ 606925 h 3167115"/>
              <a:gd name="connsiteX376" fmla="*/ 103425 w 11455001"/>
              <a:gd name="connsiteY376" fmla="*/ 934169 h 3167115"/>
              <a:gd name="connsiteX377" fmla="*/ 0 w 11455001"/>
              <a:gd name="connsiteY377" fmla="*/ 980204 h 3167115"/>
              <a:gd name="connsiteX378" fmla="*/ 0 w 11455001"/>
              <a:gd name="connsiteY378" fmla="*/ 915305 h 3167115"/>
              <a:gd name="connsiteX379" fmla="*/ 114093 w 11455001"/>
              <a:gd name="connsiteY379" fmla="*/ 855698 h 3167115"/>
              <a:gd name="connsiteX380" fmla="*/ 951919 w 11455001"/>
              <a:gd name="connsiteY380" fmla="*/ 436210 h 3167115"/>
              <a:gd name="connsiteX381" fmla="*/ 733026 w 11455001"/>
              <a:gd name="connsiteY381" fmla="*/ 524741 h 3167115"/>
              <a:gd name="connsiteX382" fmla="*/ 695484 w 11455001"/>
              <a:gd name="connsiteY382" fmla="*/ 527949 h 3167115"/>
              <a:gd name="connsiteX383" fmla="*/ 703200 w 11455001"/>
              <a:gd name="connsiteY383" fmla="*/ 525190 h 3167115"/>
              <a:gd name="connsiteX384" fmla="*/ 713790 w 11455001"/>
              <a:gd name="connsiteY384" fmla="*/ 521402 h 3167115"/>
              <a:gd name="connsiteX385" fmla="*/ 597297 w 11455001"/>
              <a:gd name="connsiteY385" fmla="*/ 542299 h 3167115"/>
              <a:gd name="connsiteX386" fmla="*/ 340853 w 11455001"/>
              <a:gd name="connsiteY386" fmla="*/ 634039 h 3167115"/>
              <a:gd name="connsiteX387" fmla="*/ 937294 w 11455001"/>
              <a:gd name="connsiteY387" fmla="*/ 337578 h 3167115"/>
              <a:gd name="connsiteX388" fmla="*/ 765850 w 11455001"/>
              <a:gd name="connsiteY388" fmla="*/ 378139 h 3167115"/>
              <a:gd name="connsiteX389" fmla="*/ 479358 w 11455001"/>
              <a:gd name="connsiteY389" fmla="*/ 501401 h 3167115"/>
              <a:gd name="connsiteX390" fmla="*/ 454454 w 11455001"/>
              <a:gd name="connsiteY390" fmla="*/ 489537 h 3167115"/>
              <a:gd name="connsiteX391" fmla="*/ 569501 w 11455001"/>
              <a:gd name="connsiteY391" fmla="*/ 406838 h 3167115"/>
              <a:gd name="connsiteX392" fmla="*/ 307907 w 11455001"/>
              <a:gd name="connsiteY392" fmla="*/ 541955 h 3167115"/>
              <a:gd name="connsiteX393" fmla="*/ 94689 w 11455001"/>
              <a:gd name="connsiteY393" fmla="*/ 639011 h 3167115"/>
              <a:gd name="connsiteX394" fmla="*/ 143051 w 11455001"/>
              <a:gd name="connsiteY394" fmla="*/ 600935 h 3167115"/>
              <a:gd name="connsiteX395" fmla="*/ 81510 w 11455001"/>
              <a:gd name="connsiteY395" fmla="*/ 602174 h 3167115"/>
              <a:gd name="connsiteX396" fmla="*/ 45992 w 11455001"/>
              <a:gd name="connsiteY396" fmla="*/ 615692 h 3167115"/>
              <a:gd name="connsiteX397" fmla="*/ 0 w 11455001"/>
              <a:gd name="connsiteY397" fmla="*/ 633884 h 3167115"/>
              <a:gd name="connsiteX398" fmla="*/ 0 w 11455001"/>
              <a:gd name="connsiteY398" fmla="*/ 482320 h 3167115"/>
              <a:gd name="connsiteX399" fmla="*/ 97303 w 11455001"/>
              <a:gd name="connsiteY399" fmla="*/ 434239 h 3167115"/>
              <a:gd name="connsiteX400" fmla="*/ 223713 w 11455001"/>
              <a:gd name="connsiteY400" fmla="*/ 364348 h 3167115"/>
              <a:gd name="connsiteX401" fmla="*/ 655299 w 11455001"/>
              <a:gd name="connsiteY401" fmla="*/ 126866 h 3167115"/>
              <a:gd name="connsiteX402" fmla="*/ 842022 w 11455001"/>
              <a:gd name="connsiteY402" fmla="*/ 33575 h 3167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</a:cxnLst>
            <a:rect l="l" t="t" r="r" b="b"/>
            <a:pathLst>
              <a:path w="11455001" h="3167115">
                <a:moveTo>
                  <a:pt x="8902422" y="2619119"/>
                </a:moveTo>
                <a:cubicBezTo>
                  <a:pt x="8948939" y="2633634"/>
                  <a:pt x="8931911" y="2629344"/>
                  <a:pt x="8900955" y="2622238"/>
                </a:cubicBezTo>
                <a:lnTo>
                  <a:pt x="8886709" y="2619209"/>
                </a:lnTo>
                <a:close/>
                <a:moveTo>
                  <a:pt x="2335235" y="2454884"/>
                </a:moveTo>
                <a:cubicBezTo>
                  <a:pt x="2335235" y="2454884"/>
                  <a:pt x="2298598" y="2467986"/>
                  <a:pt x="2225325" y="2494199"/>
                </a:cubicBezTo>
                <a:cubicBezTo>
                  <a:pt x="2261961" y="2481096"/>
                  <a:pt x="2316913" y="2461438"/>
                  <a:pt x="2335235" y="2454884"/>
                </a:cubicBezTo>
                <a:close/>
                <a:moveTo>
                  <a:pt x="1730263" y="1861155"/>
                </a:moveTo>
                <a:lnTo>
                  <a:pt x="1753726" y="1863260"/>
                </a:lnTo>
                <a:lnTo>
                  <a:pt x="1747828" y="1865015"/>
                </a:lnTo>
                <a:cubicBezTo>
                  <a:pt x="1742385" y="1865258"/>
                  <a:pt x="1736490" y="1864121"/>
                  <a:pt x="1730263" y="1861155"/>
                </a:cubicBezTo>
                <a:close/>
                <a:moveTo>
                  <a:pt x="10416373" y="1842537"/>
                </a:moveTo>
                <a:cubicBezTo>
                  <a:pt x="10415802" y="1842737"/>
                  <a:pt x="10399683" y="1844610"/>
                  <a:pt x="10377430" y="1847378"/>
                </a:cubicBezTo>
                <a:lnTo>
                  <a:pt x="10324124" y="1854573"/>
                </a:lnTo>
                <a:lnTo>
                  <a:pt x="10362041" y="1847688"/>
                </a:lnTo>
                <a:cubicBezTo>
                  <a:pt x="10401969" y="1843791"/>
                  <a:pt x="10416945" y="1842331"/>
                  <a:pt x="10416373" y="1842537"/>
                </a:cubicBezTo>
                <a:close/>
                <a:moveTo>
                  <a:pt x="660385" y="909415"/>
                </a:moveTo>
                <a:lnTo>
                  <a:pt x="608691" y="938751"/>
                </a:lnTo>
                <a:cubicBezTo>
                  <a:pt x="591815" y="949332"/>
                  <a:pt x="576290" y="960078"/>
                  <a:pt x="564199" y="969596"/>
                </a:cubicBezTo>
                <a:cubicBezTo>
                  <a:pt x="472610" y="1002363"/>
                  <a:pt x="405926" y="1046987"/>
                  <a:pt x="350974" y="1066651"/>
                </a:cubicBezTo>
                <a:cubicBezTo>
                  <a:pt x="484343" y="977390"/>
                  <a:pt x="527562" y="982705"/>
                  <a:pt x="612561" y="931527"/>
                </a:cubicBezTo>
                <a:cubicBezTo>
                  <a:pt x="614852" y="930707"/>
                  <a:pt x="622088" y="927469"/>
                  <a:pt x="632711" y="922533"/>
                </a:cubicBezTo>
                <a:close/>
                <a:moveTo>
                  <a:pt x="663016" y="908167"/>
                </a:moveTo>
                <a:lnTo>
                  <a:pt x="660385" y="909415"/>
                </a:lnTo>
                <a:lnTo>
                  <a:pt x="661290" y="908901"/>
                </a:lnTo>
                <a:close/>
                <a:moveTo>
                  <a:pt x="340853" y="634039"/>
                </a:moveTo>
                <a:cubicBezTo>
                  <a:pt x="230943" y="673355"/>
                  <a:pt x="285894" y="653697"/>
                  <a:pt x="340853" y="634039"/>
                </a:cubicBezTo>
                <a:close/>
                <a:moveTo>
                  <a:pt x="695484" y="527949"/>
                </a:moveTo>
                <a:lnTo>
                  <a:pt x="684025" y="532048"/>
                </a:lnTo>
                <a:cubicBezTo>
                  <a:pt x="672577" y="536142"/>
                  <a:pt x="667999" y="537779"/>
                  <a:pt x="695475" y="527950"/>
                </a:cubicBezTo>
                <a:close/>
                <a:moveTo>
                  <a:pt x="9320319" y="415701"/>
                </a:moveTo>
                <a:cubicBezTo>
                  <a:pt x="9308048" y="417494"/>
                  <a:pt x="9294310" y="422409"/>
                  <a:pt x="9275992" y="428960"/>
                </a:cubicBezTo>
                <a:cubicBezTo>
                  <a:pt x="9282581" y="447378"/>
                  <a:pt x="9337533" y="427721"/>
                  <a:pt x="9355848" y="421166"/>
                </a:cubicBezTo>
                <a:cubicBezTo>
                  <a:pt x="9343395" y="415234"/>
                  <a:pt x="9332590" y="413907"/>
                  <a:pt x="9320319" y="415701"/>
                </a:cubicBezTo>
                <a:close/>
                <a:moveTo>
                  <a:pt x="917487" y="0"/>
                </a:moveTo>
                <a:lnTo>
                  <a:pt x="11299954" y="0"/>
                </a:lnTo>
                <a:lnTo>
                  <a:pt x="11149607" y="49530"/>
                </a:lnTo>
                <a:cubicBezTo>
                  <a:pt x="10596424" y="221453"/>
                  <a:pt x="10052962" y="348353"/>
                  <a:pt x="9577107" y="404331"/>
                </a:cubicBezTo>
                <a:cubicBezTo>
                  <a:pt x="10146378" y="327920"/>
                  <a:pt x="10710607" y="237408"/>
                  <a:pt x="11293364" y="82614"/>
                </a:cubicBezTo>
                <a:lnTo>
                  <a:pt x="11455001" y="37256"/>
                </a:lnTo>
                <a:lnTo>
                  <a:pt x="11455001" y="145511"/>
                </a:lnTo>
                <a:lnTo>
                  <a:pt x="11320816" y="196016"/>
                </a:lnTo>
                <a:cubicBezTo>
                  <a:pt x="11284179" y="209119"/>
                  <a:pt x="11210912" y="235331"/>
                  <a:pt x="11158246" y="254169"/>
                </a:cubicBezTo>
                <a:lnTo>
                  <a:pt x="11119323" y="268091"/>
                </a:lnTo>
                <a:lnTo>
                  <a:pt x="11119317" y="268091"/>
                </a:lnTo>
                <a:lnTo>
                  <a:pt x="11105050" y="273196"/>
                </a:lnTo>
                <a:lnTo>
                  <a:pt x="11101862" y="274336"/>
                </a:lnTo>
                <a:cubicBezTo>
                  <a:pt x="11097425" y="275923"/>
                  <a:pt x="11096065" y="276410"/>
                  <a:pt x="11098676" y="275477"/>
                </a:cubicBezTo>
                <a:lnTo>
                  <a:pt x="11105050" y="273196"/>
                </a:lnTo>
                <a:lnTo>
                  <a:pt x="11119323" y="268091"/>
                </a:lnTo>
                <a:lnTo>
                  <a:pt x="11388478" y="226339"/>
                </a:lnTo>
                <a:lnTo>
                  <a:pt x="11455001" y="205987"/>
                </a:lnTo>
                <a:lnTo>
                  <a:pt x="11455001" y="220821"/>
                </a:lnTo>
                <a:lnTo>
                  <a:pt x="11355962" y="250950"/>
                </a:lnTo>
                <a:cubicBezTo>
                  <a:pt x="11210707" y="292525"/>
                  <a:pt x="11068386" y="327859"/>
                  <a:pt x="10942736" y="352037"/>
                </a:cubicBezTo>
                <a:cubicBezTo>
                  <a:pt x="9958726" y="662503"/>
                  <a:pt x="8932297" y="738868"/>
                  <a:pt x="8037783" y="664176"/>
                </a:cubicBezTo>
                <a:cubicBezTo>
                  <a:pt x="8024612" y="627347"/>
                  <a:pt x="8006290" y="633895"/>
                  <a:pt x="8006290" y="633895"/>
                </a:cubicBezTo>
                <a:cubicBezTo>
                  <a:pt x="8019468" y="670731"/>
                  <a:pt x="8019468" y="670731"/>
                  <a:pt x="8037783" y="664176"/>
                </a:cubicBezTo>
                <a:cubicBezTo>
                  <a:pt x="8636324" y="720106"/>
                  <a:pt x="9301543" y="731412"/>
                  <a:pt x="9988774" y="630982"/>
                </a:cubicBezTo>
                <a:cubicBezTo>
                  <a:pt x="10105267" y="610078"/>
                  <a:pt x="10448156" y="528962"/>
                  <a:pt x="10221760" y="589182"/>
                </a:cubicBezTo>
                <a:cubicBezTo>
                  <a:pt x="10068630" y="623188"/>
                  <a:pt x="10136760" y="640360"/>
                  <a:pt x="10210027" y="614148"/>
                </a:cubicBezTo>
                <a:cubicBezTo>
                  <a:pt x="10314794" y="618217"/>
                  <a:pt x="10376335" y="616977"/>
                  <a:pt x="10449602" y="590765"/>
                </a:cubicBezTo>
                <a:cubicBezTo>
                  <a:pt x="10449602" y="590765"/>
                  <a:pt x="10572684" y="588280"/>
                  <a:pt x="10584416" y="563313"/>
                </a:cubicBezTo>
                <a:cubicBezTo>
                  <a:pt x="10591006" y="581725"/>
                  <a:pt x="10499417" y="614492"/>
                  <a:pt x="10481095" y="621047"/>
                </a:cubicBezTo>
                <a:cubicBezTo>
                  <a:pt x="10327973" y="655047"/>
                  <a:pt x="10119891" y="708711"/>
                  <a:pt x="9935268" y="712443"/>
                </a:cubicBezTo>
                <a:cubicBezTo>
                  <a:pt x="9402613" y="840668"/>
                  <a:pt x="8878791" y="820329"/>
                  <a:pt x="8423100" y="817161"/>
                </a:cubicBezTo>
                <a:cubicBezTo>
                  <a:pt x="8534449" y="839642"/>
                  <a:pt x="8664120" y="855575"/>
                  <a:pt x="8768888" y="859644"/>
                </a:cubicBezTo>
                <a:cubicBezTo>
                  <a:pt x="9267798" y="868120"/>
                  <a:pt x="9838536" y="788587"/>
                  <a:pt x="10336001" y="735267"/>
                </a:cubicBezTo>
                <a:cubicBezTo>
                  <a:pt x="10121337" y="770513"/>
                  <a:pt x="9913256" y="824178"/>
                  <a:pt x="9735222" y="846321"/>
                </a:cubicBezTo>
                <a:cubicBezTo>
                  <a:pt x="9735222" y="846321"/>
                  <a:pt x="9434106" y="870950"/>
                  <a:pt x="9563771" y="886882"/>
                </a:cubicBezTo>
                <a:cubicBezTo>
                  <a:pt x="9643633" y="879088"/>
                  <a:pt x="9625312" y="885636"/>
                  <a:pt x="9741804" y="864739"/>
                </a:cubicBezTo>
                <a:cubicBezTo>
                  <a:pt x="9815078" y="838527"/>
                  <a:pt x="9913256" y="824178"/>
                  <a:pt x="9993112" y="816383"/>
                </a:cubicBezTo>
                <a:cubicBezTo>
                  <a:pt x="10202639" y="824522"/>
                  <a:pt x="9884654" y="917501"/>
                  <a:pt x="9848017" y="930611"/>
                </a:cubicBezTo>
                <a:cubicBezTo>
                  <a:pt x="9884654" y="917501"/>
                  <a:pt x="10142544" y="887564"/>
                  <a:pt x="10160866" y="881009"/>
                </a:cubicBezTo>
                <a:cubicBezTo>
                  <a:pt x="9726381" y="994892"/>
                  <a:pt x="9375457" y="995794"/>
                  <a:pt x="8994478" y="1028217"/>
                </a:cubicBezTo>
                <a:cubicBezTo>
                  <a:pt x="9345409" y="1027315"/>
                  <a:pt x="9609888" y="1015796"/>
                  <a:pt x="9984278" y="964955"/>
                </a:cubicBezTo>
                <a:cubicBezTo>
                  <a:pt x="10217263" y="923154"/>
                  <a:pt x="10235578" y="916599"/>
                  <a:pt x="10511790" y="880114"/>
                </a:cubicBezTo>
                <a:cubicBezTo>
                  <a:pt x="10530105" y="873559"/>
                  <a:pt x="11032720" y="776855"/>
                  <a:pt x="11032720" y="776855"/>
                </a:cubicBezTo>
                <a:cubicBezTo>
                  <a:pt x="11039302" y="795266"/>
                  <a:pt x="10984350" y="814924"/>
                  <a:pt x="10984350" y="814924"/>
                </a:cubicBezTo>
                <a:cubicBezTo>
                  <a:pt x="10935988" y="853000"/>
                  <a:pt x="10856132" y="860794"/>
                  <a:pt x="10782858" y="887006"/>
                </a:cubicBezTo>
                <a:cubicBezTo>
                  <a:pt x="10538140" y="953780"/>
                  <a:pt x="10311744" y="1013992"/>
                  <a:pt x="10060436" y="1062348"/>
                </a:cubicBezTo>
                <a:cubicBezTo>
                  <a:pt x="10023807" y="1075451"/>
                  <a:pt x="9900725" y="1077936"/>
                  <a:pt x="9888992" y="1102909"/>
                </a:cubicBezTo>
                <a:cubicBezTo>
                  <a:pt x="9895581" y="1121321"/>
                  <a:pt x="10073615" y="1099177"/>
                  <a:pt x="10091930" y="1092629"/>
                </a:cubicBezTo>
                <a:cubicBezTo>
                  <a:pt x="10294875" y="1082350"/>
                  <a:pt x="9933664" y="1170021"/>
                  <a:pt x="9872123" y="1171260"/>
                </a:cubicBezTo>
                <a:cubicBezTo>
                  <a:pt x="9767356" y="1167191"/>
                  <a:pt x="9516055" y="1215546"/>
                  <a:pt x="9639137" y="1213061"/>
                </a:cubicBezTo>
                <a:cubicBezTo>
                  <a:pt x="9848665" y="1221199"/>
                  <a:pt x="9995205" y="1168774"/>
                  <a:pt x="10186410" y="1183468"/>
                </a:cubicBezTo>
                <a:cubicBezTo>
                  <a:pt x="10321225" y="1156016"/>
                  <a:pt x="10174685" y="1208434"/>
                  <a:pt x="10119733" y="1228091"/>
                </a:cubicBezTo>
                <a:cubicBezTo>
                  <a:pt x="9929966" y="1275208"/>
                  <a:pt x="9893330" y="1288310"/>
                  <a:pt x="9715296" y="1310454"/>
                </a:cubicBezTo>
                <a:cubicBezTo>
                  <a:pt x="9653755" y="1311693"/>
                  <a:pt x="9414180" y="1335082"/>
                  <a:pt x="9555584" y="1326042"/>
                </a:cubicBezTo>
                <a:cubicBezTo>
                  <a:pt x="9598803" y="1331351"/>
                  <a:pt x="9696981" y="1317008"/>
                  <a:pt x="9765111" y="1334180"/>
                </a:cubicBezTo>
                <a:cubicBezTo>
                  <a:pt x="9881604" y="1313277"/>
                  <a:pt x="9986364" y="1317346"/>
                  <a:pt x="10066227" y="1309552"/>
                </a:cubicBezTo>
                <a:cubicBezTo>
                  <a:pt x="10170987" y="1313621"/>
                  <a:pt x="10317528" y="1261196"/>
                  <a:pt x="10415705" y="1246854"/>
                </a:cubicBezTo>
                <a:cubicBezTo>
                  <a:pt x="10557102" y="1237813"/>
                  <a:pt x="10312384" y="1304587"/>
                  <a:pt x="10325563" y="1341417"/>
                </a:cubicBezTo>
                <a:cubicBezTo>
                  <a:pt x="10307248" y="1347972"/>
                  <a:pt x="10380515" y="1321759"/>
                  <a:pt x="10380515" y="1321759"/>
                </a:cubicBezTo>
                <a:cubicBezTo>
                  <a:pt x="10320419" y="1384801"/>
                  <a:pt x="10288926" y="1354520"/>
                  <a:pt x="10179022" y="1393842"/>
                </a:cubicBezTo>
                <a:cubicBezTo>
                  <a:pt x="10210516" y="1424116"/>
                  <a:pt x="10338741" y="1378246"/>
                  <a:pt x="10228838" y="1417569"/>
                </a:cubicBezTo>
                <a:cubicBezTo>
                  <a:pt x="10137249" y="1450329"/>
                  <a:pt x="9927722" y="1442190"/>
                  <a:pt x="9861038" y="1486821"/>
                </a:cubicBezTo>
                <a:cubicBezTo>
                  <a:pt x="9836133" y="1474958"/>
                  <a:pt x="9774592" y="1476197"/>
                  <a:pt x="9737955" y="1489307"/>
                </a:cubicBezTo>
                <a:cubicBezTo>
                  <a:pt x="9762860" y="1501170"/>
                  <a:pt x="9824401" y="1499924"/>
                  <a:pt x="9861038" y="1486821"/>
                </a:cubicBezTo>
                <a:cubicBezTo>
                  <a:pt x="10009024" y="1496199"/>
                  <a:pt x="10162153" y="1462192"/>
                  <a:pt x="10333598" y="1421631"/>
                </a:cubicBezTo>
                <a:cubicBezTo>
                  <a:pt x="9893977" y="1578898"/>
                  <a:pt x="9549635" y="1598219"/>
                  <a:pt x="9162074" y="1612223"/>
                </a:cubicBezTo>
                <a:cubicBezTo>
                  <a:pt x="8872691" y="1611879"/>
                  <a:pt x="8558396" y="1599671"/>
                  <a:pt x="8280739" y="1574361"/>
                </a:cubicBezTo>
                <a:cubicBezTo>
                  <a:pt x="7818465" y="1552775"/>
                  <a:pt x="7471232" y="1448491"/>
                  <a:pt x="7050724" y="1370418"/>
                </a:cubicBezTo>
                <a:cubicBezTo>
                  <a:pt x="7000916" y="1346691"/>
                  <a:pt x="6685176" y="1272681"/>
                  <a:pt x="6648546" y="1285790"/>
                </a:cubicBezTo>
                <a:cubicBezTo>
                  <a:pt x="6630224" y="1292345"/>
                  <a:pt x="6655128" y="1304209"/>
                  <a:pt x="6673450" y="1297654"/>
                </a:cubicBezTo>
                <a:cubicBezTo>
                  <a:pt x="6766485" y="1326689"/>
                  <a:pt x="6952554" y="1384767"/>
                  <a:pt x="7014094" y="1383521"/>
                </a:cubicBezTo>
                <a:cubicBezTo>
                  <a:pt x="7454356" y="1516848"/>
                  <a:pt x="7788418" y="1584303"/>
                  <a:pt x="8245555" y="1649273"/>
                </a:cubicBezTo>
                <a:cubicBezTo>
                  <a:pt x="8789137" y="1724860"/>
                  <a:pt x="9318095" y="1701822"/>
                  <a:pt x="9908601" y="1677538"/>
                </a:cubicBezTo>
                <a:cubicBezTo>
                  <a:pt x="9945231" y="1664428"/>
                  <a:pt x="10025094" y="1656634"/>
                  <a:pt x="10043409" y="1650079"/>
                </a:cubicBezTo>
                <a:cubicBezTo>
                  <a:pt x="10043409" y="1650079"/>
                  <a:pt x="9933506" y="1689401"/>
                  <a:pt x="10031683" y="1675052"/>
                </a:cubicBezTo>
                <a:cubicBezTo>
                  <a:pt x="10111539" y="1667258"/>
                  <a:pt x="10307888" y="1638560"/>
                  <a:pt x="10351114" y="1643868"/>
                </a:cubicBezTo>
                <a:cubicBezTo>
                  <a:pt x="9855095" y="1758991"/>
                  <a:pt x="9405987" y="1774242"/>
                  <a:pt x="8931980" y="1777623"/>
                </a:cubicBezTo>
                <a:cubicBezTo>
                  <a:pt x="8931980" y="1777623"/>
                  <a:pt x="8931980" y="1777623"/>
                  <a:pt x="8913665" y="1784177"/>
                </a:cubicBezTo>
                <a:cubicBezTo>
                  <a:pt x="8907076" y="1765759"/>
                  <a:pt x="8895343" y="1790732"/>
                  <a:pt x="8870439" y="1778869"/>
                </a:cubicBezTo>
                <a:cubicBezTo>
                  <a:pt x="8877028" y="1797287"/>
                  <a:pt x="8895343" y="1790732"/>
                  <a:pt x="8913665" y="1784177"/>
                </a:cubicBezTo>
                <a:cubicBezTo>
                  <a:pt x="8920255" y="1802596"/>
                  <a:pt x="8931980" y="1777623"/>
                  <a:pt x="8931980" y="1777623"/>
                </a:cubicBezTo>
                <a:cubicBezTo>
                  <a:pt x="9173001" y="1816043"/>
                  <a:pt x="9412576" y="1792660"/>
                  <a:pt x="9628692" y="1819210"/>
                </a:cubicBezTo>
                <a:cubicBezTo>
                  <a:pt x="9720281" y="1786450"/>
                  <a:pt x="9758364" y="1835143"/>
                  <a:pt x="9703412" y="1854800"/>
                </a:cubicBezTo>
                <a:cubicBezTo>
                  <a:pt x="9575186" y="1900670"/>
                  <a:pt x="9315851" y="1868805"/>
                  <a:pt x="9224262" y="1901572"/>
                </a:cubicBezTo>
                <a:cubicBezTo>
                  <a:pt x="9211084" y="1864736"/>
                  <a:pt x="9192769" y="1871291"/>
                  <a:pt x="9192769" y="1871291"/>
                </a:cubicBezTo>
                <a:lnTo>
                  <a:pt x="9168038" y="1880138"/>
                </a:lnTo>
                <a:lnTo>
                  <a:pt x="9137817" y="1890948"/>
                </a:lnTo>
                <a:cubicBezTo>
                  <a:pt x="9137817" y="1890948"/>
                  <a:pt x="9146974" y="1887672"/>
                  <a:pt x="9158422" y="1883577"/>
                </a:cubicBezTo>
                <a:lnTo>
                  <a:pt x="9168038" y="1880138"/>
                </a:lnTo>
                <a:lnTo>
                  <a:pt x="9179029" y="1876206"/>
                </a:lnTo>
                <a:cubicBezTo>
                  <a:pt x="9188189" y="1872929"/>
                  <a:pt x="9192769" y="1871291"/>
                  <a:pt x="9192769" y="1871291"/>
                </a:cubicBezTo>
                <a:cubicBezTo>
                  <a:pt x="9205940" y="1908120"/>
                  <a:pt x="9224262" y="1901572"/>
                  <a:pt x="9224262" y="1901572"/>
                </a:cubicBezTo>
                <a:cubicBezTo>
                  <a:pt x="9347344" y="1899087"/>
                  <a:pt x="9427200" y="1891292"/>
                  <a:pt x="9538550" y="1913773"/>
                </a:cubicBezTo>
                <a:cubicBezTo>
                  <a:pt x="9575186" y="1900670"/>
                  <a:pt x="9888035" y="1851075"/>
                  <a:pt x="9894624" y="1869493"/>
                </a:cubicBezTo>
                <a:cubicBezTo>
                  <a:pt x="9894624" y="1869493"/>
                  <a:pt x="9613269" y="1949363"/>
                  <a:pt x="9729762" y="1928466"/>
                </a:cubicBezTo>
                <a:cubicBezTo>
                  <a:pt x="9914385" y="1924741"/>
                  <a:pt x="10085830" y="1884180"/>
                  <a:pt x="10245548" y="1868591"/>
                </a:cubicBezTo>
                <a:cubicBezTo>
                  <a:pt x="10254706" y="1865314"/>
                  <a:pt x="10276546" y="1861396"/>
                  <a:pt x="10301664" y="1857603"/>
                </a:cubicBezTo>
                <a:lnTo>
                  <a:pt x="10324124" y="1854573"/>
                </a:lnTo>
                <a:lnTo>
                  <a:pt x="9772706" y="1954651"/>
                </a:lnTo>
                <a:cubicBezTo>
                  <a:pt x="9590734" y="1973007"/>
                  <a:pt x="9416920" y="1978061"/>
                  <a:pt x="9232297" y="1981786"/>
                </a:cubicBezTo>
                <a:cubicBezTo>
                  <a:pt x="9207393" y="1969923"/>
                  <a:pt x="9011037" y="1998621"/>
                  <a:pt x="9090893" y="1990827"/>
                </a:cubicBezTo>
                <a:cubicBezTo>
                  <a:pt x="9245469" y="2018623"/>
                  <a:pt x="9411777" y="2021446"/>
                  <a:pt x="9571496" y="2005857"/>
                </a:cubicBezTo>
                <a:cubicBezTo>
                  <a:pt x="9418366" y="2039864"/>
                  <a:pt x="9288695" y="2023931"/>
                  <a:pt x="9135565" y="2057938"/>
                </a:cubicBezTo>
                <a:cubicBezTo>
                  <a:pt x="9233743" y="2043589"/>
                  <a:pt x="9301874" y="2060761"/>
                  <a:pt x="9388319" y="2071385"/>
                </a:cubicBezTo>
                <a:cubicBezTo>
                  <a:pt x="9296730" y="2104145"/>
                  <a:pt x="9246915" y="2080418"/>
                  <a:pt x="9167059" y="2088220"/>
                </a:cubicBezTo>
                <a:cubicBezTo>
                  <a:pt x="9148744" y="2094767"/>
                  <a:pt x="9118696" y="2126288"/>
                  <a:pt x="9057155" y="2127535"/>
                </a:cubicBezTo>
                <a:cubicBezTo>
                  <a:pt x="9038834" y="2134083"/>
                  <a:pt x="8902580" y="2099739"/>
                  <a:pt x="8884265" y="2106294"/>
                </a:cubicBezTo>
                <a:cubicBezTo>
                  <a:pt x="8824170" y="2169336"/>
                  <a:pt x="8958978" y="2141884"/>
                  <a:pt x="8995614" y="2128774"/>
                </a:cubicBezTo>
                <a:cubicBezTo>
                  <a:pt x="8995614" y="2128774"/>
                  <a:pt x="8995614" y="2128774"/>
                  <a:pt x="8947252" y="2166850"/>
                </a:cubicBezTo>
                <a:cubicBezTo>
                  <a:pt x="9108410" y="2213064"/>
                  <a:pt x="9347985" y="2189675"/>
                  <a:pt x="9692326" y="2170361"/>
                </a:cubicBezTo>
                <a:cubicBezTo>
                  <a:pt x="9852045" y="2154773"/>
                  <a:pt x="10208113" y="2110487"/>
                  <a:pt x="10386147" y="2088343"/>
                </a:cubicBezTo>
                <a:cubicBezTo>
                  <a:pt x="10386147" y="2088343"/>
                  <a:pt x="10552448" y="2091166"/>
                  <a:pt x="10472592" y="2098961"/>
                </a:cubicBezTo>
                <a:cubicBezTo>
                  <a:pt x="10184655" y="2160426"/>
                  <a:pt x="9853491" y="2216569"/>
                  <a:pt x="9633677" y="2295206"/>
                </a:cubicBezTo>
                <a:cubicBezTo>
                  <a:pt x="9633677" y="2295206"/>
                  <a:pt x="9621952" y="2320172"/>
                  <a:pt x="9597040" y="2308309"/>
                </a:cubicBezTo>
                <a:cubicBezTo>
                  <a:pt x="9523774" y="2334521"/>
                  <a:pt x="9449054" y="2298931"/>
                  <a:pt x="9369198" y="2306725"/>
                </a:cubicBezTo>
                <a:cubicBezTo>
                  <a:pt x="9332561" y="2319835"/>
                  <a:pt x="9204343" y="2365698"/>
                  <a:pt x="9265877" y="2364459"/>
                </a:cubicBezTo>
                <a:cubicBezTo>
                  <a:pt x="9438774" y="2385700"/>
                  <a:pt x="9621952" y="2320172"/>
                  <a:pt x="9783109" y="2366387"/>
                </a:cubicBezTo>
                <a:cubicBezTo>
                  <a:pt x="10024130" y="2404800"/>
                  <a:pt x="9636569" y="2418805"/>
                  <a:pt x="9520076" y="2439708"/>
                </a:cubicBezTo>
                <a:cubicBezTo>
                  <a:pt x="9451946" y="2422536"/>
                  <a:pt x="9415316" y="2435639"/>
                  <a:pt x="9372090" y="2430331"/>
                </a:cubicBezTo>
                <a:cubicBezTo>
                  <a:pt x="9292234" y="2438125"/>
                  <a:pt x="9132515" y="2453713"/>
                  <a:pt x="9194056" y="2452474"/>
                </a:cubicBezTo>
                <a:cubicBezTo>
                  <a:pt x="9298823" y="2456543"/>
                  <a:pt x="9378679" y="2448742"/>
                  <a:pt x="9446810" y="2465921"/>
                </a:cubicBezTo>
                <a:cubicBezTo>
                  <a:pt x="9508351" y="2464675"/>
                  <a:pt x="9829227" y="2495300"/>
                  <a:pt x="9614557" y="2530546"/>
                </a:cubicBezTo>
                <a:cubicBezTo>
                  <a:pt x="9528111" y="2519922"/>
                  <a:pt x="9423351" y="2515860"/>
                  <a:pt x="9325173" y="2530202"/>
                </a:cubicBezTo>
                <a:cubicBezTo>
                  <a:pt x="9017468" y="2536413"/>
                  <a:pt x="8709763" y="2542623"/>
                  <a:pt x="8432106" y="2517313"/>
                </a:cubicBezTo>
                <a:cubicBezTo>
                  <a:pt x="7692175" y="2470417"/>
                  <a:pt x="6959625" y="2213154"/>
                  <a:pt x="6266610" y="2066379"/>
                </a:cubicBezTo>
                <a:cubicBezTo>
                  <a:pt x="5925965" y="1980506"/>
                  <a:pt x="5561863" y="1944578"/>
                  <a:pt x="5174302" y="1958583"/>
                </a:cubicBezTo>
                <a:cubicBezTo>
                  <a:pt x="5192617" y="1952028"/>
                  <a:pt x="5192617" y="1952028"/>
                  <a:pt x="5192617" y="1952028"/>
                </a:cubicBezTo>
                <a:cubicBezTo>
                  <a:pt x="5192617" y="1952028"/>
                  <a:pt x="5044630" y="1942650"/>
                  <a:pt x="5007993" y="1955753"/>
                </a:cubicBezTo>
                <a:cubicBezTo>
                  <a:pt x="4829960" y="1977896"/>
                  <a:pt x="4565481" y="1989422"/>
                  <a:pt x="4437256" y="2035292"/>
                </a:cubicBezTo>
                <a:cubicBezTo>
                  <a:pt x="4424084" y="1998456"/>
                  <a:pt x="4394036" y="2029977"/>
                  <a:pt x="4375714" y="2036531"/>
                </a:cubicBezTo>
                <a:cubicBezTo>
                  <a:pt x="4307591" y="2019359"/>
                  <a:pt x="4272400" y="2094265"/>
                  <a:pt x="4375714" y="2036531"/>
                </a:cubicBezTo>
                <a:cubicBezTo>
                  <a:pt x="4382304" y="2054950"/>
                  <a:pt x="4412351" y="2023429"/>
                  <a:pt x="4437256" y="2035292"/>
                </a:cubicBezTo>
                <a:cubicBezTo>
                  <a:pt x="4621878" y="2031560"/>
                  <a:pt x="4786741" y="1972587"/>
                  <a:pt x="4953042" y="1975417"/>
                </a:cubicBezTo>
                <a:cubicBezTo>
                  <a:pt x="4953042" y="1975417"/>
                  <a:pt x="4953042" y="1975417"/>
                  <a:pt x="4916405" y="1988520"/>
                </a:cubicBezTo>
                <a:cubicBezTo>
                  <a:pt x="4941316" y="2000383"/>
                  <a:pt x="5064391" y="1997898"/>
                  <a:pt x="5180891" y="1977001"/>
                </a:cubicBezTo>
                <a:cubicBezTo>
                  <a:pt x="6215349" y="1980850"/>
                  <a:pt x="6987427" y="2348616"/>
                  <a:pt x="7914874" y="2515392"/>
                </a:cubicBezTo>
                <a:cubicBezTo>
                  <a:pt x="8199120" y="2559114"/>
                  <a:pt x="8513415" y="2571321"/>
                  <a:pt x="8815976" y="2608495"/>
                </a:cubicBezTo>
                <a:cubicBezTo>
                  <a:pt x="8820555" y="2606857"/>
                  <a:pt x="8834064" y="2608516"/>
                  <a:pt x="8850293" y="2611477"/>
                </a:cubicBezTo>
                <a:lnTo>
                  <a:pt x="8886709" y="2619209"/>
                </a:lnTo>
                <a:lnTo>
                  <a:pt x="8629246" y="2620765"/>
                </a:lnTo>
                <a:cubicBezTo>
                  <a:pt x="8540687" y="2618692"/>
                  <a:pt x="8459186" y="2621880"/>
                  <a:pt x="8398368" y="2654021"/>
                </a:cubicBezTo>
                <a:cubicBezTo>
                  <a:pt x="8546354" y="2663399"/>
                  <a:pt x="8763916" y="2751758"/>
                  <a:pt x="8961711" y="2784863"/>
                </a:cubicBezTo>
                <a:cubicBezTo>
                  <a:pt x="9004937" y="2790171"/>
                  <a:pt x="9232786" y="2791755"/>
                  <a:pt x="9122876" y="2831077"/>
                </a:cubicBezTo>
                <a:cubicBezTo>
                  <a:pt x="8926527" y="2859768"/>
                  <a:pt x="8790266" y="2825424"/>
                  <a:pt x="8612233" y="2847561"/>
                </a:cubicBezTo>
                <a:cubicBezTo>
                  <a:pt x="8599054" y="2810731"/>
                  <a:pt x="8552138" y="2910609"/>
                  <a:pt x="8612233" y="2847561"/>
                </a:cubicBezTo>
                <a:cubicBezTo>
                  <a:pt x="8668630" y="2889706"/>
                  <a:pt x="8741904" y="2863493"/>
                  <a:pt x="8791712" y="2887220"/>
                </a:cubicBezTo>
                <a:cubicBezTo>
                  <a:pt x="9007829" y="2913777"/>
                  <a:pt x="8613679" y="2909363"/>
                  <a:pt x="8613679" y="2909363"/>
                </a:cubicBezTo>
                <a:cubicBezTo>
                  <a:pt x="8558727" y="2929021"/>
                  <a:pt x="8738207" y="2968680"/>
                  <a:pt x="8738207" y="2968680"/>
                </a:cubicBezTo>
                <a:cubicBezTo>
                  <a:pt x="8738207" y="2968680"/>
                  <a:pt x="8738207" y="2968680"/>
                  <a:pt x="8683255" y="2988338"/>
                </a:cubicBezTo>
                <a:cubicBezTo>
                  <a:pt x="8678111" y="3031722"/>
                  <a:pt x="8806337" y="2985859"/>
                  <a:pt x="8837830" y="3016134"/>
                </a:cubicBezTo>
                <a:cubicBezTo>
                  <a:pt x="8764564" y="3042346"/>
                  <a:pt x="8739652" y="3030483"/>
                  <a:pt x="8696433" y="3025174"/>
                </a:cubicBezTo>
                <a:cubicBezTo>
                  <a:pt x="8616570" y="3032968"/>
                  <a:pt x="8579941" y="3046071"/>
                  <a:pt x="8536714" y="3040763"/>
                </a:cubicBezTo>
                <a:cubicBezTo>
                  <a:pt x="8500078" y="3053865"/>
                  <a:pt x="8450269" y="3030139"/>
                  <a:pt x="8425365" y="3018275"/>
                </a:cubicBezTo>
                <a:cubicBezTo>
                  <a:pt x="8407043" y="3024830"/>
                  <a:pt x="8352091" y="3044488"/>
                  <a:pt x="8333776" y="3051042"/>
                </a:cubicBezTo>
                <a:cubicBezTo>
                  <a:pt x="8210694" y="3053528"/>
                  <a:pt x="8074434" y="3019177"/>
                  <a:pt x="7981400" y="2990142"/>
                </a:cubicBezTo>
                <a:cubicBezTo>
                  <a:pt x="7845146" y="2955791"/>
                  <a:pt x="7708885" y="2921447"/>
                  <a:pt x="7597536" y="2898959"/>
                </a:cubicBezTo>
                <a:cubicBezTo>
                  <a:pt x="6904515" y="2752185"/>
                  <a:pt x="6283321" y="2517402"/>
                  <a:pt x="5586609" y="2475822"/>
                </a:cubicBezTo>
                <a:cubicBezTo>
                  <a:pt x="5445212" y="2484855"/>
                  <a:pt x="5272321" y="2463614"/>
                  <a:pt x="5119191" y="2497621"/>
                </a:cubicBezTo>
                <a:cubicBezTo>
                  <a:pt x="5057650" y="2498860"/>
                  <a:pt x="4946294" y="2476380"/>
                  <a:pt x="4848124" y="2490722"/>
                </a:cubicBezTo>
                <a:cubicBezTo>
                  <a:pt x="4694994" y="2524728"/>
                  <a:pt x="4486913" y="2578393"/>
                  <a:pt x="4308878" y="2600536"/>
                </a:cubicBezTo>
                <a:cubicBezTo>
                  <a:pt x="4272242" y="2613645"/>
                  <a:pt x="4229016" y="2608330"/>
                  <a:pt x="4210701" y="2614885"/>
                </a:cubicBezTo>
                <a:cubicBezTo>
                  <a:pt x="4229016" y="2608330"/>
                  <a:pt x="4314022" y="2557151"/>
                  <a:pt x="4222434" y="2589919"/>
                </a:cubicBezTo>
                <a:cubicBezTo>
                  <a:pt x="4062715" y="2605507"/>
                  <a:pt x="3897859" y="2664480"/>
                  <a:pt x="3756455" y="2673520"/>
                </a:cubicBezTo>
                <a:cubicBezTo>
                  <a:pt x="3676599" y="2681314"/>
                  <a:pt x="3578421" y="2695663"/>
                  <a:pt x="3498566" y="2703458"/>
                </a:cubicBezTo>
                <a:cubicBezTo>
                  <a:pt x="3461929" y="2716560"/>
                  <a:pt x="3425292" y="2729670"/>
                  <a:pt x="3370340" y="2749328"/>
                </a:cubicBezTo>
                <a:cubicBezTo>
                  <a:pt x="3370340" y="2749328"/>
                  <a:pt x="3370340" y="2749328"/>
                  <a:pt x="3382073" y="2724355"/>
                </a:cubicBezTo>
                <a:cubicBezTo>
                  <a:pt x="3418710" y="2711252"/>
                  <a:pt x="3425292" y="2729670"/>
                  <a:pt x="3418710" y="2711252"/>
                </a:cubicBezTo>
                <a:cubicBezTo>
                  <a:pt x="3418710" y="2711252"/>
                  <a:pt x="3418710" y="2711252"/>
                  <a:pt x="3382073" y="2724355"/>
                </a:cubicBezTo>
                <a:cubicBezTo>
                  <a:pt x="3382073" y="2724355"/>
                  <a:pt x="3382073" y="2724355"/>
                  <a:pt x="3350579" y="2694080"/>
                </a:cubicBezTo>
                <a:cubicBezTo>
                  <a:pt x="3245812" y="2690011"/>
                  <a:pt x="3105861" y="2760847"/>
                  <a:pt x="2995958" y="2800162"/>
                </a:cubicBezTo>
                <a:cubicBezTo>
                  <a:pt x="2696288" y="2886593"/>
                  <a:pt x="2263256" y="3062272"/>
                  <a:pt x="2061757" y="3134355"/>
                </a:cubicBezTo>
                <a:cubicBezTo>
                  <a:pt x="2043442" y="3140910"/>
                  <a:pt x="2006805" y="3154012"/>
                  <a:pt x="1970168" y="3167115"/>
                </a:cubicBezTo>
                <a:cubicBezTo>
                  <a:pt x="2025127" y="3147458"/>
                  <a:pt x="2085215" y="3084416"/>
                  <a:pt x="2048585" y="3097525"/>
                </a:cubicBezTo>
                <a:cubicBezTo>
                  <a:pt x="2158489" y="3058203"/>
                  <a:pt x="2353392" y="2967709"/>
                  <a:pt x="2481617" y="2921839"/>
                </a:cubicBezTo>
                <a:cubicBezTo>
                  <a:pt x="2646472" y="2862867"/>
                  <a:pt x="2847971" y="2790784"/>
                  <a:pt x="3165956" y="2697805"/>
                </a:cubicBezTo>
                <a:cubicBezTo>
                  <a:pt x="3193434" y="2687973"/>
                  <a:pt x="3286435" y="2666386"/>
                  <a:pt x="3343894" y="2642909"/>
                </a:cubicBezTo>
                <a:lnTo>
                  <a:pt x="3369110" y="2628610"/>
                </a:lnTo>
                <a:lnTo>
                  <a:pt x="3376066" y="2628155"/>
                </a:lnTo>
                <a:cubicBezTo>
                  <a:pt x="3383243" y="2626561"/>
                  <a:pt x="3387411" y="2623772"/>
                  <a:pt x="3385763" y="2619167"/>
                </a:cubicBezTo>
                <a:lnTo>
                  <a:pt x="3369110" y="2628610"/>
                </a:lnTo>
                <a:lnTo>
                  <a:pt x="3348306" y="2629971"/>
                </a:lnTo>
                <a:cubicBezTo>
                  <a:pt x="3327519" y="2629618"/>
                  <a:pt x="3305907" y="2626962"/>
                  <a:pt x="3305907" y="2626962"/>
                </a:cubicBezTo>
                <a:cubicBezTo>
                  <a:pt x="3256099" y="2603235"/>
                  <a:pt x="3049463" y="2718702"/>
                  <a:pt x="3036285" y="2681872"/>
                </a:cubicBezTo>
                <a:cubicBezTo>
                  <a:pt x="3011381" y="2670009"/>
                  <a:pt x="2809889" y="2742091"/>
                  <a:pt x="2828204" y="2735536"/>
                </a:cubicBezTo>
                <a:cubicBezTo>
                  <a:pt x="2736615" y="2768297"/>
                  <a:pt x="2608397" y="2814167"/>
                  <a:pt x="2516808" y="2846934"/>
                </a:cubicBezTo>
                <a:cubicBezTo>
                  <a:pt x="2480171" y="2860037"/>
                  <a:pt x="2198816" y="2939913"/>
                  <a:pt x="2345357" y="2887489"/>
                </a:cubicBezTo>
                <a:cubicBezTo>
                  <a:pt x="2491897" y="2835071"/>
                  <a:pt x="2608397" y="2814167"/>
                  <a:pt x="2748348" y="2743330"/>
                </a:cubicBezTo>
                <a:cubicBezTo>
                  <a:pt x="2839936" y="2710563"/>
                  <a:pt x="2748348" y="2743330"/>
                  <a:pt x="2778395" y="2711809"/>
                </a:cubicBezTo>
                <a:cubicBezTo>
                  <a:pt x="2815025" y="2698700"/>
                  <a:pt x="2888299" y="2672494"/>
                  <a:pt x="2936661" y="2634418"/>
                </a:cubicBezTo>
                <a:cubicBezTo>
                  <a:pt x="2991613" y="2614761"/>
                  <a:pt x="3003346" y="2589788"/>
                  <a:pt x="3039982" y="2576685"/>
                </a:cubicBezTo>
                <a:cubicBezTo>
                  <a:pt x="3063440" y="2526746"/>
                  <a:pt x="3131571" y="2543918"/>
                  <a:pt x="3149886" y="2537370"/>
                </a:cubicBezTo>
                <a:cubicBezTo>
                  <a:pt x="3155029" y="2493985"/>
                  <a:pt x="3130125" y="2482122"/>
                  <a:pt x="3123536" y="2463704"/>
                </a:cubicBezTo>
                <a:cubicBezTo>
                  <a:pt x="3196802" y="2437491"/>
                  <a:pt x="3466425" y="2382588"/>
                  <a:pt x="3594650" y="2336718"/>
                </a:cubicBezTo>
                <a:cubicBezTo>
                  <a:pt x="3594650" y="2336718"/>
                  <a:pt x="3752923" y="2259327"/>
                  <a:pt x="3673060" y="2267121"/>
                </a:cubicBezTo>
                <a:cubicBezTo>
                  <a:pt x="3563157" y="2306436"/>
                  <a:pt x="3428342" y="2333888"/>
                  <a:pt x="3293534" y="2361347"/>
                </a:cubicBezTo>
                <a:cubicBezTo>
                  <a:pt x="3238583" y="2381004"/>
                  <a:pt x="3000454" y="2466189"/>
                  <a:pt x="2987275" y="2429353"/>
                </a:cubicBezTo>
                <a:cubicBezTo>
                  <a:pt x="2968960" y="2435908"/>
                  <a:pt x="3366801" y="2335134"/>
                  <a:pt x="3163863" y="2345414"/>
                </a:cubicBezTo>
                <a:cubicBezTo>
                  <a:pt x="2974104" y="2392523"/>
                  <a:pt x="3212226" y="2307338"/>
                  <a:pt x="3267184" y="2287680"/>
                </a:cubicBezTo>
                <a:cubicBezTo>
                  <a:pt x="3303814" y="2274571"/>
                  <a:pt x="3456944" y="2240564"/>
                  <a:pt x="3523628" y="2195940"/>
                </a:cubicBezTo>
                <a:cubicBezTo>
                  <a:pt x="3620360" y="2119789"/>
                  <a:pt x="3297232" y="2256159"/>
                  <a:pt x="3187321" y="2295475"/>
                </a:cubicBezTo>
                <a:cubicBezTo>
                  <a:pt x="2905973" y="2375351"/>
                  <a:pt x="2796063" y="2414666"/>
                  <a:pt x="2563077" y="2456467"/>
                </a:cubicBezTo>
                <a:cubicBezTo>
                  <a:pt x="2281729" y="2536344"/>
                  <a:pt x="1890471" y="2655536"/>
                  <a:pt x="1622294" y="2772242"/>
                </a:cubicBezTo>
                <a:cubicBezTo>
                  <a:pt x="1549028" y="2798454"/>
                  <a:pt x="1348974" y="2932333"/>
                  <a:pt x="1420802" y="2844324"/>
                </a:cubicBezTo>
                <a:cubicBezTo>
                  <a:pt x="1450850" y="2812803"/>
                  <a:pt x="1432528" y="2819351"/>
                  <a:pt x="1542438" y="2780036"/>
                </a:cubicBezTo>
                <a:cubicBezTo>
                  <a:pt x="1719026" y="2696090"/>
                  <a:pt x="2060469" y="2553172"/>
                  <a:pt x="2170373" y="2513856"/>
                </a:cubicBezTo>
                <a:cubicBezTo>
                  <a:pt x="2097106" y="2540069"/>
                  <a:pt x="2005518" y="2572829"/>
                  <a:pt x="1968881" y="2585939"/>
                </a:cubicBezTo>
                <a:cubicBezTo>
                  <a:pt x="1785704" y="2651467"/>
                  <a:pt x="1657485" y="2697337"/>
                  <a:pt x="1492623" y="2756309"/>
                </a:cubicBezTo>
                <a:cubicBezTo>
                  <a:pt x="1419356" y="2782522"/>
                  <a:pt x="1176084" y="2911091"/>
                  <a:pt x="1151180" y="2899228"/>
                </a:cubicBezTo>
                <a:cubicBezTo>
                  <a:pt x="1144591" y="2880810"/>
                  <a:pt x="1254494" y="2841495"/>
                  <a:pt x="1291131" y="2828392"/>
                </a:cubicBezTo>
                <a:cubicBezTo>
                  <a:pt x="1417910" y="2720719"/>
                  <a:pt x="1124830" y="2825562"/>
                  <a:pt x="1124830" y="2825562"/>
                </a:cubicBezTo>
                <a:cubicBezTo>
                  <a:pt x="1124830" y="2825562"/>
                  <a:pt x="1216411" y="2792802"/>
                  <a:pt x="1246459" y="2761281"/>
                </a:cubicBezTo>
                <a:cubicBezTo>
                  <a:pt x="1264781" y="2754726"/>
                  <a:pt x="1239876" y="2742862"/>
                  <a:pt x="1258191" y="2736307"/>
                </a:cubicBezTo>
                <a:cubicBezTo>
                  <a:pt x="1330012" y="2648299"/>
                  <a:pt x="1551272" y="2631465"/>
                  <a:pt x="1659730" y="2530347"/>
                </a:cubicBezTo>
                <a:cubicBezTo>
                  <a:pt x="1782812" y="2527861"/>
                  <a:pt x="1683188" y="2480408"/>
                  <a:pt x="1659730" y="2530347"/>
                </a:cubicBezTo>
                <a:cubicBezTo>
                  <a:pt x="1598189" y="2531586"/>
                  <a:pt x="1544683" y="2613046"/>
                  <a:pt x="1494874" y="2589320"/>
                </a:cubicBezTo>
                <a:cubicBezTo>
                  <a:pt x="1476552" y="2595874"/>
                  <a:pt x="1701510" y="2473860"/>
                  <a:pt x="1683188" y="2480408"/>
                </a:cubicBezTo>
                <a:cubicBezTo>
                  <a:pt x="1804824" y="2416126"/>
                  <a:pt x="1841461" y="2403017"/>
                  <a:pt x="2116227" y="2304729"/>
                </a:cubicBezTo>
                <a:cubicBezTo>
                  <a:pt x="2189493" y="2278516"/>
                  <a:pt x="2585895" y="2115940"/>
                  <a:pt x="2604210" y="2109385"/>
                </a:cubicBezTo>
                <a:cubicBezTo>
                  <a:pt x="2604210" y="2109385"/>
                  <a:pt x="2444491" y="2124973"/>
                  <a:pt x="2389539" y="2144631"/>
                </a:cubicBezTo>
                <a:cubicBezTo>
                  <a:pt x="2016603" y="2257275"/>
                  <a:pt x="1741837" y="2355563"/>
                  <a:pt x="1418709" y="2491934"/>
                </a:cubicBezTo>
                <a:cubicBezTo>
                  <a:pt x="1308805" y="2531249"/>
                  <a:pt x="950486" y="2742518"/>
                  <a:pt x="1065533" y="2659818"/>
                </a:cubicBezTo>
                <a:cubicBezTo>
                  <a:pt x="1070676" y="2616434"/>
                  <a:pt x="1173991" y="2558701"/>
                  <a:pt x="1210628" y="2545598"/>
                </a:cubicBezTo>
                <a:cubicBezTo>
                  <a:pt x="1387215" y="2461652"/>
                  <a:pt x="1082409" y="2591461"/>
                  <a:pt x="1064087" y="2598016"/>
                </a:cubicBezTo>
                <a:cubicBezTo>
                  <a:pt x="1064087" y="2598016"/>
                  <a:pt x="1065373" y="2587170"/>
                  <a:pt x="1067483" y="2578626"/>
                </a:cubicBezTo>
                <a:lnTo>
                  <a:pt x="1070968" y="2569785"/>
                </a:lnTo>
                <a:lnTo>
                  <a:pt x="1075820" y="2573050"/>
                </a:lnTo>
                <a:cubicBezTo>
                  <a:pt x="1074172" y="2568445"/>
                  <a:pt x="1072616" y="2567703"/>
                  <a:pt x="1071207" y="2569180"/>
                </a:cubicBezTo>
                <a:lnTo>
                  <a:pt x="1070968" y="2569785"/>
                </a:lnTo>
                <a:lnTo>
                  <a:pt x="1067316" y="2567327"/>
                </a:lnTo>
                <a:cubicBezTo>
                  <a:pt x="1056085" y="2568422"/>
                  <a:pt x="1039183" y="2586152"/>
                  <a:pt x="1039183" y="2586152"/>
                </a:cubicBezTo>
                <a:cubicBezTo>
                  <a:pt x="874321" y="2645125"/>
                  <a:pt x="1080956" y="2529665"/>
                  <a:pt x="1159373" y="2460068"/>
                </a:cubicBezTo>
                <a:cubicBezTo>
                  <a:pt x="1464180" y="2330252"/>
                  <a:pt x="1823945" y="2180779"/>
                  <a:pt x="2110436" y="2057525"/>
                </a:cubicBezTo>
                <a:cubicBezTo>
                  <a:pt x="2177121" y="2012894"/>
                  <a:pt x="2574968" y="1912121"/>
                  <a:pt x="2605016" y="1880599"/>
                </a:cubicBezTo>
                <a:cubicBezTo>
                  <a:pt x="2616742" y="1855626"/>
                  <a:pt x="2378613" y="1940812"/>
                  <a:pt x="2323661" y="1960469"/>
                </a:cubicBezTo>
                <a:cubicBezTo>
                  <a:pt x="2177121" y="2012894"/>
                  <a:pt x="2048895" y="2058764"/>
                  <a:pt x="1938992" y="2098079"/>
                </a:cubicBezTo>
                <a:cubicBezTo>
                  <a:pt x="1664226" y="2196374"/>
                  <a:pt x="1424651" y="2219757"/>
                  <a:pt x="1163064" y="2354881"/>
                </a:cubicBezTo>
                <a:cubicBezTo>
                  <a:pt x="1144749" y="2361436"/>
                  <a:pt x="1011387" y="2450690"/>
                  <a:pt x="1004798" y="2432272"/>
                </a:cubicBezTo>
                <a:cubicBezTo>
                  <a:pt x="1004798" y="2432272"/>
                  <a:pt x="1071475" y="2387642"/>
                  <a:pt x="1126434" y="2367984"/>
                </a:cubicBezTo>
                <a:cubicBezTo>
                  <a:pt x="1241481" y="2285284"/>
                  <a:pt x="1289843" y="2247209"/>
                  <a:pt x="1399747" y="2207893"/>
                </a:cubicBezTo>
                <a:cubicBezTo>
                  <a:pt x="1448109" y="2169817"/>
                  <a:pt x="1624697" y="2085872"/>
                  <a:pt x="1478157" y="2138296"/>
                </a:cubicBezTo>
                <a:cubicBezTo>
                  <a:pt x="1276665" y="2210379"/>
                  <a:pt x="1136714" y="2281215"/>
                  <a:pt x="960126" y="2365161"/>
                </a:cubicBezTo>
                <a:cubicBezTo>
                  <a:pt x="886859" y="2391373"/>
                  <a:pt x="715408" y="2431928"/>
                  <a:pt x="818729" y="2374195"/>
                </a:cubicBezTo>
                <a:cubicBezTo>
                  <a:pt x="891995" y="2347982"/>
                  <a:pt x="922043" y="2316461"/>
                  <a:pt x="958680" y="2303358"/>
                </a:cubicBezTo>
                <a:cubicBezTo>
                  <a:pt x="1207088" y="2131404"/>
                  <a:pt x="1598347" y="2012212"/>
                  <a:pt x="1786668" y="1903300"/>
                </a:cubicBezTo>
                <a:cubicBezTo>
                  <a:pt x="1889982" y="1845567"/>
                  <a:pt x="1944934" y="1825909"/>
                  <a:pt x="2073159" y="1780039"/>
                </a:cubicBezTo>
                <a:cubicBezTo>
                  <a:pt x="2091474" y="1773485"/>
                  <a:pt x="2244604" y="1739478"/>
                  <a:pt x="2274651" y="1707957"/>
                </a:cubicBezTo>
                <a:cubicBezTo>
                  <a:pt x="2274651" y="1707957"/>
                  <a:pt x="2005029" y="1762860"/>
                  <a:pt x="1986714" y="1769415"/>
                </a:cubicBezTo>
                <a:cubicBezTo>
                  <a:pt x="1922599" y="1792351"/>
                  <a:pt x="1859597" y="1862599"/>
                  <a:pt x="1770249" y="1864743"/>
                </a:cubicBezTo>
                <a:lnTo>
                  <a:pt x="1753726" y="1863260"/>
                </a:lnTo>
                <a:lnTo>
                  <a:pt x="1762673" y="1860598"/>
                </a:lnTo>
                <a:cubicBezTo>
                  <a:pt x="1789157" y="1845282"/>
                  <a:pt x="1794942" y="1796473"/>
                  <a:pt x="1753728" y="1811216"/>
                </a:cubicBezTo>
                <a:cubicBezTo>
                  <a:pt x="1850453" y="1735064"/>
                  <a:pt x="2186760" y="1635537"/>
                  <a:pt x="2314978" y="1589667"/>
                </a:cubicBezTo>
                <a:cubicBezTo>
                  <a:pt x="2424889" y="1550345"/>
                  <a:pt x="2754606" y="1432400"/>
                  <a:pt x="2864510" y="1393084"/>
                </a:cubicBezTo>
                <a:cubicBezTo>
                  <a:pt x="2907729" y="1398393"/>
                  <a:pt x="2981003" y="1372180"/>
                  <a:pt x="2981003" y="1372180"/>
                </a:cubicBezTo>
                <a:cubicBezTo>
                  <a:pt x="3011050" y="1340659"/>
                  <a:pt x="2882825" y="1386529"/>
                  <a:pt x="2882825" y="1386529"/>
                </a:cubicBezTo>
                <a:cubicBezTo>
                  <a:pt x="2528203" y="1492612"/>
                  <a:pt x="2180171" y="1617119"/>
                  <a:pt x="1795501" y="1754729"/>
                </a:cubicBezTo>
                <a:cubicBezTo>
                  <a:pt x="1618913" y="1838668"/>
                  <a:pt x="1447469" y="1879229"/>
                  <a:pt x="1300929" y="1931647"/>
                </a:cubicBezTo>
                <a:cubicBezTo>
                  <a:pt x="1209340" y="1964415"/>
                  <a:pt x="1167560" y="2020902"/>
                  <a:pt x="1106019" y="2022148"/>
                </a:cubicBezTo>
                <a:cubicBezTo>
                  <a:pt x="1087704" y="2028703"/>
                  <a:pt x="1081115" y="2010285"/>
                  <a:pt x="1044485" y="2023387"/>
                </a:cubicBezTo>
                <a:cubicBezTo>
                  <a:pt x="976354" y="2006215"/>
                  <a:pt x="952896" y="2056155"/>
                  <a:pt x="952896" y="2056155"/>
                </a:cubicBezTo>
                <a:cubicBezTo>
                  <a:pt x="903081" y="2032428"/>
                  <a:pt x="969765" y="1987797"/>
                  <a:pt x="976354" y="2006215"/>
                </a:cubicBezTo>
                <a:cubicBezTo>
                  <a:pt x="963176" y="1969386"/>
                  <a:pt x="731636" y="2072982"/>
                  <a:pt x="871587" y="2002146"/>
                </a:cubicBezTo>
                <a:cubicBezTo>
                  <a:pt x="1078223" y="1886679"/>
                  <a:pt x="743369" y="2048016"/>
                  <a:pt x="725047" y="2054571"/>
                </a:cubicBezTo>
                <a:cubicBezTo>
                  <a:pt x="706732" y="2061119"/>
                  <a:pt x="725047" y="2054571"/>
                  <a:pt x="663506" y="2055810"/>
                </a:cubicBezTo>
                <a:cubicBezTo>
                  <a:pt x="725047" y="2054571"/>
                  <a:pt x="608554" y="2075468"/>
                  <a:pt x="620280" y="2050502"/>
                </a:cubicBezTo>
                <a:cubicBezTo>
                  <a:pt x="607108" y="2013665"/>
                  <a:pt x="711869" y="2017734"/>
                  <a:pt x="693554" y="2024289"/>
                </a:cubicBezTo>
                <a:cubicBezTo>
                  <a:pt x="730190" y="2011187"/>
                  <a:pt x="936826" y="1895720"/>
                  <a:pt x="802011" y="1923171"/>
                </a:cubicBezTo>
                <a:cubicBezTo>
                  <a:pt x="667203" y="1950623"/>
                  <a:pt x="880421" y="1853575"/>
                  <a:pt x="917058" y="1840472"/>
                </a:cubicBezTo>
                <a:cubicBezTo>
                  <a:pt x="1075331" y="1763081"/>
                  <a:pt x="873839" y="1835156"/>
                  <a:pt x="873839" y="1835156"/>
                </a:cubicBezTo>
                <a:cubicBezTo>
                  <a:pt x="890708" y="1766806"/>
                  <a:pt x="1263645" y="1654169"/>
                  <a:pt x="1293692" y="1622641"/>
                </a:cubicBezTo>
                <a:cubicBezTo>
                  <a:pt x="1287103" y="1604230"/>
                  <a:pt x="1165474" y="1668511"/>
                  <a:pt x="1128837" y="1681621"/>
                </a:cubicBezTo>
                <a:cubicBezTo>
                  <a:pt x="1092200" y="1694723"/>
                  <a:pt x="1122248" y="1663202"/>
                  <a:pt x="1103933" y="1669757"/>
                </a:cubicBezTo>
                <a:cubicBezTo>
                  <a:pt x="999166" y="1665688"/>
                  <a:pt x="787394" y="1824539"/>
                  <a:pt x="707531" y="1832333"/>
                </a:cubicBezTo>
                <a:cubicBezTo>
                  <a:pt x="700941" y="1813915"/>
                  <a:pt x="792530" y="1781155"/>
                  <a:pt x="774215" y="1787703"/>
                </a:cubicBezTo>
                <a:cubicBezTo>
                  <a:pt x="847482" y="1761497"/>
                  <a:pt x="1182343" y="1600160"/>
                  <a:pt x="1182343" y="1600160"/>
                </a:cubicBezTo>
                <a:cubicBezTo>
                  <a:pt x="1182343" y="1600160"/>
                  <a:pt x="1016035" y="1597330"/>
                  <a:pt x="997720" y="1603885"/>
                </a:cubicBezTo>
                <a:cubicBezTo>
                  <a:pt x="961083" y="1616988"/>
                  <a:pt x="894405" y="1661619"/>
                  <a:pt x="869494" y="1649755"/>
                </a:cubicBezTo>
                <a:cubicBezTo>
                  <a:pt x="814543" y="1669413"/>
                  <a:pt x="564688" y="1779571"/>
                  <a:pt x="704639" y="1708728"/>
                </a:cubicBezTo>
                <a:cubicBezTo>
                  <a:pt x="874638" y="1606371"/>
                  <a:pt x="1161129" y="1483110"/>
                  <a:pt x="1306223" y="1368889"/>
                </a:cubicBezTo>
                <a:cubicBezTo>
                  <a:pt x="1409545" y="1311156"/>
                  <a:pt x="1452764" y="1316464"/>
                  <a:pt x="1592722" y="1245628"/>
                </a:cubicBezTo>
                <a:cubicBezTo>
                  <a:pt x="1556085" y="1258731"/>
                  <a:pt x="1542906" y="1221901"/>
                  <a:pt x="1579543" y="1208792"/>
                </a:cubicBezTo>
                <a:cubicBezTo>
                  <a:pt x="1524591" y="1228449"/>
                  <a:pt x="1378051" y="1280874"/>
                  <a:pt x="1348004" y="1312395"/>
                </a:cubicBezTo>
                <a:cubicBezTo>
                  <a:pt x="1293052" y="1332053"/>
                  <a:pt x="1128190" y="1391026"/>
                  <a:pt x="1043190" y="1442211"/>
                </a:cubicBezTo>
                <a:cubicBezTo>
                  <a:pt x="969924" y="1468417"/>
                  <a:pt x="605015" y="1661274"/>
                  <a:pt x="573522" y="1631000"/>
                </a:cubicBezTo>
                <a:cubicBezTo>
                  <a:pt x="535439" y="1582300"/>
                  <a:pt x="651932" y="1561403"/>
                  <a:pt x="706890" y="1541745"/>
                </a:cubicBezTo>
                <a:cubicBezTo>
                  <a:pt x="828520" y="1477457"/>
                  <a:pt x="950156" y="1413169"/>
                  <a:pt x="1046888" y="1337024"/>
                </a:cubicBezTo>
                <a:cubicBezTo>
                  <a:pt x="1046888" y="1337024"/>
                  <a:pt x="1046888" y="1337024"/>
                  <a:pt x="1248380" y="1264942"/>
                </a:cubicBezTo>
                <a:cubicBezTo>
                  <a:pt x="1253523" y="1221557"/>
                  <a:pt x="1003662" y="1331709"/>
                  <a:pt x="1125298" y="1267427"/>
                </a:cubicBezTo>
                <a:cubicBezTo>
                  <a:pt x="1326790" y="1195345"/>
                  <a:pt x="1583241" y="1103605"/>
                  <a:pt x="1723192" y="1032768"/>
                </a:cubicBezTo>
                <a:cubicBezTo>
                  <a:pt x="1771554" y="994693"/>
                  <a:pt x="1789869" y="988138"/>
                  <a:pt x="1808191" y="981590"/>
                </a:cubicBezTo>
                <a:cubicBezTo>
                  <a:pt x="1831649" y="931651"/>
                  <a:pt x="2156224" y="857083"/>
                  <a:pt x="2161367" y="813698"/>
                </a:cubicBezTo>
                <a:cubicBezTo>
                  <a:pt x="2161367" y="813698"/>
                  <a:pt x="2014827" y="866123"/>
                  <a:pt x="1996505" y="872678"/>
                </a:cubicBezTo>
                <a:cubicBezTo>
                  <a:pt x="1904916" y="905438"/>
                  <a:pt x="1538569" y="1036493"/>
                  <a:pt x="1770108" y="932890"/>
                </a:cubicBezTo>
                <a:cubicBezTo>
                  <a:pt x="1861697" y="900130"/>
                  <a:pt x="1898334" y="887020"/>
                  <a:pt x="1989922" y="854260"/>
                </a:cubicBezTo>
                <a:cubicBezTo>
                  <a:pt x="1989922" y="854260"/>
                  <a:pt x="2319633" y="736307"/>
                  <a:pt x="2337955" y="729759"/>
                </a:cubicBezTo>
                <a:cubicBezTo>
                  <a:pt x="2331366" y="711341"/>
                  <a:pt x="1983333" y="835841"/>
                  <a:pt x="2001648" y="829293"/>
                </a:cubicBezTo>
                <a:cubicBezTo>
                  <a:pt x="1965011" y="842396"/>
                  <a:pt x="2086647" y="778108"/>
                  <a:pt x="2104969" y="771560"/>
                </a:cubicBezTo>
                <a:cubicBezTo>
                  <a:pt x="2086647" y="778108"/>
                  <a:pt x="1885155" y="850190"/>
                  <a:pt x="1866840" y="856745"/>
                </a:cubicBezTo>
                <a:cubicBezTo>
                  <a:pt x="1738615" y="902615"/>
                  <a:pt x="1567170" y="943170"/>
                  <a:pt x="1438945" y="989040"/>
                </a:cubicBezTo>
                <a:cubicBezTo>
                  <a:pt x="1347356" y="1021807"/>
                  <a:pt x="945818" y="1227768"/>
                  <a:pt x="847640" y="1242117"/>
                </a:cubicBezTo>
                <a:cubicBezTo>
                  <a:pt x="865962" y="1235562"/>
                  <a:pt x="877688" y="1210596"/>
                  <a:pt x="877688" y="1210596"/>
                </a:cubicBezTo>
                <a:cubicBezTo>
                  <a:pt x="907735" y="1179075"/>
                  <a:pt x="967831" y="1116026"/>
                  <a:pt x="1004467" y="1102923"/>
                </a:cubicBezTo>
                <a:cubicBezTo>
                  <a:pt x="1137829" y="1013669"/>
                  <a:pt x="808112" y="1131614"/>
                  <a:pt x="778064" y="1163142"/>
                </a:cubicBezTo>
                <a:cubicBezTo>
                  <a:pt x="808112" y="1131614"/>
                  <a:pt x="826433" y="1125066"/>
                  <a:pt x="844748" y="1118511"/>
                </a:cubicBezTo>
                <a:cubicBezTo>
                  <a:pt x="881385" y="1105409"/>
                  <a:pt x="1027926" y="1052984"/>
                  <a:pt x="929748" y="1067333"/>
                </a:cubicBezTo>
                <a:cubicBezTo>
                  <a:pt x="819844" y="1106648"/>
                  <a:pt x="723112" y="1182800"/>
                  <a:pt x="649846" y="1209012"/>
                </a:cubicBezTo>
                <a:cubicBezTo>
                  <a:pt x="576572" y="1235218"/>
                  <a:pt x="393395" y="1300745"/>
                  <a:pt x="393395" y="1300745"/>
                </a:cubicBezTo>
                <a:cubicBezTo>
                  <a:pt x="375080" y="1307300"/>
                  <a:pt x="526764" y="1211491"/>
                  <a:pt x="581715" y="1191833"/>
                </a:cubicBezTo>
                <a:cubicBezTo>
                  <a:pt x="563400" y="1198388"/>
                  <a:pt x="545079" y="1204943"/>
                  <a:pt x="545079" y="1204943"/>
                </a:cubicBezTo>
                <a:cubicBezTo>
                  <a:pt x="563400" y="1198388"/>
                  <a:pt x="575126" y="1173422"/>
                  <a:pt x="630078" y="1153757"/>
                </a:cubicBezTo>
                <a:cubicBezTo>
                  <a:pt x="653536" y="1103825"/>
                  <a:pt x="703351" y="1127552"/>
                  <a:pt x="721666" y="1120997"/>
                </a:cubicBezTo>
                <a:cubicBezTo>
                  <a:pt x="758303" y="1107894"/>
                  <a:pt x="909987" y="1012085"/>
                  <a:pt x="800076" y="1051400"/>
                </a:cubicBezTo>
                <a:cubicBezTo>
                  <a:pt x="683584" y="1072304"/>
                  <a:pt x="575126" y="1173422"/>
                  <a:pt x="483537" y="1206182"/>
                </a:cubicBezTo>
                <a:cubicBezTo>
                  <a:pt x="446901" y="1219285"/>
                  <a:pt x="360455" y="1208668"/>
                  <a:pt x="323819" y="1221771"/>
                </a:cubicBezTo>
                <a:cubicBezTo>
                  <a:pt x="213915" y="1261086"/>
                  <a:pt x="25602" y="1370005"/>
                  <a:pt x="158963" y="1280750"/>
                </a:cubicBezTo>
                <a:cubicBezTo>
                  <a:pt x="225648" y="1236120"/>
                  <a:pt x="432283" y="1120653"/>
                  <a:pt x="523872" y="1087892"/>
                </a:cubicBezTo>
                <a:cubicBezTo>
                  <a:pt x="755412" y="984289"/>
                  <a:pt x="890219" y="956837"/>
                  <a:pt x="998677" y="855719"/>
                </a:cubicBezTo>
                <a:cubicBezTo>
                  <a:pt x="1016999" y="849164"/>
                  <a:pt x="1010409" y="830746"/>
                  <a:pt x="1010409" y="830746"/>
                </a:cubicBezTo>
                <a:cubicBezTo>
                  <a:pt x="1077094" y="786122"/>
                  <a:pt x="1168682" y="753355"/>
                  <a:pt x="1205312" y="740252"/>
                </a:cubicBezTo>
                <a:cubicBezTo>
                  <a:pt x="1345270" y="669416"/>
                  <a:pt x="1217045" y="715279"/>
                  <a:pt x="1162093" y="734944"/>
                </a:cubicBezTo>
                <a:cubicBezTo>
                  <a:pt x="1088819" y="761149"/>
                  <a:pt x="850690" y="846335"/>
                  <a:pt x="820643" y="877862"/>
                </a:cubicBezTo>
                <a:cubicBezTo>
                  <a:pt x="765691" y="897520"/>
                  <a:pt x="827232" y="896274"/>
                  <a:pt x="735644" y="929041"/>
                </a:cubicBezTo>
                <a:cubicBezTo>
                  <a:pt x="735644" y="929041"/>
                  <a:pt x="735644" y="929041"/>
                  <a:pt x="740787" y="885657"/>
                </a:cubicBezTo>
                <a:cubicBezTo>
                  <a:pt x="734561" y="882691"/>
                  <a:pt x="723434" y="884075"/>
                  <a:pt x="709490" y="888414"/>
                </a:cubicBezTo>
                <a:lnTo>
                  <a:pt x="663016" y="908167"/>
                </a:lnTo>
                <a:lnTo>
                  <a:pt x="673185" y="903347"/>
                </a:lnTo>
                <a:cubicBezTo>
                  <a:pt x="768223" y="857663"/>
                  <a:pt x="929102" y="776741"/>
                  <a:pt x="819197" y="816060"/>
                </a:cubicBezTo>
                <a:cubicBezTo>
                  <a:pt x="617705" y="888135"/>
                  <a:pt x="502658" y="970842"/>
                  <a:pt x="307755" y="1061336"/>
                </a:cubicBezTo>
                <a:cubicBezTo>
                  <a:pt x="252800" y="1080995"/>
                  <a:pt x="139730" y="1133129"/>
                  <a:pt x="47992" y="1171789"/>
                </a:cubicBezTo>
                <a:lnTo>
                  <a:pt x="0" y="1190862"/>
                </a:lnTo>
                <a:lnTo>
                  <a:pt x="0" y="1135213"/>
                </a:lnTo>
                <a:lnTo>
                  <a:pt x="853" y="1134772"/>
                </a:lnTo>
                <a:cubicBezTo>
                  <a:pt x="56448" y="1109691"/>
                  <a:pt x="111399" y="1090034"/>
                  <a:pt x="111399" y="1090034"/>
                </a:cubicBezTo>
                <a:cubicBezTo>
                  <a:pt x="109954" y="1028231"/>
                  <a:pt x="1496" y="1129349"/>
                  <a:pt x="1496" y="1129349"/>
                </a:cubicBezTo>
                <a:lnTo>
                  <a:pt x="0" y="1129428"/>
                </a:lnTo>
                <a:lnTo>
                  <a:pt x="0" y="1044615"/>
                </a:lnTo>
                <a:lnTo>
                  <a:pt x="22405" y="1036181"/>
                </a:lnTo>
                <a:cubicBezTo>
                  <a:pt x="65085" y="1018316"/>
                  <a:pt x="100073" y="1000607"/>
                  <a:pt x="115097" y="984847"/>
                </a:cubicBezTo>
                <a:cubicBezTo>
                  <a:pt x="163459" y="946771"/>
                  <a:pt x="175192" y="921805"/>
                  <a:pt x="193507" y="915250"/>
                </a:cubicBezTo>
                <a:cubicBezTo>
                  <a:pt x="271917" y="845653"/>
                  <a:pt x="418457" y="793235"/>
                  <a:pt x="521779" y="735502"/>
                </a:cubicBezTo>
                <a:cubicBezTo>
                  <a:pt x="558415" y="722392"/>
                  <a:pt x="881544" y="586028"/>
                  <a:pt x="881544" y="586028"/>
                </a:cubicBezTo>
                <a:cubicBezTo>
                  <a:pt x="893269" y="561062"/>
                  <a:pt x="783366" y="600377"/>
                  <a:pt x="765051" y="606925"/>
                </a:cubicBezTo>
                <a:cubicBezTo>
                  <a:pt x="550177" y="699371"/>
                  <a:pt x="325818" y="830268"/>
                  <a:pt x="103425" y="934169"/>
                </a:cubicBezTo>
                <a:lnTo>
                  <a:pt x="0" y="980204"/>
                </a:lnTo>
                <a:lnTo>
                  <a:pt x="0" y="915305"/>
                </a:lnTo>
                <a:lnTo>
                  <a:pt x="114093" y="855698"/>
                </a:lnTo>
                <a:cubicBezTo>
                  <a:pt x="401819" y="707003"/>
                  <a:pt x="700773" y="557213"/>
                  <a:pt x="951919" y="436210"/>
                </a:cubicBezTo>
                <a:cubicBezTo>
                  <a:pt x="876279" y="426920"/>
                  <a:pt x="816876" y="507242"/>
                  <a:pt x="733026" y="524741"/>
                </a:cubicBezTo>
                <a:lnTo>
                  <a:pt x="695484" y="527949"/>
                </a:lnTo>
                <a:lnTo>
                  <a:pt x="703200" y="525190"/>
                </a:lnTo>
                <a:cubicBezTo>
                  <a:pt x="709210" y="523040"/>
                  <a:pt x="713790" y="521402"/>
                  <a:pt x="713790" y="521402"/>
                </a:cubicBezTo>
                <a:cubicBezTo>
                  <a:pt x="908692" y="430901"/>
                  <a:pt x="615612" y="535744"/>
                  <a:pt x="597297" y="542299"/>
                </a:cubicBezTo>
                <a:cubicBezTo>
                  <a:pt x="524023" y="568512"/>
                  <a:pt x="402394" y="632800"/>
                  <a:pt x="340853" y="634039"/>
                </a:cubicBezTo>
                <a:cubicBezTo>
                  <a:pt x="467625" y="526366"/>
                  <a:pt x="809076" y="383448"/>
                  <a:pt x="937294" y="337578"/>
                </a:cubicBezTo>
                <a:cubicBezTo>
                  <a:pt x="1168834" y="233974"/>
                  <a:pt x="765850" y="378139"/>
                  <a:pt x="765850" y="378139"/>
                </a:cubicBezTo>
                <a:cubicBezTo>
                  <a:pt x="655946" y="417454"/>
                  <a:pt x="637624" y="424010"/>
                  <a:pt x="479358" y="501401"/>
                </a:cubicBezTo>
                <a:cubicBezTo>
                  <a:pt x="332818" y="553819"/>
                  <a:pt x="417817" y="502640"/>
                  <a:pt x="454454" y="489537"/>
                </a:cubicBezTo>
                <a:cubicBezTo>
                  <a:pt x="472769" y="482982"/>
                  <a:pt x="649357" y="399036"/>
                  <a:pt x="569501" y="406838"/>
                </a:cubicBezTo>
                <a:cubicBezTo>
                  <a:pt x="477912" y="439598"/>
                  <a:pt x="362865" y="522297"/>
                  <a:pt x="307907" y="541955"/>
                </a:cubicBezTo>
                <a:cubicBezTo>
                  <a:pt x="234640" y="568167"/>
                  <a:pt x="131319" y="625901"/>
                  <a:pt x="94689" y="639011"/>
                </a:cubicBezTo>
                <a:cubicBezTo>
                  <a:pt x="94689" y="639011"/>
                  <a:pt x="136462" y="582517"/>
                  <a:pt x="143051" y="600935"/>
                </a:cubicBezTo>
                <a:cubicBezTo>
                  <a:pt x="173099" y="569414"/>
                  <a:pt x="99825" y="595619"/>
                  <a:pt x="81510" y="602174"/>
                </a:cubicBezTo>
                <a:cubicBezTo>
                  <a:pt x="72352" y="605451"/>
                  <a:pt x="60148" y="610141"/>
                  <a:pt x="45992" y="615692"/>
                </a:cubicBezTo>
                <a:lnTo>
                  <a:pt x="0" y="633884"/>
                </a:lnTo>
                <a:lnTo>
                  <a:pt x="0" y="482320"/>
                </a:lnTo>
                <a:lnTo>
                  <a:pt x="97303" y="434239"/>
                </a:lnTo>
                <a:cubicBezTo>
                  <a:pt x="139035" y="412818"/>
                  <a:pt x="181213" y="389939"/>
                  <a:pt x="223713" y="364348"/>
                </a:cubicBezTo>
                <a:cubicBezTo>
                  <a:pt x="363664" y="293512"/>
                  <a:pt x="497026" y="204258"/>
                  <a:pt x="655299" y="126866"/>
                </a:cubicBezTo>
                <a:cubicBezTo>
                  <a:pt x="713827" y="95542"/>
                  <a:pt x="776304" y="64429"/>
                  <a:pt x="842022" y="33575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95000"/>
              </a:schemeClr>
            </a:bgClr>
          </a:pattFill>
        </p:spPr>
      </p:pic>
      <p:pic>
        <p:nvPicPr>
          <p:cNvPr id="27651" name="Picture 2" descr="http://s3.sinaimg.cn/mw690/69690a02gd6c9a023c662&amp;6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" y="1986280"/>
            <a:ext cx="6906895" cy="45961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r="54904"/>
          <a:stretch>
            <a:fillRect/>
          </a:stretch>
        </p:blipFill>
        <p:spPr>
          <a:xfrm>
            <a:off x="7213600" y="1986280"/>
            <a:ext cx="4034790" cy="4772025"/>
          </a:xfrm>
          <a:prstGeom prst="rect">
            <a:avLst/>
          </a:prstGeom>
        </p:spPr>
      </p:pic>
      <p:sp>
        <p:nvSpPr>
          <p:cNvPr id="27650" name="标题 1"/>
          <p:cNvSpPr>
            <a:spLocks noGrp="1"/>
          </p:cNvSpPr>
          <p:nvPr>
            <p:ph type="title"/>
          </p:nvPr>
        </p:nvSpPr>
        <p:spPr>
          <a:xfrm>
            <a:off x="2804160" y="310515"/>
            <a:ext cx="7174230" cy="730885"/>
          </a:xfrm>
        </p:spPr>
        <p:txBody>
          <a:bodyPr vert="horz" wrap="square" lIns="91440" tIns="45720" rIns="91440" bIns="45720" anchor="ctr" anchorCtr="1"/>
          <a:p>
            <a:pPr eaLnBrk="1" hangingPunct="1"/>
            <a:r>
              <a:rPr lang="zh-CN" altLang="en-US" sz="4000" b="1" dirty="0" smtClean="0">
                <a:solidFill>
                  <a:srgbClr val="4472C4">
                    <a:lumMod val="75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cs typeface="Source Sans Pro Black" charset="0"/>
              </a:rPr>
              <a:t>罗纳河旁的阿尔勒小镇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0">
        <p:random/>
      </p:transition>
    </mc:Choice>
    <mc:Fallback>
      <p:transition advClick="0" advTm="0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2" name="Picture 2" descr="http://img21.mtime.cn/mg/2011/08/04/215829.5847633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805" y="1600200"/>
            <a:ext cx="4004945" cy="50558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3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9650" y="1717040"/>
            <a:ext cx="3905250" cy="49104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4" name="Rectangle 2"/>
          <p:cNvSpPr/>
          <p:nvPr/>
        </p:nvSpPr>
        <p:spPr>
          <a:xfrm>
            <a:off x="1992313" y="260350"/>
            <a:ext cx="8002587" cy="4175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 eaLnBrk="0" hangingPunct="0"/>
            <a:endParaRPr lang="zh-CN" altLang="en-US" sz="3200" dirty="0">
              <a:solidFill>
                <a:srgbClr val="FFFF00"/>
              </a:solidFill>
              <a:latin typeface="Verdana" panose="020B0604030504040204" pitchFamily="34" charset="0"/>
            </a:endParaRPr>
          </a:p>
        </p:txBody>
      </p:sp>
      <p:sp>
        <p:nvSpPr>
          <p:cNvPr id="35845" name="Rectangle 2"/>
          <p:cNvSpPr/>
          <p:nvPr/>
        </p:nvSpPr>
        <p:spPr>
          <a:xfrm>
            <a:off x="8401050" y="188913"/>
            <a:ext cx="2098675" cy="4905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 eaLnBrk="0" hangingPunct="0"/>
            <a:endParaRPr lang="zh-CN" altLang="en-US" dirty="0">
              <a:solidFill>
                <a:srgbClr val="FFFF00"/>
              </a:solidFill>
              <a:latin typeface="Verdana" panose="020B0604030504040204" pitchFamily="34" charset="0"/>
            </a:endParaRPr>
          </a:p>
        </p:txBody>
      </p:sp>
      <p:sp>
        <p:nvSpPr>
          <p:cNvPr id="35847" name="标题 15"/>
          <p:cNvSpPr>
            <a:spLocks noGrp="1"/>
          </p:cNvSpPr>
          <p:nvPr>
            <p:ph type="title"/>
          </p:nvPr>
        </p:nvSpPr>
        <p:spPr>
          <a:xfrm>
            <a:off x="3105785" y="189230"/>
            <a:ext cx="6261735" cy="871220"/>
          </a:xfrm>
          <a:solidFill>
            <a:schemeClr val="bg1"/>
          </a:solidFill>
        </p:spPr>
        <p:txBody>
          <a:bodyPr vert="horz" wrap="square" lIns="91440" tIns="45720" rIns="91440" bIns="45720" anchor="b"/>
          <a:p>
            <a:pPr algn="ctr"/>
            <a:r>
              <a:rPr lang="en-US" altLang="zh-CN" sz="4000" b="1" dirty="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4000" b="1" dirty="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</a:rPr>
              <a:t>阿尔夜间的露天咖啡座</a:t>
            </a:r>
            <a:r>
              <a:rPr lang="en-US" altLang="zh-CN" sz="4000" b="1" dirty="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</a:rPr>
              <a:t>》</a:t>
            </a:r>
            <a:endParaRPr lang="en-US" altLang="zh-CN" sz="4000" b="1" dirty="0">
              <a:solidFill>
                <a:schemeClr val="tx1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p:transition spd="slow" advClick="0" advTm="0"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占位符 1"/>
          <p:cNvPicPr>
            <a:picLocks noGrp="1" noChangeAspect="1"/>
          </p:cNvPicPr>
          <p:nvPr>
            <p:ph type="pic" sz="quarter" idx="13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26" b="25526"/>
          <a:stretch>
            <a:fillRect/>
          </a:stretch>
        </p:blipFill>
        <p:spPr>
          <a:xfrm>
            <a:off x="14605" y="311150"/>
            <a:ext cx="12278995" cy="3167380"/>
          </a:xfrm>
          <a:custGeom>
            <a:avLst/>
            <a:gdLst>
              <a:gd name="connsiteX0" fmla="*/ 8902422 w 11455001"/>
              <a:gd name="connsiteY0" fmla="*/ 2619119 h 3167115"/>
              <a:gd name="connsiteX1" fmla="*/ 8900955 w 11455001"/>
              <a:gd name="connsiteY1" fmla="*/ 2622238 h 3167115"/>
              <a:gd name="connsiteX2" fmla="*/ 8886709 w 11455001"/>
              <a:gd name="connsiteY2" fmla="*/ 2619209 h 3167115"/>
              <a:gd name="connsiteX3" fmla="*/ 2335235 w 11455001"/>
              <a:gd name="connsiteY3" fmla="*/ 2454884 h 3167115"/>
              <a:gd name="connsiteX4" fmla="*/ 2225325 w 11455001"/>
              <a:gd name="connsiteY4" fmla="*/ 2494199 h 3167115"/>
              <a:gd name="connsiteX5" fmla="*/ 2335235 w 11455001"/>
              <a:gd name="connsiteY5" fmla="*/ 2454884 h 3167115"/>
              <a:gd name="connsiteX6" fmla="*/ 1730263 w 11455001"/>
              <a:gd name="connsiteY6" fmla="*/ 1861155 h 3167115"/>
              <a:gd name="connsiteX7" fmla="*/ 1753726 w 11455001"/>
              <a:gd name="connsiteY7" fmla="*/ 1863260 h 3167115"/>
              <a:gd name="connsiteX8" fmla="*/ 1747828 w 11455001"/>
              <a:gd name="connsiteY8" fmla="*/ 1865015 h 3167115"/>
              <a:gd name="connsiteX9" fmla="*/ 1730263 w 11455001"/>
              <a:gd name="connsiteY9" fmla="*/ 1861155 h 3167115"/>
              <a:gd name="connsiteX10" fmla="*/ 10416373 w 11455001"/>
              <a:gd name="connsiteY10" fmla="*/ 1842537 h 3167115"/>
              <a:gd name="connsiteX11" fmla="*/ 10377430 w 11455001"/>
              <a:gd name="connsiteY11" fmla="*/ 1847378 h 3167115"/>
              <a:gd name="connsiteX12" fmla="*/ 10324124 w 11455001"/>
              <a:gd name="connsiteY12" fmla="*/ 1854573 h 3167115"/>
              <a:gd name="connsiteX13" fmla="*/ 10362041 w 11455001"/>
              <a:gd name="connsiteY13" fmla="*/ 1847688 h 3167115"/>
              <a:gd name="connsiteX14" fmla="*/ 10416373 w 11455001"/>
              <a:gd name="connsiteY14" fmla="*/ 1842537 h 3167115"/>
              <a:gd name="connsiteX15" fmla="*/ 660385 w 11455001"/>
              <a:gd name="connsiteY15" fmla="*/ 909415 h 3167115"/>
              <a:gd name="connsiteX16" fmla="*/ 608691 w 11455001"/>
              <a:gd name="connsiteY16" fmla="*/ 938751 h 3167115"/>
              <a:gd name="connsiteX17" fmla="*/ 564199 w 11455001"/>
              <a:gd name="connsiteY17" fmla="*/ 969596 h 3167115"/>
              <a:gd name="connsiteX18" fmla="*/ 350974 w 11455001"/>
              <a:gd name="connsiteY18" fmla="*/ 1066651 h 3167115"/>
              <a:gd name="connsiteX19" fmla="*/ 612561 w 11455001"/>
              <a:gd name="connsiteY19" fmla="*/ 931527 h 3167115"/>
              <a:gd name="connsiteX20" fmla="*/ 632711 w 11455001"/>
              <a:gd name="connsiteY20" fmla="*/ 922533 h 3167115"/>
              <a:gd name="connsiteX21" fmla="*/ 663016 w 11455001"/>
              <a:gd name="connsiteY21" fmla="*/ 908167 h 3167115"/>
              <a:gd name="connsiteX22" fmla="*/ 660385 w 11455001"/>
              <a:gd name="connsiteY22" fmla="*/ 909415 h 3167115"/>
              <a:gd name="connsiteX23" fmla="*/ 661290 w 11455001"/>
              <a:gd name="connsiteY23" fmla="*/ 908901 h 3167115"/>
              <a:gd name="connsiteX24" fmla="*/ 340853 w 11455001"/>
              <a:gd name="connsiteY24" fmla="*/ 634039 h 3167115"/>
              <a:gd name="connsiteX25" fmla="*/ 340853 w 11455001"/>
              <a:gd name="connsiteY25" fmla="*/ 634039 h 3167115"/>
              <a:gd name="connsiteX26" fmla="*/ 695484 w 11455001"/>
              <a:gd name="connsiteY26" fmla="*/ 527949 h 3167115"/>
              <a:gd name="connsiteX27" fmla="*/ 684025 w 11455001"/>
              <a:gd name="connsiteY27" fmla="*/ 532048 h 3167115"/>
              <a:gd name="connsiteX28" fmla="*/ 695475 w 11455001"/>
              <a:gd name="connsiteY28" fmla="*/ 527950 h 3167115"/>
              <a:gd name="connsiteX29" fmla="*/ 9320319 w 11455001"/>
              <a:gd name="connsiteY29" fmla="*/ 415701 h 3167115"/>
              <a:gd name="connsiteX30" fmla="*/ 9275992 w 11455001"/>
              <a:gd name="connsiteY30" fmla="*/ 428960 h 3167115"/>
              <a:gd name="connsiteX31" fmla="*/ 9355848 w 11455001"/>
              <a:gd name="connsiteY31" fmla="*/ 421166 h 3167115"/>
              <a:gd name="connsiteX32" fmla="*/ 9320319 w 11455001"/>
              <a:gd name="connsiteY32" fmla="*/ 415701 h 3167115"/>
              <a:gd name="connsiteX33" fmla="*/ 917487 w 11455001"/>
              <a:gd name="connsiteY33" fmla="*/ 0 h 3167115"/>
              <a:gd name="connsiteX34" fmla="*/ 11299954 w 11455001"/>
              <a:gd name="connsiteY34" fmla="*/ 0 h 3167115"/>
              <a:gd name="connsiteX35" fmla="*/ 11149607 w 11455001"/>
              <a:gd name="connsiteY35" fmla="*/ 49530 h 3167115"/>
              <a:gd name="connsiteX36" fmla="*/ 9577107 w 11455001"/>
              <a:gd name="connsiteY36" fmla="*/ 404331 h 3167115"/>
              <a:gd name="connsiteX37" fmla="*/ 11293364 w 11455001"/>
              <a:gd name="connsiteY37" fmla="*/ 82614 h 3167115"/>
              <a:gd name="connsiteX38" fmla="*/ 11455001 w 11455001"/>
              <a:gd name="connsiteY38" fmla="*/ 37256 h 3167115"/>
              <a:gd name="connsiteX39" fmla="*/ 11455001 w 11455001"/>
              <a:gd name="connsiteY39" fmla="*/ 145511 h 3167115"/>
              <a:gd name="connsiteX40" fmla="*/ 11320816 w 11455001"/>
              <a:gd name="connsiteY40" fmla="*/ 196016 h 3167115"/>
              <a:gd name="connsiteX41" fmla="*/ 11158246 w 11455001"/>
              <a:gd name="connsiteY41" fmla="*/ 254169 h 3167115"/>
              <a:gd name="connsiteX42" fmla="*/ 11119323 w 11455001"/>
              <a:gd name="connsiteY42" fmla="*/ 268091 h 3167115"/>
              <a:gd name="connsiteX43" fmla="*/ 11119317 w 11455001"/>
              <a:gd name="connsiteY43" fmla="*/ 268091 h 3167115"/>
              <a:gd name="connsiteX44" fmla="*/ 11105050 w 11455001"/>
              <a:gd name="connsiteY44" fmla="*/ 273196 h 3167115"/>
              <a:gd name="connsiteX45" fmla="*/ 11101862 w 11455001"/>
              <a:gd name="connsiteY45" fmla="*/ 274336 h 3167115"/>
              <a:gd name="connsiteX46" fmla="*/ 11098676 w 11455001"/>
              <a:gd name="connsiteY46" fmla="*/ 275477 h 3167115"/>
              <a:gd name="connsiteX47" fmla="*/ 11105050 w 11455001"/>
              <a:gd name="connsiteY47" fmla="*/ 273196 h 3167115"/>
              <a:gd name="connsiteX48" fmla="*/ 11119323 w 11455001"/>
              <a:gd name="connsiteY48" fmla="*/ 268091 h 3167115"/>
              <a:gd name="connsiteX49" fmla="*/ 11388478 w 11455001"/>
              <a:gd name="connsiteY49" fmla="*/ 226339 h 3167115"/>
              <a:gd name="connsiteX50" fmla="*/ 11455001 w 11455001"/>
              <a:gd name="connsiteY50" fmla="*/ 205987 h 3167115"/>
              <a:gd name="connsiteX51" fmla="*/ 11455001 w 11455001"/>
              <a:gd name="connsiteY51" fmla="*/ 220821 h 3167115"/>
              <a:gd name="connsiteX52" fmla="*/ 11355962 w 11455001"/>
              <a:gd name="connsiteY52" fmla="*/ 250950 h 3167115"/>
              <a:gd name="connsiteX53" fmla="*/ 10942736 w 11455001"/>
              <a:gd name="connsiteY53" fmla="*/ 352037 h 3167115"/>
              <a:gd name="connsiteX54" fmla="*/ 8037783 w 11455001"/>
              <a:gd name="connsiteY54" fmla="*/ 664176 h 3167115"/>
              <a:gd name="connsiteX55" fmla="*/ 8006290 w 11455001"/>
              <a:gd name="connsiteY55" fmla="*/ 633895 h 3167115"/>
              <a:gd name="connsiteX56" fmla="*/ 8037783 w 11455001"/>
              <a:gd name="connsiteY56" fmla="*/ 664176 h 3167115"/>
              <a:gd name="connsiteX57" fmla="*/ 9988774 w 11455001"/>
              <a:gd name="connsiteY57" fmla="*/ 630982 h 3167115"/>
              <a:gd name="connsiteX58" fmla="*/ 10221760 w 11455001"/>
              <a:gd name="connsiteY58" fmla="*/ 589182 h 3167115"/>
              <a:gd name="connsiteX59" fmla="*/ 10210027 w 11455001"/>
              <a:gd name="connsiteY59" fmla="*/ 614148 h 3167115"/>
              <a:gd name="connsiteX60" fmla="*/ 10449602 w 11455001"/>
              <a:gd name="connsiteY60" fmla="*/ 590765 h 3167115"/>
              <a:gd name="connsiteX61" fmla="*/ 10584416 w 11455001"/>
              <a:gd name="connsiteY61" fmla="*/ 563313 h 3167115"/>
              <a:gd name="connsiteX62" fmla="*/ 10481095 w 11455001"/>
              <a:gd name="connsiteY62" fmla="*/ 621047 h 3167115"/>
              <a:gd name="connsiteX63" fmla="*/ 9935268 w 11455001"/>
              <a:gd name="connsiteY63" fmla="*/ 712443 h 3167115"/>
              <a:gd name="connsiteX64" fmla="*/ 8423100 w 11455001"/>
              <a:gd name="connsiteY64" fmla="*/ 817161 h 3167115"/>
              <a:gd name="connsiteX65" fmla="*/ 8768888 w 11455001"/>
              <a:gd name="connsiteY65" fmla="*/ 859644 h 3167115"/>
              <a:gd name="connsiteX66" fmla="*/ 10336001 w 11455001"/>
              <a:gd name="connsiteY66" fmla="*/ 735267 h 3167115"/>
              <a:gd name="connsiteX67" fmla="*/ 9735222 w 11455001"/>
              <a:gd name="connsiteY67" fmla="*/ 846321 h 3167115"/>
              <a:gd name="connsiteX68" fmla="*/ 9563771 w 11455001"/>
              <a:gd name="connsiteY68" fmla="*/ 886882 h 3167115"/>
              <a:gd name="connsiteX69" fmla="*/ 9741804 w 11455001"/>
              <a:gd name="connsiteY69" fmla="*/ 864739 h 3167115"/>
              <a:gd name="connsiteX70" fmla="*/ 9993112 w 11455001"/>
              <a:gd name="connsiteY70" fmla="*/ 816383 h 3167115"/>
              <a:gd name="connsiteX71" fmla="*/ 9848017 w 11455001"/>
              <a:gd name="connsiteY71" fmla="*/ 930611 h 3167115"/>
              <a:gd name="connsiteX72" fmla="*/ 10160866 w 11455001"/>
              <a:gd name="connsiteY72" fmla="*/ 881009 h 3167115"/>
              <a:gd name="connsiteX73" fmla="*/ 8994478 w 11455001"/>
              <a:gd name="connsiteY73" fmla="*/ 1028217 h 3167115"/>
              <a:gd name="connsiteX74" fmla="*/ 9984278 w 11455001"/>
              <a:gd name="connsiteY74" fmla="*/ 964955 h 3167115"/>
              <a:gd name="connsiteX75" fmla="*/ 10511790 w 11455001"/>
              <a:gd name="connsiteY75" fmla="*/ 880114 h 3167115"/>
              <a:gd name="connsiteX76" fmla="*/ 11032720 w 11455001"/>
              <a:gd name="connsiteY76" fmla="*/ 776855 h 3167115"/>
              <a:gd name="connsiteX77" fmla="*/ 10984350 w 11455001"/>
              <a:gd name="connsiteY77" fmla="*/ 814924 h 3167115"/>
              <a:gd name="connsiteX78" fmla="*/ 10782858 w 11455001"/>
              <a:gd name="connsiteY78" fmla="*/ 887006 h 3167115"/>
              <a:gd name="connsiteX79" fmla="*/ 10060436 w 11455001"/>
              <a:gd name="connsiteY79" fmla="*/ 1062348 h 3167115"/>
              <a:gd name="connsiteX80" fmla="*/ 9888992 w 11455001"/>
              <a:gd name="connsiteY80" fmla="*/ 1102909 h 3167115"/>
              <a:gd name="connsiteX81" fmla="*/ 10091930 w 11455001"/>
              <a:gd name="connsiteY81" fmla="*/ 1092629 h 3167115"/>
              <a:gd name="connsiteX82" fmla="*/ 9872123 w 11455001"/>
              <a:gd name="connsiteY82" fmla="*/ 1171260 h 3167115"/>
              <a:gd name="connsiteX83" fmla="*/ 9639137 w 11455001"/>
              <a:gd name="connsiteY83" fmla="*/ 1213061 h 3167115"/>
              <a:gd name="connsiteX84" fmla="*/ 10186410 w 11455001"/>
              <a:gd name="connsiteY84" fmla="*/ 1183468 h 3167115"/>
              <a:gd name="connsiteX85" fmla="*/ 10119733 w 11455001"/>
              <a:gd name="connsiteY85" fmla="*/ 1228091 h 3167115"/>
              <a:gd name="connsiteX86" fmla="*/ 9715296 w 11455001"/>
              <a:gd name="connsiteY86" fmla="*/ 1310454 h 3167115"/>
              <a:gd name="connsiteX87" fmla="*/ 9555584 w 11455001"/>
              <a:gd name="connsiteY87" fmla="*/ 1326042 h 3167115"/>
              <a:gd name="connsiteX88" fmla="*/ 9765111 w 11455001"/>
              <a:gd name="connsiteY88" fmla="*/ 1334180 h 3167115"/>
              <a:gd name="connsiteX89" fmla="*/ 10066227 w 11455001"/>
              <a:gd name="connsiteY89" fmla="*/ 1309552 h 3167115"/>
              <a:gd name="connsiteX90" fmla="*/ 10415705 w 11455001"/>
              <a:gd name="connsiteY90" fmla="*/ 1246854 h 3167115"/>
              <a:gd name="connsiteX91" fmla="*/ 10325563 w 11455001"/>
              <a:gd name="connsiteY91" fmla="*/ 1341417 h 3167115"/>
              <a:gd name="connsiteX92" fmla="*/ 10380515 w 11455001"/>
              <a:gd name="connsiteY92" fmla="*/ 1321759 h 3167115"/>
              <a:gd name="connsiteX93" fmla="*/ 10179022 w 11455001"/>
              <a:gd name="connsiteY93" fmla="*/ 1393842 h 3167115"/>
              <a:gd name="connsiteX94" fmla="*/ 10228838 w 11455001"/>
              <a:gd name="connsiteY94" fmla="*/ 1417569 h 3167115"/>
              <a:gd name="connsiteX95" fmla="*/ 9861038 w 11455001"/>
              <a:gd name="connsiteY95" fmla="*/ 1486821 h 3167115"/>
              <a:gd name="connsiteX96" fmla="*/ 9737955 w 11455001"/>
              <a:gd name="connsiteY96" fmla="*/ 1489307 h 3167115"/>
              <a:gd name="connsiteX97" fmla="*/ 9861038 w 11455001"/>
              <a:gd name="connsiteY97" fmla="*/ 1486821 h 3167115"/>
              <a:gd name="connsiteX98" fmla="*/ 10333598 w 11455001"/>
              <a:gd name="connsiteY98" fmla="*/ 1421631 h 3167115"/>
              <a:gd name="connsiteX99" fmla="*/ 9162074 w 11455001"/>
              <a:gd name="connsiteY99" fmla="*/ 1612223 h 3167115"/>
              <a:gd name="connsiteX100" fmla="*/ 8280739 w 11455001"/>
              <a:gd name="connsiteY100" fmla="*/ 1574361 h 3167115"/>
              <a:gd name="connsiteX101" fmla="*/ 7050724 w 11455001"/>
              <a:gd name="connsiteY101" fmla="*/ 1370418 h 3167115"/>
              <a:gd name="connsiteX102" fmla="*/ 6648546 w 11455001"/>
              <a:gd name="connsiteY102" fmla="*/ 1285790 h 3167115"/>
              <a:gd name="connsiteX103" fmla="*/ 6673450 w 11455001"/>
              <a:gd name="connsiteY103" fmla="*/ 1297654 h 3167115"/>
              <a:gd name="connsiteX104" fmla="*/ 7014094 w 11455001"/>
              <a:gd name="connsiteY104" fmla="*/ 1383521 h 3167115"/>
              <a:gd name="connsiteX105" fmla="*/ 8245555 w 11455001"/>
              <a:gd name="connsiteY105" fmla="*/ 1649273 h 3167115"/>
              <a:gd name="connsiteX106" fmla="*/ 9908601 w 11455001"/>
              <a:gd name="connsiteY106" fmla="*/ 1677538 h 3167115"/>
              <a:gd name="connsiteX107" fmla="*/ 10043409 w 11455001"/>
              <a:gd name="connsiteY107" fmla="*/ 1650079 h 3167115"/>
              <a:gd name="connsiteX108" fmla="*/ 10031683 w 11455001"/>
              <a:gd name="connsiteY108" fmla="*/ 1675052 h 3167115"/>
              <a:gd name="connsiteX109" fmla="*/ 10351114 w 11455001"/>
              <a:gd name="connsiteY109" fmla="*/ 1643868 h 3167115"/>
              <a:gd name="connsiteX110" fmla="*/ 8931980 w 11455001"/>
              <a:gd name="connsiteY110" fmla="*/ 1777623 h 3167115"/>
              <a:gd name="connsiteX111" fmla="*/ 8913665 w 11455001"/>
              <a:gd name="connsiteY111" fmla="*/ 1784177 h 3167115"/>
              <a:gd name="connsiteX112" fmla="*/ 8870439 w 11455001"/>
              <a:gd name="connsiteY112" fmla="*/ 1778869 h 3167115"/>
              <a:gd name="connsiteX113" fmla="*/ 8913665 w 11455001"/>
              <a:gd name="connsiteY113" fmla="*/ 1784177 h 3167115"/>
              <a:gd name="connsiteX114" fmla="*/ 8931980 w 11455001"/>
              <a:gd name="connsiteY114" fmla="*/ 1777623 h 3167115"/>
              <a:gd name="connsiteX115" fmla="*/ 9628692 w 11455001"/>
              <a:gd name="connsiteY115" fmla="*/ 1819210 h 3167115"/>
              <a:gd name="connsiteX116" fmla="*/ 9703412 w 11455001"/>
              <a:gd name="connsiteY116" fmla="*/ 1854800 h 3167115"/>
              <a:gd name="connsiteX117" fmla="*/ 9224262 w 11455001"/>
              <a:gd name="connsiteY117" fmla="*/ 1901572 h 3167115"/>
              <a:gd name="connsiteX118" fmla="*/ 9192769 w 11455001"/>
              <a:gd name="connsiteY118" fmla="*/ 1871291 h 3167115"/>
              <a:gd name="connsiteX119" fmla="*/ 9168038 w 11455001"/>
              <a:gd name="connsiteY119" fmla="*/ 1880138 h 3167115"/>
              <a:gd name="connsiteX120" fmla="*/ 9137817 w 11455001"/>
              <a:gd name="connsiteY120" fmla="*/ 1890948 h 3167115"/>
              <a:gd name="connsiteX121" fmla="*/ 9158422 w 11455001"/>
              <a:gd name="connsiteY121" fmla="*/ 1883577 h 3167115"/>
              <a:gd name="connsiteX122" fmla="*/ 9168038 w 11455001"/>
              <a:gd name="connsiteY122" fmla="*/ 1880138 h 3167115"/>
              <a:gd name="connsiteX123" fmla="*/ 9179029 w 11455001"/>
              <a:gd name="connsiteY123" fmla="*/ 1876206 h 3167115"/>
              <a:gd name="connsiteX124" fmla="*/ 9192769 w 11455001"/>
              <a:gd name="connsiteY124" fmla="*/ 1871291 h 3167115"/>
              <a:gd name="connsiteX125" fmla="*/ 9224262 w 11455001"/>
              <a:gd name="connsiteY125" fmla="*/ 1901572 h 3167115"/>
              <a:gd name="connsiteX126" fmla="*/ 9538550 w 11455001"/>
              <a:gd name="connsiteY126" fmla="*/ 1913773 h 3167115"/>
              <a:gd name="connsiteX127" fmla="*/ 9894624 w 11455001"/>
              <a:gd name="connsiteY127" fmla="*/ 1869493 h 3167115"/>
              <a:gd name="connsiteX128" fmla="*/ 9729762 w 11455001"/>
              <a:gd name="connsiteY128" fmla="*/ 1928466 h 3167115"/>
              <a:gd name="connsiteX129" fmla="*/ 10245548 w 11455001"/>
              <a:gd name="connsiteY129" fmla="*/ 1868591 h 3167115"/>
              <a:gd name="connsiteX130" fmla="*/ 10301664 w 11455001"/>
              <a:gd name="connsiteY130" fmla="*/ 1857603 h 3167115"/>
              <a:gd name="connsiteX131" fmla="*/ 10324124 w 11455001"/>
              <a:gd name="connsiteY131" fmla="*/ 1854573 h 3167115"/>
              <a:gd name="connsiteX132" fmla="*/ 9772706 w 11455001"/>
              <a:gd name="connsiteY132" fmla="*/ 1954651 h 3167115"/>
              <a:gd name="connsiteX133" fmla="*/ 9232297 w 11455001"/>
              <a:gd name="connsiteY133" fmla="*/ 1981786 h 3167115"/>
              <a:gd name="connsiteX134" fmla="*/ 9090893 w 11455001"/>
              <a:gd name="connsiteY134" fmla="*/ 1990827 h 3167115"/>
              <a:gd name="connsiteX135" fmla="*/ 9571496 w 11455001"/>
              <a:gd name="connsiteY135" fmla="*/ 2005857 h 3167115"/>
              <a:gd name="connsiteX136" fmla="*/ 9135565 w 11455001"/>
              <a:gd name="connsiteY136" fmla="*/ 2057938 h 3167115"/>
              <a:gd name="connsiteX137" fmla="*/ 9388319 w 11455001"/>
              <a:gd name="connsiteY137" fmla="*/ 2071385 h 3167115"/>
              <a:gd name="connsiteX138" fmla="*/ 9167059 w 11455001"/>
              <a:gd name="connsiteY138" fmla="*/ 2088220 h 3167115"/>
              <a:gd name="connsiteX139" fmla="*/ 9057155 w 11455001"/>
              <a:gd name="connsiteY139" fmla="*/ 2127535 h 3167115"/>
              <a:gd name="connsiteX140" fmla="*/ 8884265 w 11455001"/>
              <a:gd name="connsiteY140" fmla="*/ 2106294 h 3167115"/>
              <a:gd name="connsiteX141" fmla="*/ 8995614 w 11455001"/>
              <a:gd name="connsiteY141" fmla="*/ 2128774 h 3167115"/>
              <a:gd name="connsiteX142" fmla="*/ 8947252 w 11455001"/>
              <a:gd name="connsiteY142" fmla="*/ 2166850 h 3167115"/>
              <a:gd name="connsiteX143" fmla="*/ 9692326 w 11455001"/>
              <a:gd name="connsiteY143" fmla="*/ 2170361 h 3167115"/>
              <a:gd name="connsiteX144" fmla="*/ 10386147 w 11455001"/>
              <a:gd name="connsiteY144" fmla="*/ 2088343 h 3167115"/>
              <a:gd name="connsiteX145" fmla="*/ 10472592 w 11455001"/>
              <a:gd name="connsiteY145" fmla="*/ 2098961 h 3167115"/>
              <a:gd name="connsiteX146" fmla="*/ 9633677 w 11455001"/>
              <a:gd name="connsiteY146" fmla="*/ 2295206 h 3167115"/>
              <a:gd name="connsiteX147" fmla="*/ 9597040 w 11455001"/>
              <a:gd name="connsiteY147" fmla="*/ 2308309 h 3167115"/>
              <a:gd name="connsiteX148" fmla="*/ 9369198 w 11455001"/>
              <a:gd name="connsiteY148" fmla="*/ 2306725 h 3167115"/>
              <a:gd name="connsiteX149" fmla="*/ 9265877 w 11455001"/>
              <a:gd name="connsiteY149" fmla="*/ 2364459 h 3167115"/>
              <a:gd name="connsiteX150" fmla="*/ 9783109 w 11455001"/>
              <a:gd name="connsiteY150" fmla="*/ 2366387 h 3167115"/>
              <a:gd name="connsiteX151" fmla="*/ 9520076 w 11455001"/>
              <a:gd name="connsiteY151" fmla="*/ 2439708 h 3167115"/>
              <a:gd name="connsiteX152" fmla="*/ 9372090 w 11455001"/>
              <a:gd name="connsiteY152" fmla="*/ 2430331 h 3167115"/>
              <a:gd name="connsiteX153" fmla="*/ 9194056 w 11455001"/>
              <a:gd name="connsiteY153" fmla="*/ 2452474 h 3167115"/>
              <a:gd name="connsiteX154" fmla="*/ 9446810 w 11455001"/>
              <a:gd name="connsiteY154" fmla="*/ 2465921 h 3167115"/>
              <a:gd name="connsiteX155" fmla="*/ 9614557 w 11455001"/>
              <a:gd name="connsiteY155" fmla="*/ 2530546 h 3167115"/>
              <a:gd name="connsiteX156" fmla="*/ 9325173 w 11455001"/>
              <a:gd name="connsiteY156" fmla="*/ 2530202 h 3167115"/>
              <a:gd name="connsiteX157" fmla="*/ 8432106 w 11455001"/>
              <a:gd name="connsiteY157" fmla="*/ 2517313 h 3167115"/>
              <a:gd name="connsiteX158" fmla="*/ 6266610 w 11455001"/>
              <a:gd name="connsiteY158" fmla="*/ 2066379 h 3167115"/>
              <a:gd name="connsiteX159" fmla="*/ 5174302 w 11455001"/>
              <a:gd name="connsiteY159" fmla="*/ 1958583 h 3167115"/>
              <a:gd name="connsiteX160" fmla="*/ 5192617 w 11455001"/>
              <a:gd name="connsiteY160" fmla="*/ 1952028 h 3167115"/>
              <a:gd name="connsiteX161" fmla="*/ 5007993 w 11455001"/>
              <a:gd name="connsiteY161" fmla="*/ 1955753 h 3167115"/>
              <a:gd name="connsiteX162" fmla="*/ 4437256 w 11455001"/>
              <a:gd name="connsiteY162" fmla="*/ 2035292 h 3167115"/>
              <a:gd name="connsiteX163" fmla="*/ 4375714 w 11455001"/>
              <a:gd name="connsiteY163" fmla="*/ 2036531 h 3167115"/>
              <a:gd name="connsiteX164" fmla="*/ 4375714 w 11455001"/>
              <a:gd name="connsiteY164" fmla="*/ 2036531 h 3167115"/>
              <a:gd name="connsiteX165" fmla="*/ 4437256 w 11455001"/>
              <a:gd name="connsiteY165" fmla="*/ 2035292 h 3167115"/>
              <a:gd name="connsiteX166" fmla="*/ 4953042 w 11455001"/>
              <a:gd name="connsiteY166" fmla="*/ 1975417 h 3167115"/>
              <a:gd name="connsiteX167" fmla="*/ 4916405 w 11455001"/>
              <a:gd name="connsiteY167" fmla="*/ 1988520 h 3167115"/>
              <a:gd name="connsiteX168" fmla="*/ 5180891 w 11455001"/>
              <a:gd name="connsiteY168" fmla="*/ 1977001 h 3167115"/>
              <a:gd name="connsiteX169" fmla="*/ 7914874 w 11455001"/>
              <a:gd name="connsiteY169" fmla="*/ 2515392 h 3167115"/>
              <a:gd name="connsiteX170" fmla="*/ 8815976 w 11455001"/>
              <a:gd name="connsiteY170" fmla="*/ 2608495 h 3167115"/>
              <a:gd name="connsiteX171" fmla="*/ 8850293 w 11455001"/>
              <a:gd name="connsiteY171" fmla="*/ 2611477 h 3167115"/>
              <a:gd name="connsiteX172" fmla="*/ 8886709 w 11455001"/>
              <a:gd name="connsiteY172" fmla="*/ 2619209 h 3167115"/>
              <a:gd name="connsiteX173" fmla="*/ 8629246 w 11455001"/>
              <a:gd name="connsiteY173" fmla="*/ 2620765 h 3167115"/>
              <a:gd name="connsiteX174" fmla="*/ 8398368 w 11455001"/>
              <a:gd name="connsiteY174" fmla="*/ 2654021 h 3167115"/>
              <a:gd name="connsiteX175" fmla="*/ 8961711 w 11455001"/>
              <a:gd name="connsiteY175" fmla="*/ 2784863 h 3167115"/>
              <a:gd name="connsiteX176" fmla="*/ 9122876 w 11455001"/>
              <a:gd name="connsiteY176" fmla="*/ 2831077 h 3167115"/>
              <a:gd name="connsiteX177" fmla="*/ 8612233 w 11455001"/>
              <a:gd name="connsiteY177" fmla="*/ 2847561 h 3167115"/>
              <a:gd name="connsiteX178" fmla="*/ 8612233 w 11455001"/>
              <a:gd name="connsiteY178" fmla="*/ 2847561 h 3167115"/>
              <a:gd name="connsiteX179" fmla="*/ 8791712 w 11455001"/>
              <a:gd name="connsiteY179" fmla="*/ 2887220 h 3167115"/>
              <a:gd name="connsiteX180" fmla="*/ 8613679 w 11455001"/>
              <a:gd name="connsiteY180" fmla="*/ 2909363 h 3167115"/>
              <a:gd name="connsiteX181" fmla="*/ 8738207 w 11455001"/>
              <a:gd name="connsiteY181" fmla="*/ 2968680 h 3167115"/>
              <a:gd name="connsiteX182" fmla="*/ 8683255 w 11455001"/>
              <a:gd name="connsiteY182" fmla="*/ 2988338 h 3167115"/>
              <a:gd name="connsiteX183" fmla="*/ 8837830 w 11455001"/>
              <a:gd name="connsiteY183" fmla="*/ 3016134 h 3167115"/>
              <a:gd name="connsiteX184" fmla="*/ 8696433 w 11455001"/>
              <a:gd name="connsiteY184" fmla="*/ 3025174 h 3167115"/>
              <a:gd name="connsiteX185" fmla="*/ 8536714 w 11455001"/>
              <a:gd name="connsiteY185" fmla="*/ 3040763 h 3167115"/>
              <a:gd name="connsiteX186" fmla="*/ 8425365 w 11455001"/>
              <a:gd name="connsiteY186" fmla="*/ 3018275 h 3167115"/>
              <a:gd name="connsiteX187" fmla="*/ 8333776 w 11455001"/>
              <a:gd name="connsiteY187" fmla="*/ 3051042 h 3167115"/>
              <a:gd name="connsiteX188" fmla="*/ 7981400 w 11455001"/>
              <a:gd name="connsiteY188" fmla="*/ 2990142 h 3167115"/>
              <a:gd name="connsiteX189" fmla="*/ 7597536 w 11455001"/>
              <a:gd name="connsiteY189" fmla="*/ 2898959 h 3167115"/>
              <a:gd name="connsiteX190" fmla="*/ 5586609 w 11455001"/>
              <a:gd name="connsiteY190" fmla="*/ 2475822 h 3167115"/>
              <a:gd name="connsiteX191" fmla="*/ 5119191 w 11455001"/>
              <a:gd name="connsiteY191" fmla="*/ 2497621 h 3167115"/>
              <a:gd name="connsiteX192" fmla="*/ 4848124 w 11455001"/>
              <a:gd name="connsiteY192" fmla="*/ 2490722 h 3167115"/>
              <a:gd name="connsiteX193" fmla="*/ 4308878 w 11455001"/>
              <a:gd name="connsiteY193" fmla="*/ 2600536 h 3167115"/>
              <a:gd name="connsiteX194" fmla="*/ 4210701 w 11455001"/>
              <a:gd name="connsiteY194" fmla="*/ 2614885 h 3167115"/>
              <a:gd name="connsiteX195" fmla="*/ 4222434 w 11455001"/>
              <a:gd name="connsiteY195" fmla="*/ 2589919 h 3167115"/>
              <a:gd name="connsiteX196" fmla="*/ 3756455 w 11455001"/>
              <a:gd name="connsiteY196" fmla="*/ 2673520 h 3167115"/>
              <a:gd name="connsiteX197" fmla="*/ 3498566 w 11455001"/>
              <a:gd name="connsiteY197" fmla="*/ 2703458 h 3167115"/>
              <a:gd name="connsiteX198" fmla="*/ 3370340 w 11455001"/>
              <a:gd name="connsiteY198" fmla="*/ 2749328 h 3167115"/>
              <a:gd name="connsiteX199" fmla="*/ 3382073 w 11455001"/>
              <a:gd name="connsiteY199" fmla="*/ 2724355 h 3167115"/>
              <a:gd name="connsiteX200" fmla="*/ 3418710 w 11455001"/>
              <a:gd name="connsiteY200" fmla="*/ 2711252 h 3167115"/>
              <a:gd name="connsiteX201" fmla="*/ 3382073 w 11455001"/>
              <a:gd name="connsiteY201" fmla="*/ 2724355 h 3167115"/>
              <a:gd name="connsiteX202" fmla="*/ 3350579 w 11455001"/>
              <a:gd name="connsiteY202" fmla="*/ 2694080 h 3167115"/>
              <a:gd name="connsiteX203" fmla="*/ 2995958 w 11455001"/>
              <a:gd name="connsiteY203" fmla="*/ 2800162 h 3167115"/>
              <a:gd name="connsiteX204" fmla="*/ 2061757 w 11455001"/>
              <a:gd name="connsiteY204" fmla="*/ 3134355 h 3167115"/>
              <a:gd name="connsiteX205" fmla="*/ 1970168 w 11455001"/>
              <a:gd name="connsiteY205" fmla="*/ 3167115 h 3167115"/>
              <a:gd name="connsiteX206" fmla="*/ 2048585 w 11455001"/>
              <a:gd name="connsiteY206" fmla="*/ 3097525 h 3167115"/>
              <a:gd name="connsiteX207" fmla="*/ 2481617 w 11455001"/>
              <a:gd name="connsiteY207" fmla="*/ 2921839 h 3167115"/>
              <a:gd name="connsiteX208" fmla="*/ 3165956 w 11455001"/>
              <a:gd name="connsiteY208" fmla="*/ 2697805 h 3167115"/>
              <a:gd name="connsiteX209" fmla="*/ 3343894 w 11455001"/>
              <a:gd name="connsiteY209" fmla="*/ 2642909 h 3167115"/>
              <a:gd name="connsiteX210" fmla="*/ 3369110 w 11455001"/>
              <a:gd name="connsiteY210" fmla="*/ 2628610 h 3167115"/>
              <a:gd name="connsiteX211" fmla="*/ 3376066 w 11455001"/>
              <a:gd name="connsiteY211" fmla="*/ 2628155 h 3167115"/>
              <a:gd name="connsiteX212" fmla="*/ 3385763 w 11455001"/>
              <a:gd name="connsiteY212" fmla="*/ 2619167 h 3167115"/>
              <a:gd name="connsiteX213" fmla="*/ 3369110 w 11455001"/>
              <a:gd name="connsiteY213" fmla="*/ 2628610 h 3167115"/>
              <a:gd name="connsiteX214" fmla="*/ 3348306 w 11455001"/>
              <a:gd name="connsiteY214" fmla="*/ 2629971 h 3167115"/>
              <a:gd name="connsiteX215" fmla="*/ 3305907 w 11455001"/>
              <a:gd name="connsiteY215" fmla="*/ 2626962 h 3167115"/>
              <a:gd name="connsiteX216" fmla="*/ 3036285 w 11455001"/>
              <a:gd name="connsiteY216" fmla="*/ 2681872 h 3167115"/>
              <a:gd name="connsiteX217" fmla="*/ 2828204 w 11455001"/>
              <a:gd name="connsiteY217" fmla="*/ 2735536 h 3167115"/>
              <a:gd name="connsiteX218" fmla="*/ 2516808 w 11455001"/>
              <a:gd name="connsiteY218" fmla="*/ 2846934 h 3167115"/>
              <a:gd name="connsiteX219" fmla="*/ 2345357 w 11455001"/>
              <a:gd name="connsiteY219" fmla="*/ 2887489 h 3167115"/>
              <a:gd name="connsiteX220" fmla="*/ 2748348 w 11455001"/>
              <a:gd name="connsiteY220" fmla="*/ 2743330 h 3167115"/>
              <a:gd name="connsiteX221" fmla="*/ 2778395 w 11455001"/>
              <a:gd name="connsiteY221" fmla="*/ 2711809 h 3167115"/>
              <a:gd name="connsiteX222" fmla="*/ 2936661 w 11455001"/>
              <a:gd name="connsiteY222" fmla="*/ 2634418 h 3167115"/>
              <a:gd name="connsiteX223" fmla="*/ 3039982 w 11455001"/>
              <a:gd name="connsiteY223" fmla="*/ 2576685 h 3167115"/>
              <a:gd name="connsiteX224" fmla="*/ 3149886 w 11455001"/>
              <a:gd name="connsiteY224" fmla="*/ 2537370 h 3167115"/>
              <a:gd name="connsiteX225" fmla="*/ 3123536 w 11455001"/>
              <a:gd name="connsiteY225" fmla="*/ 2463704 h 3167115"/>
              <a:gd name="connsiteX226" fmla="*/ 3594650 w 11455001"/>
              <a:gd name="connsiteY226" fmla="*/ 2336718 h 3167115"/>
              <a:gd name="connsiteX227" fmla="*/ 3673060 w 11455001"/>
              <a:gd name="connsiteY227" fmla="*/ 2267121 h 3167115"/>
              <a:gd name="connsiteX228" fmla="*/ 3293534 w 11455001"/>
              <a:gd name="connsiteY228" fmla="*/ 2361347 h 3167115"/>
              <a:gd name="connsiteX229" fmla="*/ 2987275 w 11455001"/>
              <a:gd name="connsiteY229" fmla="*/ 2429353 h 3167115"/>
              <a:gd name="connsiteX230" fmla="*/ 3163863 w 11455001"/>
              <a:gd name="connsiteY230" fmla="*/ 2345414 h 3167115"/>
              <a:gd name="connsiteX231" fmla="*/ 3267184 w 11455001"/>
              <a:gd name="connsiteY231" fmla="*/ 2287680 h 3167115"/>
              <a:gd name="connsiteX232" fmla="*/ 3523628 w 11455001"/>
              <a:gd name="connsiteY232" fmla="*/ 2195940 h 3167115"/>
              <a:gd name="connsiteX233" fmla="*/ 3187321 w 11455001"/>
              <a:gd name="connsiteY233" fmla="*/ 2295475 h 3167115"/>
              <a:gd name="connsiteX234" fmla="*/ 2563077 w 11455001"/>
              <a:gd name="connsiteY234" fmla="*/ 2456467 h 3167115"/>
              <a:gd name="connsiteX235" fmla="*/ 1622294 w 11455001"/>
              <a:gd name="connsiteY235" fmla="*/ 2772242 h 3167115"/>
              <a:gd name="connsiteX236" fmla="*/ 1420802 w 11455001"/>
              <a:gd name="connsiteY236" fmla="*/ 2844324 h 3167115"/>
              <a:gd name="connsiteX237" fmla="*/ 1542438 w 11455001"/>
              <a:gd name="connsiteY237" fmla="*/ 2780036 h 3167115"/>
              <a:gd name="connsiteX238" fmla="*/ 2170373 w 11455001"/>
              <a:gd name="connsiteY238" fmla="*/ 2513856 h 3167115"/>
              <a:gd name="connsiteX239" fmla="*/ 1968881 w 11455001"/>
              <a:gd name="connsiteY239" fmla="*/ 2585939 h 3167115"/>
              <a:gd name="connsiteX240" fmla="*/ 1492623 w 11455001"/>
              <a:gd name="connsiteY240" fmla="*/ 2756309 h 3167115"/>
              <a:gd name="connsiteX241" fmla="*/ 1151180 w 11455001"/>
              <a:gd name="connsiteY241" fmla="*/ 2899228 h 3167115"/>
              <a:gd name="connsiteX242" fmla="*/ 1291131 w 11455001"/>
              <a:gd name="connsiteY242" fmla="*/ 2828392 h 3167115"/>
              <a:gd name="connsiteX243" fmla="*/ 1124830 w 11455001"/>
              <a:gd name="connsiteY243" fmla="*/ 2825562 h 3167115"/>
              <a:gd name="connsiteX244" fmla="*/ 1246459 w 11455001"/>
              <a:gd name="connsiteY244" fmla="*/ 2761281 h 3167115"/>
              <a:gd name="connsiteX245" fmla="*/ 1258191 w 11455001"/>
              <a:gd name="connsiteY245" fmla="*/ 2736307 h 3167115"/>
              <a:gd name="connsiteX246" fmla="*/ 1659730 w 11455001"/>
              <a:gd name="connsiteY246" fmla="*/ 2530347 h 3167115"/>
              <a:gd name="connsiteX247" fmla="*/ 1659730 w 11455001"/>
              <a:gd name="connsiteY247" fmla="*/ 2530347 h 3167115"/>
              <a:gd name="connsiteX248" fmla="*/ 1494874 w 11455001"/>
              <a:gd name="connsiteY248" fmla="*/ 2589320 h 3167115"/>
              <a:gd name="connsiteX249" fmla="*/ 1683188 w 11455001"/>
              <a:gd name="connsiteY249" fmla="*/ 2480408 h 3167115"/>
              <a:gd name="connsiteX250" fmla="*/ 2116227 w 11455001"/>
              <a:gd name="connsiteY250" fmla="*/ 2304729 h 3167115"/>
              <a:gd name="connsiteX251" fmla="*/ 2604210 w 11455001"/>
              <a:gd name="connsiteY251" fmla="*/ 2109385 h 3167115"/>
              <a:gd name="connsiteX252" fmla="*/ 2389539 w 11455001"/>
              <a:gd name="connsiteY252" fmla="*/ 2144631 h 3167115"/>
              <a:gd name="connsiteX253" fmla="*/ 1418709 w 11455001"/>
              <a:gd name="connsiteY253" fmla="*/ 2491934 h 3167115"/>
              <a:gd name="connsiteX254" fmla="*/ 1065533 w 11455001"/>
              <a:gd name="connsiteY254" fmla="*/ 2659818 h 3167115"/>
              <a:gd name="connsiteX255" fmla="*/ 1210628 w 11455001"/>
              <a:gd name="connsiteY255" fmla="*/ 2545598 h 3167115"/>
              <a:gd name="connsiteX256" fmla="*/ 1064087 w 11455001"/>
              <a:gd name="connsiteY256" fmla="*/ 2598016 h 3167115"/>
              <a:gd name="connsiteX257" fmla="*/ 1067483 w 11455001"/>
              <a:gd name="connsiteY257" fmla="*/ 2578626 h 3167115"/>
              <a:gd name="connsiteX258" fmla="*/ 1070968 w 11455001"/>
              <a:gd name="connsiteY258" fmla="*/ 2569785 h 3167115"/>
              <a:gd name="connsiteX259" fmla="*/ 1075820 w 11455001"/>
              <a:gd name="connsiteY259" fmla="*/ 2573050 h 3167115"/>
              <a:gd name="connsiteX260" fmla="*/ 1071207 w 11455001"/>
              <a:gd name="connsiteY260" fmla="*/ 2569180 h 3167115"/>
              <a:gd name="connsiteX261" fmla="*/ 1070968 w 11455001"/>
              <a:gd name="connsiteY261" fmla="*/ 2569785 h 3167115"/>
              <a:gd name="connsiteX262" fmla="*/ 1067316 w 11455001"/>
              <a:gd name="connsiteY262" fmla="*/ 2567327 h 3167115"/>
              <a:gd name="connsiteX263" fmla="*/ 1039183 w 11455001"/>
              <a:gd name="connsiteY263" fmla="*/ 2586152 h 3167115"/>
              <a:gd name="connsiteX264" fmla="*/ 1159373 w 11455001"/>
              <a:gd name="connsiteY264" fmla="*/ 2460068 h 3167115"/>
              <a:gd name="connsiteX265" fmla="*/ 2110436 w 11455001"/>
              <a:gd name="connsiteY265" fmla="*/ 2057525 h 3167115"/>
              <a:gd name="connsiteX266" fmla="*/ 2605016 w 11455001"/>
              <a:gd name="connsiteY266" fmla="*/ 1880599 h 3167115"/>
              <a:gd name="connsiteX267" fmla="*/ 2323661 w 11455001"/>
              <a:gd name="connsiteY267" fmla="*/ 1960469 h 3167115"/>
              <a:gd name="connsiteX268" fmla="*/ 1938992 w 11455001"/>
              <a:gd name="connsiteY268" fmla="*/ 2098079 h 3167115"/>
              <a:gd name="connsiteX269" fmla="*/ 1163064 w 11455001"/>
              <a:gd name="connsiteY269" fmla="*/ 2354881 h 3167115"/>
              <a:gd name="connsiteX270" fmla="*/ 1004798 w 11455001"/>
              <a:gd name="connsiteY270" fmla="*/ 2432272 h 3167115"/>
              <a:gd name="connsiteX271" fmla="*/ 1126434 w 11455001"/>
              <a:gd name="connsiteY271" fmla="*/ 2367984 h 3167115"/>
              <a:gd name="connsiteX272" fmla="*/ 1399747 w 11455001"/>
              <a:gd name="connsiteY272" fmla="*/ 2207893 h 3167115"/>
              <a:gd name="connsiteX273" fmla="*/ 1478157 w 11455001"/>
              <a:gd name="connsiteY273" fmla="*/ 2138296 h 3167115"/>
              <a:gd name="connsiteX274" fmla="*/ 960126 w 11455001"/>
              <a:gd name="connsiteY274" fmla="*/ 2365161 h 3167115"/>
              <a:gd name="connsiteX275" fmla="*/ 818729 w 11455001"/>
              <a:gd name="connsiteY275" fmla="*/ 2374195 h 3167115"/>
              <a:gd name="connsiteX276" fmla="*/ 958680 w 11455001"/>
              <a:gd name="connsiteY276" fmla="*/ 2303358 h 3167115"/>
              <a:gd name="connsiteX277" fmla="*/ 1786668 w 11455001"/>
              <a:gd name="connsiteY277" fmla="*/ 1903300 h 3167115"/>
              <a:gd name="connsiteX278" fmla="*/ 2073159 w 11455001"/>
              <a:gd name="connsiteY278" fmla="*/ 1780039 h 3167115"/>
              <a:gd name="connsiteX279" fmla="*/ 2274651 w 11455001"/>
              <a:gd name="connsiteY279" fmla="*/ 1707957 h 3167115"/>
              <a:gd name="connsiteX280" fmla="*/ 1986714 w 11455001"/>
              <a:gd name="connsiteY280" fmla="*/ 1769415 h 3167115"/>
              <a:gd name="connsiteX281" fmla="*/ 1770249 w 11455001"/>
              <a:gd name="connsiteY281" fmla="*/ 1864743 h 3167115"/>
              <a:gd name="connsiteX282" fmla="*/ 1753726 w 11455001"/>
              <a:gd name="connsiteY282" fmla="*/ 1863260 h 3167115"/>
              <a:gd name="connsiteX283" fmla="*/ 1762673 w 11455001"/>
              <a:gd name="connsiteY283" fmla="*/ 1860598 h 3167115"/>
              <a:gd name="connsiteX284" fmla="*/ 1753728 w 11455001"/>
              <a:gd name="connsiteY284" fmla="*/ 1811216 h 3167115"/>
              <a:gd name="connsiteX285" fmla="*/ 2314978 w 11455001"/>
              <a:gd name="connsiteY285" fmla="*/ 1589667 h 3167115"/>
              <a:gd name="connsiteX286" fmla="*/ 2864510 w 11455001"/>
              <a:gd name="connsiteY286" fmla="*/ 1393084 h 3167115"/>
              <a:gd name="connsiteX287" fmla="*/ 2981003 w 11455001"/>
              <a:gd name="connsiteY287" fmla="*/ 1372180 h 3167115"/>
              <a:gd name="connsiteX288" fmla="*/ 2882825 w 11455001"/>
              <a:gd name="connsiteY288" fmla="*/ 1386529 h 3167115"/>
              <a:gd name="connsiteX289" fmla="*/ 1795501 w 11455001"/>
              <a:gd name="connsiteY289" fmla="*/ 1754729 h 3167115"/>
              <a:gd name="connsiteX290" fmla="*/ 1300929 w 11455001"/>
              <a:gd name="connsiteY290" fmla="*/ 1931647 h 3167115"/>
              <a:gd name="connsiteX291" fmla="*/ 1106019 w 11455001"/>
              <a:gd name="connsiteY291" fmla="*/ 2022148 h 3167115"/>
              <a:gd name="connsiteX292" fmla="*/ 1044485 w 11455001"/>
              <a:gd name="connsiteY292" fmla="*/ 2023387 h 3167115"/>
              <a:gd name="connsiteX293" fmla="*/ 952896 w 11455001"/>
              <a:gd name="connsiteY293" fmla="*/ 2056155 h 3167115"/>
              <a:gd name="connsiteX294" fmla="*/ 976354 w 11455001"/>
              <a:gd name="connsiteY294" fmla="*/ 2006215 h 3167115"/>
              <a:gd name="connsiteX295" fmla="*/ 871587 w 11455001"/>
              <a:gd name="connsiteY295" fmla="*/ 2002146 h 3167115"/>
              <a:gd name="connsiteX296" fmla="*/ 725047 w 11455001"/>
              <a:gd name="connsiteY296" fmla="*/ 2054571 h 3167115"/>
              <a:gd name="connsiteX297" fmla="*/ 663506 w 11455001"/>
              <a:gd name="connsiteY297" fmla="*/ 2055810 h 3167115"/>
              <a:gd name="connsiteX298" fmla="*/ 620280 w 11455001"/>
              <a:gd name="connsiteY298" fmla="*/ 2050502 h 3167115"/>
              <a:gd name="connsiteX299" fmla="*/ 693554 w 11455001"/>
              <a:gd name="connsiteY299" fmla="*/ 2024289 h 3167115"/>
              <a:gd name="connsiteX300" fmla="*/ 802011 w 11455001"/>
              <a:gd name="connsiteY300" fmla="*/ 1923171 h 3167115"/>
              <a:gd name="connsiteX301" fmla="*/ 917058 w 11455001"/>
              <a:gd name="connsiteY301" fmla="*/ 1840472 h 3167115"/>
              <a:gd name="connsiteX302" fmla="*/ 873839 w 11455001"/>
              <a:gd name="connsiteY302" fmla="*/ 1835156 h 3167115"/>
              <a:gd name="connsiteX303" fmla="*/ 1293692 w 11455001"/>
              <a:gd name="connsiteY303" fmla="*/ 1622641 h 3167115"/>
              <a:gd name="connsiteX304" fmla="*/ 1128837 w 11455001"/>
              <a:gd name="connsiteY304" fmla="*/ 1681621 h 3167115"/>
              <a:gd name="connsiteX305" fmla="*/ 1103933 w 11455001"/>
              <a:gd name="connsiteY305" fmla="*/ 1669757 h 3167115"/>
              <a:gd name="connsiteX306" fmla="*/ 707531 w 11455001"/>
              <a:gd name="connsiteY306" fmla="*/ 1832333 h 3167115"/>
              <a:gd name="connsiteX307" fmla="*/ 774215 w 11455001"/>
              <a:gd name="connsiteY307" fmla="*/ 1787703 h 3167115"/>
              <a:gd name="connsiteX308" fmla="*/ 1182343 w 11455001"/>
              <a:gd name="connsiteY308" fmla="*/ 1600160 h 3167115"/>
              <a:gd name="connsiteX309" fmla="*/ 997720 w 11455001"/>
              <a:gd name="connsiteY309" fmla="*/ 1603885 h 3167115"/>
              <a:gd name="connsiteX310" fmla="*/ 869494 w 11455001"/>
              <a:gd name="connsiteY310" fmla="*/ 1649755 h 3167115"/>
              <a:gd name="connsiteX311" fmla="*/ 704639 w 11455001"/>
              <a:gd name="connsiteY311" fmla="*/ 1708728 h 3167115"/>
              <a:gd name="connsiteX312" fmla="*/ 1306223 w 11455001"/>
              <a:gd name="connsiteY312" fmla="*/ 1368889 h 3167115"/>
              <a:gd name="connsiteX313" fmla="*/ 1592722 w 11455001"/>
              <a:gd name="connsiteY313" fmla="*/ 1245628 h 3167115"/>
              <a:gd name="connsiteX314" fmla="*/ 1579543 w 11455001"/>
              <a:gd name="connsiteY314" fmla="*/ 1208792 h 3167115"/>
              <a:gd name="connsiteX315" fmla="*/ 1348004 w 11455001"/>
              <a:gd name="connsiteY315" fmla="*/ 1312395 h 3167115"/>
              <a:gd name="connsiteX316" fmla="*/ 1043190 w 11455001"/>
              <a:gd name="connsiteY316" fmla="*/ 1442211 h 3167115"/>
              <a:gd name="connsiteX317" fmla="*/ 573522 w 11455001"/>
              <a:gd name="connsiteY317" fmla="*/ 1631000 h 3167115"/>
              <a:gd name="connsiteX318" fmla="*/ 706890 w 11455001"/>
              <a:gd name="connsiteY318" fmla="*/ 1541745 h 3167115"/>
              <a:gd name="connsiteX319" fmla="*/ 1046888 w 11455001"/>
              <a:gd name="connsiteY319" fmla="*/ 1337024 h 3167115"/>
              <a:gd name="connsiteX320" fmla="*/ 1248380 w 11455001"/>
              <a:gd name="connsiteY320" fmla="*/ 1264942 h 3167115"/>
              <a:gd name="connsiteX321" fmla="*/ 1125298 w 11455001"/>
              <a:gd name="connsiteY321" fmla="*/ 1267427 h 3167115"/>
              <a:gd name="connsiteX322" fmla="*/ 1723192 w 11455001"/>
              <a:gd name="connsiteY322" fmla="*/ 1032768 h 3167115"/>
              <a:gd name="connsiteX323" fmla="*/ 1808191 w 11455001"/>
              <a:gd name="connsiteY323" fmla="*/ 981590 h 3167115"/>
              <a:gd name="connsiteX324" fmla="*/ 2161367 w 11455001"/>
              <a:gd name="connsiteY324" fmla="*/ 813698 h 3167115"/>
              <a:gd name="connsiteX325" fmla="*/ 1996505 w 11455001"/>
              <a:gd name="connsiteY325" fmla="*/ 872678 h 3167115"/>
              <a:gd name="connsiteX326" fmla="*/ 1770108 w 11455001"/>
              <a:gd name="connsiteY326" fmla="*/ 932890 h 3167115"/>
              <a:gd name="connsiteX327" fmla="*/ 1989922 w 11455001"/>
              <a:gd name="connsiteY327" fmla="*/ 854260 h 3167115"/>
              <a:gd name="connsiteX328" fmla="*/ 2337955 w 11455001"/>
              <a:gd name="connsiteY328" fmla="*/ 729759 h 3167115"/>
              <a:gd name="connsiteX329" fmla="*/ 2001648 w 11455001"/>
              <a:gd name="connsiteY329" fmla="*/ 829293 h 3167115"/>
              <a:gd name="connsiteX330" fmla="*/ 2104969 w 11455001"/>
              <a:gd name="connsiteY330" fmla="*/ 771560 h 3167115"/>
              <a:gd name="connsiteX331" fmla="*/ 1866840 w 11455001"/>
              <a:gd name="connsiteY331" fmla="*/ 856745 h 3167115"/>
              <a:gd name="connsiteX332" fmla="*/ 1438945 w 11455001"/>
              <a:gd name="connsiteY332" fmla="*/ 989040 h 3167115"/>
              <a:gd name="connsiteX333" fmla="*/ 847640 w 11455001"/>
              <a:gd name="connsiteY333" fmla="*/ 1242117 h 3167115"/>
              <a:gd name="connsiteX334" fmla="*/ 877688 w 11455001"/>
              <a:gd name="connsiteY334" fmla="*/ 1210596 h 3167115"/>
              <a:gd name="connsiteX335" fmla="*/ 1004467 w 11455001"/>
              <a:gd name="connsiteY335" fmla="*/ 1102923 h 3167115"/>
              <a:gd name="connsiteX336" fmla="*/ 778064 w 11455001"/>
              <a:gd name="connsiteY336" fmla="*/ 1163142 h 3167115"/>
              <a:gd name="connsiteX337" fmla="*/ 844748 w 11455001"/>
              <a:gd name="connsiteY337" fmla="*/ 1118511 h 3167115"/>
              <a:gd name="connsiteX338" fmla="*/ 929748 w 11455001"/>
              <a:gd name="connsiteY338" fmla="*/ 1067333 h 3167115"/>
              <a:gd name="connsiteX339" fmla="*/ 649846 w 11455001"/>
              <a:gd name="connsiteY339" fmla="*/ 1209012 h 3167115"/>
              <a:gd name="connsiteX340" fmla="*/ 393395 w 11455001"/>
              <a:gd name="connsiteY340" fmla="*/ 1300745 h 3167115"/>
              <a:gd name="connsiteX341" fmla="*/ 581715 w 11455001"/>
              <a:gd name="connsiteY341" fmla="*/ 1191833 h 3167115"/>
              <a:gd name="connsiteX342" fmla="*/ 545079 w 11455001"/>
              <a:gd name="connsiteY342" fmla="*/ 1204943 h 3167115"/>
              <a:gd name="connsiteX343" fmla="*/ 630078 w 11455001"/>
              <a:gd name="connsiteY343" fmla="*/ 1153757 h 3167115"/>
              <a:gd name="connsiteX344" fmla="*/ 721666 w 11455001"/>
              <a:gd name="connsiteY344" fmla="*/ 1120997 h 3167115"/>
              <a:gd name="connsiteX345" fmla="*/ 800076 w 11455001"/>
              <a:gd name="connsiteY345" fmla="*/ 1051400 h 3167115"/>
              <a:gd name="connsiteX346" fmla="*/ 483537 w 11455001"/>
              <a:gd name="connsiteY346" fmla="*/ 1206182 h 3167115"/>
              <a:gd name="connsiteX347" fmla="*/ 323819 w 11455001"/>
              <a:gd name="connsiteY347" fmla="*/ 1221771 h 3167115"/>
              <a:gd name="connsiteX348" fmla="*/ 158963 w 11455001"/>
              <a:gd name="connsiteY348" fmla="*/ 1280750 h 3167115"/>
              <a:gd name="connsiteX349" fmla="*/ 523872 w 11455001"/>
              <a:gd name="connsiteY349" fmla="*/ 1087892 h 3167115"/>
              <a:gd name="connsiteX350" fmla="*/ 998677 w 11455001"/>
              <a:gd name="connsiteY350" fmla="*/ 855719 h 3167115"/>
              <a:gd name="connsiteX351" fmla="*/ 1010409 w 11455001"/>
              <a:gd name="connsiteY351" fmla="*/ 830746 h 3167115"/>
              <a:gd name="connsiteX352" fmla="*/ 1205312 w 11455001"/>
              <a:gd name="connsiteY352" fmla="*/ 740252 h 3167115"/>
              <a:gd name="connsiteX353" fmla="*/ 1162093 w 11455001"/>
              <a:gd name="connsiteY353" fmla="*/ 734944 h 3167115"/>
              <a:gd name="connsiteX354" fmla="*/ 820643 w 11455001"/>
              <a:gd name="connsiteY354" fmla="*/ 877862 h 3167115"/>
              <a:gd name="connsiteX355" fmla="*/ 735644 w 11455001"/>
              <a:gd name="connsiteY355" fmla="*/ 929041 h 3167115"/>
              <a:gd name="connsiteX356" fmla="*/ 740787 w 11455001"/>
              <a:gd name="connsiteY356" fmla="*/ 885657 h 3167115"/>
              <a:gd name="connsiteX357" fmla="*/ 709490 w 11455001"/>
              <a:gd name="connsiteY357" fmla="*/ 888414 h 3167115"/>
              <a:gd name="connsiteX358" fmla="*/ 663016 w 11455001"/>
              <a:gd name="connsiteY358" fmla="*/ 908167 h 3167115"/>
              <a:gd name="connsiteX359" fmla="*/ 673185 w 11455001"/>
              <a:gd name="connsiteY359" fmla="*/ 903347 h 3167115"/>
              <a:gd name="connsiteX360" fmla="*/ 819197 w 11455001"/>
              <a:gd name="connsiteY360" fmla="*/ 816060 h 3167115"/>
              <a:gd name="connsiteX361" fmla="*/ 307755 w 11455001"/>
              <a:gd name="connsiteY361" fmla="*/ 1061336 h 3167115"/>
              <a:gd name="connsiteX362" fmla="*/ 47992 w 11455001"/>
              <a:gd name="connsiteY362" fmla="*/ 1171789 h 3167115"/>
              <a:gd name="connsiteX363" fmla="*/ 0 w 11455001"/>
              <a:gd name="connsiteY363" fmla="*/ 1190862 h 3167115"/>
              <a:gd name="connsiteX364" fmla="*/ 0 w 11455001"/>
              <a:gd name="connsiteY364" fmla="*/ 1135213 h 3167115"/>
              <a:gd name="connsiteX365" fmla="*/ 853 w 11455001"/>
              <a:gd name="connsiteY365" fmla="*/ 1134772 h 3167115"/>
              <a:gd name="connsiteX366" fmla="*/ 111399 w 11455001"/>
              <a:gd name="connsiteY366" fmla="*/ 1090034 h 3167115"/>
              <a:gd name="connsiteX367" fmla="*/ 1496 w 11455001"/>
              <a:gd name="connsiteY367" fmla="*/ 1129349 h 3167115"/>
              <a:gd name="connsiteX368" fmla="*/ 0 w 11455001"/>
              <a:gd name="connsiteY368" fmla="*/ 1129428 h 3167115"/>
              <a:gd name="connsiteX369" fmla="*/ 0 w 11455001"/>
              <a:gd name="connsiteY369" fmla="*/ 1044615 h 3167115"/>
              <a:gd name="connsiteX370" fmla="*/ 22405 w 11455001"/>
              <a:gd name="connsiteY370" fmla="*/ 1036181 h 3167115"/>
              <a:gd name="connsiteX371" fmla="*/ 115097 w 11455001"/>
              <a:gd name="connsiteY371" fmla="*/ 984847 h 3167115"/>
              <a:gd name="connsiteX372" fmla="*/ 193507 w 11455001"/>
              <a:gd name="connsiteY372" fmla="*/ 915250 h 3167115"/>
              <a:gd name="connsiteX373" fmla="*/ 521779 w 11455001"/>
              <a:gd name="connsiteY373" fmla="*/ 735502 h 3167115"/>
              <a:gd name="connsiteX374" fmla="*/ 881544 w 11455001"/>
              <a:gd name="connsiteY374" fmla="*/ 586028 h 3167115"/>
              <a:gd name="connsiteX375" fmla="*/ 765051 w 11455001"/>
              <a:gd name="connsiteY375" fmla="*/ 606925 h 3167115"/>
              <a:gd name="connsiteX376" fmla="*/ 103425 w 11455001"/>
              <a:gd name="connsiteY376" fmla="*/ 934169 h 3167115"/>
              <a:gd name="connsiteX377" fmla="*/ 0 w 11455001"/>
              <a:gd name="connsiteY377" fmla="*/ 980204 h 3167115"/>
              <a:gd name="connsiteX378" fmla="*/ 0 w 11455001"/>
              <a:gd name="connsiteY378" fmla="*/ 915305 h 3167115"/>
              <a:gd name="connsiteX379" fmla="*/ 114093 w 11455001"/>
              <a:gd name="connsiteY379" fmla="*/ 855698 h 3167115"/>
              <a:gd name="connsiteX380" fmla="*/ 951919 w 11455001"/>
              <a:gd name="connsiteY380" fmla="*/ 436210 h 3167115"/>
              <a:gd name="connsiteX381" fmla="*/ 733026 w 11455001"/>
              <a:gd name="connsiteY381" fmla="*/ 524741 h 3167115"/>
              <a:gd name="connsiteX382" fmla="*/ 695484 w 11455001"/>
              <a:gd name="connsiteY382" fmla="*/ 527949 h 3167115"/>
              <a:gd name="connsiteX383" fmla="*/ 703200 w 11455001"/>
              <a:gd name="connsiteY383" fmla="*/ 525190 h 3167115"/>
              <a:gd name="connsiteX384" fmla="*/ 713790 w 11455001"/>
              <a:gd name="connsiteY384" fmla="*/ 521402 h 3167115"/>
              <a:gd name="connsiteX385" fmla="*/ 597297 w 11455001"/>
              <a:gd name="connsiteY385" fmla="*/ 542299 h 3167115"/>
              <a:gd name="connsiteX386" fmla="*/ 340853 w 11455001"/>
              <a:gd name="connsiteY386" fmla="*/ 634039 h 3167115"/>
              <a:gd name="connsiteX387" fmla="*/ 937294 w 11455001"/>
              <a:gd name="connsiteY387" fmla="*/ 337578 h 3167115"/>
              <a:gd name="connsiteX388" fmla="*/ 765850 w 11455001"/>
              <a:gd name="connsiteY388" fmla="*/ 378139 h 3167115"/>
              <a:gd name="connsiteX389" fmla="*/ 479358 w 11455001"/>
              <a:gd name="connsiteY389" fmla="*/ 501401 h 3167115"/>
              <a:gd name="connsiteX390" fmla="*/ 454454 w 11455001"/>
              <a:gd name="connsiteY390" fmla="*/ 489537 h 3167115"/>
              <a:gd name="connsiteX391" fmla="*/ 569501 w 11455001"/>
              <a:gd name="connsiteY391" fmla="*/ 406838 h 3167115"/>
              <a:gd name="connsiteX392" fmla="*/ 307907 w 11455001"/>
              <a:gd name="connsiteY392" fmla="*/ 541955 h 3167115"/>
              <a:gd name="connsiteX393" fmla="*/ 94689 w 11455001"/>
              <a:gd name="connsiteY393" fmla="*/ 639011 h 3167115"/>
              <a:gd name="connsiteX394" fmla="*/ 143051 w 11455001"/>
              <a:gd name="connsiteY394" fmla="*/ 600935 h 3167115"/>
              <a:gd name="connsiteX395" fmla="*/ 81510 w 11455001"/>
              <a:gd name="connsiteY395" fmla="*/ 602174 h 3167115"/>
              <a:gd name="connsiteX396" fmla="*/ 45992 w 11455001"/>
              <a:gd name="connsiteY396" fmla="*/ 615692 h 3167115"/>
              <a:gd name="connsiteX397" fmla="*/ 0 w 11455001"/>
              <a:gd name="connsiteY397" fmla="*/ 633884 h 3167115"/>
              <a:gd name="connsiteX398" fmla="*/ 0 w 11455001"/>
              <a:gd name="connsiteY398" fmla="*/ 482320 h 3167115"/>
              <a:gd name="connsiteX399" fmla="*/ 97303 w 11455001"/>
              <a:gd name="connsiteY399" fmla="*/ 434239 h 3167115"/>
              <a:gd name="connsiteX400" fmla="*/ 223713 w 11455001"/>
              <a:gd name="connsiteY400" fmla="*/ 364348 h 3167115"/>
              <a:gd name="connsiteX401" fmla="*/ 655299 w 11455001"/>
              <a:gd name="connsiteY401" fmla="*/ 126866 h 3167115"/>
              <a:gd name="connsiteX402" fmla="*/ 842022 w 11455001"/>
              <a:gd name="connsiteY402" fmla="*/ 33575 h 3167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</a:cxnLst>
            <a:rect l="l" t="t" r="r" b="b"/>
            <a:pathLst>
              <a:path w="11455001" h="3167115">
                <a:moveTo>
                  <a:pt x="8902422" y="2619119"/>
                </a:moveTo>
                <a:cubicBezTo>
                  <a:pt x="8948939" y="2633634"/>
                  <a:pt x="8931911" y="2629344"/>
                  <a:pt x="8900955" y="2622238"/>
                </a:cubicBezTo>
                <a:lnTo>
                  <a:pt x="8886709" y="2619209"/>
                </a:lnTo>
                <a:close/>
                <a:moveTo>
                  <a:pt x="2335235" y="2454884"/>
                </a:moveTo>
                <a:cubicBezTo>
                  <a:pt x="2335235" y="2454884"/>
                  <a:pt x="2298598" y="2467986"/>
                  <a:pt x="2225325" y="2494199"/>
                </a:cubicBezTo>
                <a:cubicBezTo>
                  <a:pt x="2261961" y="2481096"/>
                  <a:pt x="2316913" y="2461438"/>
                  <a:pt x="2335235" y="2454884"/>
                </a:cubicBezTo>
                <a:close/>
                <a:moveTo>
                  <a:pt x="1730263" y="1861155"/>
                </a:moveTo>
                <a:lnTo>
                  <a:pt x="1753726" y="1863260"/>
                </a:lnTo>
                <a:lnTo>
                  <a:pt x="1747828" y="1865015"/>
                </a:lnTo>
                <a:cubicBezTo>
                  <a:pt x="1742385" y="1865258"/>
                  <a:pt x="1736490" y="1864121"/>
                  <a:pt x="1730263" y="1861155"/>
                </a:cubicBezTo>
                <a:close/>
                <a:moveTo>
                  <a:pt x="10416373" y="1842537"/>
                </a:moveTo>
                <a:cubicBezTo>
                  <a:pt x="10415802" y="1842737"/>
                  <a:pt x="10399683" y="1844610"/>
                  <a:pt x="10377430" y="1847378"/>
                </a:cubicBezTo>
                <a:lnTo>
                  <a:pt x="10324124" y="1854573"/>
                </a:lnTo>
                <a:lnTo>
                  <a:pt x="10362041" y="1847688"/>
                </a:lnTo>
                <a:cubicBezTo>
                  <a:pt x="10401969" y="1843791"/>
                  <a:pt x="10416945" y="1842331"/>
                  <a:pt x="10416373" y="1842537"/>
                </a:cubicBezTo>
                <a:close/>
                <a:moveTo>
                  <a:pt x="660385" y="909415"/>
                </a:moveTo>
                <a:lnTo>
                  <a:pt x="608691" y="938751"/>
                </a:lnTo>
                <a:cubicBezTo>
                  <a:pt x="591815" y="949332"/>
                  <a:pt x="576290" y="960078"/>
                  <a:pt x="564199" y="969596"/>
                </a:cubicBezTo>
                <a:cubicBezTo>
                  <a:pt x="472610" y="1002363"/>
                  <a:pt x="405926" y="1046987"/>
                  <a:pt x="350974" y="1066651"/>
                </a:cubicBezTo>
                <a:cubicBezTo>
                  <a:pt x="484343" y="977390"/>
                  <a:pt x="527562" y="982705"/>
                  <a:pt x="612561" y="931527"/>
                </a:cubicBezTo>
                <a:cubicBezTo>
                  <a:pt x="614852" y="930707"/>
                  <a:pt x="622088" y="927469"/>
                  <a:pt x="632711" y="922533"/>
                </a:cubicBezTo>
                <a:close/>
                <a:moveTo>
                  <a:pt x="663016" y="908167"/>
                </a:moveTo>
                <a:lnTo>
                  <a:pt x="660385" y="909415"/>
                </a:lnTo>
                <a:lnTo>
                  <a:pt x="661290" y="908901"/>
                </a:lnTo>
                <a:close/>
                <a:moveTo>
                  <a:pt x="340853" y="634039"/>
                </a:moveTo>
                <a:cubicBezTo>
                  <a:pt x="230943" y="673355"/>
                  <a:pt x="285894" y="653697"/>
                  <a:pt x="340853" y="634039"/>
                </a:cubicBezTo>
                <a:close/>
                <a:moveTo>
                  <a:pt x="695484" y="527949"/>
                </a:moveTo>
                <a:lnTo>
                  <a:pt x="684025" y="532048"/>
                </a:lnTo>
                <a:cubicBezTo>
                  <a:pt x="672577" y="536142"/>
                  <a:pt x="667999" y="537779"/>
                  <a:pt x="695475" y="527950"/>
                </a:cubicBezTo>
                <a:close/>
                <a:moveTo>
                  <a:pt x="9320319" y="415701"/>
                </a:moveTo>
                <a:cubicBezTo>
                  <a:pt x="9308048" y="417494"/>
                  <a:pt x="9294310" y="422409"/>
                  <a:pt x="9275992" y="428960"/>
                </a:cubicBezTo>
                <a:cubicBezTo>
                  <a:pt x="9282581" y="447378"/>
                  <a:pt x="9337533" y="427721"/>
                  <a:pt x="9355848" y="421166"/>
                </a:cubicBezTo>
                <a:cubicBezTo>
                  <a:pt x="9343395" y="415234"/>
                  <a:pt x="9332590" y="413907"/>
                  <a:pt x="9320319" y="415701"/>
                </a:cubicBezTo>
                <a:close/>
                <a:moveTo>
                  <a:pt x="917487" y="0"/>
                </a:moveTo>
                <a:lnTo>
                  <a:pt x="11299954" y="0"/>
                </a:lnTo>
                <a:lnTo>
                  <a:pt x="11149607" y="49530"/>
                </a:lnTo>
                <a:cubicBezTo>
                  <a:pt x="10596424" y="221453"/>
                  <a:pt x="10052962" y="348353"/>
                  <a:pt x="9577107" y="404331"/>
                </a:cubicBezTo>
                <a:cubicBezTo>
                  <a:pt x="10146378" y="327920"/>
                  <a:pt x="10710607" y="237408"/>
                  <a:pt x="11293364" y="82614"/>
                </a:cubicBezTo>
                <a:lnTo>
                  <a:pt x="11455001" y="37256"/>
                </a:lnTo>
                <a:lnTo>
                  <a:pt x="11455001" y="145511"/>
                </a:lnTo>
                <a:lnTo>
                  <a:pt x="11320816" y="196016"/>
                </a:lnTo>
                <a:cubicBezTo>
                  <a:pt x="11284179" y="209119"/>
                  <a:pt x="11210912" y="235331"/>
                  <a:pt x="11158246" y="254169"/>
                </a:cubicBezTo>
                <a:lnTo>
                  <a:pt x="11119323" y="268091"/>
                </a:lnTo>
                <a:lnTo>
                  <a:pt x="11119317" y="268091"/>
                </a:lnTo>
                <a:lnTo>
                  <a:pt x="11105050" y="273196"/>
                </a:lnTo>
                <a:lnTo>
                  <a:pt x="11101862" y="274336"/>
                </a:lnTo>
                <a:cubicBezTo>
                  <a:pt x="11097425" y="275923"/>
                  <a:pt x="11096065" y="276410"/>
                  <a:pt x="11098676" y="275477"/>
                </a:cubicBezTo>
                <a:lnTo>
                  <a:pt x="11105050" y="273196"/>
                </a:lnTo>
                <a:lnTo>
                  <a:pt x="11119323" y="268091"/>
                </a:lnTo>
                <a:lnTo>
                  <a:pt x="11388478" y="226339"/>
                </a:lnTo>
                <a:lnTo>
                  <a:pt x="11455001" y="205987"/>
                </a:lnTo>
                <a:lnTo>
                  <a:pt x="11455001" y="220821"/>
                </a:lnTo>
                <a:lnTo>
                  <a:pt x="11355962" y="250950"/>
                </a:lnTo>
                <a:cubicBezTo>
                  <a:pt x="11210707" y="292525"/>
                  <a:pt x="11068386" y="327859"/>
                  <a:pt x="10942736" y="352037"/>
                </a:cubicBezTo>
                <a:cubicBezTo>
                  <a:pt x="9958726" y="662503"/>
                  <a:pt x="8932297" y="738868"/>
                  <a:pt x="8037783" y="664176"/>
                </a:cubicBezTo>
                <a:cubicBezTo>
                  <a:pt x="8024612" y="627347"/>
                  <a:pt x="8006290" y="633895"/>
                  <a:pt x="8006290" y="633895"/>
                </a:cubicBezTo>
                <a:cubicBezTo>
                  <a:pt x="8019468" y="670731"/>
                  <a:pt x="8019468" y="670731"/>
                  <a:pt x="8037783" y="664176"/>
                </a:cubicBezTo>
                <a:cubicBezTo>
                  <a:pt x="8636324" y="720106"/>
                  <a:pt x="9301543" y="731412"/>
                  <a:pt x="9988774" y="630982"/>
                </a:cubicBezTo>
                <a:cubicBezTo>
                  <a:pt x="10105267" y="610078"/>
                  <a:pt x="10448156" y="528962"/>
                  <a:pt x="10221760" y="589182"/>
                </a:cubicBezTo>
                <a:cubicBezTo>
                  <a:pt x="10068630" y="623188"/>
                  <a:pt x="10136760" y="640360"/>
                  <a:pt x="10210027" y="614148"/>
                </a:cubicBezTo>
                <a:cubicBezTo>
                  <a:pt x="10314794" y="618217"/>
                  <a:pt x="10376335" y="616977"/>
                  <a:pt x="10449602" y="590765"/>
                </a:cubicBezTo>
                <a:cubicBezTo>
                  <a:pt x="10449602" y="590765"/>
                  <a:pt x="10572684" y="588280"/>
                  <a:pt x="10584416" y="563313"/>
                </a:cubicBezTo>
                <a:cubicBezTo>
                  <a:pt x="10591006" y="581725"/>
                  <a:pt x="10499417" y="614492"/>
                  <a:pt x="10481095" y="621047"/>
                </a:cubicBezTo>
                <a:cubicBezTo>
                  <a:pt x="10327973" y="655047"/>
                  <a:pt x="10119891" y="708711"/>
                  <a:pt x="9935268" y="712443"/>
                </a:cubicBezTo>
                <a:cubicBezTo>
                  <a:pt x="9402613" y="840668"/>
                  <a:pt x="8878791" y="820329"/>
                  <a:pt x="8423100" y="817161"/>
                </a:cubicBezTo>
                <a:cubicBezTo>
                  <a:pt x="8534449" y="839642"/>
                  <a:pt x="8664120" y="855575"/>
                  <a:pt x="8768888" y="859644"/>
                </a:cubicBezTo>
                <a:cubicBezTo>
                  <a:pt x="9267798" y="868120"/>
                  <a:pt x="9838536" y="788587"/>
                  <a:pt x="10336001" y="735267"/>
                </a:cubicBezTo>
                <a:cubicBezTo>
                  <a:pt x="10121337" y="770513"/>
                  <a:pt x="9913256" y="824178"/>
                  <a:pt x="9735222" y="846321"/>
                </a:cubicBezTo>
                <a:cubicBezTo>
                  <a:pt x="9735222" y="846321"/>
                  <a:pt x="9434106" y="870950"/>
                  <a:pt x="9563771" y="886882"/>
                </a:cubicBezTo>
                <a:cubicBezTo>
                  <a:pt x="9643633" y="879088"/>
                  <a:pt x="9625312" y="885636"/>
                  <a:pt x="9741804" y="864739"/>
                </a:cubicBezTo>
                <a:cubicBezTo>
                  <a:pt x="9815078" y="838527"/>
                  <a:pt x="9913256" y="824178"/>
                  <a:pt x="9993112" y="816383"/>
                </a:cubicBezTo>
                <a:cubicBezTo>
                  <a:pt x="10202639" y="824522"/>
                  <a:pt x="9884654" y="917501"/>
                  <a:pt x="9848017" y="930611"/>
                </a:cubicBezTo>
                <a:cubicBezTo>
                  <a:pt x="9884654" y="917501"/>
                  <a:pt x="10142544" y="887564"/>
                  <a:pt x="10160866" y="881009"/>
                </a:cubicBezTo>
                <a:cubicBezTo>
                  <a:pt x="9726381" y="994892"/>
                  <a:pt x="9375457" y="995794"/>
                  <a:pt x="8994478" y="1028217"/>
                </a:cubicBezTo>
                <a:cubicBezTo>
                  <a:pt x="9345409" y="1027315"/>
                  <a:pt x="9609888" y="1015796"/>
                  <a:pt x="9984278" y="964955"/>
                </a:cubicBezTo>
                <a:cubicBezTo>
                  <a:pt x="10217263" y="923154"/>
                  <a:pt x="10235578" y="916599"/>
                  <a:pt x="10511790" y="880114"/>
                </a:cubicBezTo>
                <a:cubicBezTo>
                  <a:pt x="10530105" y="873559"/>
                  <a:pt x="11032720" y="776855"/>
                  <a:pt x="11032720" y="776855"/>
                </a:cubicBezTo>
                <a:cubicBezTo>
                  <a:pt x="11039302" y="795266"/>
                  <a:pt x="10984350" y="814924"/>
                  <a:pt x="10984350" y="814924"/>
                </a:cubicBezTo>
                <a:cubicBezTo>
                  <a:pt x="10935988" y="853000"/>
                  <a:pt x="10856132" y="860794"/>
                  <a:pt x="10782858" y="887006"/>
                </a:cubicBezTo>
                <a:cubicBezTo>
                  <a:pt x="10538140" y="953780"/>
                  <a:pt x="10311744" y="1013992"/>
                  <a:pt x="10060436" y="1062348"/>
                </a:cubicBezTo>
                <a:cubicBezTo>
                  <a:pt x="10023807" y="1075451"/>
                  <a:pt x="9900725" y="1077936"/>
                  <a:pt x="9888992" y="1102909"/>
                </a:cubicBezTo>
                <a:cubicBezTo>
                  <a:pt x="9895581" y="1121321"/>
                  <a:pt x="10073615" y="1099177"/>
                  <a:pt x="10091930" y="1092629"/>
                </a:cubicBezTo>
                <a:cubicBezTo>
                  <a:pt x="10294875" y="1082350"/>
                  <a:pt x="9933664" y="1170021"/>
                  <a:pt x="9872123" y="1171260"/>
                </a:cubicBezTo>
                <a:cubicBezTo>
                  <a:pt x="9767356" y="1167191"/>
                  <a:pt x="9516055" y="1215546"/>
                  <a:pt x="9639137" y="1213061"/>
                </a:cubicBezTo>
                <a:cubicBezTo>
                  <a:pt x="9848665" y="1221199"/>
                  <a:pt x="9995205" y="1168774"/>
                  <a:pt x="10186410" y="1183468"/>
                </a:cubicBezTo>
                <a:cubicBezTo>
                  <a:pt x="10321225" y="1156016"/>
                  <a:pt x="10174685" y="1208434"/>
                  <a:pt x="10119733" y="1228091"/>
                </a:cubicBezTo>
                <a:cubicBezTo>
                  <a:pt x="9929966" y="1275208"/>
                  <a:pt x="9893330" y="1288310"/>
                  <a:pt x="9715296" y="1310454"/>
                </a:cubicBezTo>
                <a:cubicBezTo>
                  <a:pt x="9653755" y="1311693"/>
                  <a:pt x="9414180" y="1335082"/>
                  <a:pt x="9555584" y="1326042"/>
                </a:cubicBezTo>
                <a:cubicBezTo>
                  <a:pt x="9598803" y="1331351"/>
                  <a:pt x="9696981" y="1317008"/>
                  <a:pt x="9765111" y="1334180"/>
                </a:cubicBezTo>
                <a:cubicBezTo>
                  <a:pt x="9881604" y="1313277"/>
                  <a:pt x="9986364" y="1317346"/>
                  <a:pt x="10066227" y="1309552"/>
                </a:cubicBezTo>
                <a:cubicBezTo>
                  <a:pt x="10170987" y="1313621"/>
                  <a:pt x="10317528" y="1261196"/>
                  <a:pt x="10415705" y="1246854"/>
                </a:cubicBezTo>
                <a:cubicBezTo>
                  <a:pt x="10557102" y="1237813"/>
                  <a:pt x="10312384" y="1304587"/>
                  <a:pt x="10325563" y="1341417"/>
                </a:cubicBezTo>
                <a:cubicBezTo>
                  <a:pt x="10307248" y="1347972"/>
                  <a:pt x="10380515" y="1321759"/>
                  <a:pt x="10380515" y="1321759"/>
                </a:cubicBezTo>
                <a:cubicBezTo>
                  <a:pt x="10320419" y="1384801"/>
                  <a:pt x="10288926" y="1354520"/>
                  <a:pt x="10179022" y="1393842"/>
                </a:cubicBezTo>
                <a:cubicBezTo>
                  <a:pt x="10210516" y="1424116"/>
                  <a:pt x="10338741" y="1378246"/>
                  <a:pt x="10228838" y="1417569"/>
                </a:cubicBezTo>
                <a:cubicBezTo>
                  <a:pt x="10137249" y="1450329"/>
                  <a:pt x="9927722" y="1442190"/>
                  <a:pt x="9861038" y="1486821"/>
                </a:cubicBezTo>
                <a:cubicBezTo>
                  <a:pt x="9836133" y="1474958"/>
                  <a:pt x="9774592" y="1476197"/>
                  <a:pt x="9737955" y="1489307"/>
                </a:cubicBezTo>
                <a:cubicBezTo>
                  <a:pt x="9762860" y="1501170"/>
                  <a:pt x="9824401" y="1499924"/>
                  <a:pt x="9861038" y="1486821"/>
                </a:cubicBezTo>
                <a:cubicBezTo>
                  <a:pt x="10009024" y="1496199"/>
                  <a:pt x="10162153" y="1462192"/>
                  <a:pt x="10333598" y="1421631"/>
                </a:cubicBezTo>
                <a:cubicBezTo>
                  <a:pt x="9893977" y="1578898"/>
                  <a:pt x="9549635" y="1598219"/>
                  <a:pt x="9162074" y="1612223"/>
                </a:cubicBezTo>
                <a:cubicBezTo>
                  <a:pt x="8872691" y="1611879"/>
                  <a:pt x="8558396" y="1599671"/>
                  <a:pt x="8280739" y="1574361"/>
                </a:cubicBezTo>
                <a:cubicBezTo>
                  <a:pt x="7818465" y="1552775"/>
                  <a:pt x="7471232" y="1448491"/>
                  <a:pt x="7050724" y="1370418"/>
                </a:cubicBezTo>
                <a:cubicBezTo>
                  <a:pt x="7000916" y="1346691"/>
                  <a:pt x="6685176" y="1272681"/>
                  <a:pt x="6648546" y="1285790"/>
                </a:cubicBezTo>
                <a:cubicBezTo>
                  <a:pt x="6630224" y="1292345"/>
                  <a:pt x="6655128" y="1304209"/>
                  <a:pt x="6673450" y="1297654"/>
                </a:cubicBezTo>
                <a:cubicBezTo>
                  <a:pt x="6766485" y="1326689"/>
                  <a:pt x="6952554" y="1384767"/>
                  <a:pt x="7014094" y="1383521"/>
                </a:cubicBezTo>
                <a:cubicBezTo>
                  <a:pt x="7454356" y="1516848"/>
                  <a:pt x="7788418" y="1584303"/>
                  <a:pt x="8245555" y="1649273"/>
                </a:cubicBezTo>
                <a:cubicBezTo>
                  <a:pt x="8789137" y="1724860"/>
                  <a:pt x="9318095" y="1701822"/>
                  <a:pt x="9908601" y="1677538"/>
                </a:cubicBezTo>
                <a:cubicBezTo>
                  <a:pt x="9945231" y="1664428"/>
                  <a:pt x="10025094" y="1656634"/>
                  <a:pt x="10043409" y="1650079"/>
                </a:cubicBezTo>
                <a:cubicBezTo>
                  <a:pt x="10043409" y="1650079"/>
                  <a:pt x="9933506" y="1689401"/>
                  <a:pt x="10031683" y="1675052"/>
                </a:cubicBezTo>
                <a:cubicBezTo>
                  <a:pt x="10111539" y="1667258"/>
                  <a:pt x="10307888" y="1638560"/>
                  <a:pt x="10351114" y="1643868"/>
                </a:cubicBezTo>
                <a:cubicBezTo>
                  <a:pt x="9855095" y="1758991"/>
                  <a:pt x="9405987" y="1774242"/>
                  <a:pt x="8931980" y="1777623"/>
                </a:cubicBezTo>
                <a:cubicBezTo>
                  <a:pt x="8931980" y="1777623"/>
                  <a:pt x="8931980" y="1777623"/>
                  <a:pt x="8913665" y="1784177"/>
                </a:cubicBezTo>
                <a:cubicBezTo>
                  <a:pt x="8907076" y="1765759"/>
                  <a:pt x="8895343" y="1790732"/>
                  <a:pt x="8870439" y="1778869"/>
                </a:cubicBezTo>
                <a:cubicBezTo>
                  <a:pt x="8877028" y="1797287"/>
                  <a:pt x="8895343" y="1790732"/>
                  <a:pt x="8913665" y="1784177"/>
                </a:cubicBezTo>
                <a:cubicBezTo>
                  <a:pt x="8920255" y="1802596"/>
                  <a:pt x="8931980" y="1777623"/>
                  <a:pt x="8931980" y="1777623"/>
                </a:cubicBezTo>
                <a:cubicBezTo>
                  <a:pt x="9173001" y="1816043"/>
                  <a:pt x="9412576" y="1792660"/>
                  <a:pt x="9628692" y="1819210"/>
                </a:cubicBezTo>
                <a:cubicBezTo>
                  <a:pt x="9720281" y="1786450"/>
                  <a:pt x="9758364" y="1835143"/>
                  <a:pt x="9703412" y="1854800"/>
                </a:cubicBezTo>
                <a:cubicBezTo>
                  <a:pt x="9575186" y="1900670"/>
                  <a:pt x="9315851" y="1868805"/>
                  <a:pt x="9224262" y="1901572"/>
                </a:cubicBezTo>
                <a:cubicBezTo>
                  <a:pt x="9211084" y="1864736"/>
                  <a:pt x="9192769" y="1871291"/>
                  <a:pt x="9192769" y="1871291"/>
                </a:cubicBezTo>
                <a:lnTo>
                  <a:pt x="9168038" y="1880138"/>
                </a:lnTo>
                <a:lnTo>
                  <a:pt x="9137817" y="1890948"/>
                </a:lnTo>
                <a:cubicBezTo>
                  <a:pt x="9137817" y="1890948"/>
                  <a:pt x="9146974" y="1887672"/>
                  <a:pt x="9158422" y="1883577"/>
                </a:cubicBezTo>
                <a:lnTo>
                  <a:pt x="9168038" y="1880138"/>
                </a:lnTo>
                <a:lnTo>
                  <a:pt x="9179029" y="1876206"/>
                </a:lnTo>
                <a:cubicBezTo>
                  <a:pt x="9188189" y="1872929"/>
                  <a:pt x="9192769" y="1871291"/>
                  <a:pt x="9192769" y="1871291"/>
                </a:cubicBezTo>
                <a:cubicBezTo>
                  <a:pt x="9205940" y="1908120"/>
                  <a:pt x="9224262" y="1901572"/>
                  <a:pt x="9224262" y="1901572"/>
                </a:cubicBezTo>
                <a:cubicBezTo>
                  <a:pt x="9347344" y="1899087"/>
                  <a:pt x="9427200" y="1891292"/>
                  <a:pt x="9538550" y="1913773"/>
                </a:cubicBezTo>
                <a:cubicBezTo>
                  <a:pt x="9575186" y="1900670"/>
                  <a:pt x="9888035" y="1851075"/>
                  <a:pt x="9894624" y="1869493"/>
                </a:cubicBezTo>
                <a:cubicBezTo>
                  <a:pt x="9894624" y="1869493"/>
                  <a:pt x="9613269" y="1949363"/>
                  <a:pt x="9729762" y="1928466"/>
                </a:cubicBezTo>
                <a:cubicBezTo>
                  <a:pt x="9914385" y="1924741"/>
                  <a:pt x="10085830" y="1884180"/>
                  <a:pt x="10245548" y="1868591"/>
                </a:cubicBezTo>
                <a:cubicBezTo>
                  <a:pt x="10254706" y="1865314"/>
                  <a:pt x="10276546" y="1861396"/>
                  <a:pt x="10301664" y="1857603"/>
                </a:cubicBezTo>
                <a:lnTo>
                  <a:pt x="10324124" y="1854573"/>
                </a:lnTo>
                <a:lnTo>
                  <a:pt x="9772706" y="1954651"/>
                </a:lnTo>
                <a:cubicBezTo>
                  <a:pt x="9590734" y="1973007"/>
                  <a:pt x="9416920" y="1978061"/>
                  <a:pt x="9232297" y="1981786"/>
                </a:cubicBezTo>
                <a:cubicBezTo>
                  <a:pt x="9207393" y="1969923"/>
                  <a:pt x="9011037" y="1998621"/>
                  <a:pt x="9090893" y="1990827"/>
                </a:cubicBezTo>
                <a:cubicBezTo>
                  <a:pt x="9245469" y="2018623"/>
                  <a:pt x="9411777" y="2021446"/>
                  <a:pt x="9571496" y="2005857"/>
                </a:cubicBezTo>
                <a:cubicBezTo>
                  <a:pt x="9418366" y="2039864"/>
                  <a:pt x="9288695" y="2023931"/>
                  <a:pt x="9135565" y="2057938"/>
                </a:cubicBezTo>
                <a:cubicBezTo>
                  <a:pt x="9233743" y="2043589"/>
                  <a:pt x="9301874" y="2060761"/>
                  <a:pt x="9388319" y="2071385"/>
                </a:cubicBezTo>
                <a:cubicBezTo>
                  <a:pt x="9296730" y="2104145"/>
                  <a:pt x="9246915" y="2080418"/>
                  <a:pt x="9167059" y="2088220"/>
                </a:cubicBezTo>
                <a:cubicBezTo>
                  <a:pt x="9148744" y="2094767"/>
                  <a:pt x="9118696" y="2126288"/>
                  <a:pt x="9057155" y="2127535"/>
                </a:cubicBezTo>
                <a:cubicBezTo>
                  <a:pt x="9038834" y="2134083"/>
                  <a:pt x="8902580" y="2099739"/>
                  <a:pt x="8884265" y="2106294"/>
                </a:cubicBezTo>
                <a:cubicBezTo>
                  <a:pt x="8824170" y="2169336"/>
                  <a:pt x="8958978" y="2141884"/>
                  <a:pt x="8995614" y="2128774"/>
                </a:cubicBezTo>
                <a:cubicBezTo>
                  <a:pt x="8995614" y="2128774"/>
                  <a:pt x="8995614" y="2128774"/>
                  <a:pt x="8947252" y="2166850"/>
                </a:cubicBezTo>
                <a:cubicBezTo>
                  <a:pt x="9108410" y="2213064"/>
                  <a:pt x="9347985" y="2189675"/>
                  <a:pt x="9692326" y="2170361"/>
                </a:cubicBezTo>
                <a:cubicBezTo>
                  <a:pt x="9852045" y="2154773"/>
                  <a:pt x="10208113" y="2110487"/>
                  <a:pt x="10386147" y="2088343"/>
                </a:cubicBezTo>
                <a:cubicBezTo>
                  <a:pt x="10386147" y="2088343"/>
                  <a:pt x="10552448" y="2091166"/>
                  <a:pt x="10472592" y="2098961"/>
                </a:cubicBezTo>
                <a:cubicBezTo>
                  <a:pt x="10184655" y="2160426"/>
                  <a:pt x="9853491" y="2216569"/>
                  <a:pt x="9633677" y="2295206"/>
                </a:cubicBezTo>
                <a:cubicBezTo>
                  <a:pt x="9633677" y="2295206"/>
                  <a:pt x="9621952" y="2320172"/>
                  <a:pt x="9597040" y="2308309"/>
                </a:cubicBezTo>
                <a:cubicBezTo>
                  <a:pt x="9523774" y="2334521"/>
                  <a:pt x="9449054" y="2298931"/>
                  <a:pt x="9369198" y="2306725"/>
                </a:cubicBezTo>
                <a:cubicBezTo>
                  <a:pt x="9332561" y="2319835"/>
                  <a:pt x="9204343" y="2365698"/>
                  <a:pt x="9265877" y="2364459"/>
                </a:cubicBezTo>
                <a:cubicBezTo>
                  <a:pt x="9438774" y="2385700"/>
                  <a:pt x="9621952" y="2320172"/>
                  <a:pt x="9783109" y="2366387"/>
                </a:cubicBezTo>
                <a:cubicBezTo>
                  <a:pt x="10024130" y="2404800"/>
                  <a:pt x="9636569" y="2418805"/>
                  <a:pt x="9520076" y="2439708"/>
                </a:cubicBezTo>
                <a:cubicBezTo>
                  <a:pt x="9451946" y="2422536"/>
                  <a:pt x="9415316" y="2435639"/>
                  <a:pt x="9372090" y="2430331"/>
                </a:cubicBezTo>
                <a:cubicBezTo>
                  <a:pt x="9292234" y="2438125"/>
                  <a:pt x="9132515" y="2453713"/>
                  <a:pt x="9194056" y="2452474"/>
                </a:cubicBezTo>
                <a:cubicBezTo>
                  <a:pt x="9298823" y="2456543"/>
                  <a:pt x="9378679" y="2448742"/>
                  <a:pt x="9446810" y="2465921"/>
                </a:cubicBezTo>
                <a:cubicBezTo>
                  <a:pt x="9508351" y="2464675"/>
                  <a:pt x="9829227" y="2495300"/>
                  <a:pt x="9614557" y="2530546"/>
                </a:cubicBezTo>
                <a:cubicBezTo>
                  <a:pt x="9528111" y="2519922"/>
                  <a:pt x="9423351" y="2515860"/>
                  <a:pt x="9325173" y="2530202"/>
                </a:cubicBezTo>
                <a:cubicBezTo>
                  <a:pt x="9017468" y="2536413"/>
                  <a:pt x="8709763" y="2542623"/>
                  <a:pt x="8432106" y="2517313"/>
                </a:cubicBezTo>
                <a:cubicBezTo>
                  <a:pt x="7692175" y="2470417"/>
                  <a:pt x="6959625" y="2213154"/>
                  <a:pt x="6266610" y="2066379"/>
                </a:cubicBezTo>
                <a:cubicBezTo>
                  <a:pt x="5925965" y="1980506"/>
                  <a:pt x="5561863" y="1944578"/>
                  <a:pt x="5174302" y="1958583"/>
                </a:cubicBezTo>
                <a:cubicBezTo>
                  <a:pt x="5192617" y="1952028"/>
                  <a:pt x="5192617" y="1952028"/>
                  <a:pt x="5192617" y="1952028"/>
                </a:cubicBezTo>
                <a:cubicBezTo>
                  <a:pt x="5192617" y="1952028"/>
                  <a:pt x="5044630" y="1942650"/>
                  <a:pt x="5007993" y="1955753"/>
                </a:cubicBezTo>
                <a:cubicBezTo>
                  <a:pt x="4829960" y="1977896"/>
                  <a:pt x="4565481" y="1989422"/>
                  <a:pt x="4437256" y="2035292"/>
                </a:cubicBezTo>
                <a:cubicBezTo>
                  <a:pt x="4424084" y="1998456"/>
                  <a:pt x="4394036" y="2029977"/>
                  <a:pt x="4375714" y="2036531"/>
                </a:cubicBezTo>
                <a:cubicBezTo>
                  <a:pt x="4307591" y="2019359"/>
                  <a:pt x="4272400" y="2094265"/>
                  <a:pt x="4375714" y="2036531"/>
                </a:cubicBezTo>
                <a:cubicBezTo>
                  <a:pt x="4382304" y="2054950"/>
                  <a:pt x="4412351" y="2023429"/>
                  <a:pt x="4437256" y="2035292"/>
                </a:cubicBezTo>
                <a:cubicBezTo>
                  <a:pt x="4621878" y="2031560"/>
                  <a:pt x="4786741" y="1972587"/>
                  <a:pt x="4953042" y="1975417"/>
                </a:cubicBezTo>
                <a:cubicBezTo>
                  <a:pt x="4953042" y="1975417"/>
                  <a:pt x="4953042" y="1975417"/>
                  <a:pt x="4916405" y="1988520"/>
                </a:cubicBezTo>
                <a:cubicBezTo>
                  <a:pt x="4941316" y="2000383"/>
                  <a:pt x="5064391" y="1997898"/>
                  <a:pt x="5180891" y="1977001"/>
                </a:cubicBezTo>
                <a:cubicBezTo>
                  <a:pt x="6215349" y="1980850"/>
                  <a:pt x="6987427" y="2348616"/>
                  <a:pt x="7914874" y="2515392"/>
                </a:cubicBezTo>
                <a:cubicBezTo>
                  <a:pt x="8199120" y="2559114"/>
                  <a:pt x="8513415" y="2571321"/>
                  <a:pt x="8815976" y="2608495"/>
                </a:cubicBezTo>
                <a:cubicBezTo>
                  <a:pt x="8820555" y="2606857"/>
                  <a:pt x="8834064" y="2608516"/>
                  <a:pt x="8850293" y="2611477"/>
                </a:cubicBezTo>
                <a:lnTo>
                  <a:pt x="8886709" y="2619209"/>
                </a:lnTo>
                <a:lnTo>
                  <a:pt x="8629246" y="2620765"/>
                </a:lnTo>
                <a:cubicBezTo>
                  <a:pt x="8540687" y="2618692"/>
                  <a:pt x="8459186" y="2621880"/>
                  <a:pt x="8398368" y="2654021"/>
                </a:cubicBezTo>
                <a:cubicBezTo>
                  <a:pt x="8546354" y="2663399"/>
                  <a:pt x="8763916" y="2751758"/>
                  <a:pt x="8961711" y="2784863"/>
                </a:cubicBezTo>
                <a:cubicBezTo>
                  <a:pt x="9004937" y="2790171"/>
                  <a:pt x="9232786" y="2791755"/>
                  <a:pt x="9122876" y="2831077"/>
                </a:cubicBezTo>
                <a:cubicBezTo>
                  <a:pt x="8926527" y="2859768"/>
                  <a:pt x="8790266" y="2825424"/>
                  <a:pt x="8612233" y="2847561"/>
                </a:cubicBezTo>
                <a:cubicBezTo>
                  <a:pt x="8599054" y="2810731"/>
                  <a:pt x="8552138" y="2910609"/>
                  <a:pt x="8612233" y="2847561"/>
                </a:cubicBezTo>
                <a:cubicBezTo>
                  <a:pt x="8668630" y="2889706"/>
                  <a:pt x="8741904" y="2863493"/>
                  <a:pt x="8791712" y="2887220"/>
                </a:cubicBezTo>
                <a:cubicBezTo>
                  <a:pt x="9007829" y="2913777"/>
                  <a:pt x="8613679" y="2909363"/>
                  <a:pt x="8613679" y="2909363"/>
                </a:cubicBezTo>
                <a:cubicBezTo>
                  <a:pt x="8558727" y="2929021"/>
                  <a:pt x="8738207" y="2968680"/>
                  <a:pt x="8738207" y="2968680"/>
                </a:cubicBezTo>
                <a:cubicBezTo>
                  <a:pt x="8738207" y="2968680"/>
                  <a:pt x="8738207" y="2968680"/>
                  <a:pt x="8683255" y="2988338"/>
                </a:cubicBezTo>
                <a:cubicBezTo>
                  <a:pt x="8678111" y="3031722"/>
                  <a:pt x="8806337" y="2985859"/>
                  <a:pt x="8837830" y="3016134"/>
                </a:cubicBezTo>
                <a:cubicBezTo>
                  <a:pt x="8764564" y="3042346"/>
                  <a:pt x="8739652" y="3030483"/>
                  <a:pt x="8696433" y="3025174"/>
                </a:cubicBezTo>
                <a:cubicBezTo>
                  <a:pt x="8616570" y="3032968"/>
                  <a:pt x="8579941" y="3046071"/>
                  <a:pt x="8536714" y="3040763"/>
                </a:cubicBezTo>
                <a:cubicBezTo>
                  <a:pt x="8500078" y="3053865"/>
                  <a:pt x="8450269" y="3030139"/>
                  <a:pt x="8425365" y="3018275"/>
                </a:cubicBezTo>
                <a:cubicBezTo>
                  <a:pt x="8407043" y="3024830"/>
                  <a:pt x="8352091" y="3044488"/>
                  <a:pt x="8333776" y="3051042"/>
                </a:cubicBezTo>
                <a:cubicBezTo>
                  <a:pt x="8210694" y="3053528"/>
                  <a:pt x="8074434" y="3019177"/>
                  <a:pt x="7981400" y="2990142"/>
                </a:cubicBezTo>
                <a:cubicBezTo>
                  <a:pt x="7845146" y="2955791"/>
                  <a:pt x="7708885" y="2921447"/>
                  <a:pt x="7597536" y="2898959"/>
                </a:cubicBezTo>
                <a:cubicBezTo>
                  <a:pt x="6904515" y="2752185"/>
                  <a:pt x="6283321" y="2517402"/>
                  <a:pt x="5586609" y="2475822"/>
                </a:cubicBezTo>
                <a:cubicBezTo>
                  <a:pt x="5445212" y="2484855"/>
                  <a:pt x="5272321" y="2463614"/>
                  <a:pt x="5119191" y="2497621"/>
                </a:cubicBezTo>
                <a:cubicBezTo>
                  <a:pt x="5057650" y="2498860"/>
                  <a:pt x="4946294" y="2476380"/>
                  <a:pt x="4848124" y="2490722"/>
                </a:cubicBezTo>
                <a:cubicBezTo>
                  <a:pt x="4694994" y="2524728"/>
                  <a:pt x="4486913" y="2578393"/>
                  <a:pt x="4308878" y="2600536"/>
                </a:cubicBezTo>
                <a:cubicBezTo>
                  <a:pt x="4272242" y="2613645"/>
                  <a:pt x="4229016" y="2608330"/>
                  <a:pt x="4210701" y="2614885"/>
                </a:cubicBezTo>
                <a:cubicBezTo>
                  <a:pt x="4229016" y="2608330"/>
                  <a:pt x="4314022" y="2557151"/>
                  <a:pt x="4222434" y="2589919"/>
                </a:cubicBezTo>
                <a:cubicBezTo>
                  <a:pt x="4062715" y="2605507"/>
                  <a:pt x="3897859" y="2664480"/>
                  <a:pt x="3756455" y="2673520"/>
                </a:cubicBezTo>
                <a:cubicBezTo>
                  <a:pt x="3676599" y="2681314"/>
                  <a:pt x="3578421" y="2695663"/>
                  <a:pt x="3498566" y="2703458"/>
                </a:cubicBezTo>
                <a:cubicBezTo>
                  <a:pt x="3461929" y="2716560"/>
                  <a:pt x="3425292" y="2729670"/>
                  <a:pt x="3370340" y="2749328"/>
                </a:cubicBezTo>
                <a:cubicBezTo>
                  <a:pt x="3370340" y="2749328"/>
                  <a:pt x="3370340" y="2749328"/>
                  <a:pt x="3382073" y="2724355"/>
                </a:cubicBezTo>
                <a:cubicBezTo>
                  <a:pt x="3418710" y="2711252"/>
                  <a:pt x="3425292" y="2729670"/>
                  <a:pt x="3418710" y="2711252"/>
                </a:cubicBezTo>
                <a:cubicBezTo>
                  <a:pt x="3418710" y="2711252"/>
                  <a:pt x="3418710" y="2711252"/>
                  <a:pt x="3382073" y="2724355"/>
                </a:cubicBezTo>
                <a:cubicBezTo>
                  <a:pt x="3382073" y="2724355"/>
                  <a:pt x="3382073" y="2724355"/>
                  <a:pt x="3350579" y="2694080"/>
                </a:cubicBezTo>
                <a:cubicBezTo>
                  <a:pt x="3245812" y="2690011"/>
                  <a:pt x="3105861" y="2760847"/>
                  <a:pt x="2995958" y="2800162"/>
                </a:cubicBezTo>
                <a:cubicBezTo>
                  <a:pt x="2696288" y="2886593"/>
                  <a:pt x="2263256" y="3062272"/>
                  <a:pt x="2061757" y="3134355"/>
                </a:cubicBezTo>
                <a:cubicBezTo>
                  <a:pt x="2043442" y="3140910"/>
                  <a:pt x="2006805" y="3154012"/>
                  <a:pt x="1970168" y="3167115"/>
                </a:cubicBezTo>
                <a:cubicBezTo>
                  <a:pt x="2025127" y="3147458"/>
                  <a:pt x="2085215" y="3084416"/>
                  <a:pt x="2048585" y="3097525"/>
                </a:cubicBezTo>
                <a:cubicBezTo>
                  <a:pt x="2158489" y="3058203"/>
                  <a:pt x="2353392" y="2967709"/>
                  <a:pt x="2481617" y="2921839"/>
                </a:cubicBezTo>
                <a:cubicBezTo>
                  <a:pt x="2646472" y="2862867"/>
                  <a:pt x="2847971" y="2790784"/>
                  <a:pt x="3165956" y="2697805"/>
                </a:cubicBezTo>
                <a:cubicBezTo>
                  <a:pt x="3193434" y="2687973"/>
                  <a:pt x="3286435" y="2666386"/>
                  <a:pt x="3343894" y="2642909"/>
                </a:cubicBezTo>
                <a:lnTo>
                  <a:pt x="3369110" y="2628610"/>
                </a:lnTo>
                <a:lnTo>
                  <a:pt x="3376066" y="2628155"/>
                </a:lnTo>
                <a:cubicBezTo>
                  <a:pt x="3383243" y="2626561"/>
                  <a:pt x="3387411" y="2623772"/>
                  <a:pt x="3385763" y="2619167"/>
                </a:cubicBezTo>
                <a:lnTo>
                  <a:pt x="3369110" y="2628610"/>
                </a:lnTo>
                <a:lnTo>
                  <a:pt x="3348306" y="2629971"/>
                </a:lnTo>
                <a:cubicBezTo>
                  <a:pt x="3327519" y="2629618"/>
                  <a:pt x="3305907" y="2626962"/>
                  <a:pt x="3305907" y="2626962"/>
                </a:cubicBezTo>
                <a:cubicBezTo>
                  <a:pt x="3256099" y="2603235"/>
                  <a:pt x="3049463" y="2718702"/>
                  <a:pt x="3036285" y="2681872"/>
                </a:cubicBezTo>
                <a:cubicBezTo>
                  <a:pt x="3011381" y="2670009"/>
                  <a:pt x="2809889" y="2742091"/>
                  <a:pt x="2828204" y="2735536"/>
                </a:cubicBezTo>
                <a:cubicBezTo>
                  <a:pt x="2736615" y="2768297"/>
                  <a:pt x="2608397" y="2814167"/>
                  <a:pt x="2516808" y="2846934"/>
                </a:cubicBezTo>
                <a:cubicBezTo>
                  <a:pt x="2480171" y="2860037"/>
                  <a:pt x="2198816" y="2939913"/>
                  <a:pt x="2345357" y="2887489"/>
                </a:cubicBezTo>
                <a:cubicBezTo>
                  <a:pt x="2491897" y="2835071"/>
                  <a:pt x="2608397" y="2814167"/>
                  <a:pt x="2748348" y="2743330"/>
                </a:cubicBezTo>
                <a:cubicBezTo>
                  <a:pt x="2839936" y="2710563"/>
                  <a:pt x="2748348" y="2743330"/>
                  <a:pt x="2778395" y="2711809"/>
                </a:cubicBezTo>
                <a:cubicBezTo>
                  <a:pt x="2815025" y="2698700"/>
                  <a:pt x="2888299" y="2672494"/>
                  <a:pt x="2936661" y="2634418"/>
                </a:cubicBezTo>
                <a:cubicBezTo>
                  <a:pt x="2991613" y="2614761"/>
                  <a:pt x="3003346" y="2589788"/>
                  <a:pt x="3039982" y="2576685"/>
                </a:cubicBezTo>
                <a:cubicBezTo>
                  <a:pt x="3063440" y="2526746"/>
                  <a:pt x="3131571" y="2543918"/>
                  <a:pt x="3149886" y="2537370"/>
                </a:cubicBezTo>
                <a:cubicBezTo>
                  <a:pt x="3155029" y="2493985"/>
                  <a:pt x="3130125" y="2482122"/>
                  <a:pt x="3123536" y="2463704"/>
                </a:cubicBezTo>
                <a:cubicBezTo>
                  <a:pt x="3196802" y="2437491"/>
                  <a:pt x="3466425" y="2382588"/>
                  <a:pt x="3594650" y="2336718"/>
                </a:cubicBezTo>
                <a:cubicBezTo>
                  <a:pt x="3594650" y="2336718"/>
                  <a:pt x="3752923" y="2259327"/>
                  <a:pt x="3673060" y="2267121"/>
                </a:cubicBezTo>
                <a:cubicBezTo>
                  <a:pt x="3563157" y="2306436"/>
                  <a:pt x="3428342" y="2333888"/>
                  <a:pt x="3293534" y="2361347"/>
                </a:cubicBezTo>
                <a:cubicBezTo>
                  <a:pt x="3238583" y="2381004"/>
                  <a:pt x="3000454" y="2466189"/>
                  <a:pt x="2987275" y="2429353"/>
                </a:cubicBezTo>
                <a:cubicBezTo>
                  <a:pt x="2968960" y="2435908"/>
                  <a:pt x="3366801" y="2335134"/>
                  <a:pt x="3163863" y="2345414"/>
                </a:cubicBezTo>
                <a:cubicBezTo>
                  <a:pt x="2974104" y="2392523"/>
                  <a:pt x="3212226" y="2307338"/>
                  <a:pt x="3267184" y="2287680"/>
                </a:cubicBezTo>
                <a:cubicBezTo>
                  <a:pt x="3303814" y="2274571"/>
                  <a:pt x="3456944" y="2240564"/>
                  <a:pt x="3523628" y="2195940"/>
                </a:cubicBezTo>
                <a:cubicBezTo>
                  <a:pt x="3620360" y="2119789"/>
                  <a:pt x="3297232" y="2256159"/>
                  <a:pt x="3187321" y="2295475"/>
                </a:cubicBezTo>
                <a:cubicBezTo>
                  <a:pt x="2905973" y="2375351"/>
                  <a:pt x="2796063" y="2414666"/>
                  <a:pt x="2563077" y="2456467"/>
                </a:cubicBezTo>
                <a:cubicBezTo>
                  <a:pt x="2281729" y="2536344"/>
                  <a:pt x="1890471" y="2655536"/>
                  <a:pt x="1622294" y="2772242"/>
                </a:cubicBezTo>
                <a:cubicBezTo>
                  <a:pt x="1549028" y="2798454"/>
                  <a:pt x="1348974" y="2932333"/>
                  <a:pt x="1420802" y="2844324"/>
                </a:cubicBezTo>
                <a:cubicBezTo>
                  <a:pt x="1450850" y="2812803"/>
                  <a:pt x="1432528" y="2819351"/>
                  <a:pt x="1542438" y="2780036"/>
                </a:cubicBezTo>
                <a:cubicBezTo>
                  <a:pt x="1719026" y="2696090"/>
                  <a:pt x="2060469" y="2553172"/>
                  <a:pt x="2170373" y="2513856"/>
                </a:cubicBezTo>
                <a:cubicBezTo>
                  <a:pt x="2097106" y="2540069"/>
                  <a:pt x="2005518" y="2572829"/>
                  <a:pt x="1968881" y="2585939"/>
                </a:cubicBezTo>
                <a:cubicBezTo>
                  <a:pt x="1785704" y="2651467"/>
                  <a:pt x="1657485" y="2697337"/>
                  <a:pt x="1492623" y="2756309"/>
                </a:cubicBezTo>
                <a:cubicBezTo>
                  <a:pt x="1419356" y="2782522"/>
                  <a:pt x="1176084" y="2911091"/>
                  <a:pt x="1151180" y="2899228"/>
                </a:cubicBezTo>
                <a:cubicBezTo>
                  <a:pt x="1144591" y="2880810"/>
                  <a:pt x="1254494" y="2841495"/>
                  <a:pt x="1291131" y="2828392"/>
                </a:cubicBezTo>
                <a:cubicBezTo>
                  <a:pt x="1417910" y="2720719"/>
                  <a:pt x="1124830" y="2825562"/>
                  <a:pt x="1124830" y="2825562"/>
                </a:cubicBezTo>
                <a:cubicBezTo>
                  <a:pt x="1124830" y="2825562"/>
                  <a:pt x="1216411" y="2792802"/>
                  <a:pt x="1246459" y="2761281"/>
                </a:cubicBezTo>
                <a:cubicBezTo>
                  <a:pt x="1264781" y="2754726"/>
                  <a:pt x="1239876" y="2742862"/>
                  <a:pt x="1258191" y="2736307"/>
                </a:cubicBezTo>
                <a:cubicBezTo>
                  <a:pt x="1330012" y="2648299"/>
                  <a:pt x="1551272" y="2631465"/>
                  <a:pt x="1659730" y="2530347"/>
                </a:cubicBezTo>
                <a:cubicBezTo>
                  <a:pt x="1782812" y="2527861"/>
                  <a:pt x="1683188" y="2480408"/>
                  <a:pt x="1659730" y="2530347"/>
                </a:cubicBezTo>
                <a:cubicBezTo>
                  <a:pt x="1598189" y="2531586"/>
                  <a:pt x="1544683" y="2613046"/>
                  <a:pt x="1494874" y="2589320"/>
                </a:cubicBezTo>
                <a:cubicBezTo>
                  <a:pt x="1476552" y="2595874"/>
                  <a:pt x="1701510" y="2473860"/>
                  <a:pt x="1683188" y="2480408"/>
                </a:cubicBezTo>
                <a:cubicBezTo>
                  <a:pt x="1804824" y="2416126"/>
                  <a:pt x="1841461" y="2403017"/>
                  <a:pt x="2116227" y="2304729"/>
                </a:cubicBezTo>
                <a:cubicBezTo>
                  <a:pt x="2189493" y="2278516"/>
                  <a:pt x="2585895" y="2115940"/>
                  <a:pt x="2604210" y="2109385"/>
                </a:cubicBezTo>
                <a:cubicBezTo>
                  <a:pt x="2604210" y="2109385"/>
                  <a:pt x="2444491" y="2124973"/>
                  <a:pt x="2389539" y="2144631"/>
                </a:cubicBezTo>
                <a:cubicBezTo>
                  <a:pt x="2016603" y="2257275"/>
                  <a:pt x="1741837" y="2355563"/>
                  <a:pt x="1418709" y="2491934"/>
                </a:cubicBezTo>
                <a:cubicBezTo>
                  <a:pt x="1308805" y="2531249"/>
                  <a:pt x="950486" y="2742518"/>
                  <a:pt x="1065533" y="2659818"/>
                </a:cubicBezTo>
                <a:cubicBezTo>
                  <a:pt x="1070676" y="2616434"/>
                  <a:pt x="1173991" y="2558701"/>
                  <a:pt x="1210628" y="2545598"/>
                </a:cubicBezTo>
                <a:cubicBezTo>
                  <a:pt x="1387215" y="2461652"/>
                  <a:pt x="1082409" y="2591461"/>
                  <a:pt x="1064087" y="2598016"/>
                </a:cubicBezTo>
                <a:cubicBezTo>
                  <a:pt x="1064087" y="2598016"/>
                  <a:pt x="1065373" y="2587170"/>
                  <a:pt x="1067483" y="2578626"/>
                </a:cubicBezTo>
                <a:lnTo>
                  <a:pt x="1070968" y="2569785"/>
                </a:lnTo>
                <a:lnTo>
                  <a:pt x="1075820" y="2573050"/>
                </a:lnTo>
                <a:cubicBezTo>
                  <a:pt x="1074172" y="2568445"/>
                  <a:pt x="1072616" y="2567703"/>
                  <a:pt x="1071207" y="2569180"/>
                </a:cubicBezTo>
                <a:lnTo>
                  <a:pt x="1070968" y="2569785"/>
                </a:lnTo>
                <a:lnTo>
                  <a:pt x="1067316" y="2567327"/>
                </a:lnTo>
                <a:cubicBezTo>
                  <a:pt x="1056085" y="2568422"/>
                  <a:pt x="1039183" y="2586152"/>
                  <a:pt x="1039183" y="2586152"/>
                </a:cubicBezTo>
                <a:cubicBezTo>
                  <a:pt x="874321" y="2645125"/>
                  <a:pt x="1080956" y="2529665"/>
                  <a:pt x="1159373" y="2460068"/>
                </a:cubicBezTo>
                <a:cubicBezTo>
                  <a:pt x="1464180" y="2330252"/>
                  <a:pt x="1823945" y="2180779"/>
                  <a:pt x="2110436" y="2057525"/>
                </a:cubicBezTo>
                <a:cubicBezTo>
                  <a:pt x="2177121" y="2012894"/>
                  <a:pt x="2574968" y="1912121"/>
                  <a:pt x="2605016" y="1880599"/>
                </a:cubicBezTo>
                <a:cubicBezTo>
                  <a:pt x="2616742" y="1855626"/>
                  <a:pt x="2378613" y="1940812"/>
                  <a:pt x="2323661" y="1960469"/>
                </a:cubicBezTo>
                <a:cubicBezTo>
                  <a:pt x="2177121" y="2012894"/>
                  <a:pt x="2048895" y="2058764"/>
                  <a:pt x="1938992" y="2098079"/>
                </a:cubicBezTo>
                <a:cubicBezTo>
                  <a:pt x="1664226" y="2196374"/>
                  <a:pt x="1424651" y="2219757"/>
                  <a:pt x="1163064" y="2354881"/>
                </a:cubicBezTo>
                <a:cubicBezTo>
                  <a:pt x="1144749" y="2361436"/>
                  <a:pt x="1011387" y="2450690"/>
                  <a:pt x="1004798" y="2432272"/>
                </a:cubicBezTo>
                <a:cubicBezTo>
                  <a:pt x="1004798" y="2432272"/>
                  <a:pt x="1071475" y="2387642"/>
                  <a:pt x="1126434" y="2367984"/>
                </a:cubicBezTo>
                <a:cubicBezTo>
                  <a:pt x="1241481" y="2285284"/>
                  <a:pt x="1289843" y="2247209"/>
                  <a:pt x="1399747" y="2207893"/>
                </a:cubicBezTo>
                <a:cubicBezTo>
                  <a:pt x="1448109" y="2169817"/>
                  <a:pt x="1624697" y="2085872"/>
                  <a:pt x="1478157" y="2138296"/>
                </a:cubicBezTo>
                <a:cubicBezTo>
                  <a:pt x="1276665" y="2210379"/>
                  <a:pt x="1136714" y="2281215"/>
                  <a:pt x="960126" y="2365161"/>
                </a:cubicBezTo>
                <a:cubicBezTo>
                  <a:pt x="886859" y="2391373"/>
                  <a:pt x="715408" y="2431928"/>
                  <a:pt x="818729" y="2374195"/>
                </a:cubicBezTo>
                <a:cubicBezTo>
                  <a:pt x="891995" y="2347982"/>
                  <a:pt x="922043" y="2316461"/>
                  <a:pt x="958680" y="2303358"/>
                </a:cubicBezTo>
                <a:cubicBezTo>
                  <a:pt x="1207088" y="2131404"/>
                  <a:pt x="1598347" y="2012212"/>
                  <a:pt x="1786668" y="1903300"/>
                </a:cubicBezTo>
                <a:cubicBezTo>
                  <a:pt x="1889982" y="1845567"/>
                  <a:pt x="1944934" y="1825909"/>
                  <a:pt x="2073159" y="1780039"/>
                </a:cubicBezTo>
                <a:cubicBezTo>
                  <a:pt x="2091474" y="1773485"/>
                  <a:pt x="2244604" y="1739478"/>
                  <a:pt x="2274651" y="1707957"/>
                </a:cubicBezTo>
                <a:cubicBezTo>
                  <a:pt x="2274651" y="1707957"/>
                  <a:pt x="2005029" y="1762860"/>
                  <a:pt x="1986714" y="1769415"/>
                </a:cubicBezTo>
                <a:cubicBezTo>
                  <a:pt x="1922599" y="1792351"/>
                  <a:pt x="1859597" y="1862599"/>
                  <a:pt x="1770249" y="1864743"/>
                </a:cubicBezTo>
                <a:lnTo>
                  <a:pt x="1753726" y="1863260"/>
                </a:lnTo>
                <a:lnTo>
                  <a:pt x="1762673" y="1860598"/>
                </a:lnTo>
                <a:cubicBezTo>
                  <a:pt x="1789157" y="1845282"/>
                  <a:pt x="1794942" y="1796473"/>
                  <a:pt x="1753728" y="1811216"/>
                </a:cubicBezTo>
                <a:cubicBezTo>
                  <a:pt x="1850453" y="1735064"/>
                  <a:pt x="2186760" y="1635537"/>
                  <a:pt x="2314978" y="1589667"/>
                </a:cubicBezTo>
                <a:cubicBezTo>
                  <a:pt x="2424889" y="1550345"/>
                  <a:pt x="2754606" y="1432400"/>
                  <a:pt x="2864510" y="1393084"/>
                </a:cubicBezTo>
                <a:cubicBezTo>
                  <a:pt x="2907729" y="1398393"/>
                  <a:pt x="2981003" y="1372180"/>
                  <a:pt x="2981003" y="1372180"/>
                </a:cubicBezTo>
                <a:cubicBezTo>
                  <a:pt x="3011050" y="1340659"/>
                  <a:pt x="2882825" y="1386529"/>
                  <a:pt x="2882825" y="1386529"/>
                </a:cubicBezTo>
                <a:cubicBezTo>
                  <a:pt x="2528203" y="1492612"/>
                  <a:pt x="2180171" y="1617119"/>
                  <a:pt x="1795501" y="1754729"/>
                </a:cubicBezTo>
                <a:cubicBezTo>
                  <a:pt x="1618913" y="1838668"/>
                  <a:pt x="1447469" y="1879229"/>
                  <a:pt x="1300929" y="1931647"/>
                </a:cubicBezTo>
                <a:cubicBezTo>
                  <a:pt x="1209340" y="1964415"/>
                  <a:pt x="1167560" y="2020902"/>
                  <a:pt x="1106019" y="2022148"/>
                </a:cubicBezTo>
                <a:cubicBezTo>
                  <a:pt x="1087704" y="2028703"/>
                  <a:pt x="1081115" y="2010285"/>
                  <a:pt x="1044485" y="2023387"/>
                </a:cubicBezTo>
                <a:cubicBezTo>
                  <a:pt x="976354" y="2006215"/>
                  <a:pt x="952896" y="2056155"/>
                  <a:pt x="952896" y="2056155"/>
                </a:cubicBezTo>
                <a:cubicBezTo>
                  <a:pt x="903081" y="2032428"/>
                  <a:pt x="969765" y="1987797"/>
                  <a:pt x="976354" y="2006215"/>
                </a:cubicBezTo>
                <a:cubicBezTo>
                  <a:pt x="963176" y="1969386"/>
                  <a:pt x="731636" y="2072982"/>
                  <a:pt x="871587" y="2002146"/>
                </a:cubicBezTo>
                <a:cubicBezTo>
                  <a:pt x="1078223" y="1886679"/>
                  <a:pt x="743369" y="2048016"/>
                  <a:pt x="725047" y="2054571"/>
                </a:cubicBezTo>
                <a:cubicBezTo>
                  <a:pt x="706732" y="2061119"/>
                  <a:pt x="725047" y="2054571"/>
                  <a:pt x="663506" y="2055810"/>
                </a:cubicBezTo>
                <a:cubicBezTo>
                  <a:pt x="725047" y="2054571"/>
                  <a:pt x="608554" y="2075468"/>
                  <a:pt x="620280" y="2050502"/>
                </a:cubicBezTo>
                <a:cubicBezTo>
                  <a:pt x="607108" y="2013665"/>
                  <a:pt x="711869" y="2017734"/>
                  <a:pt x="693554" y="2024289"/>
                </a:cubicBezTo>
                <a:cubicBezTo>
                  <a:pt x="730190" y="2011187"/>
                  <a:pt x="936826" y="1895720"/>
                  <a:pt x="802011" y="1923171"/>
                </a:cubicBezTo>
                <a:cubicBezTo>
                  <a:pt x="667203" y="1950623"/>
                  <a:pt x="880421" y="1853575"/>
                  <a:pt x="917058" y="1840472"/>
                </a:cubicBezTo>
                <a:cubicBezTo>
                  <a:pt x="1075331" y="1763081"/>
                  <a:pt x="873839" y="1835156"/>
                  <a:pt x="873839" y="1835156"/>
                </a:cubicBezTo>
                <a:cubicBezTo>
                  <a:pt x="890708" y="1766806"/>
                  <a:pt x="1263645" y="1654169"/>
                  <a:pt x="1293692" y="1622641"/>
                </a:cubicBezTo>
                <a:cubicBezTo>
                  <a:pt x="1287103" y="1604230"/>
                  <a:pt x="1165474" y="1668511"/>
                  <a:pt x="1128837" y="1681621"/>
                </a:cubicBezTo>
                <a:cubicBezTo>
                  <a:pt x="1092200" y="1694723"/>
                  <a:pt x="1122248" y="1663202"/>
                  <a:pt x="1103933" y="1669757"/>
                </a:cubicBezTo>
                <a:cubicBezTo>
                  <a:pt x="999166" y="1665688"/>
                  <a:pt x="787394" y="1824539"/>
                  <a:pt x="707531" y="1832333"/>
                </a:cubicBezTo>
                <a:cubicBezTo>
                  <a:pt x="700941" y="1813915"/>
                  <a:pt x="792530" y="1781155"/>
                  <a:pt x="774215" y="1787703"/>
                </a:cubicBezTo>
                <a:cubicBezTo>
                  <a:pt x="847482" y="1761497"/>
                  <a:pt x="1182343" y="1600160"/>
                  <a:pt x="1182343" y="1600160"/>
                </a:cubicBezTo>
                <a:cubicBezTo>
                  <a:pt x="1182343" y="1600160"/>
                  <a:pt x="1016035" y="1597330"/>
                  <a:pt x="997720" y="1603885"/>
                </a:cubicBezTo>
                <a:cubicBezTo>
                  <a:pt x="961083" y="1616988"/>
                  <a:pt x="894405" y="1661619"/>
                  <a:pt x="869494" y="1649755"/>
                </a:cubicBezTo>
                <a:cubicBezTo>
                  <a:pt x="814543" y="1669413"/>
                  <a:pt x="564688" y="1779571"/>
                  <a:pt x="704639" y="1708728"/>
                </a:cubicBezTo>
                <a:cubicBezTo>
                  <a:pt x="874638" y="1606371"/>
                  <a:pt x="1161129" y="1483110"/>
                  <a:pt x="1306223" y="1368889"/>
                </a:cubicBezTo>
                <a:cubicBezTo>
                  <a:pt x="1409545" y="1311156"/>
                  <a:pt x="1452764" y="1316464"/>
                  <a:pt x="1592722" y="1245628"/>
                </a:cubicBezTo>
                <a:cubicBezTo>
                  <a:pt x="1556085" y="1258731"/>
                  <a:pt x="1542906" y="1221901"/>
                  <a:pt x="1579543" y="1208792"/>
                </a:cubicBezTo>
                <a:cubicBezTo>
                  <a:pt x="1524591" y="1228449"/>
                  <a:pt x="1378051" y="1280874"/>
                  <a:pt x="1348004" y="1312395"/>
                </a:cubicBezTo>
                <a:cubicBezTo>
                  <a:pt x="1293052" y="1332053"/>
                  <a:pt x="1128190" y="1391026"/>
                  <a:pt x="1043190" y="1442211"/>
                </a:cubicBezTo>
                <a:cubicBezTo>
                  <a:pt x="969924" y="1468417"/>
                  <a:pt x="605015" y="1661274"/>
                  <a:pt x="573522" y="1631000"/>
                </a:cubicBezTo>
                <a:cubicBezTo>
                  <a:pt x="535439" y="1582300"/>
                  <a:pt x="651932" y="1561403"/>
                  <a:pt x="706890" y="1541745"/>
                </a:cubicBezTo>
                <a:cubicBezTo>
                  <a:pt x="828520" y="1477457"/>
                  <a:pt x="950156" y="1413169"/>
                  <a:pt x="1046888" y="1337024"/>
                </a:cubicBezTo>
                <a:cubicBezTo>
                  <a:pt x="1046888" y="1337024"/>
                  <a:pt x="1046888" y="1337024"/>
                  <a:pt x="1248380" y="1264942"/>
                </a:cubicBezTo>
                <a:cubicBezTo>
                  <a:pt x="1253523" y="1221557"/>
                  <a:pt x="1003662" y="1331709"/>
                  <a:pt x="1125298" y="1267427"/>
                </a:cubicBezTo>
                <a:cubicBezTo>
                  <a:pt x="1326790" y="1195345"/>
                  <a:pt x="1583241" y="1103605"/>
                  <a:pt x="1723192" y="1032768"/>
                </a:cubicBezTo>
                <a:cubicBezTo>
                  <a:pt x="1771554" y="994693"/>
                  <a:pt x="1789869" y="988138"/>
                  <a:pt x="1808191" y="981590"/>
                </a:cubicBezTo>
                <a:cubicBezTo>
                  <a:pt x="1831649" y="931651"/>
                  <a:pt x="2156224" y="857083"/>
                  <a:pt x="2161367" y="813698"/>
                </a:cubicBezTo>
                <a:cubicBezTo>
                  <a:pt x="2161367" y="813698"/>
                  <a:pt x="2014827" y="866123"/>
                  <a:pt x="1996505" y="872678"/>
                </a:cubicBezTo>
                <a:cubicBezTo>
                  <a:pt x="1904916" y="905438"/>
                  <a:pt x="1538569" y="1036493"/>
                  <a:pt x="1770108" y="932890"/>
                </a:cubicBezTo>
                <a:cubicBezTo>
                  <a:pt x="1861697" y="900130"/>
                  <a:pt x="1898334" y="887020"/>
                  <a:pt x="1989922" y="854260"/>
                </a:cubicBezTo>
                <a:cubicBezTo>
                  <a:pt x="1989922" y="854260"/>
                  <a:pt x="2319633" y="736307"/>
                  <a:pt x="2337955" y="729759"/>
                </a:cubicBezTo>
                <a:cubicBezTo>
                  <a:pt x="2331366" y="711341"/>
                  <a:pt x="1983333" y="835841"/>
                  <a:pt x="2001648" y="829293"/>
                </a:cubicBezTo>
                <a:cubicBezTo>
                  <a:pt x="1965011" y="842396"/>
                  <a:pt x="2086647" y="778108"/>
                  <a:pt x="2104969" y="771560"/>
                </a:cubicBezTo>
                <a:cubicBezTo>
                  <a:pt x="2086647" y="778108"/>
                  <a:pt x="1885155" y="850190"/>
                  <a:pt x="1866840" y="856745"/>
                </a:cubicBezTo>
                <a:cubicBezTo>
                  <a:pt x="1738615" y="902615"/>
                  <a:pt x="1567170" y="943170"/>
                  <a:pt x="1438945" y="989040"/>
                </a:cubicBezTo>
                <a:cubicBezTo>
                  <a:pt x="1347356" y="1021807"/>
                  <a:pt x="945818" y="1227768"/>
                  <a:pt x="847640" y="1242117"/>
                </a:cubicBezTo>
                <a:cubicBezTo>
                  <a:pt x="865962" y="1235562"/>
                  <a:pt x="877688" y="1210596"/>
                  <a:pt x="877688" y="1210596"/>
                </a:cubicBezTo>
                <a:cubicBezTo>
                  <a:pt x="907735" y="1179075"/>
                  <a:pt x="967831" y="1116026"/>
                  <a:pt x="1004467" y="1102923"/>
                </a:cubicBezTo>
                <a:cubicBezTo>
                  <a:pt x="1137829" y="1013669"/>
                  <a:pt x="808112" y="1131614"/>
                  <a:pt x="778064" y="1163142"/>
                </a:cubicBezTo>
                <a:cubicBezTo>
                  <a:pt x="808112" y="1131614"/>
                  <a:pt x="826433" y="1125066"/>
                  <a:pt x="844748" y="1118511"/>
                </a:cubicBezTo>
                <a:cubicBezTo>
                  <a:pt x="881385" y="1105409"/>
                  <a:pt x="1027926" y="1052984"/>
                  <a:pt x="929748" y="1067333"/>
                </a:cubicBezTo>
                <a:cubicBezTo>
                  <a:pt x="819844" y="1106648"/>
                  <a:pt x="723112" y="1182800"/>
                  <a:pt x="649846" y="1209012"/>
                </a:cubicBezTo>
                <a:cubicBezTo>
                  <a:pt x="576572" y="1235218"/>
                  <a:pt x="393395" y="1300745"/>
                  <a:pt x="393395" y="1300745"/>
                </a:cubicBezTo>
                <a:cubicBezTo>
                  <a:pt x="375080" y="1307300"/>
                  <a:pt x="526764" y="1211491"/>
                  <a:pt x="581715" y="1191833"/>
                </a:cubicBezTo>
                <a:cubicBezTo>
                  <a:pt x="563400" y="1198388"/>
                  <a:pt x="545079" y="1204943"/>
                  <a:pt x="545079" y="1204943"/>
                </a:cubicBezTo>
                <a:cubicBezTo>
                  <a:pt x="563400" y="1198388"/>
                  <a:pt x="575126" y="1173422"/>
                  <a:pt x="630078" y="1153757"/>
                </a:cubicBezTo>
                <a:cubicBezTo>
                  <a:pt x="653536" y="1103825"/>
                  <a:pt x="703351" y="1127552"/>
                  <a:pt x="721666" y="1120997"/>
                </a:cubicBezTo>
                <a:cubicBezTo>
                  <a:pt x="758303" y="1107894"/>
                  <a:pt x="909987" y="1012085"/>
                  <a:pt x="800076" y="1051400"/>
                </a:cubicBezTo>
                <a:cubicBezTo>
                  <a:pt x="683584" y="1072304"/>
                  <a:pt x="575126" y="1173422"/>
                  <a:pt x="483537" y="1206182"/>
                </a:cubicBezTo>
                <a:cubicBezTo>
                  <a:pt x="446901" y="1219285"/>
                  <a:pt x="360455" y="1208668"/>
                  <a:pt x="323819" y="1221771"/>
                </a:cubicBezTo>
                <a:cubicBezTo>
                  <a:pt x="213915" y="1261086"/>
                  <a:pt x="25602" y="1370005"/>
                  <a:pt x="158963" y="1280750"/>
                </a:cubicBezTo>
                <a:cubicBezTo>
                  <a:pt x="225648" y="1236120"/>
                  <a:pt x="432283" y="1120653"/>
                  <a:pt x="523872" y="1087892"/>
                </a:cubicBezTo>
                <a:cubicBezTo>
                  <a:pt x="755412" y="984289"/>
                  <a:pt x="890219" y="956837"/>
                  <a:pt x="998677" y="855719"/>
                </a:cubicBezTo>
                <a:cubicBezTo>
                  <a:pt x="1016999" y="849164"/>
                  <a:pt x="1010409" y="830746"/>
                  <a:pt x="1010409" y="830746"/>
                </a:cubicBezTo>
                <a:cubicBezTo>
                  <a:pt x="1077094" y="786122"/>
                  <a:pt x="1168682" y="753355"/>
                  <a:pt x="1205312" y="740252"/>
                </a:cubicBezTo>
                <a:cubicBezTo>
                  <a:pt x="1345270" y="669416"/>
                  <a:pt x="1217045" y="715279"/>
                  <a:pt x="1162093" y="734944"/>
                </a:cubicBezTo>
                <a:cubicBezTo>
                  <a:pt x="1088819" y="761149"/>
                  <a:pt x="850690" y="846335"/>
                  <a:pt x="820643" y="877862"/>
                </a:cubicBezTo>
                <a:cubicBezTo>
                  <a:pt x="765691" y="897520"/>
                  <a:pt x="827232" y="896274"/>
                  <a:pt x="735644" y="929041"/>
                </a:cubicBezTo>
                <a:cubicBezTo>
                  <a:pt x="735644" y="929041"/>
                  <a:pt x="735644" y="929041"/>
                  <a:pt x="740787" y="885657"/>
                </a:cubicBezTo>
                <a:cubicBezTo>
                  <a:pt x="734561" y="882691"/>
                  <a:pt x="723434" y="884075"/>
                  <a:pt x="709490" y="888414"/>
                </a:cubicBezTo>
                <a:lnTo>
                  <a:pt x="663016" y="908167"/>
                </a:lnTo>
                <a:lnTo>
                  <a:pt x="673185" y="903347"/>
                </a:lnTo>
                <a:cubicBezTo>
                  <a:pt x="768223" y="857663"/>
                  <a:pt x="929102" y="776741"/>
                  <a:pt x="819197" y="816060"/>
                </a:cubicBezTo>
                <a:cubicBezTo>
                  <a:pt x="617705" y="888135"/>
                  <a:pt x="502658" y="970842"/>
                  <a:pt x="307755" y="1061336"/>
                </a:cubicBezTo>
                <a:cubicBezTo>
                  <a:pt x="252800" y="1080995"/>
                  <a:pt x="139730" y="1133129"/>
                  <a:pt x="47992" y="1171789"/>
                </a:cubicBezTo>
                <a:lnTo>
                  <a:pt x="0" y="1190862"/>
                </a:lnTo>
                <a:lnTo>
                  <a:pt x="0" y="1135213"/>
                </a:lnTo>
                <a:lnTo>
                  <a:pt x="853" y="1134772"/>
                </a:lnTo>
                <a:cubicBezTo>
                  <a:pt x="56448" y="1109691"/>
                  <a:pt x="111399" y="1090034"/>
                  <a:pt x="111399" y="1090034"/>
                </a:cubicBezTo>
                <a:cubicBezTo>
                  <a:pt x="109954" y="1028231"/>
                  <a:pt x="1496" y="1129349"/>
                  <a:pt x="1496" y="1129349"/>
                </a:cubicBezTo>
                <a:lnTo>
                  <a:pt x="0" y="1129428"/>
                </a:lnTo>
                <a:lnTo>
                  <a:pt x="0" y="1044615"/>
                </a:lnTo>
                <a:lnTo>
                  <a:pt x="22405" y="1036181"/>
                </a:lnTo>
                <a:cubicBezTo>
                  <a:pt x="65085" y="1018316"/>
                  <a:pt x="100073" y="1000607"/>
                  <a:pt x="115097" y="984847"/>
                </a:cubicBezTo>
                <a:cubicBezTo>
                  <a:pt x="163459" y="946771"/>
                  <a:pt x="175192" y="921805"/>
                  <a:pt x="193507" y="915250"/>
                </a:cubicBezTo>
                <a:cubicBezTo>
                  <a:pt x="271917" y="845653"/>
                  <a:pt x="418457" y="793235"/>
                  <a:pt x="521779" y="735502"/>
                </a:cubicBezTo>
                <a:cubicBezTo>
                  <a:pt x="558415" y="722392"/>
                  <a:pt x="881544" y="586028"/>
                  <a:pt x="881544" y="586028"/>
                </a:cubicBezTo>
                <a:cubicBezTo>
                  <a:pt x="893269" y="561062"/>
                  <a:pt x="783366" y="600377"/>
                  <a:pt x="765051" y="606925"/>
                </a:cubicBezTo>
                <a:cubicBezTo>
                  <a:pt x="550177" y="699371"/>
                  <a:pt x="325818" y="830268"/>
                  <a:pt x="103425" y="934169"/>
                </a:cubicBezTo>
                <a:lnTo>
                  <a:pt x="0" y="980204"/>
                </a:lnTo>
                <a:lnTo>
                  <a:pt x="0" y="915305"/>
                </a:lnTo>
                <a:lnTo>
                  <a:pt x="114093" y="855698"/>
                </a:lnTo>
                <a:cubicBezTo>
                  <a:pt x="401819" y="707003"/>
                  <a:pt x="700773" y="557213"/>
                  <a:pt x="951919" y="436210"/>
                </a:cubicBezTo>
                <a:cubicBezTo>
                  <a:pt x="876279" y="426920"/>
                  <a:pt x="816876" y="507242"/>
                  <a:pt x="733026" y="524741"/>
                </a:cubicBezTo>
                <a:lnTo>
                  <a:pt x="695484" y="527949"/>
                </a:lnTo>
                <a:lnTo>
                  <a:pt x="703200" y="525190"/>
                </a:lnTo>
                <a:cubicBezTo>
                  <a:pt x="709210" y="523040"/>
                  <a:pt x="713790" y="521402"/>
                  <a:pt x="713790" y="521402"/>
                </a:cubicBezTo>
                <a:cubicBezTo>
                  <a:pt x="908692" y="430901"/>
                  <a:pt x="615612" y="535744"/>
                  <a:pt x="597297" y="542299"/>
                </a:cubicBezTo>
                <a:cubicBezTo>
                  <a:pt x="524023" y="568512"/>
                  <a:pt x="402394" y="632800"/>
                  <a:pt x="340853" y="634039"/>
                </a:cubicBezTo>
                <a:cubicBezTo>
                  <a:pt x="467625" y="526366"/>
                  <a:pt x="809076" y="383448"/>
                  <a:pt x="937294" y="337578"/>
                </a:cubicBezTo>
                <a:cubicBezTo>
                  <a:pt x="1168834" y="233974"/>
                  <a:pt x="765850" y="378139"/>
                  <a:pt x="765850" y="378139"/>
                </a:cubicBezTo>
                <a:cubicBezTo>
                  <a:pt x="655946" y="417454"/>
                  <a:pt x="637624" y="424010"/>
                  <a:pt x="479358" y="501401"/>
                </a:cubicBezTo>
                <a:cubicBezTo>
                  <a:pt x="332818" y="553819"/>
                  <a:pt x="417817" y="502640"/>
                  <a:pt x="454454" y="489537"/>
                </a:cubicBezTo>
                <a:cubicBezTo>
                  <a:pt x="472769" y="482982"/>
                  <a:pt x="649357" y="399036"/>
                  <a:pt x="569501" y="406838"/>
                </a:cubicBezTo>
                <a:cubicBezTo>
                  <a:pt x="477912" y="439598"/>
                  <a:pt x="362865" y="522297"/>
                  <a:pt x="307907" y="541955"/>
                </a:cubicBezTo>
                <a:cubicBezTo>
                  <a:pt x="234640" y="568167"/>
                  <a:pt x="131319" y="625901"/>
                  <a:pt x="94689" y="639011"/>
                </a:cubicBezTo>
                <a:cubicBezTo>
                  <a:pt x="94689" y="639011"/>
                  <a:pt x="136462" y="582517"/>
                  <a:pt x="143051" y="600935"/>
                </a:cubicBezTo>
                <a:cubicBezTo>
                  <a:pt x="173099" y="569414"/>
                  <a:pt x="99825" y="595619"/>
                  <a:pt x="81510" y="602174"/>
                </a:cubicBezTo>
                <a:cubicBezTo>
                  <a:pt x="72352" y="605451"/>
                  <a:pt x="60148" y="610141"/>
                  <a:pt x="45992" y="615692"/>
                </a:cubicBezTo>
                <a:lnTo>
                  <a:pt x="0" y="633884"/>
                </a:lnTo>
                <a:lnTo>
                  <a:pt x="0" y="482320"/>
                </a:lnTo>
                <a:lnTo>
                  <a:pt x="97303" y="434239"/>
                </a:lnTo>
                <a:cubicBezTo>
                  <a:pt x="139035" y="412818"/>
                  <a:pt x="181213" y="389939"/>
                  <a:pt x="223713" y="364348"/>
                </a:cubicBezTo>
                <a:cubicBezTo>
                  <a:pt x="363664" y="293512"/>
                  <a:pt x="497026" y="204258"/>
                  <a:pt x="655299" y="126866"/>
                </a:cubicBezTo>
                <a:cubicBezTo>
                  <a:pt x="713827" y="95542"/>
                  <a:pt x="776304" y="64429"/>
                  <a:pt x="842022" y="33575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95000"/>
              </a:schemeClr>
            </a:bgClr>
          </a:pattFill>
        </p:spPr>
      </p:pic>
      <p:sp>
        <p:nvSpPr>
          <p:cNvPr id="28675" name="Rectangle 4"/>
          <p:cNvSpPr/>
          <p:nvPr/>
        </p:nvSpPr>
        <p:spPr>
          <a:xfrm>
            <a:off x="6116003" y="5694204"/>
            <a:ext cx="47879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eaLnBrk="0" hangingPunct="0"/>
            <a:br>
              <a:rPr lang="zh-CN" altLang="en-US" dirty="0">
                <a:latin typeface="Verdana" panose="020B0604030504040204" pitchFamily="34" charset="0"/>
              </a:rPr>
            </a:br>
            <a:endParaRPr lang="zh-CN" altLang="en-US" dirty="0">
              <a:latin typeface="Verdana" panose="020B0604030504040204" pitchFamily="34" charset="0"/>
            </a:endParaRPr>
          </a:p>
        </p:txBody>
      </p:sp>
      <p:pic>
        <p:nvPicPr>
          <p:cNvPr id="2867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55" y="2924175"/>
            <a:ext cx="3902075" cy="28403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55" y="260350"/>
            <a:ext cx="3902075" cy="24758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2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8925" y="260350"/>
            <a:ext cx="4578350" cy="31000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1295" y="3360420"/>
            <a:ext cx="5119370" cy="34632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内容占位符 1"/>
          <p:cNvPicPr>
            <a:picLocks noChangeAspect="1"/>
          </p:cNvPicPr>
          <p:nvPr>
            <p:ph idx="1"/>
          </p:nvPr>
        </p:nvPicPr>
        <p:blipFill>
          <a:blip r:embed="rId6"/>
          <a:srcRect b="5251"/>
          <a:stretch>
            <a:fillRect/>
          </a:stretch>
        </p:blipFill>
        <p:spPr>
          <a:xfrm>
            <a:off x="851535" y="3360420"/>
            <a:ext cx="5493385" cy="34778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占位符 1"/>
          <p:cNvPicPr>
            <a:picLocks noGrp="1" noChangeAspect="1"/>
          </p:cNvPicPr>
          <p:nvPr>
            <p:ph type="pic" sz="quarter" idx="13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26" b="25526"/>
          <a:stretch>
            <a:fillRect/>
          </a:stretch>
        </p:blipFill>
        <p:spPr>
          <a:xfrm>
            <a:off x="14605" y="311150"/>
            <a:ext cx="12278995" cy="3167380"/>
          </a:xfrm>
          <a:custGeom>
            <a:avLst/>
            <a:gdLst>
              <a:gd name="connsiteX0" fmla="*/ 8902422 w 11455001"/>
              <a:gd name="connsiteY0" fmla="*/ 2619119 h 3167115"/>
              <a:gd name="connsiteX1" fmla="*/ 8900955 w 11455001"/>
              <a:gd name="connsiteY1" fmla="*/ 2622238 h 3167115"/>
              <a:gd name="connsiteX2" fmla="*/ 8886709 w 11455001"/>
              <a:gd name="connsiteY2" fmla="*/ 2619209 h 3167115"/>
              <a:gd name="connsiteX3" fmla="*/ 2335235 w 11455001"/>
              <a:gd name="connsiteY3" fmla="*/ 2454884 h 3167115"/>
              <a:gd name="connsiteX4" fmla="*/ 2225325 w 11455001"/>
              <a:gd name="connsiteY4" fmla="*/ 2494199 h 3167115"/>
              <a:gd name="connsiteX5" fmla="*/ 2335235 w 11455001"/>
              <a:gd name="connsiteY5" fmla="*/ 2454884 h 3167115"/>
              <a:gd name="connsiteX6" fmla="*/ 1730263 w 11455001"/>
              <a:gd name="connsiteY6" fmla="*/ 1861155 h 3167115"/>
              <a:gd name="connsiteX7" fmla="*/ 1753726 w 11455001"/>
              <a:gd name="connsiteY7" fmla="*/ 1863260 h 3167115"/>
              <a:gd name="connsiteX8" fmla="*/ 1747828 w 11455001"/>
              <a:gd name="connsiteY8" fmla="*/ 1865015 h 3167115"/>
              <a:gd name="connsiteX9" fmla="*/ 1730263 w 11455001"/>
              <a:gd name="connsiteY9" fmla="*/ 1861155 h 3167115"/>
              <a:gd name="connsiteX10" fmla="*/ 10416373 w 11455001"/>
              <a:gd name="connsiteY10" fmla="*/ 1842537 h 3167115"/>
              <a:gd name="connsiteX11" fmla="*/ 10377430 w 11455001"/>
              <a:gd name="connsiteY11" fmla="*/ 1847378 h 3167115"/>
              <a:gd name="connsiteX12" fmla="*/ 10324124 w 11455001"/>
              <a:gd name="connsiteY12" fmla="*/ 1854573 h 3167115"/>
              <a:gd name="connsiteX13" fmla="*/ 10362041 w 11455001"/>
              <a:gd name="connsiteY13" fmla="*/ 1847688 h 3167115"/>
              <a:gd name="connsiteX14" fmla="*/ 10416373 w 11455001"/>
              <a:gd name="connsiteY14" fmla="*/ 1842537 h 3167115"/>
              <a:gd name="connsiteX15" fmla="*/ 660385 w 11455001"/>
              <a:gd name="connsiteY15" fmla="*/ 909415 h 3167115"/>
              <a:gd name="connsiteX16" fmla="*/ 608691 w 11455001"/>
              <a:gd name="connsiteY16" fmla="*/ 938751 h 3167115"/>
              <a:gd name="connsiteX17" fmla="*/ 564199 w 11455001"/>
              <a:gd name="connsiteY17" fmla="*/ 969596 h 3167115"/>
              <a:gd name="connsiteX18" fmla="*/ 350974 w 11455001"/>
              <a:gd name="connsiteY18" fmla="*/ 1066651 h 3167115"/>
              <a:gd name="connsiteX19" fmla="*/ 612561 w 11455001"/>
              <a:gd name="connsiteY19" fmla="*/ 931527 h 3167115"/>
              <a:gd name="connsiteX20" fmla="*/ 632711 w 11455001"/>
              <a:gd name="connsiteY20" fmla="*/ 922533 h 3167115"/>
              <a:gd name="connsiteX21" fmla="*/ 663016 w 11455001"/>
              <a:gd name="connsiteY21" fmla="*/ 908167 h 3167115"/>
              <a:gd name="connsiteX22" fmla="*/ 660385 w 11455001"/>
              <a:gd name="connsiteY22" fmla="*/ 909415 h 3167115"/>
              <a:gd name="connsiteX23" fmla="*/ 661290 w 11455001"/>
              <a:gd name="connsiteY23" fmla="*/ 908901 h 3167115"/>
              <a:gd name="connsiteX24" fmla="*/ 340853 w 11455001"/>
              <a:gd name="connsiteY24" fmla="*/ 634039 h 3167115"/>
              <a:gd name="connsiteX25" fmla="*/ 340853 w 11455001"/>
              <a:gd name="connsiteY25" fmla="*/ 634039 h 3167115"/>
              <a:gd name="connsiteX26" fmla="*/ 695484 w 11455001"/>
              <a:gd name="connsiteY26" fmla="*/ 527949 h 3167115"/>
              <a:gd name="connsiteX27" fmla="*/ 684025 w 11455001"/>
              <a:gd name="connsiteY27" fmla="*/ 532048 h 3167115"/>
              <a:gd name="connsiteX28" fmla="*/ 695475 w 11455001"/>
              <a:gd name="connsiteY28" fmla="*/ 527950 h 3167115"/>
              <a:gd name="connsiteX29" fmla="*/ 9320319 w 11455001"/>
              <a:gd name="connsiteY29" fmla="*/ 415701 h 3167115"/>
              <a:gd name="connsiteX30" fmla="*/ 9275992 w 11455001"/>
              <a:gd name="connsiteY30" fmla="*/ 428960 h 3167115"/>
              <a:gd name="connsiteX31" fmla="*/ 9355848 w 11455001"/>
              <a:gd name="connsiteY31" fmla="*/ 421166 h 3167115"/>
              <a:gd name="connsiteX32" fmla="*/ 9320319 w 11455001"/>
              <a:gd name="connsiteY32" fmla="*/ 415701 h 3167115"/>
              <a:gd name="connsiteX33" fmla="*/ 917487 w 11455001"/>
              <a:gd name="connsiteY33" fmla="*/ 0 h 3167115"/>
              <a:gd name="connsiteX34" fmla="*/ 11299954 w 11455001"/>
              <a:gd name="connsiteY34" fmla="*/ 0 h 3167115"/>
              <a:gd name="connsiteX35" fmla="*/ 11149607 w 11455001"/>
              <a:gd name="connsiteY35" fmla="*/ 49530 h 3167115"/>
              <a:gd name="connsiteX36" fmla="*/ 9577107 w 11455001"/>
              <a:gd name="connsiteY36" fmla="*/ 404331 h 3167115"/>
              <a:gd name="connsiteX37" fmla="*/ 11293364 w 11455001"/>
              <a:gd name="connsiteY37" fmla="*/ 82614 h 3167115"/>
              <a:gd name="connsiteX38" fmla="*/ 11455001 w 11455001"/>
              <a:gd name="connsiteY38" fmla="*/ 37256 h 3167115"/>
              <a:gd name="connsiteX39" fmla="*/ 11455001 w 11455001"/>
              <a:gd name="connsiteY39" fmla="*/ 145511 h 3167115"/>
              <a:gd name="connsiteX40" fmla="*/ 11320816 w 11455001"/>
              <a:gd name="connsiteY40" fmla="*/ 196016 h 3167115"/>
              <a:gd name="connsiteX41" fmla="*/ 11158246 w 11455001"/>
              <a:gd name="connsiteY41" fmla="*/ 254169 h 3167115"/>
              <a:gd name="connsiteX42" fmla="*/ 11119323 w 11455001"/>
              <a:gd name="connsiteY42" fmla="*/ 268091 h 3167115"/>
              <a:gd name="connsiteX43" fmla="*/ 11119317 w 11455001"/>
              <a:gd name="connsiteY43" fmla="*/ 268091 h 3167115"/>
              <a:gd name="connsiteX44" fmla="*/ 11105050 w 11455001"/>
              <a:gd name="connsiteY44" fmla="*/ 273196 h 3167115"/>
              <a:gd name="connsiteX45" fmla="*/ 11101862 w 11455001"/>
              <a:gd name="connsiteY45" fmla="*/ 274336 h 3167115"/>
              <a:gd name="connsiteX46" fmla="*/ 11098676 w 11455001"/>
              <a:gd name="connsiteY46" fmla="*/ 275477 h 3167115"/>
              <a:gd name="connsiteX47" fmla="*/ 11105050 w 11455001"/>
              <a:gd name="connsiteY47" fmla="*/ 273196 h 3167115"/>
              <a:gd name="connsiteX48" fmla="*/ 11119323 w 11455001"/>
              <a:gd name="connsiteY48" fmla="*/ 268091 h 3167115"/>
              <a:gd name="connsiteX49" fmla="*/ 11388478 w 11455001"/>
              <a:gd name="connsiteY49" fmla="*/ 226339 h 3167115"/>
              <a:gd name="connsiteX50" fmla="*/ 11455001 w 11455001"/>
              <a:gd name="connsiteY50" fmla="*/ 205987 h 3167115"/>
              <a:gd name="connsiteX51" fmla="*/ 11455001 w 11455001"/>
              <a:gd name="connsiteY51" fmla="*/ 220821 h 3167115"/>
              <a:gd name="connsiteX52" fmla="*/ 11355962 w 11455001"/>
              <a:gd name="connsiteY52" fmla="*/ 250950 h 3167115"/>
              <a:gd name="connsiteX53" fmla="*/ 10942736 w 11455001"/>
              <a:gd name="connsiteY53" fmla="*/ 352037 h 3167115"/>
              <a:gd name="connsiteX54" fmla="*/ 8037783 w 11455001"/>
              <a:gd name="connsiteY54" fmla="*/ 664176 h 3167115"/>
              <a:gd name="connsiteX55" fmla="*/ 8006290 w 11455001"/>
              <a:gd name="connsiteY55" fmla="*/ 633895 h 3167115"/>
              <a:gd name="connsiteX56" fmla="*/ 8037783 w 11455001"/>
              <a:gd name="connsiteY56" fmla="*/ 664176 h 3167115"/>
              <a:gd name="connsiteX57" fmla="*/ 9988774 w 11455001"/>
              <a:gd name="connsiteY57" fmla="*/ 630982 h 3167115"/>
              <a:gd name="connsiteX58" fmla="*/ 10221760 w 11455001"/>
              <a:gd name="connsiteY58" fmla="*/ 589182 h 3167115"/>
              <a:gd name="connsiteX59" fmla="*/ 10210027 w 11455001"/>
              <a:gd name="connsiteY59" fmla="*/ 614148 h 3167115"/>
              <a:gd name="connsiteX60" fmla="*/ 10449602 w 11455001"/>
              <a:gd name="connsiteY60" fmla="*/ 590765 h 3167115"/>
              <a:gd name="connsiteX61" fmla="*/ 10584416 w 11455001"/>
              <a:gd name="connsiteY61" fmla="*/ 563313 h 3167115"/>
              <a:gd name="connsiteX62" fmla="*/ 10481095 w 11455001"/>
              <a:gd name="connsiteY62" fmla="*/ 621047 h 3167115"/>
              <a:gd name="connsiteX63" fmla="*/ 9935268 w 11455001"/>
              <a:gd name="connsiteY63" fmla="*/ 712443 h 3167115"/>
              <a:gd name="connsiteX64" fmla="*/ 8423100 w 11455001"/>
              <a:gd name="connsiteY64" fmla="*/ 817161 h 3167115"/>
              <a:gd name="connsiteX65" fmla="*/ 8768888 w 11455001"/>
              <a:gd name="connsiteY65" fmla="*/ 859644 h 3167115"/>
              <a:gd name="connsiteX66" fmla="*/ 10336001 w 11455001"/>
              <a:gd name="connsiteY66" fmla="*/ 735267 h 3167115"/>
              <a:gd name="connsiteX67" fmla="*/ 9735222 w 11455001"/>
              <a:gd name="connsiteY67" fmla="*/ 846321 h 3167115"/>
              <a:gd name="connsiteX68" fmla="*/ 9563771 w 11455001"/>
              <a:gd name="connsiteY68" fmla="*/ 886882 h 3167115"/>
              <a:gd name="connsiteX69" fmla="*/ 9741804 w 11455001"/>
              <a:gd name="connsiteY69" fmla="*/ 864739 h 3167115"/>
              <a:gd name="connsiteX70" fmla="*/ 9993112 w 11455001"/>
              <a:gd name="connsiteY70" fmla="*/ 816383 h 3167115"/>
              <a:gd name="connsiteX71" fmla="*/ 9848017 w 11455001"/>
              <a:gd name="connsiteY71" fmla="*/ 930611 h 3167115"/>
              <a:gd name="connsiteX72" fmla="*/ 10160866 w 11455001"/>
              <a:gd name="connsiteY72" fmla="*/ 881009 h 3167115"/>
              <a:gd name="connsiteX73" fmla="*/ 8994478 w 11455001"/>
              <a:gd name="connsiteY73" fmla="*/ 1028217 h 3167115"/>
              <a:gd name="connsiteX74" fmla="*/ 9984278 w 11455001"/>
              <a:gd name="connsiteY74" fmla="*/ 964955 h 3167115"/>
              <a:gd name="connsiteX75" fmla="*/ 10511790 w 11455001"/>
              <a:gd name="connsiteY75" fmla="*/ 880114 h 3167115"/>
              <a:gd name="connsiteX76" fmla="*/ 11032720 w 11455001"/>
              <a:gd name="connsiteY76" fmla="*/ 776855 h 3167115"/>
              <a:gd name="connsiteX77" fmla="*/ 10984350 w 11455001"/>
              <a:gd name="connsiteY77" fmla="*/ 814924 h 3167115"/>
              <a:gd name="connsiteX78" fmla="*/ 10782858 w 11455001"/>
              <a:gd name="connsiteY78" fmla="*/ 887006 h 3167115"/>
              <a:gd name="connsiteX79" fmla="*/ 10060436 w 11455001"/>
              <a:gd name="connsiteY79" fmla="*/ 1062348 h 3167115"/>
              <a:gd name="connsiteX80" fmla="*/ 9888992 w 11455001"/>
              <a:gd name="connsiteY80" fmla="*/ 1102909 h 3167115"/>
              <a:gd name="connsiteX81" fmla="*/ 10091930 w 11455001"/>
              <a:gd name="connsiteY81" fmla="*/ 1092629 h 3167115"/>
              <a:gd name="connsiteX82" fmla="*/ 9872123 w 11455001"/>
              <a:gd name="connsiteY82" fmla="*/ 1171260 h 3167115"/>
              <a:gd name="connsiteX83" fmla="*/ 9639137 w 11455001"/>
              <a:gd name="connsiteY83" fmla="*/ 1213061 h 3167115"/>
              <a:gd name="connsiteX84" fmla="*/ 10186410 w 11455001"/>
              <a:gd name="connsiteY84" fmla="*/ 1183468 h 3167115"/>
              <a:gd name="connsiteX85" fmla="*/ 10119733 w 11455001"/>
              <a:gd name="connsiteY85" fmla="*/ 1228091 h 3167115"/>
              <a:gd name="connsiteX86" fmla="*/ 9715296 w 11455001"/>
              <a:gd name="connsiteY86" fmla="*/ 1310454 h 3167115"/>
              <a:gd name="connsiteX87" fmla="*/ 9555584 w 11455001"/>
              <a:gd name="connsiteY87" fmla="*/ 1326042 h 3167115"/>
              <a:gd name="connsiteX88" fmla="*/ 9765111 w 11455001"/>
              <a:gd name="connsiteY88" fmla="*/ 1334180 h 3167115"/>
              <a:gd name="connsiteX89" fmla="*/ 10066227 w 11455001"/>
              <a:gd name="connsiteY89" fmla="*/ 1309552 h 3167115"/>
              <a:gd name="connsiteX90" fmla="*/ 10415705 w 11455001"/>
              <a:gd name="connsiteY90" fmla="*/ 1246854 h 3167115"/>
              <a:gd name="connsiteX91" fmla="*/ 10325563 w 11455001"/>
              <a:gd name="connsiteY91" fmla="*/ 1341417 h 3167115"/>
              <a:gd name="connsiteX92" fmla="*/ 10380515 w 11455001"/>
              <a:gd name="connsiteY92" fmla="*/ 1321759 h 3167115"/>
              <a:gd name="connsiteX93" fmla="*/ 10179022 w 11455001"/>
              <a:gd name="connsiteY93" fmla="*/ 1393842 h 3167115"/>
              <a:gd name="connsiteX94" fmla="*/ 10228838 w 11455001"/>
              <a:gd name="connsiteY94" fmla="*/ 1417569 h 3167115"/>
              <a:gd name="connsiteX95" fmla="*/ 9861038 w 11455001"/>
              <a:gd name="connsiteY95" fmla="*/ 1486821 h 3167115"/>
              <a:gd name="connsiteX96" fmla="*/ 9737955 w 11455001"/>
              <a:gd name="connsiteY96" fmla="*/ 1489307 h 3167115"/>
              <a:gd name="connsiteX97" fmla="*/ 9861038 w 11455001"/>
              <a:gd name="connsiteY97" fmla="*/ 1486821 h 3167115"/>
              <a:gd name="connsiteX98" fmla="*/ 10333598 w 11455001"/>
              <a:gd name="connsiteY98" fmla="*/ 1421631 h 3167115"/>
              <a:gd name="connsiteX99" fmla="*/ 9162074 w 11455001"/>
              <a:gd name="connsiteY99" fmla="*/ 1612223 h 3167115"/>
              <a:gd name="connsiteX100" fmla="*/ 8280739 w 11455001"/>
              <a:gd name="connsiteY100" fmla="*/ 1574361 h 3167115"/>
              <a:gd name="connsiteX101" fmla="*/ 7050724 w 11455001"/>
              <a:gd name="connsiteY101" fmla="*/ 1370418 h 3167115"/>
              <a:gd name="connsiteX102" fmla="*/ 6648546 w 11455001"/>
              <a:gd name="connsiteY102" fmla="*/ 1285790 h 3167115"/>
              <a:gd name="connsiteX103" fmla="*/ 6673450 w 11455001"/>
              <a:gd name="connsiteY103" fmla="*/ 1297654 h 3167115"/>
              <a:gd name="connsiteX104" fmla="*/ 7014094 w 11455001"/>
              <a:gd name="connsiteY104" fmla="*/ 1383521 h 3167115"/>
              <a:gd name="connsiteX105" fmla="*/ 8245555 w 11455001"/>
              <a:gd name="connsiteY105" fmla="*/ 1649273 h 3167115"/>
              <a:gd name="connsiteX106" fmla="*/ 9908601 w 11455001"/>
              <a:gd name="connsiteY106" fmla="*/ 1677538 h 3167115"/>
              <a:gd name="connsiteX107" fmla="*/ 10043409 w 11455001"/>
              <a:gd name="connsiteY107" fmla="*/ 1650079 h 3167115"/>
              <a:gd name="connsiteX108" fmla="*/ 10031683 w 11455001"/>
              <a:gd name="connsiteY108" fmla="*/ 1675052 h 3167115"/>
              <a:gd name="connsiteX109" fmla="*/ 10351114 w 11455001"/>
              <a:gd name="connsiteY109" fmla="*/ 1643868 h 3167115"/>
              <a:gd name="connsiteX110" fmla="*/ 8931980 w 11455001"/>
              <a:gd name="connsiteY110" fmla="*/ 1777623 h 3167115"/>
              <a:gd name="connsiteX111" fmla="*/ 8913665 w 11455001"/>
              <a:gd name="connsiteY111" fmla="*/ 1784177 h 3167115"/>
              <a:gd name="connsiteX112" fmla="*/ 8870439 w 11455001"/>
              <a:gd name="connsiteY112" fmla="*/ 1778869 h 3167115"/>
              <a:gd name="connsiteX113" fmla="*/ 8913665 w 11455001"/>
              <a:gd name="connsiteY113" fmla="*/ 1784177 h 3167115"/>
              <a:gd name="connsiteX114" fmla="*/ 8931980 w 11455001"/>
              <a:gd name="connsiteY114" fmla="*/ 1777623 h 3167115"/>
              <a:gd name="connsiteX115" fmla="*/ 9628692 w 11455001"/>
              <a:gd name="connsiteY115" fmla="*/ 1819210 h 3167115"/>
              <a:gd name="connsiteX116" fmla="*/ 9703412 w 11455001"/>
              <a:gd name="connsiteY116" fmla="*/ 1854800 h 3167115"/>
              <a:gd name="connsiteX117" fmla="*/ 9224262 w 11455001"/>
              <a:gd name="connsiteY117" fmla="*/ 1901572 h 3167115"/>
              <a:gd name="connsiteX118" fmla="*/ 9192769 w 11455001"/>
              <a:gd name="connsiteY118" fmla="*/ 1871291 h 3167115"/>
              <a:gd name="connsiteX119" fmla="*/ 9168038 w 11455001"/>
              <a:gd name="connsiteY119" fmla="*/ 1880138 h 3167115"/>
              <a:gd name="connsiteX120" fmla="*/ 9137817 w 11455001"/>
              <a:gd name="connsiteY120" fmla="*/ 1890948 h 3167115"/>
              <a:gd name="connsiteX121" fmla="*/ 9158422 w 11455001"/>
              <a:gd name="connsiteY121" fmla="*/ 1883577 h 3167115"/>
              <a:gd name="connsiteX122" fmla="*/ 9168038 w 11455001"/>
              <a:gd name="connsiteY122" fmla="*/ 1880138 h 3167115"/>
              <a:gd name="connsiteX123" fmla="*/ 9179029 w 11455001"/>
              <a:gd name="connsiteY123" fmla="*/ 1876206 h 3167115"/>
              <a:gd name="connsiteX124" fmla="*/ 9192769 w 11455001"/>
              <a:gd name="connsiteY124" fmla="*/ 1871291 h 3167115"/>
              <a:gd name="connsiteX125" fmla="*/ 9224262 w 11455001"/>
              <a:gd name="connsiteY125" fmla="*/ 1901572 h 3167115"/>
              <a:gd name="connsiteX126" fmla="*/ 9538550 w 11455001"/>
              <a:gd name="connsiteY126" fmla="*/ 1913773 h 3167115"/>
              <a:gd name="connsiteX127" fmla="*/ 9894624 w 11455001"/>
              <a:gd name="connsiteY127" fmla="*/ 1869493 h 3167115"/>
              <a:gd name="connsiteX128" fmla="*/ 9729762 w 11455001"/>
              <a:gd name="connsiteY128" fmla="*/ 1928466 h 3167115"/>
              <a:gd name="connsiteX129" fmla="*/ 10245548 w 11455001"/>
              <a:gd name="connsiteY129" fmla="*/ 1868591 h 3167115"/>
              <a:gd name="connsiteX130" fmla="*/ 10301664 w 11455001"/>
              <a:gd name="connsiteY130" fmla="*/ 1857603 h 3167115"/>
              <a:gd name="connsiteX131" fmla="*/ 10324124 w 11455001"/>
              <a:gd name="connsiteY131" fmla="*/ 1854573 h 3167115"/>
              <a:gd name="connsiteX132" fmla="*/ 9772706 w 11455001"/>
              <a:gd name="connsiteY132" fmla="*/ 1954651 h 3167115"/>
              <a:gd name="connsiteX133" fmla="*/ 9232297 w 11455001"/>
              <a:gd name="connsiteY133" fmla="*/ 1981786 h 3167115"/>
              <a:gd name="connsiteX134" fmla="*/ 9090893 w 11455001"/>
              <a:gd name="connsiteY134" fmla="*/ 1990827 h 3167115"/>
              <a:gd name="connsiteX135" fmla="*/ 9571496 w 11455001"/>
              <a:gd name="connsiteY135" fmla="*/ 2005857 h 3167115"/>
              <a:gd name="connsiteX136" fmla="*/ 9135565 w 11455001"/>
              <a:gd name="connsiteY136" fmla="*/ 2057938 h 3167115"/>
              <a:gd name="connsiteX137" fmla="*/ 9388319 w 11455001"/>
              <a:gd name="connsiteY137" fmla="*/ 2071385 h 3167115"/>
              <a:gd name="connsiteX138" fmla="*/ 9167059 w 11455001"/>
              <a:gd name="connsiteY138" fmla="*/ 2088220 h 3167115"/>
              <a:gd name="connsiteX139" fmla="*/ 9057155 w 11455001"/>
              <a:gd name="connsiteY139" fmla="*/ 2127535 h 3167115"/>
              <a:gd name="connsiteX140" fmla="*/ 8884265 w 11455001"/>
              <a:gd name="connsiteY140" fmla="*/ 2106294 h 3167115"/>
              <a:gd name="connsiteX141" fmla="*/ 8995614 w 11455001"/>
              <a:gd name="connsiteY141" fmla="*/ 2128774 h 3167115"/>
              <a:gd name="connsiteX142" fmla="*/ 8947252 w 11455001"/>
              <a:gd name="connsiteY142" fmla="*/ 2166850 h 3167115"/>
              <a:gd name="connsiteX143" fmla="*/ 9692326 w 11455001"/>
              <a:gd name="connsiteY143" fmla="*/ 2170361 h 3167115"/>
              <a:gd name="connsiteX144" fmla="*/ 10386147 w 11455001"/>
              <a:gd name="connsiteY144" fmla="*/ 2088343 h 3167115"/>
              <a:gd name="connsiteX145" fmla="*/ 10472592 w 11455001"/>
              <a:gd name="connsiteY145" fmla="*/ 2098961 h 3167115"/>
              <a:gd name="connsiteX146" fmla="*/ 9633677 w 11455001"/>
              <a:gd name="connsiteY146" fmla="*/ 2295206 h 3167115"/>
              <a:gd name="connsiteX147" fmla="*/ 9597040 w 11455001"/>
              <a:gd name="connsiteY147" fmla="*/ 2308309 h 3167115"/>
              <a:gd name="connsiteX148" fmla="*/ 9369198 w 11455001"/>
              <a:gd name="connsiteY148" fmla="*/ 2306725 h 3167115"/>
              <a:gd name="connsiteX149" fmla="*/ 9265877 w 11455001"/>
              <a:gd name="connsiteY149" fmla="*/ 2364459 h 3167115"/>
              <a:gd name="connsiteX150" fmla="*/ 9783109 w 11455001"/>
              <a:gd name="connsiteY150" fmla="*/ 2366387 h 3167115"/>
              <a:gd name="connsiteX151" fmla="*/ 9520076 w 11455001"/>
              <a:gd name="connsiteY151" fmla="*/ 2439708 h 3167115"/>
              <a:gd name="connsiteX152" fmla="*/ 9372090 w 11455001"/>
              <a:gd name="connsiteY152" fmla="*/ 2430331 h 3167115"/>
              <a:gd name="connsiteX153" fmla="*/ 9194056 w 11455001"/>
              <a:gd name="connsiteY153" fmla="*/ 2452474 h 3167115"/>
              <a:gd name="connsiteX154" fmla="*/ 9446810 w 11455001"/>
              <a:gd name="connsiteY154" fmla="*/ 2465921 h 3167115"/>
              <a:gd name="connsiteX155" fmla="*/ 9614557 w 11455001"/>
              <a:gd name="connsiteY155" fmla="*/ 2530546 h 3167115"/>
              <a:gd name="connsiteX156" fmla="*/ 9325173 w 11455001"/>
              <a:gd name="connsiteY156" fmla="*/ 2530202 h 3167115"/>
              <a:gd name="connsiteX157" fmla="*/ 8432106 w 11455001"/>
              <a:gd name="connsiteY157" fmla="*/ 2517313 h 3167115"/>
              <a:gd name="connsiteX158" fmla="*/ 6266610 w 11455001"/>
              <a:gd name="connsiteY158" fmla="*/ 2066379 h 3167115"/>
              <a:gd name="connsiteX159" fmla="*/ 5174302 w 11455001"/>
              <a:gd name="connsiteY159" fmla="*/ 1958583 h 3167115"/>
              <a:gd name="connsiteX160" fmla="*/ 5192617 w 11455001"/>
              <a:gd name="connsiteY160" fmla="*/ 1952028 h 3167115"/>
              <a:gd name="connsiteX161" fmla="*/ 5007993 w 11455001"/>
              <a:gd name="connsiteY161" fmla="*/ 1955753 h 3167115"/>
              <a:gd name="connsiteX162" fmla="*/ 4437256 w 11455001"/>
              <a:gd name="connsiteY162" fmla="*/ 2035292 h 3167115"/>
              <a:gd name="connsiteX163" fmla="*/ 4375714 w 11455001"/>
              <a:gd name="connsiteY163" fmla="*/ 2036531 h 3167115"/>
              <a:gd name="connsiteX164" fmla="*/ 4375714 w 11455001"/>
              <a:gd name="connsiteY164" fmla="*/ 2036531 h 3167115"/>
              <a:gd name="connsiteX165" fmla="*/ 4437256 w 11455001"/>
              <a:gd name="connsiteY165" fmla="*/ 2035292 h 3167115"/>
              <a:gd name="connsiteX166" fmla="*/ 4953042 w 11455001"/>
              <a:gd name="connsiteY166" fmla="*/ 1975417 h 3167115"/>
              <a:gd name="connsiteX167" fmla="*/ 4916405 w 11455001"/>
              <a:gd name="connsiteY167" fmla="*/ 1988520 h 3167115"/>
              <a:gd name="connsiteX168" fmla="*/ 5180891 w 11455001"/>
              <a:gd name="connsiteY168" fmla="*/ 1977001 h 3167115"/>
              <a:gd name="connsiteX169" fmla="*/ 7914874 w 11455001"/>
              <a:gd name="connsiteY169" fmla="*/ 2515392 h 3167115"/>
              <a:gd name="connsiteX170" fmla="*/ 8815976 w 11455001"/>
              <a:gd name="connsiteY170" fmla="*/ 2608495 h 3167115"/>
              <a:gd name="connsiteX171" fmla="*/ 8850293 w 11455001"/>
              <a:gd name="connsiteY171" fmla="*/ 2611477 h 3167115"/>
              <a:gd name="connsiteX172" fmla="*/ 8886709 w 11455001"/>
              <a:gd name="connsiteY172" fmla="*/ 2619209 h 3167115"/>
              <a:gd name="connsiteX173" fmla="*/ 8629246 w 11455001"/>
              <a:gd name="connsiteY173" fmla="*/ 2620765 h 3167115"/>
              <a:gd name="connsiteX174" fmla="*/ 8398368 w 11455001"/>
              <a:gd name="connsiteY174" fmla="*/ 2654021 h 3167115"/>
              <a:gd name="connsiteX175" fmla="*/ 8961711 w 11455001"/>
              <a:gd name="connsiteY175" fmla="*/ 2784863 h 3167115"/>
              <a:gd name="connsiteX176" fmla="*/ 9122876 w 11455001"/>
              <a:gd name="connsiteY176" fmla="*/ 2831077 h 3167115"/>
              <a:gd name="connsiteX177" fmla="*/ 8612233 w 11455001"/>
              <a:gd name="connsiteY177" fmla="*/ 2847561 h 3167115"/>
              <a:gd name="connsiteX178" fmla="*/ 8612233 w 11455001"/>
              <a:gd name="connsiteY178" fmla="*/ 2847561 h 3167115"/>
              <a:gd name="connsiteX179" fmla="*/ 8791712 w 11455001"/>
              <a:gd name="connsiteY179" fmla="*/ 2887220 h 3167115"/>
              <a:gd name="connsiteX180" fmla="*/ 8613679 w 11455001"/>
              <a:gd name="connsiteY180" fmla="*/ 2909363 h 3167115"/>
              <a:gd name="connsiteX181" fmla="*/ 8738207 w 11455001"/>
              <a:gd name="connsiteY181" fmla="*/ 2968680 h 3167115"/>
              <a:gd name="connsiteX182" fmla="*/ 8683255 w 11455001"/>
              <a:gd name="connsiteY182" fmla="*/ 2988338 h 3167115"/>
              <a:gd name="connsiteX183" fmla="*/ 8837830 w 11455001"/>
              <a:gd name="connsiteY183" fmla="*/ 3016134 h 3167115"/>
              <a:gd name="connsiteX184" fmla="*/ 8696433 w 11455001"/>
              <a:gd name="connsiteY184" fmla="*/ 3025174 h 3167115"/>
              <a:gd name="connsiteX185" fmla="*/ 8536714 w 11455001"/>
              <a:gd name="connsiteY185" fmla="*/ 3040763 h 3167115"/>
              <a:gd name="connsiteX186" fmla="*/ 8425365 w 11455001"/>
              <a:gd name="connsiteY186" fmla="*/ 3018275 h 3167115"/>
              <a:gd name="connsiteX187" fmla="*/ 8333776 w 11455001"/>
              <a:gd name="connsiteY187" fmla="*/ 3051042 h 3167115"/>
              <a:gd name="connsiteX188" fmla="*/ 7981400 w 11455001"/>
              <a:gd name="connsiteY188" fmla="*/ 2990142 h 3167115"/>
              <a:gd name="connsiteX189" fmla="*/ 7597536 w 11455001"/>
              <a:gd name="connsiteY189" fmla="*/ 2898959 h 3167115"/>
              <a:gd name="connsiteX190" fmla="*/ 5586609 w 11455001"/>
              <a:gd name="connsiteY190" fmla="*/ 2475822 h 3167115"/>
              <a:gd name="connsiteX191" fmla="*/ 5119191 w 11455001"/>
              <a:gd name="connsiteY191" fmla="*/ 2497621 h 3167115"/>
              <a:gd name="connsiteX192" fmla="*/ 4848124 w 11455001"/>
              <a:gd name="connsiteY192" fmla="*/ 2490722 h 3167115"/>
              <a:gd name="connsiteX193" fmla="*/ 4308878 w 11455001"/>
              <a:gd name="connsiteY193" fmla="*/ 2600536 h 3167115"/>
              <a:gd name="connsiteX194" fmla="*/ 4210701 w 11455001"/>
              <a:gd name="connsiteY194" fmla="*/ 2614885 h 3167115"/>
              <a:gd name="connsiteX195" fmla="*/ 4222434 w 11455001"/>
              <a:gd name="connsiteY195" fmla="*/ 2589919 h 3167115"/>
              <a:gd name="connsiteX196" fmla="*/ 3756455 w 11455001"/>
              <a:gd name="connsiteY196" fmla="*/ 2673520 h 3167115"/>
              <a:gd name="connsiteX197" fmla="*/ 3498566 w 11455001"/>
              <a:gd name="connsiteY197" fmla="*/ 2703458 h 3167115"/>
              <a:gd name="connsiteX198" fmla="*/ 3370340 w 11455001"/>
              <a:gd name="connsiteY198" fmla="*/ 2749328 h 3167115"/>
              <a:gd name="connsiteX199" fmla="*/ 3382073 w 11455001"/>
              <a:gd name="connsiteY199" fmla="*/ 2724355 h 3167115"/>
              <a:gd name="connsiteX200" fmla="*/ 3418710 w 11455001"/>
              <a:gd name="connsiteY200" fmla="*/ 2711252 h 3167115"/>
              <a:gd name="connsiteX201" fmla="*/ 3382073 w 11455001"/>
              <a:gd name="connsiteY201" fmla="*/ 2724355 h 3167115"/>
              <a:gd name="connsiteX202" fmla="*/ 3350579 w 11455001"/>
              <a:gd name="connsiteY202" fmla="*/ 2694080 h 3167115"/>
              <a:gd name="connsiteX203" fmla="*/ 2995958 w 11455001"/>
              <a:gd name="connsiteY203" fmla="*/ 2800162 h 3167115"/>
              <a:gd name="connsiteX204" fmla="*/ 2061757 w 11455001"/>
              <a:gd name="connsiteY204" fmla="*/ 3134355 h 3167115"/>
              <a:gd name="connsiteX205" fmla="*/ 1970168 w 11455001"/>
              <a:gd name="connsiteY205" fmla="*/ 3167115 h 3167115"/>
              <a:gd name="connsiteX206" fmla="*/ 2048585 w 11455001"/>
              <a:gd name="connsiteY206" fmla="*/ 3097525 h 3167115"/>
              <a:gd name="connsiteX207" fmla="*/ 2481617 w 11455001"/>
              <a:gd name="connsiteY207" fmla="*/ 2921839 h 3167115"/>
              <a:gd name="connsiteX208" fmla="*/ 3165956 w 11455001"/>
              <a:gd name="connsiteY208" fmla="*/ 2697805 h 3167115"/>
              <a:gd name="connsiteX209" fmla="*/ 3343894 w 11455001"/>
              <a:gd name="connsiteY209" fmla="*/ 2642909 h 3167115"/>
              <a:gd name="connsiteX210" fmla="*/ 3369110 w 11455001"/>
              <a:gd name="connsiteY210" fmla="*/ 2628610 h 3167115"/>
              <a:gd name="connsiteX211" fmla="*/ 3376066 w 11455001"/>
              <a:gd name="connsiteY211" fmla="*/ 2628155 h 3167115"/>
              <a:gd name="connsiteX212" fmla="*/ 3385763 w 11455001"/>
              <a:gd name="connsiteY212" fmla="*/ 2619167 h 3167115"/>
              <a:gd name="connsiteX213" fmla="*/ 3369110 w 11455001"/>
              <a:gd name="connsiteY213" fmla="*/ 2628610 h 3167115"/>
              <a:gd name="connsiteX214" fmla="*/ 3348306 w 11455001"/>
              <a:gd name="connsiteY214" fmla="*/ 2629971 h 3167115"/>
              <a:gd name="connsiteX215" fmla="*/ 3305907 w 11455001"/>
              <a:gd name="connsiteY215" fmla="*/ 2626962 h 3167115"/>
              <a:gd name="connsiteX216" fmla="*/ 3036285 w 11455001"/>
              <a:gd name="connsiteY216" fmla="*/ 2681872 h 3167115"/>
              <a:gd name="connsiteX217" fmla="*/ 2828204 w 11455001"/>
              <a:gd name="connsiteY217" fmla="*/ 2735536 h 3167115"/>
              <a:gd name="connsiteX218" fmla="*/ 2516808 w 11455001"/>
              <a:gd name="connsiteY218" fmla="*/ 2846934 h 3167115"/>
              <a:gd name="connsiteX219" fmla="*/ 2345357 w 11455001"/>
              <a:gd name="connsiteY219" fmla="*/ 2887489 h 3167115"/>
              <a:gd name="connsiteX220" fmla="*/ 2748348 w 11455001"/>
              <a:gd name="connsiteY220" fmla="*/ 2743330 h 3167115"/>
              <a:gd name="connsiteX221" fmla="*/ 2778395 w 11455001"/>
              <a:gd name="connsiteY221" fmla="*/ 2711809 h 3167115"/>
              <a:gd name="connsiteX222" fmla="*/ 2936661 w 11455001"/>
              <a:gd name="connsiteY222" fmla="*/ 2634418 h 3167115"/>
              <a:gd name="connsiteX223" fmla="*/ 3039982 w 11455001"/>
              <a:gd name="connsiteY223" fmla="*/ 2576685 h 3167115"/>
              <a:gd name="connsiteX224" fmla="*/ 3149886 w 11455001"/>
              <a:gd name="connsiteY224" fmla="*/ 2537370 h 3167115"/>
              <a:gd name="connsiteX225" fmla="*/ 3123536 w 11455001"/>
              <a:gd name="connsiteY225" fmla="*/ 2463704 h 3167115"/>
              <a:gd name="connsiteX226" fmla="*/ 3594650 w 11455001"/>
              <a:gd name="connsiteY226" fmla="*/ 2336718 h 3167115"/>
              <a:gd name="connsiteX227" fmla="*/ 3673060 w 11455001"/>
              <a:gd name="connsiteY227" fmla="*/ 2267121 h 3167115"/>
              <a:gd name="connsiteX228" fmla="*/ 3293534 w 11455001"/>
              <a:gd name="connsiteY228" fmla="*/ 2361347 h 3167115"/>
              <a:gd name="connsiteX229" fmla="*/ 2987275 w 11455001"/>
              <a:gd name="connsiteY229" fmla="*/ 2429353 h 3167115"/>
              <a:gd name="connsiteX230" fmla="*/ 3163863 w 11455001"/>
              <a:gd name="connsiteY230" fmla="*/ 2345414 h 3167115"/>
              <a:gd name="connsiteX231" fmla="*/ 3267184 w 11455001"/>
              <a:gd name="connsiteY231" fmla="*/ 2287680 h 3167115"/>
              <a:gd name="connsiteX232" fmla="*/ 3523628 w 11455001"/>
              <a:gd name="connsiteY232" fmla="*/ 2195940 h 3167115"/>
              <a:gd name="connsiteX233" fmla="*/ 3187321 w 11455001"/>
              <a:gd name="connsiteY233" fmla="*/ 2295475 h 3167115"/>
              <a:gd name="connsiteX234" fmla="*/ 2563077 w 11455001"/>
              <a:gd name="connsiteY234" fmla="*/ 2456467 h 3167115"/>
              <a:gd name="connsiteX235" fmla="*/ 1622294 w 11455001"/>
              <a:gd name="connsiteY235" fmla="*/ 2772242 h 3167115"/>
              <a:gd name="connsiteX236" fmla="*/ 1420802 w 11455001"/>
              <a:gd name="connsiteY236" fmla="*/ 2844324 h 3167115"/>
              <a:gd name="connsiteX237" fmla="*/ 1542438 w 11455001"/>
              <a:gd name="connsiteY237" fmla="*/ 2780036 h 3167115"/>
              <a:gd name="connsiteX238" fmla="*/ 2170373 w 11455001"/>
              <a:gd name="connsiteY238" fmla="*/ 2513856 h 3167115"/>
              <a:gd name="connsiteX239" fmla="*/ 1968881 w 11455001"/>
              <a:gd name="connsiteY239" fmla="*/ 2585939 h 3167115"/>
              <a:gd name="connsiteX240" fmla="*/ 1492623 w 11455001"/>
              <a:gd name="connsiteY240" fmla="*/ 2756309 h 3167115"/>
              <a:gd name="connsiteX241" fmla="*/ 1151180 w 11455001"/>
              <a:gd name="connsiteY241" fmla="*/ 2899228 h 3167115"/>
              <a:gd name="connsiteX242" fmla="*/ 1291131 w 11455001"/>
              <a:gd name="connsiteY242" fmla="*/ 2828392 h 3167115"/>
              <a:gd name="connsiteX243" fmla="*/ 1124830 w 11455001"/>
              <a:gd name="connsiteY243" fmla="*/ 2825562 h 3167115"/>
              <a:gd name="connsiteX244" fmla="*/ 1246459 w 11455001"/>
              <a:gd name="connsiteY244" fmla="*/ 2761281 h 3167115"/>
              <a:gd name="connsiteX245" fmla="*/ 1258191 w 11455001"/>
              <a:gd name="connsiteY245" fmla="*/ 2736307 h 3167115"/>
              <a:gd name="connsiteX246" fmla="*/ 1659730 w 11455001"/>
              <a:gd name="connsiteY246" fmla="*/ 2530347 h 3167115"/>
              <a:gd name="connsiteX247" fmla="*/ 1659730 w 11455001"/>
              <a:gd name="connsiteY247" fmla="*/ 2530347 h 3167115"/>
              <a:gd name="connsiteX248" fmla="*/ 1494874 w 11455001"/>
              <a:gd name="connsiteY248" fmla="*/ 2589320 h 3167115"/>
              <a:gd name="connsiteX249" fmla="*/ 1683188 w 11455001"/>
              <a:gd name="connsiteY249" fmla="*/ 2480408 h 3167115"/>
              <a:gd name="connsiteX250" fmla="*/ 2116227 w 11455001"/>
              <a:gd name="connsiteY250" fmla="*/ 2304729 h 3167115"/>
              <a:gd name="connsiteX251" fmla="*/ 2604210 w 11455001"/>
              <a:gd name="connsiteY251" fmla="*/ 2109385 h 3167115"/>
              <a:gd name="connsiteX252" fmla="*/ 2389539 w 11455001"/>
              <a:gd name="connsiteY252" fmla="*/ 2144631 h 3167115"/>
              <a:gd name="connsiteX253" fmla="*/ 1418709 w 11455001"/>
              <a:gd name="connsiteY253" fmla="*/ 2491934 h 3167115"/>
              <a:gd name="connsiteX254" fmla="*/ 1065533 w 11455001"/>
              <a:gd name="connsiteY254" fmla="*/ 2659818 h 3167115"/>
              <a:gd name="connsiteX255" fmla="*/ 1210628 w 11455001"/>
              <a:gd name="connsiteY255" fmla="*/ 2545598 h 3167115"/>
              <a:gd name="connsiteX256" fmla="*/ 1064087 w 11455001"/>
              <a:gd name="connsiteY256" fmla="*/ 2598016 h 3167115"/>
              <a:gd name="connsiteX257" fmla="*/ 1067483 w 11455001"/>
              <a:gd name="connsiteY257" fmla="*/ 2578626 h 3167115"/>
              <a:gd name="connsiteX258" fmla="*/ 1070968 w 11455001"/>
              <a:gd name="connsiteY258" fmla="*/ 2569785 h 3167115"/>
              <a:gd name="connsiteX259" fmla="*/ 1075820 w 11455001"/>
              <a:gd name="connsiteY259" fmla="*/ 2573050 h 3167115"/>
              <a:gd name="connsiteX260" fmla="*/ 1071207 w 11455001"/>
              <a:gd name="connsiteY260" fmla="*/ 2569180 h 3167115"/>
              <a:gd name="connsiteX261" fmla="*/ 1070968 w 11455001"/>
              <a:gd name="connsiteY261" fmla="*/ 2569785 h 3167115"/>
              <a:gd name="connsiteX262" fmla="*/ 1067316 w 11455001"/>
              <a:gd name="connsiteY262" fmla="*/ 2567327 h 3167115"/>
              <a:gd name="connsiteX263" fmla="*/ 1039183 w 11455001"/>
              <a:gd name="connsiteY263" fmla="*/ 2586152 h 3167115"/>
              <a:gd name="connsiteX264" fmla="*/ 1159373 w 11455001"/>
              <a:gd name="connsiteY264" fmla="*/ 2460068 h 3167115"/>
              <a:gd name="connsiteX265" fmla="*/ 2110436 w 11455001"/>
              <a:gd name="connsiteY265" fmla="*/ 2057525 h 3167115"/>
              <a:gd name="connsiteX266" fmla="*/ 2605016 w 11455001"/>
              <a:gd name="connsiteY266" fmla="*/ 1880599 h 3167115"/>
              <a:gd name="connsiteX267" fmla="*/ 2323661 w 11455001"/>
              <a:gd name="connsiteY267" fmla="*/ 1960469 h 3167115"/>
              <a:gd name="connsiteX268" fmla="*/ 1938992 w 11455001"/>
              <a:gd name="connsiteY268" fmla="*/ 2098079 h 3167115"/>
              <a:gd name="connsiteX269" fmla="*/ 1163064 w 11455001"/>
              <a:gd name="connsiteY269" fmla="*/ 2354881 h 3167115"/>
              <a:gd name="connsiteX270" fmla="*/ 1004798 w 11455001"/>
              <a:gd name="connsiteY270" fmla="*/ 2432272 h 3167115"/>
              <a:gd name="connsiteX271" fmla="*/ 1126434 w 11455001"/>
              <a:gd name="connsiteY271" fmla="*/ 2367984 h 3167115"/>
              <a:gd name="connsiteX272" fmla="*/ 1399747 w 11455001"/>
              <a:gd name="connsiteY272" fmla="*/ 2207893 h 3167115"/>
              <a:gd name="connsiteX273" fmla="*/ 1478157 w 11455001"/>
              <a:gd name="connsiteY273" fmla="*/ 2138296 h 3167115"/>
              <a:gd name="connsiteX274" fmla="*/ 960126 w 11455001"/>
              <a:gd name="connsiteY274" fmla="*/ 2365161 h 3167115"/>
              <a:gd name="connsiteX275" fmla="*/ 818729 w 11455001"/>
              <a:gd name="connsiteY275" fmla="*/ 2374195 h 3167115"/>
              <a:gd name="connsiteX276" fmla="*/ 958680 w 11455001"/>
              <a:gd name="connsiteY276" fmla="*/ 2303358 h 3167115"/>
              <a:gd name="connsiteX277" fmla="*/ 1786668 w 11455001"/>
              <a:gd name="connsiteY277" fmla="*/ 1903300 h 3167115"/>
              <a:gd name="connsiteX278" fmla="*/ 2073159 w 11455001"/>
              <a:gd name="connsiteY278" fmla="*/ 1780039 h 3167115"/>
              <a:gd name="connsiteX279" fmla="*/ 2274651 w 11455001"/>
              <a:gd name="connsiteY279" fmla="*/ 1707957 h 3167115"/>
              <a:gd name="connsiteX280" fmla="*/ 1986714 w 11455001"/>
              <a:gd name="connsiteY280" fmla="*/ 1769415 h 3167115"/>
              <a:gd name="connsiteX281" fmla="*/ 1770249 w 11455001"/>
              <a:gd name="connsiteY281" fmla="*/ 1864743 h 3167115"/>
              <a:gd name="connsiteX282" fmla="*/ 1753726 w 11455001"/>
              <a:gd name="connsiteY282" fmla="*/ 1863260 h 3167115"/>
              <a:gd name="connsiteX283" fmla="*/ 1762673 w 11455001"/>
              <a:gd name="connsiteY283" fmla="*/ 1860598 h 3167115"/>
              <a:gd name="connsiteX284" fmla="*/ 1753728 w 11455001"/>
              <a:gd name="connsiteY284" fmla="*/ 1811216 h 3167115"/>
              <a:gd name="connsiteX285" fmla="*/ 2314978 w 11455001"/>
              <a:gd name="connsiteY285" fmla="*/ 1589667 h 3167115"/>
              <a:gd name="connsiteX286" fmla="*/ 2864510 w 11455001"/>
              <a:gd name="connsiteY286" fmla="*/ 1393084 h 3167115"/>
              <a:gd name="connsiteX287" fmla="*/ 2981003 w 11455001"/>
              <a:gd name="connsiteY287" fmla="*/ 1372180 h 3167115"/>
              <a:gd name="connsiteX288" fmla="*/ 2882825 w 11455001"/>
              <a:gd name="connsiteY288" fmla="*/ 1386529 h 3167115"/>
              <a:gd name="connsiteX289" fmla="*/ 1795501 w 11455001"/>
              <a:gd name="connsiteY289" fmla="*/ 1754729 h 3167115"/>
              <a:gd name="connsiteX290" fmla="*/ 1300929 w 11455001"/>
              <a:gd name="connsiteY290" fmla="*/ 1931647 h 3167115"/>
              <a:gd name="connsiteX291" fmla="*/ 1106019 w 11455001"/>
              <a:gd name="connsiteY291" fmla="*/ 2022148 h 3167115"/>
              <a:gd name="connsiteX292" fmla="*/ 1044485 w 11455001"/>
              <a:gd name="connsiteY292" fmla="*/ 2023387 h 3167115"/>
              <a:gd name="connsiteX293" fmla="*/ 952896 w 11455001"/>
              <a:gd name="connsiteY293" fmla="*/ 2056155 h 3167115"/>
              <a:gd name="connsiteX294" fmla="*/ 976354 w 11455001"/>
              <a:gd name="connsiteY294" fmla="*/ 2006215 h 3167115"/>
              <a:gd name="connsiteX295" fmla="*/ 871587 w 11455001"/>
              <a:gd name="connsiteY295" fmla="*/ 2002146 h 3167115"/>
              <a:gd name="connsiteX296" fmla="*/ 725047 w 11455001"/>
              <a:gd name="connsiteY296" fmla="*/ 2054571 h 3167115"/>
              <a:gd name="connsiteX297" fmla="*/ 663506 w 11455001"/>
              <a:gd name="connsiteY297" fmla="*/ 2055810 h 3167115"/>
              <a:gd name="connsiteX298" fmla="*/ 620280 w 11455001"/>
              <a:gd name="connsiteY298" fmla="*/ 2050502 h 3167115"/>
              <a:gd name="connsiteX299" fmla="*/ 693554 w 11455001"/>
              <a:gd name="connsiteY299" fmla="*/ 2024289 h 3167115"/>
              <a:gd name="connsiteX300" fmla="*/ 802011 w 11455001"/>
              <a:gd name="connsiteY300" fmla="*/ 1923171 h 3167115"/>
              <a:gd name="connsiteX301" fmla="*/ 917058 w 11455001"/>
              <a:gd name="connsiteY301" fmla="*/ 1840472 h 3167115"/>
              <a:gd name="connsiteX302" fmla="*/ 873839 w 11455001"/>
              <a:gd name="connsiteY302" fmla="*/ 1835156 h 3167115"/>
              <a:gd name="connsiteX303" fmla="*/ 1293692 w 11455001"/>
              <a:gd name="connsiteY303" fmla="*/ 1622641 h 3167115"/>
              <a:gd name="connsiteX304" fmla="*/ 1128837 w 11455001"/>
              <a:gd name="connsiteY304" fmla="*/ 1681621 h 3167115"/>
              <a:gd name="connsiteX305" fmla="*/ 1103933 w 11455001"/>
              <a:gd name="connsiteY305" fmla="*/ 1669757 h 3167115"/>
              <a:gd name="connsiteX306" fmla="*/ 707531 w 11455001"/>
              <a:gd name="connsiteY306" fmla="*/ 1832333 h 3167115"/>
              <a:gd name="connsiteX307" fmla="*/ 774215 w 11455001"/>
              <a:gd name="connsiteY307" fmla="*/ 1787703 h 3167115"/>
              <a:gd name="connsiteX308" fmla="*/ 1182343 w 11455001"/>
              <a:gd name="connsiteY308" fmla="*/ 1600160 h 3167115"/>
              <a:gd name="connsiteX309" fmla="*/ 997720 w 11455001"/>
              <a:gd name="connsiteY309" fmla="*/ 1603885 h 3167115"/>
              <a:gd name="connsiteX310" fmla="*/ 869494 w 11455001"/>
              <a:gd name="connsiteY310" fmla="*/ 1649755 h 3167115"/>
              <a:gd name="connsiteX311" fmla="*/ 704639 w 11455001"/>
              <a:gd name="connsiteY311" fmla="*/ 1708728 h 3167115"/>
              <a:gd name="connsiteX312" fmla="*/ 1306223 w 11455001"/>
              <a:gd name="connsiteY312" fmla="*/ 1368889 h 3167115"/>
              <a:gd name="connsiteX313" fmla="*/ 1592722 w 11455001"/>
              <a:gd name="connsiteY313" fmla="*/ 1245628 h 3167115"/>
              <a:gd name="connsiteX314" fmla="*/ 1579543 w 11455001"/>
              <a:gd name="connsiteY314" fmla="*/ 1208792 h 3167115"/>
              <a:gd name="connsiteX315" fmla="*/ 1348004 w 11455001"/>
              <a:gd name="connsiteY315" fmla="*/ 1312395 h 3167115"/>
              <a:gd name="connsiteX316" fmla="*/ 1043190 w 11455001"/>
              <a:gd name="connsiteY316" fmla="*/ 1442211 h 3167115"/>
              <a:gd name="connsiteX317" fmla="*/ 573522 w 11455001"/>
              <a:gd name="connsiteY317" fmla="*/ 1631000 h 3167115"/>
              <a:gd name="connsiteX318" fmla="*/ 706890 w 11455001"/>
              <a:gd name="connsiteY318" fmla="*/ 1541745 h 3167115"/>
              <a:gd name="connsiteX319" fmla="*/ 1046888 w 11455001"/>
              <a:gd name="connsiteY319" fmla="*/ 1337024 h 3167115"/>
              <a:gd name="connsiteX320" fmla="*/ 1248380 w 11455001"/>
              <a:gd name="connsiteY320" fmla="*/ 1264942 h 3167115"/>
              <a:gd name="connsiteX321" fmla="*/ 1125298 w 11455001"/>
              <a:gd name="connsiteY321" fmla="*/ 1267427 h 3167115"/>
              <a:gd name="connsiteX322" fmla="*/ 1723192 w 11455001"/>
              <a:gd name="connsiteY322" fmla="*/ 1032768 h 3167115"/>
              <a:gd name="connsiteX323" fmla="*/ 1808191 w 11455001"/>
              <a:gd name="connsiteY323" fmla="*/ 981590 h 3167115"/>
              <a:gd name="connsiteX324" fmla="*/ 2161367 w 11455001"/>
              <a:gd name="connsiteY324" fmla="*/ 813698 h 3167115"/>
              <a:gd name="connsiteX325" fmla="*/ 1996505 w 11455001"/>
              <a:gd name="connsiteY325" fmla="*/ 872678 h 3167115"/>
              <a:gd name="connsiteX326" fmla="*/ 1770108 w 11455001"/>
              <a:gd name="connsiteY326" fmla="*/ 932890 h 3167115"/>
              <a:gd name="connsiteX327" fmla="*/ 1989922 w 11455001"/>
              <a:gd name="connsiteY327" fmla="*/ 854260 h 3167115"/>
              <a:gd name="connsiteX328" fmla="*/ 2337955 w 11455001"/>
              <a:gd name="connsiteY328" fmla="*/ 729759 h 3167115"/>
              <a:gd name="connsiteX329" fmla="*/ 2001648 w 11455001"/>
              <a:gd name="connsiteY329" fmla="*/ 829293 h 3167115"/>
              <a:gd name="connsiteX330" fmla="*/ 2104969 w 11455001"/>
              <a:gd name="connsiteY330" fmla="*/ 771560 h 3167115"/>
              <a:gd name="connsiteX331" fmla="*/ 1866840 w 11455001"/>
              <a:gd name="connsiteY331" fmla="*/ 856745 h 3167115"/>
              <a:gd name="connsiteX332" fmla="*/ 1438945 w 11455001"/>
              <a:gd name="connsiteY332" fmla="*/ 989040 h 3167115"/>
              <a:gd name="connsiteX333" fmla="*/ 847640 w 11455001"/>
              <a:gd name="connsiteY333" fmla="*/ 1242117 h 3167115"/>
              <a:gd name="connsiteX334" fmla="*/ 877688 w 11455001"/>
              <a:gd name="connsiteY334" fmla="*/ 1210596 h 3167115"/>
              <a:gd name="connsiteX335" fmla="*/ 1004467 w 11455001"/>
              <a:gd name="connsiteY335" fmla="*/ 1102923 h 3167115"/>
              <a:gd name="connsiteX336" fmla="*/ 778064 w 11455001"/>
              <a:gd name="connsiteY336" fmla="*/ 1163142 h 3167115"/>
              <a:gd name="connsiteX337" fmla="*/ 844748 w 11455001"/>
              <a:gd name="connsiteY337" fmla="*/ 1118511 h 3167115"/>
              <a:gd name="connsiteX338" fmla="*/ 929748 w 11455001"/>
              <a:gd name="connsiteY338" fmla="*/ 1067333 h 3167115"/>
              <a:gd name="connsiteX339" fmla="*/ 649846 w 11455001"/>
              <a:gd name="connsiteY339" fmla="*/ 1209012 h 3167115"/>
              <a:gd name="connsiteX340" fmla="*/ 393395 w 11455001"/>
              <a:gd name="connsiteY340" fmla="*/ 1300745 h 3167115"/>
              <a:gd name="connsiteX341" fmla="*/ 581715 w 11455001"/>
              <a:gd name="connsiteY341" fmla="*/ 1191833 h 3167115"/>
              <a:gd name="connsiteX342" fmla="*/ 545079 w 11455001"/>
              <a:gd name="connsiteY342" fmla="*/ 1204943 h 3167115"/>
              <a:gd name="connsiteX343" fmla="*/ 630078 w 11455001"/>
              <a:gd name="connsiteY343" fmla="*/ 1153757 h 3167115"/>
              <a:gd name="connsiteX344" fmla="*/ 721666 w 11455001"/>
              <a:gd name="connsiteY344" fmla="*/ 1120997 h 3167115"/>
              <a:gd name="connsiteX345" fmla="*/ 800076 w 11455001"/>
              <a:gd name="connsiteY345" fmla="*/ 1051400 h 3167115"/>
              <a:gd name="connsiteX346" fmla="*/ 483537 w 11455001"/>
              <a:gd name="connsiteY346" fmla="*/ 1206182 h 3167115"/>
              <a:gd name="connsiteX347" fmla="*/ 323819 w 11455001"/>
              <a:gd name="connsiteY347" fmla="*/ 1221771 h 3167115"/>
              <a:gd name="connsiteX348" fmla="*/ 158963 w 11455001"/>
              <a:gd name="connsiteY348" fmla="*/ 1280750 h 3167115"/>
              <a:gd name="connsiteX349" fmla="*/ 523872 w 11455001"/>
              <a:gd name="connsiteY349" fmla="*/ 1087892 h 3167115"/>
              <a:gd name="connsiteX350" fmla="*/ 998677 w 11455001"/>
              <a:gd name="connsiteY350" fmla="*/ 855719 h 3167115"/>
              <a:gd name="connsiteX351" fmla="*/ 1010409 w 11455001"/>
              <a:gd name="connsiteY351" fmla="*/ 830746 h 3167115"/>
              <a:gd name="connsiteX352" fmla="*/ 1205312 w 11455001"/>
              <a:gd name="connsiteY352" fmla="*/ 740252 h 3167115"/>
              <a:gd name="connsiteX353" fmla="*/ 1162093 w 11455001"/>
              <a:gd name="connsiteY353" fmla="*/ 734944 h 3167115"/>
              <a:gd name="connsiteX354" fmla="*/ 820643 w 11455001"/>
              <a:gd name="connsiteY354" fmla="*/ 877862 h 3167115"/>
              <a:gd name="connsiteX355" fmla="*/ 735644 w 11455001"/>
              <a:gd name="connsiteY355" fmla="*/ 929041 h 3167115"/>
              <a:gd name="connsiteX356" fmla="*/ 740787 w 11455001"/>
              <a:gd name="connsiteY356" fmla="*/ 885657 h 3167115"/>
              <a:gd name="connsiteX357" fmla="*/ 709490 w 11455001"/>
              <a:gd name="connsiteY357" fmla="*/ 888414 h 3167115"/>
              <a:gd name="connsiteX358" fmla="*/ 663016 w 11455001"/>
              <a:gd name="connsiteY358" fmla="*/ 908167 h 3167115"/>
              <a:gd name="connsiteX359" fmla="*/ 673185 w 11455001"/>
              <a:gd name="connsiteY359" fmla="*/ 903347 h 3167115"/>
              <a:gd name="connsiteX360" fmla="*/ 819197 w 11455001"/>
              <a:gd name="connsiteY360" fmla="*/ 816060 h 3167115"/>
              <a:gd name="connsiteX361" fmla="*/ 307755 w 11455001"/>
              <a:gd name="connsiteY361" fmla="*/ 1061336 h 3167115"/>
              <a:gd name="connsiteX362" fmla="*/ 47992 w 11455001"/>
              <a:gd name="connsiteY362" fmla="*/ 1171789 h 3167115"/>
              <a:gd name="connsiteX363" fmla="*/ 0 w 11455001"/>
              <a:gd name="connsiteY363" fmla="*/ 1190862 h 3167115"/>
              <a:gd name="connsiteX364" fmla="*/ 0 w 11455001"/>
              <a:gd name="connsiteY364" fmla="*/ 1135213 h 3167115"/>
              <a:gd name="connsiteX365" fmla="*/ 853 w 11455001"/>
              <a:gd name="connsiteY365" fmla="*/ 1134772 h 3167115"/>
              <a:gd name="connsiteX366" fmla="*/ 111399 w 11455001"/>
              <a:gd name="connsiteY366" fmla="*/ 1090034 h 3167115"/>
              <a:gd name="connsiteX367" fmla="*/ 1496 w 11455001"/>
              <a:gd name="connsiteY367" fmla="*/ 1129349 h 3167115"/>
              <a:gd name="connsiteX368" fmla="*/ 0 w 11455001"/>
              <a:gd name="connsiteY368" fmla="*/ 1129428 h 3167115"/>
              <a:gd name="connsiteX369" fmla="*/ 0 w 11455001"/>
              <a:gd name="connsiteY369" fmla="*/ 1044615 h 3167115"/>
              <a:gd name="connsiteX370" fmla="*/ 22405 w 11455001"/>
              <a:gd name="connsiteY370" fmla="*/ 1036181 h 3167115"/>
              <a:gd name="connsiteX371" fmla="*/ 115097 w 11455001"/>
              <a:gd name="connsiteY371" fmla="*/ 984847 h 3167115"/>
              <a:gd name="connsiteX372" fmla="*/ 193507 w 11455001"/>
              <a:gd name="connsiteY372" fmla="*/ 915250 h 3167115"/>
              <a:gd name="connsiteX373" fmla="*/ 521779 w 11455001"/>
              <a:gd name="connsiteY373" fmla="*/ 735502 h 3167115"/>
              <a:gd name="connsiteX374" fmla="*/ 881544 w 11455001"/>
              <a:gd name="connsiteY374" fmla="*/ 586028 h 3167115"/>
              <a:gd name="connsiteX375" fmla="*/ 765051 w 11455001"/>
              <a:gd name="connsiteY375" fmla="*/ 606925 h 3167115"/>
              <a:gd name="connsiteX376" fmla="*/ 103425 w 11455001"/>
              <a:gd name="connsiteY376" fmla="*/ 934169 h 3167115"/>
              <a:gd name="connsiteX377" fmla="*/ 0 w 11455001"/>
              <a:gd name="connsiteY377" fmla="*/ 980204 h 3167115"/>
              <a:gd name="connsiteX378" fmla="*/ 0 w 11455001"/>
              <a:gd name="connsiteY378" fmla="*/ 915305 h 3167115"/>
              <a:gd name="connsiteX379" fmla="*/ 114093 w 11455001"/>
              <a:gd name="connsiteY379" fmla="*/ 855698 h 3167115"/>
              <a:gd name="connsiteX380" fmla="*/ 951919 w 11455001"/>
              <a:gd name="connsiteY380" fmla="*/ 436210 h 3167115"/>
              <a:gd name="connsiteX381" fmla="*/ 733026 w 11455001"/>
              <a:gd name="connsiteY381" fmla="*/ 524741 h 3167115"/>
              <a:gd name="connsiteX382" fmla="*/ 695484 w 11455001"/>
              <a:gd name="connsiteY382" fmla="*/ 527949 h 3167115"/>
              <a:gd name="connsiteX383" fmla="*/ 703200 w 11455001"/>
              <a:gd name="connsiteY383" fmla="*/ 525190 h 3167115"/>
              <a:gd name="connsiteX384" fmla="*/ 713790 w 11455001"/>
              <a:gd name="connsiteY384" fmla="*/ 521402 h 3167115"/>
              <a:gd name="connsiteX385" fmla="*/ 597297 w 11455001"/>
              <a:gd name="connsiteY385" fmla="*/ 542299 h 3167115"/>
              <a:gd name="connsiteX386" fmla="*/ 340853 w 11455001"/>
              <a:gd name="connsiteY386" fmla="*/ 634039 h 3167115"/>
              <a:gd name="connsiteX387" fmla="*/ 937294 w 11455001"/>
              <a:gd name="connsiteY387" fmla="*/ 337578 h 3167115"/>
              <a:gd name="connsiteX388" fmla="*/ 765850 w 11455001"/>
              <a:gd name="connsiteY388" fmla="*/ 378139 h 3167115"/>
              <a:gd name="connsiteX389" fmla="*/ 479358 w 11455001"/>
              <a:gd name="connsiteY389" fmla="*/ 501401 h 3167115"/>
              <a:gd name="connsiteX390" fmla="*/ 454454 w 11455001"/>
              <a:gd name="connsiteY390" fmla="*/ 489537 h 3167115"/>
              <a:gd name="connsiteX391" fmla="*/ 569501 w 11455001"/>
              <a:gd name="connsiteY391" fmla="*/ 406838 h 3167115"/>
              <a:gd name="connsiteX392" fmla="*/ 307907 w 11455001"/>
              <a:gd name="connsiteY392" fmla="*/ 541955 h 3167115"/>
              <a:gd name="connsiteX393" fmla="*/ 94689 w 11455001"/>
              <a:gd name="connsiteY393" fmla="*/ 639011 h 3167115"/>
              <a:gd name="connsiteX394" fmla="*/ 143051 w 11455001"/>
              <a:gd name="connsiteY394" fmla="*/ 600935 h 3167115"/>
              <a:gd name="connsiteX395" fmla="*/ 81510 w 11455001"/>
              <a:gd name="connsiteY395" fmla="*/ 602174 h 3167115"/>
              <a:gd name="connsiteX396" fmla="*/ 45992 w 11455001"/>
              <a:gd name="connsiteY396" fmla="*/ 615692 h 3167115"/>
              <a:gd name="connsiteX397" fmla="*/ 0 w 11455001"/>
              <a:gd name="connsiteY397" fmla="*/ 633884 h 3167115"/>
              <a:gd name="connsiteX398" fmla="*/ 0 w 11455001"/>
              <a:gd name="connsiteY398" fmla="*/ 482320 h 3167115"/>
              <a:gd name="connsiteX399" fmla="*/ 97303 w 11455001"/>
              <a:gd name="connsiteY399" fmla="*/ 434239 h 3167115"/>
              <a:gd name="connsiteX400" fmla="*/ 223713 w 11455001"/>
              <a:gd name="connsiteY400" fmla="*/ 364348 h 3167115"/>
              <a:gd name="connsiteX401" fmla="*/ 655299 w 11455001"/>
              <a:gd name="connsiteY401" fmla="*/ 126866 h 3167115"/>
              <a:gd name="connsiteX402" fmla="*/ 842022 w 11455001"/>
              <a:gd name="connsiteY402" fmla="*/ 33575 h 3167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</a:cxnLst>
            <a:rect l="l" t="t" r="r" b="b"/>
            <a:pathLst>
              <a:path w="11455001" h="3167115">
                <a:moveTo>
                  <a:pt x="8902422" y="2619119"/>
                </a:moveTo>
                <a:cubicBezTo>
                  <a:pt x="8948939" y="2633634"/>
                  <a:pt x="8931911" y="2629344"/>
                  <a:pt x="8900955" y="2622238"/>
                </a:cubicBezTo>
                <a:lnTo>
                  <a:pt x="8886709" y="2619209"/>
                </a:lnTo>
                <a:close/>
                <a:moveTo>
                  <a:pt x="2335235" y="2454884"/>
                </a:moveTo>
                <a:cubicBezTo>
                  <a:pt x="2335235" y="2454884"/>
                  <a:pt x="2298598" y="2467986"/>
                  <a:pt x="2225325" y="2494199"/>
                </a:cubicBezTo>
                <a:cubicBezTo>
                  <a:pt x="2261961" y="2481096"/>
                  <a:pt x="2316913" y="2461438"/>
                  <a:pt x="2335235" y="2454884"/>
                </a:cubicBezTo>
                <a:close/>
                <a:moveTo>
                  <a:pt x="1730263" y="1861155"/>
                </a:moveTo>
                <a:lnTo>
                  <a:pt x="1753726" y="1863260"/>
                </a:lnTo>
                <a:lnTo>
                  <a:pt x="1747828" y="1865015"/>
                </a:lnTo>
                <a:cubicBezTo>
                  <a:pt x="1742385" y="1865258"/>
                  <a:pt x="1736490" y="1864121"/>
                  <a:pt x="1730263" y="1861155"/>
                </a:cubicBezTo>
                <a:close/>
                <a:moveTo>
                  <a:pt x="10416373" y="1842537"/>
                </a:moveTo>
                <a:cubicBezTo>
                  <a:pt x="10415802" y="1842737"/>
                  <a:pt x="10399683" y="1844610"/>
                  <a:pt x="10377430" y="1847378"/>
                </a:cubicBezTo>
                <a:lnTo>
                  <a:pt x="10324124" y="1854573"/>
                </a:lnTo>
                <a:lnTo>
                  <a:pt x="10362041" y="1847688"/>
                </a:lnTo>
                <a:cubicBezTo>
                  <a:pt x="10401969" y="1843791"/>
                  <a:pt x="10416945" y="1842331"/>
                  <a:pt x="10416373" y="1842537"/>
                </a:cubicBezTo>
                <a:close/>
                <a:moveTo>
                  <a:pt x="660385" y="909415"/>
                </a:moveTo>
                <a:lnTo>
                  <a:pt x="608691" y="938751"/>
                </a:lnTo>
                <a:cubicBezTo>
                  <a:pt x="591815" y="949332"/>
                  <a:pt x="576290" y="960078"/>
                  <a:pt x="564199" y="969596"/>
                </a:cubicBezTo>
                <a:cubicBezTo>
                  <a:pt x="472610" y="1002363"/>
                  <a:pt x="405926" y="1046987"/>
                  <a:pt x="350974" y="1066651"/>
                </a:cubicBezTo>
                <a:cubicBezTo>
                  <a:pt x="484343" y="977390"/>
                  <a:pt x="527562" y="982705"/>
                  <a:pt x="612561" y="931527"/>
                </a:cubicBezTo>
                <a:cubicBezTo>
                  <a:pt x="614852" y="930707"/>
                  <a:pt x="622088" y="927469"/>
                  <a:pt x="632711" y="922533"/>
                </a:cubicBezTo>
                <a:close/>
                <a:moveTo>
                  <a:pt x="663016" y="908167"/>
                </a:moveTo>
                <a:lnTo>
                  <a:pt x="660385" y="909415"/>
                </a:lnTo>
                <a:lnTo>
                  <a:pt x="661290" y="908901"/>
                </a:lnTo>
                <a:close/>
                <a:moveTo>
                  <a:pt x="340853" y="634039"/>
                </a:moveTo>
                <a:cubicBezTo>
                  <a:pt x="230943" y="673355"/>
                  <a:pt x="285894" y="653697"/>
                  <a:pt x="340853" y="634039"/>
                </a:cubicBezTo>
                <a:close/>
                <a:moveTo>
                  <a:pt x="695484" y="527949"/>
                </a:moveTo>
                <a:lnTo>
                  <a:pt x="684025" y="532048"/>
                </a:lnTo>
                <a:cubicBezTo>
                  <a:pt x="672577" y="536142"/>
                  <a:pt x="667999" y="537779"/>
                  <a:pt x="695475" y="527950"/>
                </a:cubicBezTo>
                <a:close/>
                <a:moveTo>
                  <a:pt x="9320319" y="415701"/>
                </a:moveTo>
                <a:cubicBezTo>
                  <a:pt x="9308048" y="417494"/>
                  <a:pt x="9294310" y="422409"/>
                  <a:pt x="9275992" y="428960"/>
                </a:cubicBezTo>
                <a:cubicBezTo>
                  <a:pt x="9282581" y="447378"/>
                  <a:pt x="9337533" y="427721"/>
                  <a:pt x="9355848" y="421166"/>
                </a:cubicBezTo>
                <a:cubicBezTo>
                  <a:pt x="9343395" y="415234"/>
                  <a:pt x="9332590" y="413907"/>
                  <a:pt x="9320319" y="415701"/>
                </a:cubicBezTo>
                <a:close/>
                <a:moveTo>
                  <a:pt x="917487" y="0"/>
                </a:moveTo>
                <a:lnTo>
                  <a:pt x="11299954" y="0"/>
                </a:lnTo>
                <a:lnTo>
                  <a:pt x="11149607" y="49530"/>
                </a:lnTo>
                <a:cubicBezTo>
                  <a:pt x="10596424" y="221453"/>
                  <a:pt x="10052962" y="348353"/>
                  <a:pt x="9577107" y="404331"/>
                </a:cubicBezTo>
                <a:cubicBezTo>
                  <a:pt x="10146378" y="327920"/>
                  <a:pt x="10710607" y="237408"/>
                  <a:pt x="11293364" y="82614"/>
                </a:cubicBezTo>
                <a:lnTo>
                  <a:pt x="11455001" y="37256"/>
                </a:lnTo>
                <a:lnTo>
                  <a:pt x="11455001" y="145511"/>
                </a:lnTo>
                <a:lnTo>
                  <a:pt x="11320816" y="196016"/>
                </a:lnTo>
                <a:cubicBezTo>
                  <a:pt x="11284179" y="209119"/>
                  <a:pt x="11210912" y="235331"/>
                  <a:pt x="11158246" y="254169"/>
                </a:cubicBezTo>
                <a:lnTo>
                  <a:pt x="11119323" y="268091"/>
                </a:lnTo>
                <a:lnTo>
                  <a:pt x="11119317" y="268091"/>
                </a:lnTo>
                <a:lnTo>
                  <a:pt x="11105050" y="273196"/>
                </a:lnTo>
                <a:lnTo>
                  <a:pt x="11101862" y="274336"/>
                </a:lnTo>
                <a:cubicBezTo>
                  <a:pt x="11097425" y="275923"/>
                  <a:pt x="11096065" y="276410"/>
                  <a:pt x="11098676" y="275477"/>
                </a:cubicBezTo>
                <a:lnTo>
                  <a:pt x="11105050" y="273196"/>
                </a:lnTo>
                <a:lnTo>
                  <a:pt x="11119323" y="268091"/>
                </a:lnTo>
                <a:lnTo>
                  <a:pt x="11388478" y="226339"/>
                </a:lnTo>
                <a:lnTo>
                  <a:pt x="11455001" y="205987"/>
                </a:lnTo>
                <a:lnTo>
                  <a:pt x="11455001" y="220821"/>
                </a:lnTo>
                <a:lnTo>
                  <a:pt x="11355962" y="250950"/>
                </a:lnTo>
                <a:cubicBezTo>
                  <a:pt x="11210707" y="292525"/>
                  <a:pt x="11068386" y="327859"/>
                  <a:pt x="10942736" y="352037"/>
                </a:cubicBezTo>
                <a:cubicBezTo>
                  <a:pt x="9958726" y="662503"/>
                  <a:pt x="8932297" y="738868"/>
                  <a:pt x="8037783" y="664176"/>
                </a:cubicBezTo>
                <a:cubicBezTo>
                  <a:pt x="8024612" y="627347"/>
                  <a:pt x="8006290" y="633895"/>
                  <a:pt x="8006290" y="633895"/>
                </a:cubicBezTo>
                <a:cubicBezTo>
                  <a:pt x="8019468" y="670731"/>
                  <a:pt x="8019468" y="670731"/>
                  <a:pt x="8037783" y="664176"/>
                </a:cubicBezTo>
                <a:cubicBezTo>
                  <a:pt x="8636324" y="720106"/>
                  <a:pt x="9301543" y="731412"/>
                  <a:pt x="9988774" y="630982"/>
                </a:cubicBezTo>
                <a:cubicBezTo>
                  <a:pt x="10105267" y="610078"/>
                  <a:pt x="10448156" y="528962"/>
                  <a:pt x="10221760" y="589182"/>
                </a:cubicBezTo>
                <a:cubicBezTo>
                  <a:pt x="10068630" y="623188"/>
                  <a:pt x="10136760" y="640360"/>
                  <a:pt x="10210027" y="614148"/>
                </a:cubicBezTo>
                <a:cubicBezTo>
                  <a:pt x="10314794" y="618217"/>
                  <a:pt x="10376335" y="616977"/>
                  <a:pt x="10449602" y="590765"/>
                </a:cubicBezTo>
                <a:cubicBezTo>
                  <a:pt x="10449602" y="590765"/>
                  <a:pt x="10572684" y="588280"/>
                  <a:pt x="10584416" y="563313"/>
                </a:cubicBezTo>
                <a:cubicBezTo>
                  <a:pt x="10591006" y="581725"/>
                  <a:pt x="10499417" y="614492"/>
                  <a:pt x="10481095" y="621047"/>
                </a:cubicBezTo>
                <a:cubicBezTo>
                  <a:pt x="10327973" y="655047"/>
                  <a:pt x="10119891" y="708711"/>
                  <a:pt x="9935268" y="712443"/>
                </a:cubicBezTo>
                <a:cubicBezTo>
                  <a:pt x="9402613" y="840668"/>
                  <a:pt x="8878791" y="820329"/>
                  <a:pt x="8423100" y="817161"/>
                </a:cubicBezTo>
                <a:cubicBezTo>
                  <a:pt x="8534449" y="839642"/>
                  <a:pt x="8664120" y="855575"/>
                  <a:pt x="8768888" y="859644"/>
                </a:cubicBezTo>
                <a:cubicBezTo>
                  <a:pt x="9267798" y="868120"/>
                  <a:pt x="9838536" y="788587"/>
                  <a:pt x="10336001" y="735267"/>
                </a:cubicBezTo>
                <a:cubicBezTo>
                  <a:pt x="10121337" y="770513"/>
                  <a:pt x="9913256" y="824178"/>
                  <a:pt x="9735222" y="846321"/>
                </a:cubicBezTo>
                <a:cubicBezTo>
                  <a:pt x="9735222" y="846321"/>
                  <a:pt x="9434106" y="870950"/>
                  <a:pt x="9563771" y="886882"/>
                </a:cubicBezTo>
                <a:cubicBezTo>
                  <a:pt x="9643633" y="879088"/>
                  <a:pt x="9625312" y="885636"/>
                  <a:pt x="9741804" y="864739"/>
                </a:cubicBezTo>
                <a:cubicBezTo>
                  <a:pt x="9815078" y="838527"/>
                  <a:pt x="9913256" y="824178"/>
                  <a:pt x="9993112" y="816383"/>
                </a:cubicBezTo>
                <a:cubicBezTo>
                  <a:pt x="10202639" y="824522"/>
                  <a:pt x="9884654" y="917501"/>
                  <a:pt x="9848017" y="930611"/>
                </a:cubicBezTo>
                <a:cubicBezTo>
                  <a:pt x="9884654" y="917501"/>
                  <a:pt x="10142544" y="887564"/>
                  <a:pt x="10160866" y="881009"/>
                </a:cubicBezTo>
                <a:cubicBezTo>
                  <a:pt x="9726381" y="994892"/>
                  <a:pt x="9375457" y="995794"/>
                  <a:pt x="8994478" y="1028217"/>
                </a:cubicBezTo>
                <a:cubicBezTo>
                  <a:pt x="9345409" y="1027315"/>
                  <a:pt x="9609888" y="1015796"/>
                  <a:pt x="9984278" y="964955"/>
                </a:cubicBezTo>
                <a:cubicBezTo>
                  <a:pt x="10217263" y="923154"/>
                  <a:pt x="10235578" y="916599"/>
                  <a:pt x="10511790" y="880114"/>
                </a:cubicBezTo>
                <a:cubicBezTo>
                  <a:pt x="10530105" y="873559"/>
                  <a:pt x="11032720" y="776855"/>
                  <a:pt x="11032720" y="776855"/>
                </a:cubicBezTo>
                <a:cubicBezTo>
                  <a:pt x="11039302" y="795266"/>
                  <a:pt x="10984350" y="814924"/>
                  <a:pt x="10984350" y="814924"/>
                </a:cubicBezTo>
                <a:cubicBezTo>
                  <a:pt x="10935988" y="853000"/>
                  <a:pt x="10856132" y="860794"/>
                  <a:pt x="10782858" y="887006"/>
                </a:cubicBezTo>
                <a:cubicBezTo>
                  <a:pt x="10538140" y="953780"/>
                  <a:pt x="10311744" y="1013992"/>
                  <a:pt x="10060436" y="1062348"/>
                </a:cubicBezTo>
                <a:cubicBezTo>
                  <a:pt x="10023807" y="1075451"/>
                  <a:pt x="9900725" y="1077936"/>
                  <a:pt x="9888992" y="1102909"/>
                </a:cubicBezTo>
                <a:cubicBezTo>
                  <a:pt x="9895581" y="1121321"/>
                  <a:pt x="10073615" y="1099177"/>
                  <a:pt x="10091930" y="1092629"/>
                </a:cubicBezTo>
                <a:cubicBezTo>
                  <a:pt x="10294875" y="1082350"/>
                  <a:pt x="9933664" y="1170021"/>
                  <a:pt x="9872123" y="1171260"/>
                </a:cubicBezTo>
                <a:cubicBezTo>
                  <a:pt x="9767356" y="1167191"/>
                  <a:pt x="9516055" y="1215546"/>
                  <a:pt x="9639137" y="1213061"/>
                </a:cubicBezTo>
                <a:cubicBezTo>
                  <a:pt x="9848665" y="1221199"/>
                  <a:pt x="9995205" y="1168774"/>
                  <a:pt x="10186410" y="1183468"/>
                </a:cubicBezTo>
                <a:cubicBezTo>
                  <a:pt x="10321225" y="1156016"/>
                  <a:pt x="10174685" y="1208434"/>
                  <a:pt x="10119733" y="1228091"/>
                </a:cubicBezTo>
                <a:cubicBezTo>
                  <a:pt x="9929966" y="1275208"/>
                  <a:pt x="9893330" y="1288310"/>
                  <a:pt x="9715296" y="1310454"/>
                </a:cubicBezTo>
                <a:cubicBezTo>
                  <a:pt x="9653755" y="1311693"/>
                  <a:pt x="9414180" y="1335082"/>
                  <a:pt x="9555584" y="1326042"/>
                </a:cubicBezTo>
                <a:cubicBezTo>
                  <a:pt x="9598803" y="1331351"/>
                  <a:pt x="9696981" y="1317008"/>
                  <a:pt x="9765111" y="1334180"/>
                </a:cubicBezTo>
                <a:cubicBezTo>
                  <a:pt x="9881604" y="1313277"/>
                  <a:pt x="9986364" y="1317346"/>
                  <a:pt x="10066227" y="1309552"/>
                </a:cubicBezTo>
                <a:cubicBezTo>
                  <a:pt x="10170987" y="1313621"/>
                  <a:pt x="10317528" y="1261196"/>
                  <a:pt x="10415705" y="1246854"/>
                </a:cubicBezTo>
                <a:cubicBezTo>
                  <a:pt x="10557102" y="1237813"/>
                  <a:pt x="10312384" y="1304587"/>
                  <a:pt x="10325563" y="1341417"/>
                </a:cubicBezTo>
                <a:cubicBezTo>
                  <a:pt x="10307248" y="1347972"/>
                  <a:pt x="10380515" y="1321759"/>
                  <a:pt x="10380515" y="1321759"/>
                </a:cubicBezTo>
                <a:cubicBezTo>
                  <a:pt x="10320419" y="1384801"/>
                  <a:pt x="10288926" y="1354520"/>
                  <a:pt x="10179022" y="1393842"/>
                </a:cubicBezTo>
                <a:cubicBezTo>
                  <a:pt x="10210516" y="1424116"/>
                  <a:pt x="10338741" y="1378246"/>
                  <a:pt x="10228838" y="1417569"/>
                </a:cubicBezTo>
                <a:cubicBezTo>
                  <a:pt x="10137249" y="1450329"/>
                  <a:pt x="9927722" y="1442190"/>
                  <a:pt x="9861038" y="1486821"/>
                </a:cubicBezTo>
                <a:cubicBezTo>
                  <a:pt x="9836133" y="1474958"/>
                  <a:pt x="9774592" y="1476197"/>
                  <a:pt x="9737955" y="1489307"/>
                </a:cubicBezTo>
                <a:cubicBezTo>
                  <a:pt x="9762860" y="1501170"/>
                  <a:pt x="9824401" y="1499924"/>
                  <a:pt x="9861038" y="1486821"/>
                </a:cubicBezTo>
                <a:cubicBezTo>
                  <a:pt x="10009024" y="1496199"/>
                  <a:pt x="10162153" y="1462192"/>
                  <a:pt x="10333598" y="1421631"/>
                </a:cubicBezTo>
                <a:cubicBezTo>
                  <a:pt x="9893977" y="1578898"/>
                  <a:pt x="9549635" y="1598219"/>
                  <a:pt x="9162074" y="1612223"/>
                </a:cubicBezTo>
                <a:cubicBezTo>
                  <a:pt x="8872691" y="1611879"/>
                  <a:pt x="8558396" y="1599671"/>
                  <a:pt x="8280739" y="1574361"/>
                </a:cubicBezTo>
                <a:cubicBezTo>
                  <a:pt x="7818465" y="1552775"/>
                  <a:pt x="7471232" y="1448491"/>
                  <a:pt x="7050724" y="1370418"/>
                </a:cubicBezTo>
                <a:cubicBezTo>
                  <a:pt x="7000916" y="1346691"/>
                  <a:pt x="6685176" y="1272681"/>
                  <a:pt x="6648546" y="1285790"/>
                </a:cubicBezTo>
                <a:cubicBezTo>
                  <a:pt x="6630224" y="1292345"/>
                  <a:pt x="6655128" y="1304209"/>
                  <a:pt x="6673450" y="1297654"/>
                </a:cubicBezTo>
                <a:cubicBezTo>
                  <a:pt x="6766485" y="1326689"/>
                  <a:pt x="6952554" y="1384767"/>
                  <a:pt x="7014094" y="1383521"/>
                </a:cubicBezTo>
                <a:cubicBezTo>
                  <a:pt x="7454356" y="1516848"/>
                  <a:pt x="7788418" y="1584303"/>
                  <a:pt x="8245555" y="1649273"/>
                </a:cubicBezTo>
                <a:cubicBezTo>
                  <a:pt x="8789137" y="1724860"/>
                  <a:pt x="9318095" y="1701822"/>
                  <a:pt x="9908601" y="1677538"/>
                </a:cubicBezTo>
                <a:cubicBezTo>
                  <a:pt x="9945231" y="1664428"/>
                  <a:pt x="10025094" y="1656634"/>
                  <a:pt x="10043409" y="1650079"/>
                </a:cubicBezTo>
                <a:cubicBezTo>
                  <a:pt x="10043409" y="1650079"/>
                  <a:pt x="9933506" y="1689401"/>
                  <a:pt x="10031683" y="1675052"/>
                </a:cubicBezTo>
                <a:cubicBezTo>
                  <a:pt x="10111539" y="1667258"/>
                  <a:pt x="10307888" y="1638560"/>
                  <a:pt x="10351114" y="1643868"/>
                </a:cubicBezTo>
                <a:cubicBezTo>
                  <a:pt x="9855095" y="1758991"/>
                  <a:pt x="9405987" y="1774242"/>
                  <a:pt x="8931980" y="1777623"/>
                </a:cubicBezTo>
                <a:cubicBezTo>
                  <a:pt x="8931980" y="1777623"/>
                  <a:pt x="8931980" y="1777623"/>
                  <a:pt x="8913665" y="1784177"/>
                </a:cubicBezTo>
                <a:cubicBezTo>
                  <a:pt x="8907076" y="1765759"/>
                  <a:pt x="8895343" y="1790732"/>
                  <a:pt x="8870439" y="1778869"/>
                </a:cubicBezTo>
                <a:cubicBezTo>
                  <a:pt x="8877028" y="1797287"/>
                  <a:pt x="8895343" y="1790732"/>
                  <a:pt x="8913665" y="1784177"/>
                </a:cubicBezTo>
                <a:cubicBezTo>
                  <a:pt x="8920255" y="1802596"/>
                  <a:pt x="8931980" y="1777623"/>
                  <a:pt x="8931980" y="1777623"/>
                </a:cubicBezTo>
                <a:cubicBezTo>
                  <a:pt x="9173001" y="1816043"/>
                  <a:pt x="9412576" y="1792660"/>
                  <a:pt x="9628692" y="1819210"/>
                </a:cubicBezTo>
                <a:cubicBezTo>
                  <a:pt x="9720281" y="1786450"/>
                  <a:pt x="9758364" y="1835143"/>
                  <a:pt x="9703412" y="1854800"/>
                </a:cubicBezTo>
                <a:cubicBezTo>
                  <a:pt x="9575186" y="1900670"/>
                  <a:pt x="9315851" y="1868805"/>
                  <a:pt x="9224262" y="1901572"/>
                </a:cubicBezTo>
                <a:cubicBezTo>
                  <a:pt x="9211084" y="1864736"/>
                  <a:pt x="9192769" y="1871291"/>
                  <a:pt x="9192769" y="1871291"/>
                </a:cubicBezTo>
                <a:lnTo>
                  <a:pt x="9168038" y="1880138"/>
                </a:lnTo>
                <a:lnTo>
                  <a:pt x="9137817" y="1890948"/>
                </a:lnTo>
                <a:cubicBezTo>
                  <a:pt x="9137817" y="1890948"/>
                  <a:pt x="9146974" y="1887672"/>
                  <a:pt x="9158422" y="1883577"/>
                </a:cubicBezTo>
                <a:lnTo>
                  <a:pt x="9168038" y="1880138"/>
                </a:lnTo>
                <a:lnTo>
                  <a:pt x="9179029" y="1876206"/>
                </a:lnTo>
                <a:cubicBezTo>
                  <a:pt x="9188189" y="1872929"/>
                  <a:pt x="9192769" y="1871291"/>
                  <a:pt x="9192769" y="1871291"/>
                </a:cubicBezTo>
                <a:cubicBezTo>
                  <a:pt x="9205940" y="1908120"/>
                  <a:pt x="9224262" y="1901572"/>
                  <a:pt x="9224262" y="1901572"/>
                </a:cubicBezTo>
                <a:cubicBezTo>
                  <a:pt x="9347344" y="1899087"/>
                  <a:pt x="9427200" y="1891292"/>
                  <a:pt x="9538550" y="1913773"/>
                </a:cubicBezTo>
                <a:cubicBezTo>
                  <a:pt x="9575186" y="1900670"/>
                  <a:pt x="9888035" y="1851075"/>
                  <a:pt x="9894624" y="1869493"/>
                </a:cubicBezTo>
                <a:cubicBezTo>
                  <a:pt x="9894624" y="1869493"/>
                  <a:pt x="9613269" y="1949363"/>
                  <a:pt x="9729762" y="1928466"/>
                </a:cubicBezTo>
                <a:cubicBezTo>
                  <a:pt x="9914385" y="1924741"/>
                  <a:pt x="10085830" y="1884180"/>
                  <a:pt x="10245548" y="1868591"/>
                </a:cubicBezTo>
                <a:cubicBezTo>
                  <a:pt x="10254706" y="1865314"/>
                  <a:pt x="10276546" y="1861396"/>
                  <a:pt x="10301664" y="1857603"/>
                </a:cubicBezTo>
                <a:lnTo>
                  <a:pt x="10324124" y="1854573"/>
                </a:lnTo>
                <a:lnTo>
                  <a:pt x="9772706" y="1954651"/>
                </a:lnTo>
                <a:cubicBezTo>
                  <a:pt x="9590734" y="1973007"/>
                  <a:pt x="9416920" y="1978061"/>
                  <a:pt x="9232297" y="1981786"/>
                </a:cubicBezTo>
                <a:cubicBezTo>
                  <a:pt x="9207393" y="1969923"/>
                  <a:pt x="9011037" y="1998621"/>
                  <a:pt x="9090893" y="1990827"/>
                </a:cubicBezTo>
                <a:cubicBezTo>
                  <a:pt x="9245469" y="2018623"/>
                  <a:pt x="9411777" y="2021446"/>
                  <a:pt x="9571496" y="2005857"/>
                </a:cubicBezTo>
                <a:cubicBezTo>
                  <a:pt x="9418366" y="2039864"/>
                  <a:pt x="9288695" y="2023931"/>
                  <a:pt x="9135565" y="2057938"/>
                </a:cubicBezTo>
                <a:cubicBezTo>
                  <a:pt x="9233743" y="2043589"/>
                  <a:pt x="9301874" y="2060761"/>
                  <a:pt x="9388319" y="2071385"/>
                </a:cubicBezTo>
                <a:cubicBezTo>
                  <a:pt x="9296730" y="2104145"/>
                  <a:pt x="9246915" y="2080418"/>
                  <a:pt x="9167059" y="2088220"/>
                </a:cubicBezTo>
                <a:cubicBezTo>
                  <a:pt x="9148744" y="2094767"/>
                  <a:pt x="9118696" y="2126288"/>
                  <a:pt x="9057155" y="2127535"/>
                </a:cubicBezTo>
                <a:cubicBezTo>
                  <a:pt x="9038834" y="2134083"/>
                  <a:pt x="8902580" y="2099739"/>
                  <a:pt x="8884265" y="2106294"/>
                </a:cubicBezTo>
                <a:cubicBezTo>
                  <a:pt x="8824170" y="2169336"/>
                  <a:pt x="8958978" y="2141884"/>
                  <a:pt x="8995614" y="2128774"/>
                </a:cubicBezTo>
                <a:cubicBezTo>
                  <a:pt x="8995614" y="2128774"/>
                  <a:pt x="8995614" y="2128774"/>
                  <a:pt x="8947252" y="2166850"/>
                </a:cubicBezTo>
                <a:cubicBezTo>
                  <a:pt x="9108410" y="2213064"/>
                  <a:pt x="9347985" y="2189675"/>
                  <a:pt x="9692326" y="2170361"/>
                </a:cubicBezTo>
                <a:cubicBezTo>
                  <a:pt x="9852045" y="2154773"/>
                  <a:pt x="10208113" y="2110487"/>
                  <a:pt x="10386147" y="2088343"/>
                </a:cubicBezTo>
                <a:cubicBezTo>
                  <a:pt x="10386147" y="2088343"/>
                  <a:pt x="10552448" y="2091166"/>
                  <a:pt x="10472592" y="2098961"/>
                </a:cubicBezTo>
                <a:cubicBezTo>
                  <a:pt x="10184655" y="2160426"/>
                  <a:pt x="9853491" y="2216569"/>
                  <a:pt x="9633677" y="2295206"/>
                </a:cubicBezTo>
                <a:cubicBezTo>
                  <a:pt x="9633677" y="2295206"/>
                  <a:pt x="9621952" y="2320172"/>
                  <a:pt x="9597040" y="2308309"/>
                </a:cubicBezTo>
                <a:cubicBezTo>
                  <a:pt x="9523774" y="2334521"/>
                  <a:pt x="9449054" y="2298931"/>
                  <a:pt x="9369198" y="2306725"/>
                </a:cubicBezTo>
                <a:cubicBezTo>
                  <a:pt x="9332561" y="2319835"/>
                  <a:pt x="9204343" y="2365698"/>
                  <a:pt x="9265877" y="2364459"/>
                </a:cubicBezTo>
                <a:cubicBezTo>
                  <a:pt x="9438774" y="2385700"/>
                  <a:pt x="9621952" y="2320172"/>
                  <a:pt x="9783109" y="2366387"/>
                </a:cubicBezTo>
                <a:cubicBezTo>
                  <a:pt x="10024130" y="2404800"/>
                  <a:pt x="9636569" y="2418805"/>
                  <a:pt x="9520076" y="2439708"/>
                </a:cubicBezTo>
                <a:cubicBezTo>
                  <a:pt x="9451946" y="2422536"/>
                  <a:pt x="9415316" y="2435639"/>
                  <a:pt x="9372090" y="2430331"/>
                </a:cubicBezTo>
                <a:cubicBezTo>
                  <a:pt x="9292234" y="2438125"/>
                  <a:pt x="9132515" y="2453713"/>
                  <a:pt x="9194056" y="2452474"/>
                </a:cubicBezTo>
                <a:cubicBezTo>
                  <a:pt x="9298823" y="2456543"/>
                  <a:pt x="9378679" y="2448742"/>
                  <a:pt x="9446810" y="2465921"/>
                </a:cubicBezTo>
                <a:cubicBezTo>
                  <a:pt x="9508351" y="2464675"/>
                  <a:pt x="9829227" y="2495300"/>
                  <a:pt x="9614557" y="2530546"/>
                </a:cubicBezTo>
                <a:cubicBezTo>
                  <a:pt x="9528111" y="2519922"/>
                  <a:pt x="9423351" y="2515860"/>
                  <a:pt x="9325173" y="2530202"/>
                </a:cubicBezTo>
                <a:cubicBezTo>
                  <a:pt x="9017468" y="2536413"/>
                  <a:pt x="8709763" y="2542623"/>
                  <a:pt x="8432106" y="2517313"/>
                </a:cubicBezTo>
                <a:cubicBezTo>
                  <a:pt x="7692175" y="2470417"/>
                  <a:pt x="6959625" y="2213154"/>
                  <a:pt x="6266610" y="2066379"/>
                </a:cubicBezTo>
                <a:cubicBezTo>
                  <a:pt x="5925965" y="1980506"/>
                  <a:pt x="5561863" y="1944578"/>
                  <a:pt x="5174302" y="1958583"/>
                </a:cubicBezTo>
                <a:cubicBezTo>
                  <a:pt x="5192617" y="1952028"/>
                  <a:pt x="5192617" y="1952028"/>
                  <a:pt x="5192617" y="1952028"/>
                </a:cubicBezTo>
                <a:cubicBezTo>
                  <a:pt x="5192617" y="1952028"/>
                  <a:pt x="5044630" y="1942650"/>
                  <a:pt x="5007993" y="1955753"/>
                </a:cubicBezTo>
                <a:cubicBezTo>
                  <a:pt x="4829960" y="1977896"/>
                  <a:pt x="4565481" y="1989422"/>
                  <a:pt x="4437256" y="2035292"/>
                </a:cubicBezTo>
                <a:cubicBezTo>
                  <a:pt x="4424084" y="1998456"/>
                  <a:pt x="4394036" y="2029977"/>
                  <a:pt x="4375714" y="2036531"/>
                </a:cubicBezTo>
                <a:cubicBezTo>
                  <a:pt x="4307591" y="2019359"/>
                  <a:pt x="4272400" y="2094265"/>
                  <a:pt x="4375714" y="2036531"/>
                </a:cubicBezTo>
                <a:cubicBezTo>
                  <a:pt x="4382304" y="2054950"/>
                  <a:pt x="4412351" y="2023429"/>
                  <a:pt x="4437256" y="2035292"/>
                </a:cubicBezTo>
                <a:cubicBezTo>
                  <a:pt x="4621878" y="2031560"/>
                  <a:pt x="4786741" y="1972587"/>
                  <a:pt x="4953042" y="1975417"/>
                </a:cubicBezTo>
                <a:cubicBezTo>
                  <a:pt x="4953042" y="1975417"/>
                  <a:pt x="4953042" y="1975417"/>
                  <a:pt x="4916405" y="1988520"/>
                </a:cubicBezTo>
                <a:cubicBezTo>
                  <a:pt x="4941316" y="2000383"/>
                  <a:pt x="5064391" y="1997898"/>
                  <a:pt x="5180891" y="1977001"/>
                </a:cubicBezTo>
                <a:cubicBezTo>
                  <a:pt x="6215349" y="1980850"/>
                  <a:pt x="6987427" y="2348616"/>
                  <a:pt x="7914874" y="2515392"/>
                </a:cubicBezTo>
                <a:cubicBezTo>
                  <a:pt x="8199120" y="2559114"/>
                  <a:pt x="8513415" y="2571321"/>
                  <a:pt x="8815976" y="2608495"/>
                </a:cubicBezTo>
                <a:cubicBezTo>
                  <a:pt x="8820555" y="2606857"/>
                  <a:pt x="8834064" y="2608516"/>
                  <a:pt x="8850293" y="2611477"/>
                </a:cubicBezTo>
                <a:lnTo>
                  <a:pt x="8886709" y="2619209"/>
                </a:lnTo>
                <a:lnTo>
                  <a:pt x="8629246" y="2620765"/>
                </a:lnTo>
                <a:cubicBezTo>
                  <a:pt x="8540687" y="2618692"/>
                  <a:pt x="8459186" y="2621880"/>
                  <a:pt x="8398368" y="2654021"/>
                </a:cubicBezTo>
                <a:cubicBezTo>
                  <a:pt x="8546354" y="2663399"/>
                  <a:pt x="8763916" y="2751758"/>
                  <a:pt x="8961711" y="2784863"/>
                </a:cubicBezTo>
                <a:cubicBezTo>
                  <a:pt x="9004937" y="2790171"/>
                  <a:pt x="9232786" y="2791755"/>
                  <a:pt x="9122876" y="2831077"/>
                </a:cubicBezTo>
                <a:cubicBezTo>
                  <a:pt x="8926527" y="2859768"/>
                  <a:pt x="8790266" y="2825424"/>
                  <a:pt x="8612233" y="2847561"/>
                </a:cubicBezTo>
                <a:cubicBezTo>
                  <a:pt x="8599054" y="2810731"/>
                  <a:pt x="8552138" y="2910609"/>
                  <a:pt x="8612233" y="2847561"/>
                </a:cubicBezTo>
                <a:cubicBezTo>
                  <a:pt x="8668630" y="2889706"/>
                  <a:pt x="8741904" y="2863493"/>
                  <a:pt x="8791712" y="2887220"/>
                </a:cubicBezTo>
                <a:cubicBezTo>
                  <a:pt x="9007829" y="2913777"/>
                  <a:pt x="8613679" y="2909363"/>
                  <a:pt x="8613679" y="2909363"/>
                </a:cubicBezTo>
                <a:cubicBezTo>
                  <a:pt x="8558727" y="2929021"/>
                  <a:pt x="8738207" y="2968680"/>
                  <a:pt x="8738207" y="2968680"/>
                </a:cubicBezTo>
                <a:cubicBezTo>
                  <a:pt x="8738207" y="2968680"/>
                  <a:pt x="8738207" y="2968680"/>
                  <a:pt x="8683255" y="2988338"/>
                </a:cubicBezTo>
                <a:cubicBezTo>
                  <a:pt x="8678111" y="3031722"/>
                  <a:pt x="8806337" y="2985859"/>
                  <a:pt x="8837830" y="3016134"/>
                </a:cubicBezTo>
                <a:cubicBezTo>
                  <a:pt x="8764564" y="3042346"/>
                  <a:pt x="8739652" y="3030483"/>
                  <a:pt x="8696433" y="3025174"/>
                </a:cubicBezTo>
                <a:cubicBezTo>
                  <a:pt x="8616570" y="3032968"/>
                  <a:pt x="8579941" y="3046071"/>
                  <a:pt x="8536714" y="3040763"/>
                </a:cubicBezTo>
                <a:cubicBezTo>
                  <a:pt x="8500078" y="3053865"/>
                  <a:pt x="8450269" y="3030139"/>
                  <a:pt x="8425365" y="3018275"/>
                </a:cubicBezTo>
                <a:cubicBezTo>
                  <a:pt x="8407043" y="3024830"/>
                  <a:pt x="8352091" y="3044488"/>
                  <a:pt x="8333776" y="3051042"/>
                </a:cubicBezTo>
                <a:cubicBezTo>
                  <a:pt x="8210694" y="3053528"/>
                  <a:pt x="8074434" y="3019177"/>
                  <a:pt x="7981400" y="2990142"/>
                </a:cubicBezTo>
                <a:cubicBezTo>
                  <a:pt x="7845146" y="2955791"/>
                  <a:pt x="7708885" y="2921447"/>
                  <a:pt x="7597536" y="2898959"/>
                </a:cubicBezTo>
                <a:cubicBezTo>
                  <a:pt x="6904515" y="2752185"/>
                  <a:pt x="6283321" y="2517402"/>
                  <a:pt x="5586609" y="2475822"/>
                </a:cubicBezTo>
                <a:cubicBezTo>
                  <a:pt x="5445212" y="2484855"/>
                  <a:pt x="5272321" y="2463614"/>
                  <a:pt x="5119191" y="2497621"/>
                </a:cubicBezTo>
                <a:cubicBezTo>
                  <a:pt x="5057650" y="2498860"/>
                  <a:pt x="4946294" y="2476380"/>
                  <a:pt x="4848124" y="2490722"/>
                </a:cubicBezTo>
                <a:cubicBezTo>
                  <a:pt x="4694994" y="2524728"/>
                  <a:pt x="4486913" y="2578393"/>
                  <a:pt x="4308878" y="2600536"/>
                </a:cubicBezTo>
                <a:cubicBezTo>
                  <a:pt x="4272242" y="2613645"/>
                  <a:pt x="4229016" y="2608330"/>
                  <a:pt x="4210701" y="2614885"/>
                </a:cubicBezTo>
                <a:cubicBezTo>
                  <a:pt x="4229016" y="2608330"/>
                  <a:pt x="4314022" y="2557151"/>
                  <a:pt x="4222434" y="2589919"/>
                </a:cubicBezTo>
                <a:cubicBezTo>
                  <a:pt x="4062715" y="2605507"/>
                  <a:pt x="3897859" y="2664480"/>
                  <a:pt x="3756455" y="2673520"/>
                </a:cubicBezTo>
                <a:cubicBezTo>
                  <a:pt x="3676599" y="2681314"/>
                  <a:pt x="3578421" y="2695663"/>
                  <a:pt x="3498566" y="2703458"/>
                </a:cubicBezTo>
                <a:cubicBezTo>
                  <a:pt x="3461929" y="2716560"/>
                  <a:pt x="3425292" y="2729670"/>
                  <a:pt x="3370340" y="2749328"/>
                </a:cubicBezTo>
                <a:cubicBezTo>
                  <a:pt x="3370340" y="2749328"/>
                  <a:pt x="3370340" y="2749328"/>
                  <a:pt x="3382073" y="2724355"/>
                </a:cubicBezTo>
                <a:cubicBezTo>
                  <a:pt x="3418710" y="2711252"/>
                  <a:pt x="3425292" y="2729670"/>
                  <a:pt x="3418710" y="2711252"/>
                </a:cubicBezTo>
                <a:cubicBezTo>
                  <a:pt x="3418710" y="2711252"/>
                  <a:pt x="3418710" y="2711252"/>
                  <a:pt x="3382073" y="2724355"/>
                </a:cubicBezTo>
                <a:cubicBezTo>
                  <a:pt x="3382073" y="2724355"/>
                  <a:pt x="3382073" y="2724355"/>
                  <a:pt x="3350579" y="2694080"/>
                </a:cubicBezTo>
                <a:cubicBezTo>
                  <a:pt x="3245812" y="2690011"/>
                  <a:pt x="3105861" y="2760847"/>
                  <a:pt x="2995958" y="2800162"/>
                </a:cubicBezTo>
                <a:cubicBezTo>
                  <a:pt x="2696288" y="2886593"/>
                  <a:pt x="2263256" y="3062272"/>
                  <a:pt x="2061757" y="3134355"/>
                </a:cubicBezTo>
                <a:cubicBezTo>
                  <a:pt x="2043442" y="3140910"/>
                  <a:pt x="2006805" y="3154012"/>
                  <a:pt x="1970168" y="3167115"/>
                </a:cubicBezTo>
                <a:cubicBezTo>
                  <a:pt x="2025127" y="3147458"/>
                  <a:pt x="2085215" y="3084416"/>
                  <a:pt x="2048585" y="3097525"/>
                </a:cubicBezTo>
                <a:cubicBezTo>
                  <a:pt x="2158489" y="3058203"/>
                  <a:pt x="2353392" y="2967709"/>
                  <a:pt x="2481617" y="2921839"/>
                </a:cubicBezTo>
                <a:cubicBezTo>
                  <a:pt x="2646472" y="2862867"/>
                  <a:pt x="2847971" y="2790784"/>
                  <a:pt x="3165956" y="2697805"/>
                </a:cubicBezTo>
                <a:cubicBezTo>
                  <a:pt x="3193434" y="2687973"/>
                  <a:pt x="3286435" y="2666386"/>
                  <a:pt x="3343894" y="2642909"/>
                </a:cubicBezTo>
                <a:lnTo>
                  <a:pt x="3369110" y="2628610"/>
                </a:lnTo>
                <a:lnTo>
                  <a:pt x="3376066" y="2628155"/>
                </a:lnTo>
                <a:cubicBezTo>
                  <a:pt x="3383243" y="2626561"/>
                  <a:pt x="3387411" y="2623772"/>
                  <a:pt x="3385763" y="2619167"/>
                </a:cubicBezTo>
                <a:lnTo>
                  <a:pt x="3369110" y="2628610"/>
                </a:lnTo>
                <a:lnTo>
                  <a:pt x="3348306" y="2629971"/>
                </a:lnTo>
                <a:cubicBezTo>
                  <a:pt x="3327519" y="2629618"/>
                  <a:pt x="3305907" y="2626962"/>
                  <a:pt x="3305907" y="2626962"/>
                </a:cubicBezTo>
                <a:cubicBezTo>
                  <a:pt x="3256099" y="2603235"/>
                  <a:pt x="3049463" y="2718702"/>
                  <a:pt x="3036285" y="2681872"/>
                </a:cubicBezTo>
                <a:cubicBezTo>
                  <a:pt x="3011381" y="2670009"/>
                  <a:pt x="2809889" y="2742091"/>
                  <a:pt x="2828204" y="2735536"/>
                </a:cubicBezTo>
                <a:cubicBezTo>
                  <a:pt x="2736615" y="2768297"/>
                  <a:pt x="2608397" y="2814167"/>
                  <a:pt x="2516808" y="2846934"/>
                </a:cubicBezTo>
                <a:cubicBezTo>
                  <a:pt x="2480171" y="2860037"/>
                  <a:pt x="2198816" y="2939913"/>
                  <a:pt x="2345357" y="2887489"/>
                </a:cubicBezTo>
                <a:cubicBezTo>
                  <a:pt x="2491897" y="2835071"/>
                  <a:pt x="2608397" y="2814167"/>
                  <a:pt x="2748348" y="2743330"/>
                </a:cubicBezTo>
                <a:cubicBezTo>
                  <a:pt x="2839936" y="2710563"/>
                  <a:pt x="2748348" y="2743330"/>
                  <a:pt x="2778395" y="2711809"/>
                </a:cubicBezTo>
                <a:cubicBezTo>
                  <a:pt x="2815025" y="2698700"/>
                  <a:pt x="2888299" y="2672494"/>
                  <a:pt x="2936661" y="2634418"/>
                </a:cubicBezTo>
                <a:cubicBezTo>
                  <a:pt x="2991613" y="2614761"/>
                  <a:pt x="3003346" y="2589788"/>
                  <a:pt x="3039982" y="2576685"/>
                </a:cubicBezTo>
                <a:cubicBezTo>
                  <a:pt x="3063440" y="2526746"/>
                  <a:pt x="3131571" y="2543918"/>
                  <a:pt x="3149886" y="2537370"/>
                </a:cubicBezTo>
                <a:cubicBezTo>
                  <a:pt x="3155029" y="2493985"/>
                  <a:pt x="3130125" y="2482122"/>
                  <a:pt x="3123536" y="2463704"/>
                </a:cubicBezTo>
                <a:cubicBezTo>
                  <a:pt x="3196802" y="2437491"/>
                  <a:pt x="3466425" y="2382588"/>
                  <a:pt x="3594650" y="2336718"/>
                </a:cubicBezTo>
                <a:cubicBezTo>
                  <a:pt x="3594650" y="2336718"/>
                  <a:pt x="3752923" y="2259327"/>
                  <a:pt x="3673060" y="2267121"/>
                </a:cubicBezTo>
                <a:cubicBezTo>
                  <a:pt x="3563157" y="2306436"/>
                  <a:pt x="3428342" y="2333888"/>
                  <a:pt x="3293534" y="2361347"/>
                </a:cubicBezTo>
                <a:cubicBezTo>
                  <a:pt x="3238583" y="2381004"/>
                  <a:pt x="3000454" y="2466189"/>
                  <a:pt x="2987275" y="2429353"/>
                </a:cubicBezTo>
                <a:cubicBezTo>
                  <a:pt x="2968960" y="2435908"/>
                  <a:pt x="3366801" y="2335134"/>
                  <a:pt x="3163863" y="2345414"/>
                </a:cubicBezTo>
                <a:cubicBezTo>
                  <a:pt x="2974104" y="2392523"/>
                  <a:pt x="3212226" y="2307338"/>
                  <a:pt x="3267184" y="2287680"/>
                </a:cubicBezTo>
                <a:cubicBezTo>
                  <a:pt x="3303814" y="2274571"/>
                  <a:pt x="3456944" y="2240564"/>
                  <a:pt x="3523628" y="2195940"/>
                </a:cubicBezTo>
                <a:cubicBezTo>
                  <a:pt x="3620360" y="2119789"/>
                  <a:pt x="3297232" y="2256159"/>
                  <a:pt x="3187321" y="2295475"/>
                </a:cubicBezTo>
                <a:cubicBezTo>
                  <a:pt x="2905973" y="2375351"/>
                  <a:pt x="2796063" y="2414666"/>
                  <a:pt x="2563077" y="2456467"/>
                </a:cubicBezTo>
                <a:cubicBezTo>
                  <a:pt x="2281729" y="2536344"/>
                  <a:pt x="1890471" y="2655536"/>
                  <a:pt x="1622294" y="2772242"/>
                </a:cubicBezTo>
                <a:cubicBezTo>
                  <a:pt x="1549028" y="2798454"/>
                  <a:pt x="1348974" y="2932333"/>
                  <a:pt x="1420802" y="2844324"/>
                </a:cubicBezTo>
                <a:cubicBezTo>
                  <a:pt x="1450850" y="2812803"/>
                  <a:pt x="1432528" y="2819351"/>
                  <a:pt x="1542438" y="2780036"/>
                </a:cubicBezTo>
                <a:cubicBezTo>
                  <a:pt x="1719026" y="2696090"/>
                  <a:pt x="2060469" y="2553172"/>
                  <a:pt x="2170373" y="2513856"/>
                </a:cubicBezTo>
                <a:cubicBezTo>
                  <a:pt x="2097106" y="2540069"/>
                  <a:pt x="2005518" y="2572829"/>
                  <a:pt x="1968881" y="2585939"/>
                </a:cubicBezTo>
                <a:cubicBezTo>
                  <a:pt x="1785704" y="2651467"/>
                  <a:pt x="1657485" y="2697337"/>
                  <a:pt x="1492623" y="2756309"/>
                </a:cubicBezTo>
                <a:cubicBezTo>
                  <a:pt x="1419356" y="2782522"/>
                  <a:pt x="1176084" y="2911091"/>
                  <a:pt x="1151180" y="2899228"/>
                </a:cubicBezTo>
                <a:cubicBezTo>
                  <a:pt x="1144591" y="2880810"/>
                  <a:pt x="1254494" y="2841495"/>
                  <a:pt x="1291131" y="2828392"/>
                </a:cubicBezTo>
                <a:cubicBezTo>
                  <a:pt x="1417910" y="2720719"/>
                  <a:pt x="1124830" y="2825562"/>
                  <a:pt x="1124830" y="2825562"/>
                </a:cubicBezTo>
                <a:cubicBezTo>
                  <a:pt x="1124830" y="2825562"/>
                  <a:pt x="1216411" y="2792802"/>
                  <a:pt x="1246459" y="2761281"/>
                </a:cubicBezTo>
                <a:cubicBezTo>
                  <a:pt x="1264781" y="2754726"/>
                  <a:pt x="1239876" y="2742862"/>
                  <a:pt x="1258191" y="2736307"/>
                </a:cubicBezTo>
                <a:cubicBezTo>
                  <a:pt x="1330012" y="2648299"/>
                  <a:pt x="1551272" y="2631465"/>
                  <a:pt x="1659730" y="2530347"/>
                </a:cubicBezTo>
                <a:cubicBezTo>
                  <a:pt x="1782812" y="2527861"/>
                  <a:pt x="1683188" y="2480408"/>
                  <a:pt x="1659730" y="2530347"/>
                </a:cubicBezTo>
                <a:cubicBezTo>
                  <a:pt x="1598189" y="2531586"/>
                  <a:pt x="1544683" y="2613046"/>
                  <a:pt x="1494874" y="2589320"/>
                </a:cubicBezTo>
                <a:cubicBezTo>
                  <a:pt x="1476552" y="2595874"/>
                  <a:pt x="1701510" y="2473860"/>
                  <a:pt x="1683188" y="2480408"/>
                </a:cubicBezTo>
                <a:cubicBezTo>
                  <a:pt x="1804824" y="2416126"/>
                  <a:pt x="1841461" y="2403017"/>
                  <a:pt x="2116227" y="2304729"/>
                </a:cubicBezTo>
                <a:cubicBezTo>
                  <a:pt x="2189493" y="2278516"/>
                  <a:pt x="2585895" y="2115940"/>
                  <a:pt x="2604210" y="2109385"/>
                </a:cubicBezTo>
                <a:cubicBezTo>
                  <a:pt x="2604210" y="2109385"/>
                  <a:pt x="2444491" y="2124973"/>
                  <a:pt x="2389539" y="2144631"/>
                </a:cubicBezTo>
                <a:cubicBezTo>
                  <a:pt x="2016603" y="2257275"/>
                  <a:pt x="1741837" y="2355563"/>
                  <a:pt x="1418709" y="2491934"/>
                </a:cubicBezTo>
                <a:cubicBezTo>
                  <a:pt x="1308805" y="2531249"/>
                  <a:pt x="950486" y="2742518"/>
                  <a:pt x="1065533" y="2659818"/>
                </a:cubicBezTo>
                <a:cubicBezTo>
                  <a:pt x="1070676" y="2616434"/>
                  <a:pt x="1173991" y="2558701"/>
                  <a:pt x="1210628" y="2545598"/>
                </a:cubicBezTo>
                <a:cubicBezTo>
                  <a:pt x="1387215" y="2461652"/>
                  <a:pt x="1082409" y="2591461"/>
                  <a:pt x="1064087" y="2598016"/>
                </a:cubicBezTo>
                <a:cubicBezTo>
                  <a:pt x="1064087" y="2598016"/>
                  <a:pt x="1065373" y="2587170"/>
                  <a:pt x="1067483" y="2578626"/>
                </a:cubicBezTo>
                <a:lnTo>
                  <a:pt x="1070968" y="2569785"/>
                </a:lnTo>
                <a:lnTo>
                  <a:pt x="1075820" y="2573050"/>
                </a:lnTo>
                <a:cubicBezTo>
                  <a:pt x="1074172" y="2568445"/>
                  <a:pt x="1072616" y="2567703"/>
                  <a:pt x="1071207" y="2569180"/>
                </a:cubicBezTo>
                <a:lnTo>
                  <a:pt x="1070968" y="2569785"/>
                </a:lnTo>
                <a:lnTo>
                  <a:pt x="1067316" y="2567327"/>
                </a:lnTo>
                <a:cubicBezTo>
                  <a:pt x="1056085" y="2568422"/>
                  <a:pt x="1039183" y="2586152"/>
                  <a:pt x="1039183" y="2586152"/>
                </a:cubicBezTo>
                <a:cubicBezTo>
                  <a:pt x="874321" y="2645125"/>
                  <a:pt x="1080956" y="2529665"/>
                  <a:pt x="1159373" y="2460068"/>
                </a:cubicBezTo>
                <a:cubicBezTo>
                  <a:pt x="1464180" y="2330252"/>
                  <a:pt x="1823945" y="2180779"/>
                  <a:pt x="2110436" y="2057525"/>
                </a:cubicBezTo>
                <a:cubicBezTo>
                  <a:pt x="2177121" y="2012894"/>
                  <a:pt x="2574968" y="1912121"/>
                  <a:pt x="2605016" y="1880599"/>
                </a:cubicBezTo>
                <a:cubicBezTo>
                  <a:pt x="2616742" y="1855626"/>
                  <a:pt x="2378613" y="1940812"/>
                  <a:pt x="2323661" y="1960469"/>
                </a:cubicBezTo>
                <a:cubicBezTo>
                  <a:pt x="2177121" y="2012894"/>
                  <a:pt x="2048895" y="2058764"/>
                  <a:pt x="1938992" y="2098079"/>
                </a:cubicBezTo>
                <a:cubicBezTo>
                  <a:pt x="1664226" y="2196374"/>
                  <a:pt x="1424651" y="2219757"/>
                  <a:pt x="1163064" y="2354881"/>
                </a:cubicBezTo>
                <a:cubicBezTo>
                  <a:pt x="1144749" y="2361436"/>
                  <a:pt x="1011387" y="2450690"/>
                  <a:pt x="1004798" y="2432272"/>
                </a:cubicBezTo>
                <a:cubicBezTo>
                  <a:pt x="1004798" y="2432272"/>
                  <a:pt x="1071475" y="2387642"/>
                  <a:pt x="1126434" y="2367984"/>
                </a:cubicBezTo>
                <a:cubicBezTo>
                  <a:pt x="1241481" y="2285284"/>
                  <a:pt x="1289843" y="2247209"/>
                  <a:pt x="1399747" y="2207893"/>
                </a:cubicBezTo>
                <a:cubicBezTo>
                  <a:pt x="1448109" y="2169817"/>
                  <a:pt x="1624697" y="2085872"/>
                  <a:pt x="1478157" y="2138296"/>
                </a:cubicBezTo>
                <a:cubicBezTo>
                  <a:pt x="1276665" y="2210379"/>
                  <a:pt x="1136714" y="2281215"/>
                  <a:pt x="960126" y="2365161"/>
                </a:cubicBezTo>
                <a:cubicBezTo>
                  <a:pt x="886859" y="2391373"/>
                  <a:pt x="715408" y="2431928"/>
                  <a:pt x="818729" y="2374195"/>
                </a:cubicBezTo>
                <a:cubicBezTo>
                  <a:pt x="891995" y="2347982"/>
                  <a:pt x="922043" y="2316461"/>
                  <a:pt x="958680" y="2303358"/>
                </a:cubicBezTo>
                <a:cubicBezTo>
                  <a:pt x="1207088" y="2131404"/>
                  <a:pt x="1598347" y="2012212"/>
                  <a:pt x="1786668" y="1903300"/>
                </a:cubicBezTo>
                <a:cubicBezTo>
                  <a:pt x="1889982" y="1845567"/>
                  <a:pt x="1944934" y="1825909"/>
                  <a:pt x="2073159" y="1780039"/>
                </a:cubicBezTo>
                <a:cubicBezTo>
                  <a:pt x="2091474" y="1773485"/>
                  <a:pt x="2244604" y="1739478"/>
                  <a:pt x="2274651" y="1707957"/>
                </a:cubicBezTo>
                <a:cubicBezTo>
                  <a:pt x="2274651" y="1707957"/>
                  <a:pt x="2005029" y="1762860"/>
                  <a:pt x="1986714" y="1769415"/>
                </a:cubicBezTo>
                <a:cubicBezTo>
                  <a:pt x="1922599" y="1792351"/>
                  <a:pt x="1859597" y="1862599"/>
                  <a:pt x="1770249" y="1864743"/>
                </a:cubicBezTo>
                <a:lnTo>
                  <a:pt x="1753726" y="1863260"/>
                </a:lnTo>
                <a:lnTo>
                  <a:pt x="1762673" y="1860598"/>
                </a:lnTo>
                <a:cubicBezTo>
                  <a:pt x="1789157" y="1845282"/>
                  <a:pt x="1794942" y="1796473"/>
                  <a:pt x="1753728" y="1811216"/>
                </a:cubicBezTo>
                <a:cubicBezTo>
                  <a:pt x="1850453" y="1735064"/>
                  <a:pt x="2186760" y="1635537"/>
                  <a:pt x="2314978" y="1589667"/>
                </a:cubicBezTo>
                <a:cubicBezTo>
                  <a:pt x="2424889" y="1550345"/>
                  <a:pt x="2754606" y="1432400"/>
                  <a:pt x="2864510" y="1393084"/>
                </a:cubicBezTo>
                <a:cubicBezTo>
                  <a:pt x="2907729" y="1398393"/>
                  <a:pt x="2981003" y="1372180"/>
                  <a:pt x="2981003" y="1372180"/>
                </a:cubicBezTo>
                <a:cubicBezTo>
                  <a:pt x="3011050" y="1340659"/>
                  <a:pt x="2882825" y="1386529"/>
                  <a:pt x="2882825" y="1386529"/>
                </a:cubicBezTo>
                <a:cubicBezTo>
                  <a:pt x="2528203" y="1492612"/>
                  <a:pt x="2180171" y="1617119"/>
                  <a:pt x="1795501" y="1754729"/>
                </a:cubicBezTo>
                <a:cubicBezTo>
                  <a:pt x="1618913" y="1838668"/>
                  <a:pt x="1447469" y="1879229"/>
                  <a:pt x="1300929" y="1931647"/>
                </a:cubicBezTo>
                <a:cubicBezTo>
                  <a:pt x="1209340" y="1964415"/>
                  <a:pt x="1167560" y="2020902"/>
                  <a:pt x="1106019" y="2022148"/>
                </a:cubicBezTo>
                <a:cubicBezTo>
                  <a:pt x="1087704" y="2028703"/>
                  <a:pt x="1081115" y="2010285"/>
                  <a:pt x="1044485" y="2023387"/>
                </a:cubicBezTo>
                <a:cubicBezTo>
                  <a:pt x="976354" y="2006215"/>
                  <a:pt x="952896" y="2056155"/>
                  <a:pt x="952896" y="2056155"/>
                </a:cubicBezTo>
                <a:cubicBezTo>
                  <a:pt x="903081" y="2032428"/>
                  <a:pt x="969765" y="1987797"/>
                  <a:pt x="976354" y="2006215"/>
                </a:cubicBezTo>
                <a:cubicBezTo>
                  <a:pt x="963176" y="1969386"/>
                  <a:pt x="731636" y="2072982"/>
                  <a:pt x="871587" y="2002146"/>
                </a:cubicBezTo>
                <a:cubicBezTo>
                  <a:pt x="1078223" y="1886679"/>
                  <a:pt x="743369" y="2048016"/>
                  <a:pt x="725047" y="2054571"/>
                </a:cubicBezTo>
                <a:cubicBezTo>
                  <a:pt x="706732" y="2061119"/>
                  <a:pt x="725047" y="2054571"/>
                  <a:pt x="663506" y="2055810"/>
                </a:cubicBezTo>
                <a:cubicBezTo>
                  <a:pt x="725047" y="2054571"/>
                  <a:pt x="608554" y="2075468"/>
                  <a:pt x="620280" y="2050502"/>
                </a:cubicBezTo>
                <a:cubicBezTo>
                  <a:pt x="607108" y="2013665"/>
                  <a:pt x="711869" y="2017734"/>
                  <a:pt x="693554" y="2024289"/>
                </a:cubicBezTo>
                <a:cubicBezTo>
                  <a:pt x="730190" y="2011187"/>
                  <a:pt x="936826" y="1895720"/>
                  <a:pt x="802011" y="1923171"/>
                </a:cubicBezTo>
                <a:cubicBezTo>
                  <a:pt x="667203" y="1950623"/>
                  <a:pt x="880421" y="1853575"/>
                  <a:pt x="917058" y="1840472"/>
                </a:cubicBezTo>
                <a:cubicBezTo>
                  <a:pt x="1075331" y="1763081"/>
                  <a:pt x="873839" y="1835156"/>
                  <a:pt x="873839" y="1835156"/>
                </a:cubicBezTo>
                <a:cubicBezTo>
                  <a:pt x="890708" y="1766806"/>
                  <a:pt x="1263645" y="1654169"/>
                  <a:pt x="1293692" y="1622641"/>
                </a:cubicBezTo>
                <a:cubicBezTo>
                  <a:pt x="1287103" y="1604230"/>
                  <a:pt x="1165474" y="1668511"/>
                  <a:pt x="1128837" y="1681621"/>
                </a:cubicBezTo>
                <a:cubicBezTo>
                  <a:pt x="1092200" y="1694723"/>
                  <a:pt x="1122248" y="1663202"/>
                  <a:pt x="1103933" y="1669757"/>
                </a:cubicBezTo>
                <a:cubicBezTo>
                  <a:pt x="999166" y="1665688"/>
                  <a:pt x="787394" y="1824539"/>
                  <a:pt x="707531" y="1832333"/>
                </a:cubicBezTo>
                <a:cubicBezTo>
                  <a:pt x="700941" y="1813915"/>
                  <a:pt x="792530" y="1781155"/>
                  <a:pt x="774215" y="1787703"/>
                </a:cubicBezTo>
                <a:cubicBezTo>
                  <a:pt x="847482" y="1761497"/>
                  <a:pt x="1182343" y="1600160"/>
                  <a:pt x="1182343" y="1600160"/>
                </a:cubicBezTo>
                <a:cubicBezTo>
                  <a:pt x="1182343" y="1600160"/>
                  <a:pt x="1016035" y="1597330"/>
                  <a:pt x="997720" y="1603885"/>
                </a:cubicBezTo>
                <a:cubicBezTo>
                  <a:pt x="961083" y="1616988"/>
                  <a:pt x="894405" y="1661619"/>
                  <a:pt x="869494" y="1649755"/>
                </a:cubicBezTo>
                <a:cubicBezTo>
                  <a:pt x="814543" y="1669413"/>
                  <a:pt x="564688" y="1779571"/>
                  <a:pt x="704639" y="1708728"/>
                </a:cubicBezTo>
                <a:cubicBezTo>
                  <a:pt x="874638" y="1606371"/>
                  <a:pt x="1161129" y="1483110"/>
                  <a:pt x="1306223" y="1368889"/>
                </a:cubicBezTo>
                <a:cubicBezTo>
                  <a:pt x="1409545" y="1311156"/>
                  <a:pt x="1452764" y="1316464"/>
                  <a:pt x="1592722" y="1245628"/>
                </a:cubicBezTo>
                <a:cubicBezTo>
                  <a:pt x="1556085" y="1258731"/>
                  <a:pt x="1542906" y="1221901"/>
                  <a:pt x="1579543" y="1208792"/>
                </a:cubicBezTo>
                <a:cubicBezTo>
                  <a:pt x="1524591" y="1228449"/>
                  <a:pt x="1378051" y="1280874"/>
                  <a:pt x="1348004" y="1312395"/>
                </a:cubicBezTo>
                <a:cubicBezTo>
                  <a:pt x="1293052" y="1332053"/>
                  <a:pt x="1128190" y="1391026"/>
                  <a:pt x="1043190" y="1442211"/>
                </a:cubicBezTo>
                <a:cubicBezTo>
                  <a:pt x="969924" y="1468417"/>
                  <a:pt x="605015" y="1661274"/>
                  <a:pt x="573522" y="1631000"/>
                </a:cubicBezTo>
                <a:cubicBezTo>
                  <a:pt x="535439" y="1582300"/>
                  <a:pt x="651932" y="1561403"/>
                  <a:pt x="706890" y="1541745"/>
                </a:cubicBezTo>
                <a:cubicBezTo>
                  <a:pt x="828520" y="1477457"/>
                  <a:pt x="950156" y="1413169"/>
                  <a:pt x="1046888" y="1337024"/>
                </a:cubicBezTo>
                <a:cubicBezTo>
                  <a:pt x="1046888" y="1337024"/>
                  <a:pt x="1046888" y="1337024"/>
                  <a:pt x="1248380" y="1264942"/>
                </a:cubicBezTo>
                <a:cubicBezTo>
                  <a:pt x="1253523" y="1221557"/>
                  <a:pt x="1003662" y="1331709"/>
                  <a:pt x="1125298" y="1267427"/>
                </a:cubicBezTo>
                <a:cubicBezTo>
                  <a:pt x="1326790" y="1195345"/>
                  <a:pt x="1583241" y="1103605"/>
                  <a:pt x="1723192" y="1032768"/>
                </a:cubicBezTo>
                <a:cubicBezTo>
                  <a:pt x="1771554" y="994693"/>
                  <a:pt x="1789869" y="988138"/>
                  <a:pt x="1808191" y="981590"/>
                </a:cubicBezTo>
                <a:cubicBezTo>
                  <a:pt x="1831649" y="931651"/>
                  <a:pt x="2156224" y="857083"/>
                  <a:pt x="2161367" y="813698"/>
                </a:cubicBezTo>
                <a:cubicBezTo>
                  <a:pt x="2161367" y="813698"/>
                  <a:pt x="2014827" y="866123"/>
                  <a:pt x="1996505" y="872678"/>
                </a:cubicBezTo>
                <a:cubicBezTo>
                  <a:pt x="1904916" y="905438"/>
                  <a:pt x="1538569" y="1036493"/>
                  <a:pt x="1770108" y="932890"/>
                </a:cubicBezTo>
                <a:cubicBezTo>
                  <a:pt x="1861697" y="900130"/>
                  <a:pt x="1898334" y="887020"/>
                  <a:pt x="1989922" y="854260"/>
                </a:cubicBezTo>
                <a:cubicBezTo>
                  <a:pt x="1989922" y="854260"/>
                  <a:pt x="2319633" y="736307"/>
                  <a:pt x="2337955" y="729759"/>
                </a:cubicBezTo>
                <a:cubicBezTo>
                  <a:pt x="2331366" y="711341"/>
                  <a:pt x="1983333" y="835841"/>
                  <a:pt x="2001648" y="829293"/>
                </a:cubicBezTo>
                <a:cubicBezTo>
                  <a:pt x="1965011" y="842396"/>
                  <a:pt x="2086647" y="778108"/>
                  <a:pt x="2104969" y="771560"/>
                </a:cubicBezTo>
                <a:cubicBezTo>
                  <a:pt x="2086647" y="778108"/>
                  <a:pt x="1885155" y="850190"/>
                  <a:pt x="1866840" y="856745"/>
                </a:cubicBezTo>
                <a:cubicBezTo>
                  <a:pt x="1738615" y="902615"/>
                  <a:pt x="1567170" y="943170"/>
                  <a:pt x="1438945" y="989040"/>
                </a:cubicBezTo>
                <a:cubicBezTo>
                  <a:pt x="1347356" y="1021807"/>
                  <a:pt x="945818" y="1227768"/>
                  <a:pt x="847640" y="1242117"/>
                </a:cubicBezTo>
                <a:cubicBezTo>
                  <a:pt x="865962" y="1235562"/>
                  <a:pt x="877688" y="1210596"/>
                  <a:pt x="877688" y="1210596"/>
                </a:cubicBezTo>
                <a:cubicBezTo>
                  <a:pt x="907735" y="1179075"/>
                  <a:pt x="967831" y="1116026"/>
                  <a:pt x="1004467" y="1102923"/>
                </a:cubicBezTo>
                <a:cubicBezTo>
                  <a:pt x="1137829" y="1013669"/>
                  <a:pt x="808112" y="1131614"/>
                  <a:pt x="778064" y="1163142"/>
                </a:cubicBezTo>
                <a:cubicBezTo>
                  <a:pt x="808112" y="1131614"/>
                  <a:pt x="826433" y="1125066"/>
                  <a:pt x="844748" y="1118511"/>
                </a:cubicBezTo>
                <a:cubicBezTo>
                  <a:pt x="881385" y="1105409"/>
                  <a:pt x="1027926" y="1052984"/>
                  <a:pt x="929748" y="1067333"/>
                </a:cubicBezTo>
                <a:cubicBezTo>
                  <a:pt x="819844" y="1106648"/>
                  <a:pt x="723112" y="1182800"/>
                  <a:pt x="649846" y="1209012"/>
                </a:cubicBezTo>
                <a:cubicBezTo>
                  <a:pt x="576572" y="1235218"/>
                  <a:pt x="393395" y="1300745"/>
                  <a:pt x="393395" y="1300745"/>
                </a:cubicBezTo>
                <a:cubicBezTo>
                  <a:pt x="375080" y="1307300"/>
                  <a:pt x="526764" y="1211491"/>
                  <a:pt x="581715" y="1191833"/>
                </a:cubicBezTo>
                <a:cubicBezTo>
                  <a:pt x="563400" y="1198388"/>
                  <a:pt x="545079" y="1204943"/>
                  <a:pt x="545079" y="1204943"/>
                </a:cubicBezTo>
                <a:cubicBezTo>
                  <a:pt x="563400" y="1198388"/>
                  <a:pt x="575126" y="1173422"/>
                  <a:pt x="630078" y="1153757"/>
                </a:cubicBezTo>
                <a:cubicBezTo>
                  <a:pt x="653536" y="1103825"/>
                  <a:pt x="703351" y="1127552"/>
                  <a:pt x="721666" y="1120997"/>
                </a:cubicBezTo>
                <a:cubicBezTo>
                  <a:pt x="758303" y="1107894"/>
                  <a:pt x="909987" y="1012085"/>
                  <a:pt x="800076" y="1051400"/>
                </a:cubicBezTo>
                <a:cubicBezTo>
                  <a:pt x="683584" y="1072304"/>
                  <a:pt x="575126" y="1173422"/>
                  <a:pt x="483537" y="1206182"/>
                </a:cubicBezTo>
                <a:cubicBezTo>
                  <a:pt x="446901" y="1219285"/>
                  <a:pt x="360455" y="1208668"/>
                  <a:pt x="323819" y="1221771"/>
                </a:cubicBezTo>
                <a:cubicBezTo>
                  <a:pt x="213915" y="1261086"/>
                  <a:pt x="25602" y="1370005"/>
                  <a:pt x="158963" y="1280750"/>
                </a:cubicBezTo>
                <a:cubicBezTo>
                  <a:pt x="225648" y="1236120"/>
                  <a:pt x="432283" y="1120653"/>
                  <a:pt x="523872" y="1087892"/>
                </a:cubicBezTo>
                <a:cubicBezTo>
                  <a:pt x="755412" y="984289"/>
                  <a:pt x="890219" y="956837"/>
                  <a:pt x="998677" y="855719"/>
                </a:cubicBezTo>
                <a:cubicBezTo>
                  <a:pt x="1016999" y="849164"/>
                  <a:pt x="1010409" y="830746"/>
                  <a:pt x="1010409" y="830746"/>
                </a:cubicBezTo>
                <a:cubicBezTo>
                  <a:pt x="1077094" y="786122"/>
                  <a:pt x="1168682" y="753355"/>
                  <a:pt x="1205312" y="740252"/>
                </a:cubicBezTo>
                <a:cubicBezTo>
                  <a:pt x="1345270" y="669416"/>
                  <a:pt x="1217045" y="715279"/>
                  <a:pt x="1162093" y="734944"/>
                </a:cubicBezTo>
                <a:cubicBezTo>
                  <a:pt x="1088819" y="761149"/>
                  <a:pt x="850690" y="846335"/>
                  <a:pt x="820643" y="877862"/>
                </a:cubicBezTo>
                <a:cubicBezTo>
                  <a:pt x="765691" y="897520"/>
                  <a:pt x="827232" y="896274"/>
                  <a:pt x="735644" y="929041"/>
                </a:cubicBezTo>
                <a:cubicBezTo>
                  <a:pt x="735644" y="929041"/>
                  <a:pt x="735644" y="929041"/>
                  <a:pt x="740787" y="885657"/>
                </a:cubicBezTo>
                <a:cubicBezTo>
                  <a:pt x="734561" y="882691"/>
                  <a:pt x="723434" y="884075"/>
                  <a:pt x="709490" y="888414"/>
                </a:cubicBezTo>
                <a:lnTo>
                  <a:pt x="663016" y="908167"/>
                </a:lnTo>
                <a:lnTo>
                  <a:pt x="673185" y="903347"/>
                </a:lnTo>
                <a:cubicBezTo>
                  <a:pt x="768223" y="857663"/>
                  <a:pt x="929102" y="776741"/>
                  <a:pt x="819197" y="816060"/>
                </a:cubicBezTo>
                <a:cubicBezTo>
                  <a:pt x="617705" y="888135"/>
                  <a:pt x="502658" y="970842"/>
                  <a:pt x="307755" y="1061336"/>
                </a:cubicBezTo>
                <a:cubicBezTo>
                  <a:pt x="252800" y="1080995"/>
                  <a:pt x="139730" y="1133129"/>
                  <a:pt x="47992" y="1171789"/>
                </a:cubicBezTo>
                <a:lnTo>
                  <a:pt x="0" y="1190862"/>
                </a:lnTo>
                <a:lnTo>
                  <a:pt x="0" y="1135213"/>
                </a:lnTo>
                <a:lnTo>
                  <a:pt x="853" y="1134772"/>
                </a:lnTo>
                <a:cubicBezTo>
                  <a:pt x="56448" y="1109691"/>
                  <a:pt x="111399" y="1090034"/>
                  <a:pt x="111399" y="1090034"/>
                </a:cubicBezTo>
                <a:cubicBezTo>
                  <a:pt x="109954" y="1028231"/>
                  <a:pt x="1496" y="1129349"/>
                  <a:pt x="1496" y="1129349"/>
                </a:cubicBezTo>
                <a:lnTo>
                  <a:pt x="0" y="1129428"/>
                </a:lnTo>
                <a:lnTo>
                  <a:pt x="0" y="1044615"/>
                </a:lnTo>
                <a:lnTo>
                  <a:pt x="22405" y="1036181"/>
                </a:lnTo>
                <a:cubicBezTo>
                  <a:pt x="65085" y="1018316"/>
                  <a:pt x="100073" y="1000607"/>
                  <a:pt x="115097" y="984847"/>
                </a:cubicBezTo>
                <a:cubicBezTo>
                  <a:pt x="163459" y="946771"/>
                  <a:pt x="175192" y="921805"/>
                  <a:pt x="193507" y="915250"/>
                </a:cubicBezTo>
                <a:cubicBezTo>
                  <a:pt x="271917" y="845653"/>
                  <a:pt x="418457" y="793235"/>
                  <a:pt x="521779" y="735502"/>
                </a:cubicBezTo>
                <a:cubicBezTo>
                  <a:pt x="558415" y="722392"/>
                  <a:pt x="881544" y="586028"/>
                  <a:pt x="881544" y="586028"/>
                </a:cubicBezTo>
                <a:cubicBezTo>
                  <a:pt x="893269" y="561062"/>
                  <a:pt x="783366" y="600377"/>
                  <a:pt x="765051" y="606925"/>
                </a:cubicBezTo>
                <a:cubicBezTo>
                  <a:pt x="550177" y="699371"/>
                  <a:pt x="325818" y="830268"/>
                  <a:pt x="103425" y="934169"/>
                </a:cubicBezTo>
                <a:lnTo>
                  <a:pt x="0" y="980204"/>
                </a:lnTo>
                <a:lnTo>
                  <a:pt x="0" y="915305"/>
                </a:lnTo>
                <a:lnTo>
                  <a:pt x="114093" y="855698"/>
                </a:lnTo>
                <a:cubicBezTo>
                  <a:pt x="401819" y="707003"/>
                  <a:pt x="700773" y="557213"/>
                  <a:pt x="951919" y="436210"/>
                </a:cubicBezTo>
                <a:cubicBezTo>
                  <a:pt x="876279" y="426920"/>
                  <a:pt x="816876" y="507242"/>
                  <a:pt x="733026" y="524741"/>
                </a:cubicBezTo>
                <a:lnTo>
                  <a:pt x="695484" y="527949"/>
                </a:lnTo>
                <a:lnTo>
                  <a:pt x="703200" y="525190"/>
                </a:lnTo>
                <a:cubicBezTo>
                  <a:pt x="709210" y="523040"/>
                  <a:pt x="713790" y="521402"/>
                  <a:pt x="713790" y="521402"/>
                </a:cubicBezTo>
                <a:cubicBezTo>
                  <a:pt x="908692" y="430901"/>
                  <a:pt x="615612" y="535744"/>
                  <a:pt x="597297" y="542299"/>
                </a:cubicBezTo>
                <a:cubicBezTo>
                  <a:pt x="524023" y="568512"/>
                  <a:pt x="402394" y="632800"/>
                  <a:pt x="340853" y="634039"/>
                </a:cubicBezTo>
                <a:cubicBezTo>
                  <a:pt x="467625" y="526366"/>
                  <a:pt x="809076" y="383448"/>
                  <a:pt x="937294" y="337578"/>
                </a:cubicBezTo>
                <a:cubicBezTo>
                  <a:pt x="1168834" y="233974"/>
                  <a:pt x="765850" y="378139"/>
                  <a:pt x="765850" y="378139"/>
                </a:cubicBezTo>
                <a:cubicBezTo>
                  <a:pt x="655946" y="417454"/>
                  <a:pt x="637624" y="424010"/>
                  <a:pt x="479358" y="501401"/>
                </a:cubicBezTo>
                <a:cubicBezTo>
                  <a:pt x="332818" y="553819"/>
                  <a:pt x="417817" y="502640"/>
                  <a:pt x="454454" y="489537"/>
                </a:cubicBezTo>
                <a:cubicBezTo>
                  <a:pt x="472769" y="482982"/>
                  <a:pt x="649357" y="399036"/>
                  <a:pt x="569501" y="406838"/>
                </a:cubicBezTo>
                <a:cubicBezTo>
                  <a:pt x="477912" y="439598"/>
                  <a:pt x="362865" y="522297"/>
                  <a:pt x="307907" y="541955"/>
                </a:cubicBezTo>
                <a:cubicBezTo>
                  <a:pt x="234640" y="568167"/>
                  <a:pt x="131319" y="625901"/>
                  <a:pt x="94689" y="639011"/>
                </a:cubicBezTo>
                <a:cubicBezTo>
                  <a:pt x="94689" y="639011"/>
                  <a:pt x="136462" y="582517"/>
                  <a:pt x="143051" y="600935"/>
                </a:cubicBezTo>
                <a:cubicBezTo>
                  <a:pt x="173099" y="569414"/>
                  <a:pt x="99825" y="595619"/>
                  <a:pt x="81510" y="602174"/>
                </a:cubicBezTo>
                <a:cubicBezTo>
                  <a:pt x="72352" y="605451"/>
                  <a:pt x="60148" y="610141"/>
                  <a:pt x="45992" y="615692"/>
                </a:cubicBezTo>
                <a:lnTo>
                  <a:pt x="0" y="633884"/>
                </a:lnTo>
                <a:lnTo>
                  <a:pt x="0" y="482320"/>
                </a:lnTo>
                <a:lnTo>
                  <a:pt x="97303" y="434239"/>
                </a:lnTo>
                <a:cubicBezTo>
                  <a:pt x="139035" y="412818"/>
                  <a:pt x="181213" y="389939"/>
                  <a:pt x="223713" y="364348"/>
                </a:cubicBezTo>
                <a:cubicBezTo>
                  <a:pt x="363664" y="293512"/>
                  <a:pt x="497026" y="204258"/>
                  <a:pt x="655299" y="126866"/>
                </a:cubicBezTo>
                <a:cubicBezTo>
                  <a:pt x="713827" y="95542"/>
                  <a:pt x="776304" y="64429"/>
                  <a:pt x="842022" y="33575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95000"/>
              </a:schemeClr>
            </a:bgClr>
          </a:pattFill>
        </p:spPr>
      </p:pic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43860" y="1816100"/>
            <a:ext cx="6733540" cy="50425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87730"/>
          </a:xfrm>
        </p:spPr>
        <p:txBody>
          <a:bodyPr/>
          <a:p>
            <a:pPr algn="ctr"/>
            <a:r>
              <a:rPr lang="zh-CN" altLang="en-US" sz="4000" b="1" dirty="0" smtClean="0">
                <a:solidFill>
                  <a:srgbClr val="4472C4">
                    <a:lumMod val="75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cs typeface="Source Sans Pro Black" charset="0"/>
              </a:rPr>
              <a:t>梵高的卧室</a:t>
            </a:r>
            <a:endParaRPr lang="zh-CN" altLang="en-US" sz="4000" b="1" dirty="0" smtClean="0">
              <a:solidFill>
                <a:srgbClr val="4472C4">
                  <a:lumMod val="75000"/>
                </a:srgbClr>
              </a:solidFill>
              <a:latin typeface="思源宋体" panose="02020400000000000000" pitchFamily="18" charset="-122"/>
              <a:ea typeface="思源宋体" panose="02020400000000000000" pitchFamily="18" charset="-122"/>
              <a:cs typeface="Source Sans Pro Black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0">
        <p:random/>
      </p:transition>
    </mc:Choice>
    <mc:Fallback>
      <p:transition advClick="0" advTm="0">
        <p:random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占位符 1"/>
          <p:cNvPicPr>
            <a:picLocks noGrp="1" noChangeAspect="1"/>
          </p:cNvPicPr>
          <p:nvPr>
            <p:ph type="pic" sz="quarter" idx="13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26" b="25526"/>
          <a:stretch>
            <a:fillRect/>
          </a:stretch>
        </p:blipFill>
        <p:spPr>
          <a:xfrm>
            <a:off x="14605" y="311150"/>
            <a:ext cx="12278995" cy="3167380"/>
          </a:xfrm>
          <a:custGeom>
            <a:avLst/>
            <a:gdLst>
              <a:gd name="connsiteX0" fmla="*/ 8902422 w 11455001"/>
              <a:gd name="connsiteY0" fmla="*/ 2619119 h 3167115"/>
              <a:gd name="connsiteX1" fmla="*/ 8900955 w 11455001"/>
              <a:gd name="connsiteY1" fmla="*/ 2622238 h 3167115"/>
              <a:gd name="connsiteX2" fmla="*/ 8886709 w 11455001"/>
              <a:gd name="connsiteY2" fmla="*/ 2619209 h 3167115"/>
              <a:gd name="connsiteX3" fmla="*/ 2335235 w 11455001"/>
              <a:gd name="connsiteY3" fmla="*/ 2454884 h 3167115"/>
              <a:gd name="connsiteX4" fmla="*/ 2225325 w 11455001"/>
              <a:gd name="connsiteY4" fmla="*/ 2494199 h 3167115"/>
              <a:gd name="connsiteX5" fmla="*/ 2335235 w 11455001"/>
              <a:gd name="connsiteY5" fmla="*/ 2454884 h 3167115"/>
              <a:gd name="connsiteX6" fmla="*/ 1730263 w 11455001"/>
              <a:gd name="connsiteY6" fmla="*/ 1861155 h 3167115"/>
              <a:gd name="connsiteX7" fmla="*/ 1753726 w 11455001"/>
              <a:gd name="connsiteY7" fmla="*/ 1863260 h 3167115"/>
              <a:gd name="connsiteX8" fmla="*/ 1747828 w 11455001"/>
              <a:gd name="connsiteY8" fmla="*/ 1865015 h 3167115"/>
              <a:gd name="connsiteX9" fmla="*/ 1730263 w 11455001"/>
              <a:gd name="connsiteY9" fmla="*/ 1861155 h 3167115"/>
              <a:gd name="connsiteX10" fmla="*/ 10416373 w 11455001"/>
              <a:gd name="connsiteY10" fmla="*/ 1842537 h 3167115"/>
              <a:gd name="connsiteX11" fmla="*/ 10377430 w 11455001"/>
              <a:gd name="connsiteY11" fmla="*/ 1847378 h 3167115"/>
              <a:gd name="connsiteX12" fmla="*/ 10324124 w 11455001"/>
              <a:gd name="connsiteY12" fmla="*/ 1854573 h 3167115"/>
              <a:gd name="connsiteX13" fmla="*/ 10362041 w 11455001"/>
              <a:gd name="connsiteY13" fmla="*/ 1847688 h 3167115"/>
              <a:gd name="connsiteX14" fmla="*/ 10416373 w 11455001"/>
              <a:gd name="connsiteY14" fmla="*/ 1842537 h 3167115"/>
              <a:gd name="connsiteX15" fmla="*/ 660385 w 11455001"/>
              <a:gd name="connsiteY15" fmla="*/ 909415 h 3167115"/>
              <a:gd name="connsiteX16" fmla="*/ 608691 w 11455001"/>
              <a:gd name="connsiteY16" fmla="*/ 938751 h 3167115"/>
              <a:gd name="connsiteX17" fmla="*/ 564199 w 11455001"/>
              <a:gd name="connsiteY17" fmla="*/ 969596 h 3167115"/>
              <a:gd name="connsiteX18" fmla="*/ 350974 w 11455001"/>
              <a:gd name="connsiteY18" fmla="*/ 1066651 h 3167115"/>
              <a:gd name="connsiteX19" fmla="*/ 612561 w 11455001"/>
              <a:gd name="connsiteY19" fmla="*/ 931527 h 3167115"/>
              <a:gd name="connsiteX20" fmla="*/ 632711 w 11455001"/>
              <a:gd name="connsiteY20" fmla="*/ 922533 h 3167115"/>
              <a:gd name="connsiteX21" fmla="*/ 663016 w 11455001"/>
              <a:gd name="connsiteY21" fmla="*/ 908167 h 3167115"/>
              <a:gd name="connsiteX22" fmla="*/ 660385 w 11455001"/>
              <a:gd name="connsiteY22" fmla="*/ 909415 h 3167115"/>
              <a:gd name="connsiteX23" fmla="*/ 661290 w 11455001"/>
              <a:gd name="connsiteY23" fmla="*/ 908901 h 3167115"/>
              <a:gd name="connsiteX24" fmla="*/ 340853 w 11455001"/>
              <a:gd name="connsiteY24" fmla="*/ 634039 h 3167115"/>
              <a:gd name="connsiteX25" fmla="*/ 340853 w 11455001"/>
              <a:gd name="connsiteY25" fmla="*/ 634039 h 3167115"/>
              <a:gd name="connsiteX26" fmla="*/ 695484 w 11455001"/>
              <a:gd name="connsiteY26" fmla="*/ 527949 h 3167115"/>
              <a:gd name="connsiteX27" fmla="*/ 684025 w 11455001"/>
              <a:gd name="connsiteY27" fmla="*/ 532048 h 3167115"/>
              <a:gd name="connsiteX28" fmla="*/ 695475 w 11455001"/>
              <a:gd name="connsiteY28" fmla="*/ 527950 h 3167115"/>
              <a:gd name="connsiteX29" fmla="*/ 9320319 w 11455001"/>
              <a:gd name="connsiteY29" fmla="*/ 415701 h 3167115"/>
              <a:gd name="connsiteX30" fmla="*/ 9275992 w 11455001"/>
              <a:gd name="connsiteY30" fmla="*/ 428960 h 3167115"/>
              <a:gd name="connsiteX31" fmla="*/ 9355848 w 11455001"/>
              <a:gd name="connsiteY31" fmla="*/ 421166 h 3167115"/>
              <a:gd name="connsiteX32" fmla="*/ 9320319 w 11455001"/>
              <a:gd name="connsiteY32" fmla="*/ 415701 h 3167115"/>
              <a:gd name="connsiteX33" fmla="*/ 917487 w 11455001"/>
              <a:gd name="connsiteY33" fmla="*/ 0 h 3167115"/>
              <a:gd name="connsiteX34" fmla="*/ 11299954 w 11455001"/>
              <a:gd name="connsiteY34" fmla="*/ 0 h 3167115"/>
              <a:gd name="connsiteX35" fmla="*/ 11149607 w 11455001"/>
              <a:gd name="connsiteY35" fmla="*/ 49530 h 3167115"/>
              <a:gd name="connsiteX36" fmla="*/ 9577107 w 11455001"/>
              <a:gd name="connsiteY36" fmla="*/ 404331 h 3167115"/>
              <a:gd name="connsiteX37" fmla="*/ 11293364 w 11455001"/>
              <a:gd name="connsiteY37" fmla="*/ 82614 h 3167115"/>
              <a:gd name="connsiteX38" fmla="*/ 11455001 w 11455001"/>
              <a:gd name="connsiteY38" fmla="*/ 37256 h 3167115"/>
              <a:gd name="connsiteX39" fmla="*/ 11455001 w 11455001"/>
              <a:gd name="connsiteY39" fmla="*/ 145511 h 3167115"/>
              <a:gd name="connsiteX40" fmla="*/ 11320816 w 11455001"/>
              <a:gd name="connsiteY40" fmla="*/ 196016 h 3167115"/>
              <a:gd name="connsiteX41" fmla="*/ 11158246 w 11455001"/>
              <a:gd name="connsiteY41" fmla="*/ 254169 h 3167115"/>
              <a:gd name="connsiteX42" fmla="*/ 11119323 w 11455001"/>
              <a:gd name="connsiteY42" fmla="*/ 268091 h 3167115"/>
              <a:gd name="connsiteX43" fmla="*/ 11119317 w 11455001"/>
              <a:gd name="connsiteY43" fmla="*/ 268091 h 3167115"/>
              <a:gd name="connsiteX44" fmla="*/ 11105050 w 11455001"/>
              <a:gd name="connsiteY44" fmla="*/ 273196 h 3167115"/>
              <a:gd name="connsiteX45" fmla="*/ 11101862 w 11455001"/>
              <a:gd name="connsiteY45" fmla="*/ 274336 h 3167115"/>
              <a:gd name="connsiteX46" fmla="*/ 11098676 w 11455001"/>
              <a:gd name="connsiteY46" fmla="*/ 275477 h 3167115"/>
              <a:gd name="connsiteX47" fmla="*/ 11105050 w 11455001"/>
              <a:gd name="connsiteY47" fmla="*/ 273196 h 3167115"/>
              <a:gd name="connsiteX48" fmla="*/ 11119323 w 11455001"/>
              <a:gd name="connsiteY48" fmla="*/ 268091 h 3167115"/>
              <a:gd name="connsiteX49" fmla="*/ 11388478 w 11455001"/>
              <a:gd name="connsiteY49" fmla="*/ 226339 h 3167115"/>
              <a:gd name="connsiteX50" fmla="*/ 11455001 w 11455001"/>
              <a:gd name="connsiteY50" fmla="*/ 205987 h 3167115"/>
              <a:gd name="connsiteX51" fmla="*/ 11455001 w 11455001"/>
              <a:gd name="connsiteY51" fmla="*/ 220821 h 3167115"/>
              <a:gd name="connsiteX52" fmla="*/ 11355962 w 11455001"/>
              <a:gd name="connsiteY52" fmla="*/ 250950 h 3167115"/>
              <a:gd name="connsiteX53" fmla="*/ 10942736 w 11455001"/>
              <a:gd name="connsiteY53" fmla="*/ 352037 h 3167115"/>
              <a:gd name="connsiteX54" fmla="*/ 8037783 w 11455001"/>
              <a:gd name="connsiteY54" fmla="*/ 664176 h 3167115"/>
              <a:gd name="connsiteX55" fmla="*/ 8006290 w 11455001"/>
              <a:gd name="connsiteY55" fmla="*/ 633895 h 3167115"/>
              <a:gd name="connsiteX56" fmla="*/ 8037783 w 11455001"/>
              <a:gd name="connsiteY56" fmla="*/ 664176 h 3167115"/>
              <a:gd name="connsiteX57" fmla="*/ 9988774 w 11455001"/>
              <a:gd name="connsiteY57" fmla="*/ 630982 h 3167115"/>
              <a:gd name="connsiteX58" fmla="*/ 10221760 w 11455001"/>
              <a:gd name="connsiteY58" fmla="*/ 589182 h 3167115"/>
              <a:gd name="connsiteX59" fmla="*/ 10210027 w 11455001"/>
              <a:gd name="connsiteY59" fmla="*/ 614148 h 3167115"/>
              <a:gd name="connsiteX60" fmla="*/ 10449602 w 11455001"/>
              <a:gd name="connsiteY60" fmla="*/ 590765 h 3167115"/>
              <a:gd name="connsiteX61" fmla="*/ 10584416 w 11455001"/>
              <a:gd name="connsiteY61" fmla="*/ 563313 h 3167115"/>
              <a:gd name="connsiteX62" fmla="*/ 10481095 w 11455001"/>
              <a:gd name="connsiteY62" fmla="*/ 621047 h 3167115"/>
              <a:gd name="connsiteX63" fmla="*/ 9935268 w 11455001"/>
              <a:gd name="connsiteY63" fmla="*/ 712443 h 3167115"/>
              <a:gd name="connsiteX64" fmla="*/ 8423100 w 11455001"/>
              <a:gd name="connsiteY64" fmla="*/ 817161 h 3167115"/>
              <a:gd name="connsiteX65" fmla="*/ 8768888 w 11455001"/>
              <a:gd name="connsiteY65" fmla="*/ 859644 h 3167115"/>
              <a:gd name="connsiteX66" fmla="*/ 10336001 w 11455001"/>
              <a:gd name="connsiteY66" fmla="*/ 735267 h 3167115"/>
              <a:gd name="connsiteX67" fmla="*/ 9735222 w 11455001"/>
              <a:gd name="connsiteY67" fmla="*/ 846321 h 3167115"/>
              <a:gd name="connsiteX68" fmla="*/ 9563771 w 11455001"/>
              <a:gd name="connsiteY68" fmla="*/ 886882 h 3167115"/>
              <a:gd name="connsiteX69" fmla="*/ 9741804 w 11455001"/>
              <a:gd name="connsiteY69" fmla="*/ 864739 h 3167115"/>
              <a:gd name="connsiteX70" fmla="*/ 9993112 w 11455001"/>
              <a:gd name="connsiteY70" fmla="*/ 816383 h 3167115"/>
              <a:gd name="connsiteX71" fmla="*/ 9848017 w 11455001"/>
              <a:gd name="connsiteY71" fmla="*/ 930611 h 3167115"/>
              <a:gd name="connsiteX72" fmla="*/ 10160866 w 11455001"/>
              <a:gd name="connsiteY72" fmla="*/ 881009 h 3167115"/>
              <a:gd name="connsiteX73" fmla="*/ 8994478 w 11455001"/>
              <a:gd name="connsiteY73" fmla="*/ 1028217 h 3167115"/>
              <a:gd name="connsiteX74" fmla="*/ 9984278 w 11455001"/>
              <a:gd name="connsiteY74" fmla="*/ 964955 h 3167115"/>
              <a:gd name="connsiteX75" fmla="*/ 10511790 w 11455001"/>
              <a:gd name="connsiteY75" fmla="*/ 880114 h 3167115"/>
              <a:gd name="connsiteX76" fmla="*/ 11032720 w 11455001"/>
              <a:gd name="connsiteY76" fmla="*/ 776855 h 3167115"/>
              <a:gd name="connsiteX77" fmla="*/ 10984350 w 11455001"/>
              <a:gd name="connsiteY77" fmla="*/ 814924 h 3167115"/>
              <a:gd name="connsiteX78" fmla="*/ 10782858 w 11455001"/>
              <a:gd name="connsiteY78" fmla="*/ 887006 h 3167115"/>
              <a:gd name="connsiteX79" fmla="*/ 10060436 w 11455001"/>
              <a:gd name="connsiteY79" fmla="*/ 1062348 h 3167115"/>
              <a:gd name="connsiteX80" fmla="*/ 9888992 w 11455001"/>
              <a:gd name="connsiteY80" fmla="*/ 1102909 h 3167115"/>
              <a:gd name="connsiteX81" fmla="*/ 10091930 w 11455001"/>
              <a:gd name="connsiteY81" fmla="*/ 1092629 h 3167115"/>
              <a:gd name="connsiteX82" fmla="*/ 9872123 w 11455001"/>
              <a:gd name="connsiteY82" fmla="*/ 1171260 h 3167115"/>
              <a:gd name="connsiteX83" fmla="*/ 9639137 w 11455001"/>
              <a:gd name="connsiteY83" fmla="*/ 1213061 h 3167115"/>
              <a:gd name="connsiteX84" fmla="*/ 10186410 w 11455001"/>
              <a:gd name="connsiteY84" fmla="*/ 1183468 h 3167115"/>
              <a:gd name="connsiteX85" fmla="*/ 10119733 w 11455001"/>
              <a:gd name="connsiteY85" fmla="*/ 1228091 h 3167115"/>
              <a:gd name="connsiteX86" fmla="*/ 9715296 w 11455001"/>
              <a:gd name="connsiteY86" fmla="*/ 1310454 h 3167115"/>
              <a:gd name="connsiteX87" fmla="*/ 9555584 w 11455001"/>
              <a:gd name="connsiteY87" fmla="*/ 1326042 h 3167115"/>
              <a:gd name="connsiteX88" fmla="*/ 9765111 w 11455001"/>
              <a:gd name="connsiteY88" fmla="*/ 1334180 h 3167115"/>
              <a:gd name="connsiteX89" fmla="*/ 10066227 w 11455001"/>
              <a:gd name="connsiteY89" fmla="*/ 1309552 h 3167115"/>
              <a:gd name="connsiteX90" fmla="*/ 10415705 w 11455001"/>
              <a:gd name="connsiteY90" fmla="*/ 1246854 h 3167115"/>
              <a:gd name="connsiteX91" fmla="*/ 10325563 w 11455001"/>
              <a:gd name="connsiteY91" fmla="*/ 1341417 h 3167115"/>
              <a:gd name="connsiteX92" fmla="*/ 10380515 w 11455001"/>
              <a:gd name="connsiteY92" fmla="*/ 1321759 h 3167115"/>
              <a:gd name="connsiteX93" fmla="*/ 10179022 w 11455001"/>
              <a:gd name="connsiteY93" fmla="*/ 1393842 h 3167115"/>
              <a:gd name="connsiteX94" fmla="*/ 10228838 w 11455001"/>
              <a:gd name="connsiteY94" fmla="*/ 1417569 h 3167115"/>
              <a:gd name="connsiteX95" fmla="*/ 9861038 w 11455001"/>
              <a:gd name="connsiteY95" fmla="*/ 1486821 h 3167115"/>
              <a:gd name="connsiteX96" fmla="*/ 9737955 w 11455001"/>
              <a:gd name="connsiteY96" fmla="*/ 1489307 h 3167115"/>
              <a:gd name="connsiteX97" fmla="*/ 9861038 w 11455001"/>
              <a:gd name="connsiteY97" fmla="*/ 1486821 h 3167115"/>
              <a:gd name="connsiteX98" fmla="*/ 10333598 w 11455001"/>
              <a:gd name="connsiteY98" fmla="*/ 1421631 h 3167115"/>
              <a:gd name="connsiteX99" fmla="*/ 9162074 w 11455001"/>
              <a:gd name="connsiteY99" fmla="*/ 1612223 h 3167115"/>
              <a:gd name="connsiteX100" fmla="*/ 8280739 w 11455001"/>
              <a:gd name="connsiteY100" fmla="*/ 1574361 h 3167115"/>
              <a:gd name="connsiteX101" fmla="*/ 7050724 w 11455001"/>
              <a:gd name="connsiteY101" fmla="*/ 1370418 h 3167115"/>
              <a:gd name="connsiteX102" fmla="*/ 6648546 w 11455001"/>
              <a:gd name="connsiteY102" fmla="*/ 1285790 h 3167115"/>
              <a:gd name="connsiteX103" fmla="*/ 6673450 w 11455001"/>
              <a:gd name="connsiteY103" fmla="*/ 1297654 h 3167115"/>
              <a:gd name="connsiteX104" fmla="*/ 7014094 w 11455001"/>
              <a:gd name="connsiteY104" fmla="*/ 1383521 h 3167115"/>
              <a:gd name="connsiteX105" fmla="*/ 8245555 w 11455001"/>
              <a:gd name="connsiteY105" fmla="*/ 1649273 h 3167115"/>
              <a:gd name="connsiteX106" fmla="*/ 9908601 w 11455001"/>
              <a:gd name="connsiteY106" fmla="*/ 1677538 h 3167115"/>
              <a:gd name="connsiteX107" fmla="*/ 10043409 w 11455001"/>
              <a:gd name="connsiteY107" fmla="*/ 1650079 h 3167115"/>
              <a:gd name="connsiteX108" fmla="*/ 10031683 w 11455001"/>
              <a:gd name="connsiteY108" fmla="*/ 1675052 h 3167115"/>
              <a:gd name="connsiteX109" fmla="*/ 10351114 w 11455001"/>
              <a:gd name="connsiteY109" fmla="*/ 1643868 h 3167115"/>
              <a:gd name="connsiteX110" fmla="*/ 8931980 w 11455001"/>
              <a:gd name="connsiteY110" fmla="*/ 1777623 h 3167115"/>
              <a:gd name="connsiteX111" fmla="*/ 8913665 w 11455001"/>
              <a:gd name="connsiteY111" fmla="*/ 1784177 h 3167115"/>
              <a:gd name="connsiteX112" fmla="*/ 8870439 w 11455001"/>
              <a:gd name="connsiteY112" fmla="*/ 1778869 h 3167115"/>
              <a:gd name="connsiteX113" fmla="*/ 8913665 w 11455001"/>
              <a:gd name="connsiteY113" fmla="*/ 1784177 h 3167115"/>
              <a:gd name="connsiteX114" fmla="*/ 8931980 w 11455001"/>
              <a:gd name="connsiteY114" fmla="*/ 1777623 h 3167115"/>
              <a:gd name="connsiteX115" fmla="*/ 9628692 w 11455001"/>
              <a:gd name="connsiteY115" fmla="*/ 1819210 h 3167115"/>
              <a:gd name="connsiteX116" fmla="*/ 9703412 w 11455001"/>
              <a:gd name="connsiteY116" fmla="*/ 1854800 h 3167115"/>
              <a:gd name="connsiteX117" fmla="*/ 9224262 w 11455001"/>
              <a:gd name="connsiteY117" fmla="*/ 1901572 h 3167115"/>
              <a:gd name="connsiteX118" fmla="*/ 9192769 w 11455001"/>
              <a:gd name="connsiteY118" fmla="*/ 1871291 h 3167115"/>
              <a:gd name="connsiteX119" fmla="*/ 9168038 w 11455001"/>
              <a:gd name="connsiteY119" fmla="*/ 1880138 h 3167115"/>
              <a:gd name="connsiteX120" fmla="*/ 9137817 w 11455001"/>
              <a:gd name="connsiteY120" fmla="*/ 1890948 h 3167115"/>
              <a:gd name="connsiteX121" fmla="*/ 9158422 w 11455001"/>
              <a:gd name="connsiteY121" fmla="*/ 1883577 h 3167115"/>
              <a:gd name="connsiteX122" fmla="*/ 9168038 w 11455001"/>
              <a:gd name="connsiteY122" fmla="*/ 1880138 h 3167115"/>
              <a:gd name="connsiteX123" fmla="*/ 9179029 w 11455001"/>
              <a:gd name="connsiteY123" fmla="*/ 1876206 h 3167115"/>
              <a:gd name="connsiteX124" fmla="*/ 9192769 w 11455001"/>
              <a:gd name="connsiteY124" fmla="*/ 1871291 h 3167115"/>
              <a:gd name="connsiteX125" fmla="*/ 9224262 w 11455001"/>
              <a:gd name="connsiteY125" fmla="*/ 1901572 h 3167115"/>
              <a:gd name="connsiteX126" fmla="*/ 9538550 w 11455001"/>
              <a:gd name="connsiteY126" fmla="*/ 1913773 h 3167115"/>
              <a:gd name="connsiteX127" fmla="*/ 9894624 w 11455001"/>
              <a:gd name="connsiteY127" fmla="*/ 1869493 h 3167115"/>
              <a:gd name="connsiteX128" fmla="*/ 9729762 w 11455001"/>
              <a:gd name="connsiteY128" fmla="*/ 1928466 h 3167115"/>
              <a:gd name="connsiteX129" fmla="*/ 10245548 w 11455001"/>
              <a:gd name="connsiteY129" fmla="*/ 1868591 h 3167115"/>
              <a:gd name="connsiteX130" fmla="*/ 10301664 w 11455001"/>
              <a:gd name="connsiteY130" fmla="*/ 1857603 h 3167115"/>
              <a:gd name="connsiteX131" fmla="*/ 10324124 w 11455001"/>
              <a:gd name="connsiteY131" fmla="*/ 1854573 h 3167115"/>
              <a:gd name="connsiteX132" fmla="*/ 9772706 w 11455001"/>
              <a:gd name="connsiteY132" fmla="*/ 1954651 h 3167115"/>
              <a:gd name="connsiteX133" fmla="*/ 9232297 w 11455001"/>
              <a:gd name="connsiteY133" fmla="*/ 1981786 h 3167115"/>
              <a:gd name="connsiteX134" fmla="*/ 9090893 w 11455001"/>
              <a:gd name="connsiteY134" fmla="*/ 1990827 h 3167115"/>
              <a:gd name="connsiteX135" fmla="*/ 9571496 w 11455001"/>
              <a:gd name="connsiteY135" fmla="*/ 2005857 h 3167115"/>
              <a:gd name="connsiteX136" fmla="*/ 9135565 w 11455001"/>
              <a:gd name="connsiteY136" fmla="*/ 2057938 h 3167115"/>
              <a:gd name="connsiteX137" fmla="*/ 9388319 w 11455001"/>
              <a:gd name="connsiteY137" fmla="*/ 2071385 h 3167115"/>
              <a:gd name="connsiteX138" fmla="*/ 9167059 w 11455001"/>
              <a:gd name="connsiteY138" fmla="*/ 2088220 h 3167115"/>
              <a:gd name="connsiteX139" fmla="*/ 9057155 w 11455001"/>
              <a:gd name="connsiteY139" fmla="*/ 2127535 h 3167115"/>
              <a:gd name="connsiteX140" fmla="*/ 8884265 w 11455001"/>
              <a:gd name="connsiteY140" fmla="*/ 2106294 h 3167115"/>
              <a:gd name="connsiteX141" fmla="*/ 8995614 w 11455001"/>
              <a:gd name="connsiteY141" fmla="*/ 2128774 h 3167115"/>
              <a:gd name="connsiteX142" fmla="*/ 8947252 w 11455001"/>
              <a:gd name="connsiteY142" fmla="*/ 2166850 h 3167115"/>
              <a:gd name="connsiteX143" fmla="*/ 9692326 w 11455001"/>
              <a:gd name="connsiteY143" fmla="*/ 2170361 h 3167115"/>
              <a:gd name="connsiteX144" fmla="*/ 10386147 w 11455001"/>
              <a:gd name="connsiteY144" fmla="*/ 2088343 h 3167115"/>
              <a:gd name="connsiteX145" fmla="*/ 10472592 w 11455001"/>
              <a:gd name="connsiteY145" fmla="*/ 2098961 h 3167115"/>
              <a:gd name="connsiteX146" fmla="*/ 9633677 w 11455001"/>
              <a:gd name="connsiteY146" fmla="*/ 2295206 h 3167115"/>
              <a:gd name="connsiteX147" fmla="*/ 9597040 w 11455001"/>
              <a:gd name="connsiteY147" fmla="*/ 2308309 h 3167115"/>
              <a:gd name="connsiteX148" fmla="*/ 9369198 w 11455001"/>
              <a:gd name="connsiteY148" fmla="*/ 2306725 h 3167115"/>
              <a:gd name="connsiteX149" fmla="*/ 9265877 w 11455001"/>
              <a:gd name="connsiteY149" fmla="*/ 2364459 h 3167115"/>
              <a:gd name="connsiteX150" fmla="*/ 9783109 w 11455001"/>
              <a:gd name="connsiteY150" fmla="*/ 2366387 h 3167115"/>
              <a:gd name="connsiteX151" fmla="*/ 9520076 w 11455001"/>
              <a:gd name="connsiteY151" fmla="*/ 2439708 h 3167115"/>
              <a:gd name="connsiteX152" fmla="*/ 9372090 w 11455001"/>
              <a:gd name="connsiteY152" fmla="*/ 2430331 h 3167115"/>
              <a:gd name="connsiteX153" fmla="*/ 9194056 w 11455001"/>
              <a:gd name="connsiteY153" fmla="*/ 2452474 h 3167115"/>
              <a:gd name="connsiteX154" fmla="*/ 9446810 w 11455001"/>
              <a:gd name="connsiteY154" fmla="*/ 2465921 h 3167115"/>
              <a:gd name="connsiteX155" fmla="*/ 9614557 w 11455001"/>
              <a:gd name="connsiteY155" fmla="*/ 2530546 h 3167115"/>
              <a:gd name="connsiteX156" fmla="*/ 9325173 w 11455001"/>
              <a:gd name="connsiteY156" fmla="*/ 2530202 h 3167115"/>
              <a:gd name="connsiteX157" fmla="*/ 8432106 w 11455001"/>
              <a:gd name="connsiteY157" fmla="*/ 2517313 h 3167115"/>
              <a:gd name="connsiteX158" fmla="*/ 6266610 w 11455001"/>
              <a:gd name="connsiteY158" fmla="*/ 2066379 h 3167115"/>
              <a:gd name="connsiteX159" fmla="*/ 5174302 w 11455001"/>
              <a:gd name="connsiteY159" fmla="*/ 1958583 h 3167115"/>
              <a:gd name="connsiteX160" fmla="*/ 5192617 w 11455001"/>
              <a:gd name="connsiteY160" fmla="*/ 1952028 h 3167115"/>
              <a:gd name="connsiteX161" fmla="*/ 5007993 w 11455001"/>
              <a:gd name="connsiteY161" fmla="*/ 1955753 h 3167115"/>
              <a:gd name="connsiteX162" fmla="*/ 4437256 w 11455001"/>
              <a:gd name="connsiteY162" fmla="*/ 2035292 h 3167115"/>
              <a:gd name="connsiteX163" fmla="*/ 4375714 w 11455001"/>
              <a:gd name="connsiteY163" fmla="*/ 2036531 h 3167115"/>
              <a:gd name="connsiteX164" fmla="*/ 4375714 w 11455001"/>
              <a:gd name="connsiteY164" fmla="*/ 2036531 h 3167115"/>
              <a:gd name="connsiteX165" fmla="*/ 4437256 w 11455001"/>
              <a:gd name="connsiteY165" fmla="*/ 2035292 h 3167115"/>
              <a:gd name="connsiteX166" fmla="*/ 4953042 w 11455001"/>
              <a:gd name="connsiteY166" fmla="*/ 1975417 h 3167115"/>
              <a:gd name="connsiteX167" fmla="*/ 4916405 w 11455001"/>
              <a:gd name="connsiteY167" fmla="*/ 1988520 h 3167115"/>
              <a:gd name="connsiteX168" fmla="*/ 5180891 w 11455001"/>
              <a:gd name="connsiteY168" fmla="*/ 1977001 h 3167115"/>
              <a:gd name="connsiteX169" fmla="*/ 7914874 w 11455001"/>
              <a:gd name="connsiteY169" fmla="*/ 2515392 h 3167115"/>
              <a:gd name="connsiteX170" fmla="*/ 8815976 w 11455001"/>
              <a:gd name="connsiteY170" fmla="*/ 2608495 h 3167115"/>
              <a:gd name="connsiteX171" fmla="*/ 8850293 w 11455001"/>
              <a:gd name="connsiteY171" fmla="*/ 2611477 h 3167115"/>
              <a:gd name="connsiteX172" fmla="*/ 8886709 w 11455001"/>
              <a:gd name="connsiteY172" fmla="*/ 2619209 h 3167115"/>
              <a:gd name="connsiteX173" fmla="*/ 8629246 w 11455001"/>
              <a:gd name="connsiteY173" fmla="*/ 2620765 h 3167115"/>
              <a:gd name="connsiteX174" fmla="*/ 8398368 w 11455001"/>
              <a:gd name="connsiteY174" fmla="*/ 2654021 h 3167115"/>
              <a:gd name="connsiteX175" fmla="*/ 8961711 w 11455001"/>
              <a:gd name="connsiteY175" fmla="*/ 2784863 h 3167115"/>
              <a:gd name="connsiteX176" fmla="*/ 9122876 w 11455001"/>
              <a:gd name="connsiteY176" fmla="*/ 2831077 h 3167115"/>
              <a:gd name="connsiteX177" fmla="*/ 8612233 w 11455001"/>
              <a:gd name="connsiteY177" fmla="*/ 2847561 h 3167115"/>
              <a:gd name="connsiteX178" fmla="*/ 8612233 w 11455001"/>
              <a:gd name="connsiteY178" fmla="*/ 2847561 h 3167115"/>
              <a:gd name="connsiteX179" fmla="*/ 8791712 w 11455001"/>
              <a:gd name="connsiteY179" fmla="*/ 2887220 h 3167115"/>
              <a:gd name="connsiteX180" fmla="*/ 8613679 w 11455001"/>
              <a:gd name="connsiteY180" fmla="*/ 2909363 h 3167115"/>
              <a:gd name="connsiteX181" fmla="*/ 8738207 w 11455001"/>
              <a:gd name="connsiteY181" fmla="*/ 2968680 h 3167115"/>
              <a:gd name="connsiteX182" fmla="*/ 8683255 w 11455001"/>
              <a:gd name="connsiteY182" fmla="*/ 2988338 h 3167115"/>
              <a:gd name="connsiteX183" fmla="*/ 8837830 w 11455001"/>
              <a:gd name="connsiteY183" fmla="*/ 3016134 h 3167115"/>
              <a:gd name="connsiteX184" fmla="*/ 8696433 w 11455001"/>
              <a:gd name="connsiteY184" fmla="*/ 3025174 h 3167115"/>
              <a:gd name="connsiteX185" fmla="*/ 8536714 w 11455001"/>
              <a:gd name="connsiteY185" fmla="*/ 3040763 h 3167115"/>
              <a:gd name="connsiteX186" fmla="*/ 8425365 w 11455001"/>
              <a:gd name="connsiteY186" fmla="*/ 3018275 h 3167115"/>
              <a:gd name="connsiteX187" fmla="*/ 8333776 w 11455001"/>
              <a:gd name="connsiteY187" fmla="*/ 3051042 h 3167115"/>
              <a:gd name="connsiteX188" fmla="*/ 7981400 w 11455001"/>
              <a:gd name="connsiteY188" fmla="*/ 2990142 h 3167115"/>
              <a:gd name="connsiteX189" fmla="*/ 7597536 w 11455001"/>
              <a:gd name="connsiteY189" fmla="*/ 2898959 h 3167115"/>
              <a:gd name="connsiteX190" fmla="*/ 5586609 w 11455001"/>
              <a:gd name="connsiteY190" fmla="*/ 2475822 h 3167115"/>
              <a:gd name="connsiteX191" fmla="*/ 5119191 w 11455001"/>
              <a:gd name="connsiteY191" fmla="*/ 2497621 h 3167115"/>
              <a:gd name="connsiteX192" fmla="*/ 4848124 w 11455001"/>
              <a:gd name="connsiteY192" fmla="*/ 2490722 h 3167115"/>
              <a:gd name="connsiteX193" fmla="*/ 4308878 w 11455001"/>
              <a:gd name="connsiteY193" fmla="*/ 2600536 h 3167115"/>
              <a:gd name="connsiteX194" fmla="*/ 4210701 w 11455001"/>
              <a:gd name="connsiteY194" fmla="*/ 2614885 h 3167115"/>
              <a:gd name="connsiteX195" fmla="*/ 4222434 w 11455001"/>
              <a:gd name="connsiteY195" fmla="*/ 2589919 h 3167115"/>
              <a:gd name="connsiteX196" fmla="*/ 3756455 w 11455001"/>
              <a:gd name="connsiteY196" fmla="*/ 2673520 h 3167115"/>
              <a:gd name="connsiteX197" fmla="*/ 3498566 w 11455001"/>
              <a:gd name="connsiteY197" fmla="*/ 2703458 h 3167115"/>
              <a:gd name="connsiteX198" fmla="*/ 3370340 w 11455001"/>
              <a:gd name="connsiteY198" fmla="*/ 2749328 h 3167115"/>
              <a:gd name="connsiteX199" fmla="*/ 3382073 w 11455001"/>
              <a:gd name="connsiteY199" fmla="*/ 2724355 h 3167115"/>
              <a:gd name="connsiteX200" fmla="*/ 3418710 w 11455001"/>
              <a:gd name="connsiteY200" fmla="*/ 2711252 h 3167115"/>
              <a:gd name="connsiteX201" fmla="*/ 3382073 w 11455001"/>
              <a:gd name="connsiteY201" fmla="*/ 2724355 h 3167115"/>
              <a:gd name="connsiteX202" fmla="*/ 3350579 w 11455001"/>
              <a:gd name="connsiteY202" fmla="*/ 2694080 h 3167115"/>
              <a:gd name="connsiteX203" fmla="*/ 2995958 w 11455001"/>
              <a:gd name="connsiteY203" fmla="*/ 2800162 h 3167115"/>
              <a:gd name="connsiteX204" fmla="*/ 2061757 w 11455001"/>
              <a:gd name="connsiteY204" fmla="*/ 3134355 h 3167115"/>
              <a:gd name="connsiteX205" fmla="*/ 1970168 w 11455001"/>
              <a:gd name="connsiteY205" fmla="*/ 3167115 h 3167115"/>
              <a:gd name="connsiteX206" fmla="*/ 2048585 w 11455001"/>
              <a:gd name="connsiteY206" fmla="*/ 3097525 h 3167115"/>
              <a:gd name="connsiteX207" fmla="*/ 2481617 w 11455001"/>
              <a:gd name="connsiteY207" fmla="*/ 2921839 h 3167115"/>
              <a:gd name="connsiteX208" fmla="*/ 3165956 w 11455001"/>
              <a:gd name="connsiteY208" fmla="*/ 2697805 h 3167115"/>
              <a:gd name="connsiteX209" fmla="*/ 3343894 w 11455001"/>
              <a:gd name="connsiteY209" fmla="*/ 2642909 h 3167115"/>
              <a:gd name="connsiteX210" fmla="*/ 3369110 w 11455001"/>
              <a:gd name="connsiteY210" fmla="*/ 2628610 h 3167115"/>
              <a:gd name="connsiteX211" fmla="*/ 3376066 w 11455001"/>
              <a:gd name="connsiteY211" fmla="*/ 2628155 h 3167115"/>
              <a:gd name="connsiteX212" fmla="*/ 3385763 w 11455001"/>
              <a:gd name="connsiteY212" fmla="*/ 2619167 h 3167115"/>
              <a:gd name="connsiteX213" fmla="*/ 3369110 w 11455001"/>
              <a:gd name="connsiteY213" fmla="*/ 2628610 h 3167115"/>
              <a:gd name="connsiteX214" fmla="*/ 3348306 w 11455001"/>
              <a:gd name="connsiteY214" fmla="*/ 2629971 h 3167115"/>
              <a:gd name="connsiteX215" fmla="*/ 3305907 w 11455001"/>
              <a:gd name="connsiteY215" fmla="*/ 2626962 h 3167115"/>
              <a:gd name="connsiteX216" fmla="*/ 3036285 w 11455001"/>
              <a:gd name="connsiteY216" fmla="*/ 2681872 h 3167115"/>
              <a:gd name="connsiteX217" fmla="*/ 2828204 w 11455001"/>
              <a:gd name="connsiteY217" fmla="*/ 2735536 h 3167115"/>
              <a:gd name="connsiteX218" fmla="*/ 2516808 w 11455001"/>
              <a:gd name="connsiteY218" fmla="*/ 2846934 h 3167115"/>
              <a:gd name="connsiteX219" fmla="*/ 2345357 w 11455001"/>
              <a:gd name="connsiteY219" fmla="*/ 2887489 h 3167115"/>
              <a:gd name="connsiteX220" fmla="*/ 2748348 w 11455001"/>
              <a:gd name="connsiteY220" fmla="*/ 2743330 h 3167115"/>
              <a:gd name="connsiteX221" fmla="*/ 2778395 w 11455001"/>
              <a:gd name="connsiteY221" fmla="*/ 2711809 h 3167115"/>
              <a:gd name="connsiteX222" fmla="*/ 2936661 w 11455001"/>
              <a:gd name="connsiteY222" fmla="*/ 2634418 h 3167115"/>
              <a:gd name="connsiteX223" fmla="*/ 3039982 w 11455001"/>
              <a:gd name="connsiteY223" fmla="*/ 2576685 h 3167115"/>
              <a:gd name="connsiteX224" fmla="*/ 3149886 w 11455001"/>
              <a:gd name="connsiteY224" fmla="*/ 2537370 h 3167115"/>
              <a:gd name="connsiteX225" fmla="*/ 3123536 w 11455001"/>
              <a:gd name="connsiteY225" fmla="*/ 2463704 h 3167115"/>
              <a:gd name="connsiteX226" fmla="*/ 3594650 w 11455001"/>
              <a:gd name="connsiteY226" fmla="*/ 2336718 h 3167115"/>
              <a:gd name="connsiteX227" fmla="*/ 3673060 w 11455001"/>
              <a:gd name="connsiteY227" fmla="*/ 2267121 h 3167115"/>
              <a:gd name="connsiteX228" fmla="*/ 3293534 w 11455001"/>
              <a:gd name="connsiteY228" fmla="*/ 2361347 h 3167115"/>
              <a:gd name="connsiteX229" fmla="*/ 2987275 w 11455001"/>
              <a:gd name="connsiteY229" fmla="*/ 2429353 h 3167115"/>
              <a:gd name="connsiteX230" fmla="*/ 3163863 w 11455001"/>
              <a:gd name="connsiteY230" fmla="*/ 2345414 h 3167115"/>
              <a:gd name="connsiteX231" fmla="*/ 3267184 w 11455001"/>
              <a:gd name="connsiteY231" fmla="*/ 2287680 h 3167115"/>
              <a:gd name="connsiteX232" fmla="*/ 3523628 w 11455001"/>
              <a:gd name="connsiteY232" fmla="*/ 2195940 h 3167115"/>
              <a:gd name="connsiteX233" fmla="*/ 3187321 w 11455001"/>
              <a:gd name="connsiteY233" fmla="*/ 2295475 h 3167115"/>
              <a:gd name="connsiteX234" fmla="*/ 2563077 w 11455001"/>
              <a:gd name="connsiteY234" fmla="*/ 2456467 h 3167115"/>
              <a:gd name="connsiteX235" fmla="*/ 1622294 w 11455001"/>
              <a:gd name="connsiteY235" fmla="*/ 2772242 h 3167115"/>
              <a:gd name="connsiteX236" fmla="*/ 1420802 w 11455001"/>
              <a:gd name="connsiteY236" fmla="*/ 2844324 h 3167115"/>
              <a:gd name="connsiteX237" fmla="*/ 1542438 w 11455001"/>
              <a:gd name="connsiteY237" fmla="*/ 2780036 h 3167115"/>
              <a:gd name="connsiteX238" fmla="*/ 2170373 w 11455001"/>
              <a:gd name="connsiteY238" fmla="*/ 2513856 h 3167115"/>
              <a:gd name="connsiteX239" fmla="*/ 1968881 w 11455001"/>
              <a:gd name="connsiteY239" fmla="*/ 2585939 h 3167115"/>
              <a:gd name="connsiteX240" fmla="*/ 1492623 w 11455001"/>
              <a:gd name="connsiteY240" fmla="*/ 2756309 h 3167115"/>
              <a:gd name="connsiteX241" fmla="*/ 1151180 w 11455001"/>
              <a:gd name="connsiteY241" fmla="*/ 2899228 h 3167115"/>
              <a:gd name="connsiteX242" fmla="*/ 1291131 w 11455001"/>
              <a:gd name="connsiteY242" fmla="*/ 2828392 h 3167115"/>
              <a:gd name="connsiteX243" fmla="*/ 1124830 w 11455001"/>
              <a:gd name="connsiteY243" fmla="*/ 2825562 h 3167115"/>
              <a:gd name="connsiteX244" fmla="*/ 1246459 w 11455001"/>
              <a:gd name="connsiteY244" fmla="*/ 2761281 h 3167115"/>
              <a:gd name="connsiteX245" fmla="*/ 1258191 w 11455001"/>
              <a:gd name="connsiteY245" fmla="*/ 2736307 h 3167115"/>
              <a:gd name="connsiteX246" fmla="*/ 1659730 w 11455001"/>
              <a:gd name="connsiteY246" fmla="*/ 2530347 h 3167115"/>
              <a:gd name="connsiteX247" fmla="*/ 1659730 w 11455001"/>
              <a:gd name="connsiteY247" fmla="*/ 2530347 h 3167115"/>
              <a:gd name="connsiteX248" fmla="*/ 1494874 w 11455001"/>
              <a:gd name="connsiteY248" fmla="*/ 2589320 h 3167115"/>
              <a:gd name="connsiteX249" fmla="*/ 1683188 w 11455001"/>
              <a:gd name="connsiteY249" fmla="*/ 2480408 h 3167115"/>
              <a:gd name="connsiteX250" fmla="*/ 2116227 w 11455001"/>
              <a:gd name="connsiteY250" fmla="*/ 2304729 h 3167115"/>
              <a:gd name="connsiteX251" fmla="*/ 2604210 w 11455001"/>
              <a:gd name="connsiteY251" fmla="*/ 2109385 h 3167115"/>
              <a:gd name="connsiteX252" fmla="*/ 2389539 w 11455001"/>
              <a:gd name="connsiteY252" fmla="*/ 2144631 h 3167115"/>
              <a:gd name="connsiteX253" fmla="*/ 1418709 w 11455001"/>
              <a:gd name="connsiteY253" fmla="*/ 2491934 h 3167115"/>
              <a:gd name="connsiteX254" fmla="*/ 1065533 w 11455001"/>
              <a:gd name="connsiteY254" fmla="*/ 2659818 h 3167115"/>
              <a:gd name="connsiteX255" fmla="*/ 1210628 w 11455001"/>
              <a:gd name="connsiteY255" fmla="*/ 2545598 h 3167115"/>
              <a:gd name="connsiteX256" fmla="*/ 1064087 w 11455001"/>
              <a:gd name="connsiteY256" fmla="*/ 2598016 h 3167115"/>
              <a:gd name="connsiteX257" fmla="*/ 1067483 w 11455001"/>
              <a:gd name="connsiteY257" fmla="*/ 2578626 h 3167115"/>
              <a:gd name="connsiteX258" fmla="*/ 1070968 w 11455001"/>
              <a:gd name="connsiteY258" fmla="*/ 2569785 h 3167115"/>
              <a:gd name="connsiteX259" fmla="*/ 1075820 w 11455001"/>
              <a:gd name="connsiteY259" fmla="*/ 2573050 h 3167115"/>
              <a:gd name="connsiteX260" fmla="*/ 1071207 w 11455001"/>
              <a:gd name="connsiteY260" fmla="*/ 2569180 h 3167115"/>
              <a:gd name="connsiteX261" fmla="*/ 1070968 w 11455001"/>
              <a:gd name="connsiteY261" fmla="*/ 2569785 h 3167115"/>
              <a:gd name="connsiteX262" fmla="*/ 1067316 w 11455001"/>
              <a:gd name="connsiteY262" fmla="*/ 2567327 h 3167115"/>
              <a:gd name="connsiteX263" fmla="*/ 1039183 w 11455001"/>
              <a:gd name="connsiteY263" fmla="*/ 2586152 h 3167115"/>
              <a:gd name="connsiteX264" fmla="*/ 1159373 w 11455001"/>
              <a:gd name="connsiteY264" fmla="*/ 2460068 h 3167115"/>
              <a:gd name="connsiteX265" fmla="*/ 2110436 w 11455001"/>
              <a:gd name="connsiteY265" fmla="*/ 2057525 h 3167115"/>
              <a:gd name="connsiteX266" fmla="*/ 2605016 w 11455001"/>
              <a:gd name="connsiteY266" fmla="*/ 1880599 h 3167115"/>
              <a:gd name="connsiteX267" fmla="*/ 2323661 w 11455001"/>
              <a:gd name="connsiteY267" fmla="*/ 1960469 h 3167115"/>
              <a:gd name="connsiteX268" fmla="*/ 1938992 w 11455001"/>
              <a:gd name="connsiteY268" fmla="*/ 2098079 h 3167115"/>
              <a:gd name="connsiteX269" fmla="*/ 1163064 w 11455001"/>
              <a:gd name="connsiteY269" fmla="*/ 2354881 h 3167115"/>
              <a:gd name="connsiteX270" fmla="*/ 1004798 w 11455001"/>
              <a:gd name="connsiteY270" fmla="*/ 2432272 h 3167115"/>
              <a:gd name="connsiteX271" fmla="*/ 1126434 w 11455001"/>
              <a:gd name="connsiteY271" fmla="*/ 2367984 h 3167115"/>
              <a:gd name="connsiteX272" fmla="*/ 1399747 w 11455001"/>
              <a:gd name="connsiteY272" fmla="*/ 2207893 h 3167115"/>
              <a:gd name="connsiteX273" fmla="*/ 1478157 w 11455001"/>
              <a:gd name="connsiteY273" fmla="*/ 2138296 h 3167115"/>
              <a:gd name="connsiteX274" fmla="*/ 960126 w 11455001"/>
              <a:gd name="connsiteY274" fmla="*/ 2365161 h 3167115"/>
              <a:gd name="connsiteX275" fmla="*/ 818729 w 11455001"/>
              <a:gd name="connsiteY275" fmla="*/ 2374195 h 3167115"/>
              <a:gd name="connsiteX276" fmla="*/ 958680 w 11455001"/>
              <a:gd name="connsiteY276" fmla="*/ 2303358 h 3167115"/>
              <a:gd name="connsiteX277" fmla="*/ 1786668 w 11455001"/>
              <a:gd name="connsiteY277" fmla="*/ 1903300 h 3167115"/>
              <a:gd name="connsiteX278" fmla="*/ 2073159 w 11455001"/>
              <a:gd name="connsiteY278" fmla="*/ 1780039 h 3167115"/>
              <a:gd name="connsiteX279" fmla="*/ 2274651 w 11455001"/>
              <a:gd name="connsiteY279" fmla="*/ 1707957 h 3167115"/>
              <a:gd name="connsiteX280" fmla="*/ 1986714 w 11455001"/>
              <a:gd name="connsiteY280" fmla="*/ 1769415 h 3167115"/>
              <a:gd name="connsiteX281" fmla="*/ 1770249 w 11455001"/>
              <a:gd name="connsiteY281" fmla="*/ 1864743 h 3167115"/>
              <a:gd name="connsiteX282" fmla="*/ 1753726 w 11455001"/>
              <a:gd name="connsiteY282" fmla="*/ 1863260 h 3167115"/>
              <a:gd name="connsiteX283" fmla="*/ 1762673 w 11455001"/>
              <a:gd name="connsiteY283" fmla="*/ 1860598 h 3167115"/>
              <a:gd name="connsiteX284" fmla="*/ 1753728 w 11455001"/>
              <a:gd name="connsiteY284" fmla="*/ 1811216 h 3167115"/>
              <a:gd name="connsiteX285" fmla="*/ 2314978 w 11455001"/>
              <a:gd name="connsiteY285" fmla="*/ 1589667 h 3167115"/>
              <a:gd name="connsiteX286" fmla="*/ 2864510 w 11455001"/>
              <a:gd name="connsiteY286" fmla="*/ 1393084 h 3167115"/>
              <a:gd name="connsiteX287" fmla="*/ 2981003 w 11455001"/>
              <a:gd name="connsiteY287" fmla="*/ 1372180 h 3167115"/>
              <a:gd name="connsiteX288" fmla="*/ 2882825 w 11455001"/>
              <a:gd name="connsiteY288" fmla="*/ 1386529 h 3167115"/>
              <a:gd name="connsiteX289" fmla="*/ 1795501 w 11455001"/>
              <a:gd name="connsiteY289" fmla="*/ 1754729 h 3167115"/>
              <a:gd name="connsiteX290" fmla="*/ 1300929 w 11455001"/>
              <a:gd name="connsiteY290" fmla="*/ 1931647 h 3167115"/>
              <a:gd name="connsiteX291" fmla="*/ 1106019 w 11455001"/>
              <a:gd name="connsiteY291" fmla="*/ 2022148 h 3167115"/>
              <a:gd name="connsiteX292" fmla="*/ 1044485 w 11455001"/>
              <a:gd name="connsiteY292" fmla="*/ 2023387 h 3167115"/>
              <a:gd name="connsiteX293" fmla="*/ 952896 w 11455001"/>
              <a:gd name="connsiteY293" fmla="*/ 2056155 h 3167115"/>
              <a:gd name="connsiteX294" fmla="*/ 976354 w 11455001"/>
              <a:gd name="connsiteY294" fmla="*/ 2006215 h 3167115"/>
              <a:gd name="connsiteX295" fmla="*/ 871587 w 11455001"/>
              <a:gd name="connsiteY295" fmla="*/ 2002146 h 3167115"/>
              <a:gd name="connsiteX296" fmla="*/ 725047 w 11455001"/>
              <a:gd name="connsiteY296" fmla="*/ 2054571 h 3167115"/>
              <a:gd name="connsiteX297" fmla="*/ 663506 w 11455001"/>
              <a:gd name="connsiteY297" fmla="*/ 2055810 h 3167115"/>
              <a:gd name="connsiteX298" fmla="*/ 620280 w 11455001"/>
              <a:gd name="connsiteY298" fmla="*/ 2050502 h 3167115"/>
              <a:gd name="connsiteX299" fmla="*/ 693554 w 11455001"/>
              <a:gd name="connsiteY299" fmla="*/ 2024289 h 3167115"/>
              <a:gd name="connsiteX300" fmla="*/ 802011 w 11455001"/>
              <a:gd name="connsiteY300" fmla="*/ 1923171 h 3167115"/>
              <a:gd name="connsiteX301" fmla="*/ 917058 w 11455001"/>
              <a:gd name="connsiteY301" fmla="*/ 1840472 h 3167115"/>
              <a:gd name="connsiteX302" fmla="*/ 873839 w 11455001"/>
              <a:gd name="connsiteY302" fmla="*/ 1835156 h 3167115"/>
              <a:gd name="connsiteX303" fmla="*/ 1293692 w 11455001"/>
              <a:gd name="connsiteY303" fmla="*/ 1622641 h 3167115"/>
              <a:gd name="connsiteX304" fmla="*/ 1128837 w 11455001"/>
              <a:gd name="connsiteY304" fmla="*/ 1681621 h 3167115"/>
              <a:gd name="connsiteX305" fmla="*/ 1103933 w 11455001"/>
              <a:gd name="connsiteY305" fmla="*/ 1669757 h 3167115"/>
              <a:gd name="connsiteX306" fmla="*/ 707531 w 11455001"/>
              <a:gd name="connsiteY306" fmla="*/ 1832333 h 3167115"/>
              <a:gd name="connsiteX307" fmla="*/ 774215 w 11455001"/>
              <a:gd name="connsiteY307" fmla="*/ 1787703 h 3167115"/>
              <a:gd name="connsiteX308" fmla="*/ 1182343 w 11455001"/>
              <a:gd name="connsiteY308" fmla="*/ 1600160 h 3167115"/>
              <a:gd name="connsiteX309" fmla="*/ 997720 w 11455001"/>
              <a:gd name="connsiteY309" fmla="*/ 1603885 h 3167115"/>
              <a:gd name="connsiteX310" fmla="*/ 869494 w 11455001"/>
              <a:gd name="connsiteY310" fmla="*/ 1649755 h 3167115"/>
              <a:gd name="connsiteX311" fmla="*/ 704639 w 11455001"/>
              <a:gd name="connsiteY311" fmla="*/ 1708728 h 3167115"/>
              <a:gd name="connsiteX312" fmla="*/ 1306223 w 11455001"/>
              <a:gd name="connsiteY312" fmla="*/ 1368889 h 3167115"/>
              <a:gd name="connsiteX313" fmla="*/ 1592722 w 11455001"/>
              <a:gd name="connsiteY313" fmla="*/ 1245628 h 3167115"/>
              <a:gd name="connsiteX314" fmla="*/ 1579543 w 11455001"/>
              <a:gd name="connsiteY314" fmla="*/ 1208792 h 3167115"/>
              <a:gd name="connsiteX315" fmla="*/ 1348004 w 11455001"/>
              <a:gd name="connsiteY315" fmla="*/ 1312395 h 3167115"/>
              <a:gd name="connsiteX316" fmla="*/ 1043190 w 11455001"/>
              <a:gd name="connsiteY316" fmla="*/ 1442211 h 3167115"/>
              <a:gd name="connsiteX317" fmla="*/ 573522 w 11455001"/>
              <a:gd name="connsiteY317" fmla="*/ 1631000 h 3167115"/>
              <a:gd name="connsiteX318" fmla="*/ 706890 w 11455001"/>
              <a:gd name="connsiteY318" fmla="*/ 1541745 h 3167115"/>
              <a:gd name="connsiteX319" fmla="*/ 1046888 w 11455001"/>
              <a:gd name="connsiteY319" fmla="*/ 1337024 h 3167115"/>
              <a:gd name="connsiteX320" fmla="*/ 1248380 w 11455001"/>
              <a:gd name="connsiteY320" fmla="*/ 1264942 h 3167115"/>
              <a:gd name="connsiteX321" fmla="*/ 1125298 w 11455001"/>
              <a:gd name="connsiteY321" fmla="*/ 1267427 h 3167115"/>
              <a:gd name="connsiteX322" fmla="*/ 1723192 w 11455001"/>
              <a:gd name="connsiteY322" fmla="*/ 1032768 h 3167115"/>
              <a:gd name="connsiteX323" fmla="*/ 1808191 w 11455001"/>
              <a:gd name="connsiteY323" fmla="*/ 981590 h 3167115"/>
              <a:gd name="connsiteX324" fmla="*/ 2161367 w 11455001"/>
              <a:gd name="connsiteY324" fmla="*/ 813698 h 3167115"/>
              <a:gd name="connsiteX325" fmla="*/ 1996505 w 11455001"/>
              <a:gd name="connsiteY325" fmla="*/ 872678 h 3167115"/>
              <a:gd name="connsiteX326" fmla="*/ 1770108 w 11455001"/>
              <a:gd name="connsiteY326" fmla="*/ 932890 h 3167115"/>
              <a:gd name="connsiteX327" fmla="*/ 1989922 w 11455001"/>
              <a:gd name="connsiteY327" fmla="*/ 854260 h 3167115"/>
              <a:gd name="connsiteX328" fmla="*/ 2337955 w 11455001"/>
              <a:gd name="connsiteY328" fmla="*/ 729759 h 3167115"/>
              <a:gd name="connsiteX329" fmla="*/ 2001648 w 11455001"/>
              <a:gd name="connsiteY329" fmla="*/ 829293 h 3167115"/>
              <a:gd name="connsiteX330" fmla="*/ 2104969 w 11455001"/>
              <a:gd name="connsiteY330" fmla="*/ 771560 h 3167115"/>
              <a:gd name="connsiteX331" fmla="*/ 1866840 w 11455001"/>
              <a:gd name="connsiteY331" fmla="*/ 856745 h 3167115"/>
              <a:gd name="connsiteX332" fmla="*/ 1438945 w 11455001"/>
              <a:gd name="connsiteY332" fmla="*/ 989040 h 3167115"/>
              <a:gd name="connsiteX333" fmla="*/ 847640 w 11455001"/>
              <a:gd name="connsiteY333" fmla="*/ 1242117 h 3167115"/>
              <a:gd name="connsiteX334" fmla="*/ 877688 w 11455001"/>
              <a:gd name="connsiteY334" fmla="*/ 1210596 h 3167115"/>
              <a:gd name="connsiteX335" fmla="*/ 1004467 w 11455001"/>
              <a:gd name="connsiteY335" fmla="*/ 1102923 h 3167115"/>
              <a:gd name="connsiteX336" fmla="*/ 778064 w 11455001"/>
              <a:gd name="connsiteY336" fmla="*/ 1163142 h 3167115"/>
              <a:gd name="connsiteX337" fmla="*/ 844748 w 11455001"/>
              <a:gd name="connsiteY337" fmla="*/ 1118511 h 3167115"/>
              <a:gd name="connsiteX338" fmla="*/ 929748 w 11455001"/>
              <a:gd name="connsiteY338" fmla="*/ 1067333 h 3167115"/>
              <a:gd name="connsiteX339" fmla="*/ 649846 w 11455001"/>
              <a:gd name="connsiteY339" fmla="*/ 1209012 h 3167115"/>
              <a:gd name="connsiteX340" fmla="*/ 393395 w 11455001"/>
              <a:gd name="connsiteY340" fmla="*/ 1300745 h 3167115"/>
              <a:gd name="connsiteX341" fmla="*/ 581715 w 11455001"/>
              <a:gd name="connsiteY341" fmla="*/ 1191833 h 3167115"/>
              <a:gd name="connsiteX342" fmla="*/ 545079 w 11455001"/>
              <a:gd name="connsiteY342" fmla="*/ 1204943 h 3167115"/>
              <a:gd name="connsiteX343" fmla="*/ 630078 w 11455001"/>
              <a:gd name="connsiteY343" fmla="*/ 1153757 h 3167115"/>
              <a:gd name="connsiteX344" fmla="*/ 721666 w 11455001"/>
              <a:gd name="connsiteY344" fmla="*/ 1120997 h 3167115"/>
              <a:gd name="connsiteX345" fmla="*/ 800076 w 11455001"/>
              <a:gd name="connsiteY345" fmla="*/ 1051400 h 3167115"/>
              <a:gd name="connsiteX346" fmla="*/ 483537 w 11455001"/>
              <a:gd name="connsiteY346" fmla="*/ 1206182 h 3167115"/>
              <a:gd name="connsiteX347" fmla="*/ 323819 w 11455001"/>
              <a:gd name="connsiteY347" fmla="*/ 1221771 h 3167115"/>
              <a:gd name="connsiteX348" fmla="*/ 158963 w 11455001"/>
              <a:gd name="connsiteY348" fmla="*/ 1280750 h 3167115"/>
              <a:gd name="connsiteX349" fmla="*/ 523872 w 11455001"/>
              <a:gd name="connsiteY349" fmla="*/ 1087892 h 3167115"/>
              <a:gd name="connsiteX350" fmla="*/ 998677 w 11455001"/>
              <a:gd name="connsiteY350" fmla="*/ 855719 h 3167115"/>
              <a:gd name="connsiteX351" fmla="*/ 1010409 w 11455001"/>
              <a:gd name="connsiteY351" fmla="*/ 830746 h 3167115"/>
              <a:gd name="connsiteX352" fmla="*/ 1205312 w 11455001"/>
              <a:gd name="connsiteY352" fmla="*/ 740252 h 3167115"/>
              <a:gd name="connsiteX353" fmla="*/ 1162093 w 11455001"/>
              <a:gd name="connsiteY353" fmla="*/ 734944 h 3167115"/>
              <a:gd name="connsiteX354" fmla="*/ 820643 w 11455001"/>
              <a:gd name="connsiteY354" fmla="*/ 877862 h 3167115"/>
              <a:gd name="connsiteX355" fmla="*/ 735644 w 11455001"/>
              <a:gd name="connsiteY355" fmla="*/ 929041 h 3167115"/>
              <a:gd name="connsiteX356" fmla="*/ 740787 w 11455001"/>
              <a:gd name="connsiteY356" fmla="*/ 885657 h 3167115"/>
              <a:gd name="connsiteX357" fmla="*/ 709490 w 11455001"/>
              <a:gd name="connsiteY357" fmla="*/ 888414 h 3167115"/>
              <a:gd name="connsiteX358" fmla="*/ 663016 w 11455001"/>
              <a:gd name="connsiteY358" fmla="*/ 908167 h 3167115"/>
              <a:gd name="connsiteX359" fmla="*/ 673185 w 11455001"/>
              <a:gd name="connsiteY359" fmla="*/ 903347 h 3167115"/>
              <a:gd name="connsiteX360" fmla="*/ 819197 w 11455001"/>
              <a:gd name="connsiteY360" fmla="*/ 816060 h 3167115"/>
              <a:gd name="connsiteX361" fmla="*/ 307755 w 11455001"/>
              <a:gd name="connsiteY361" fmla="*/ 1061336 h 3167115"/>
              <a:gd name="connsiteX362" fmla="*/ 47992 w 11455001"/>
              <a:gd name="connsiteY362" fmla="*/ 1171789 h 3167115"/>
              <a:gd name="connsiteX363" fmla="*/ 0 w 11455001"/>
              <a:gd name="connsiteY363" fmla="*/ 1190862 h 3167115"/>
              <a:gd name="connsiteX364" fmla="*/ 0 w 11455001"/>
              <a:gd name="connsiteY364" fmla="*/ 1135213 h 3167115"/>
              <a:gd name="connsiteX365" fmla="*/ 853 w 11455001"/>
              <a:gd name="connsiteY365" fmla="*/ 1134772 h 3167115"/>
              <a:gd name="connsiteX366" fmla="*/ 111399 w 11455001"/>
              <a:gd name="connsiteY366" fmla="*/ 1090034 h 3167115"/>
              <a:gd name="connsiteX367" fmla="*/ 1496 w 11455001"/>
              <a:gd name="connsiteY367" fmla="*/ 1129349 h 3167115"/>
              <a:gd name="connsiteX368" fmla="*/ 0 w 11455001"/>
              <a:gd name="connsiteY368" fmla="*/ 1129428 h 3167115"/>
              <a:gd name="connsiteX369" fmla="*/ 0 w 11455001"/>
              <a:gd name="connsiteY369" fmla="*/ 1044615 h 3167115"/>
              <a:gd name="connsiteX370" fmla="*/ 22405 w 11455001"/>
              <a:gd name="connsiteY370" fmla="*/ 1036181 h 3167115"/>
              <a:gd name="connsiteX371" fmla="*/ 115097 w 11455001"/>
              <a:gd name="connsiteY371" fmla="*/ 984847 h 3167115"/>
              <a:gd name="connsiteX372" fmla="*/ 193507 w 11455001"/>
              <a:gd name="connsiteY372" fmla="*/ 915250 h 3167115"/>
              <a:gd name="connsiteX373" fmla="*/ 521779 w 11455001"/>
              <a:gd name="connsiteY373" fmla="*/ 735502 h 3167115"/>
              <a:gd name="connsiteX374" fmla="*/ 881544 w 11455001"/>
              <a:gd name="connsiteY374" fmla="*/ 586028 h 3167115"/>
              <a:gd name="connsiteX375" fmla="*/ 765051 w 11455001"/>
              <a:gd name="connsiteY375" fmla="*/ 606925 h 3167115"/>
              <a:gd name="connsiteX376" fmla="*/ 103425 w 11455001"/>
              <a:gd name="connsiteY376" fmla="*/ 934169 h 3167115"/>
              <a:gd name="connsiteX377" fmla="*/ 0 w 11455001"/>
              <a:gd name="connsiteY377" fmla="*/ 980204 h 3167115"/>
              <a:gd name="connsiteX378" fmla="*/ 0 w 11455001"/>
              <a:gd name="connsiteY378" fmla="*/ 915305 h 3167115"/>
              <a:gd name="connsiteX379" fmla="*/ 114093 w 11455001"/>
              <a:gd name="connsiteY379" fmla="*/ 855698 h 3167115"/>
              <a:gd name="connsiteX380" fmla="*/ 951919 w 11455001"/>
              <a:gd name="connsiteY380" fmla="*/ 436210 h 3167115"/>
              <a:gd name="connsiteX381" fmla="*/ 733026 w 11455001"/>
              <a:gd name="connsiteY381" fmla="*/ 524741 h 3167115"/>
              <a:gd name="connsiteX382" fmla="*/ 695484 w 11455001"/>
              <a:gd name="connsiteY382" fmla="*/ 527949 h 3167115"/>
              <a:gd name="connsiteX383" fmla="*/ 703200 w 11455001"/>
              <a:gd name="connsiteY383" fmla="*/ 525190 h 3167115"/>
              <a:gd name="connsiteX384" fmla="*/ 713790 w 11455001"/>
              <a:gd name="connsiteY384" fmla="*/ 521402 h 3167115"/>
              <a:gd name="connsiteX385" fmla="*/ 597297 w 11455001"/>
              <a:gd name="connsiteY385" fmla="*/ 542299 h 3167115"/>
              <a:gd name="connsiteX386" fmla="*/ 340853 w 11455001"/>
              <a:gd name="connsiteY386" fmla="*/ 634039 h 3167115"/>
              <a:gd name="connsiteX387" fmla="*/ 937294 w 11455001"/>
              <a:gd name="connsiteY387" fmla="*/ 337578 h 3167115"/>
              <a:gd name="connsiteX388" fmla="*/ 765850 w 11455001"/>
              <a:gd name="connsiteY388" fmla="*/ 378139 h 3167115"/>
              <a:gd name="connsiteX389" fmla="*/ 479358 w 11455001"/>
              <a:gd name="connsiteY389" fmla="*/ 501401 h 3167115"/>
              <a:gd name="connsiteX390" fmla="*/ 454454 w 11455001"/>
              <a:gd name="connsiteY390" fmla="*/ 489537 h 3167115"/>
              <a:gd name="connsiteX391" fmla="*/ 569501 w 11455001"/>
              <a:gd name="connsiteY391" fmla="*/ 406838 h 3167115"/>
              <a:gd name="connsiteX392" fmla="*/ 307907 w 11455001"/>
              <a:gd name="connsiteY392" fmla="*/ 541955 h 3167115"/>
              <a:gd name="connsiteX393" fmla="*/ 94689 w 11455001"/>
              <a:gd name="connsiteY393" fmla="*/ 639011 h 3167115"/>
              <a:gd name="connsiteX394" fmla="*/ 143051 w 11455001"/>
              <a:gd name="connsiteY394" fmla="*/ 600935 h 3167115"/>
              <a:gd name="connsiteX395" fmla="*/ 81510 w 11455001"/>
              <a:gd name="connsiteY395" fmla="*/ 602174 h 3167115"/>
              <a:gd name="connsiteX396" fmla="*/ 45992 w 11455001"/>
              <a:gd name="connsiteY396" fmla="*/ 615692 h 3167115"/>
              <a:gd name="connsiteX397" fmla="*/ 0 w 11455001"/>
              <a:gd name="connsiteY397" fmla="*/ 633884 h 3167115"/>
              <a:gd name="connsiteX398" fmla="*/ 0 w 11455001"/>
              <a:gd name="connsiteY398" fmla="*/ 482320 h 3167115"/>
              <a:gd name="connsiteX399" fmla="*/ 97303 w 11455001"/>
              <a:gd name="connsiteY399" fmla="*/ 434239 h 3167115"/>
              <a:gd name="connsiteX400" fmla="*/ 223713 w 11455001"/>
              <a:gd name="connsiteY400" fmla="*/ 364348 h 3167115"/>
              <a:gd name="connsiteX401" fmla="*/ 655299 w 11455001"/>
              <a:gd name="connsiteY401" fmla="*/ 126866 h 3167115"/>
              <a:gd name="connsiteX402" fmla="*/ 842022 w 11455001"/>
              <a:gd name="connsiteY402" fmla="*/ 33575 h 3167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</a:cxnLst>
            <a:rect l="l" t="t" r="r" b="b"/>
            <a:pathLst>
              <a:path w="11455001" h="3167115">
                <a:moveTo>
                  <a:pt x="8902422" y="2619119"/>
                </a:moveTo>
                <a:cubicBezTo>
                  <a:pt x="8948939" y="2633634"/>
                  <a:pt x="8931911" y="2629344"/>
                  <a:pt x="8900955" y="2622238"/>
                </a:cubicBezTo>
                <a:lnTo>
                  <a:pt x="8886709" y="2619209"/>
                </a:lnTo>
                <a:close/>
                <a:moveTo>
                  <a:pt x="2335235" y="2454884"/>
                </a:moveTo>
                <a:cubicBezTo>
                  <a:pt x="2335235" y="2454884"/>
                  <a:pt x="2298598" y="2467986"/>
                  <a:pt x="2225325" y="2494199"/>
                </a:cubicBezTo>
                <a:cubicBezTo>
                  <a:pt x="2261961" y="2481096"/>
                  <a:pt x="2316913" y="2461438"/>
                  <a:pt x="2335235" y="2454884"/>
                </a:cubicBezTo>
                <a:close/>
                <a:moveTo>
                  <a:pt x="1730263" y="1861155"/>
                </a:moveTo>
                <a:lnTo>
                  <a:pt x="1753726" y="1863260"/>
                </a:lnTo>
                <a:lnTo>
                  <a:pt x="1747828" y="1865015"/>
                </a:lnTo>
                <a:cubicBezTo>
                  <a:pt x="1742385" y="1865258"/>
                  <a:pt x="1736490" y="1864121"/>
                  <a:pt x="1730263" y="1861155"/>
                </a:cubicBezTo>
                <a:close/>
                <a:moveTo>
                  <a:pt x="10416373" y="1842537"/>
                </a:moveTo>
                <a:cubicBezTo>
                  <a:pt x="10415802" y="1842737"/>
                  <a:pt x="10399683" y="1844610"/>
                  <a:pt x="10377430" y="1847378"/>
                </a:cubicBezTo>
                <a:lnTo>
                  <a:pt x="10324124" y="1854573"/>
                </a:lnTo>
                <a:lnTo>
                  <a:pt x="10362041" y="1847688"/>
                </a:lnTo>
                <a:cubicBezTo>
                  <a:pt x="10401969" y="1843791"/>
                  <a:pt x="10416945" y="1842331"/>
                  <a:pt x="10416373" y="1842537"/>
                </a:cubicBezTo>
                <a:close/>
                <a:moveTo>
                  <a:pt x="660385" y="909415"/>
                </a:moveTo>
                <a:lnTo>
                  <a:pt x="608691" y="938751"/>
                </a:lnTo>
                <a:cubicBezTo>
                  <a:pt x="591815" y="949332"/>
                  <a:pt x="576290" y="960078"/>
                  <a:pt x="564199" y="969596"/>
                </a:cubicBezTo>
                <a:cubicBezTo>
                  <a:pt x="472610" y="1002363"/>
                  <a:pt x="405926" y="1046987"/>
                  <a:pt x="350974" y="1066651"/>
                </a:cubicBezTo>
                <a:cubicBezTo>
                  <a:pt x="484343" y="977390"/>
                  <a:pt x="527562" y="982705"/>
                  <a:pt x="612561" y="931527"/>
                </a:cubicBezTo>
                <a:cubicBezTo>
                  <a:pt x="614852" y="930707"/>
                  <a:pt x="622088" y="927469"/>
                  <a:pt x="632711" y="922533"/>
                </a:cubicBezTo>
                <a:close/>
                <a:moveTo>
                  <a:pt x="663016" y="908167"/>
                </a:moveTo>
                <a:lnTo>
                  <a:pt x="660385" y="909415"/>
                </a:lnTo>
                <a:lnTo>
                  <a:pt x="661290" y="908901"/>
                </a:lnTo>
                <a:close/>
                <a:moveTo>
                  <a:pt x="340853" y="634039"/>
                </a:moveTo>
                <a:cubicBezTo>
                  <a:pt x="230943" y="673355"/>
                  <a:pt x="285894" y="653697"/>
                  <a:pt x="340853" y="634039"/>
                </a:cubicBezTo>
                <a:close/>
                <a:moveTo>
                  <a:pt x="695484" y="527949"/>
                </a:moveTo>
                <a:lnTo>
                  <a:pt x="684025" y="532048"/>
                </a:lnTo>
                <a:cubicBezTo>
                  <a:pt x="672577" y="536142"/>
                  <a:pt x="667999" y="537779"/>
                  <a:pt x="695475" y="527950"/>
                </a:cubicBezTo>
                <a:close/>
                <a:moveTo>
                  <a:pt x="9320319" y="415701"/>
                </a:moveTo>
                <a:cubicBezTo>
                  <a:pt x="9308048" y="417494"/>
                  <a:pt x="9294310" y="422409"/>
                  <a:pt x="9275992" y="428960"/>
                </a:cubicBezTo>
                <a:cubicBezTo>
                  <a:pt x="9282581" y="447378"/>
                  <a:pt x="9337533" y="427721"/>
                  <a:pt x="9355848" y="421166"/>
                </a:cubicBezTo>
                <a:cubicBezTo>
                  <a:pt x="9343395" y="415234"/>
                  <a:pt x="9332590" y="413907"/>
                  <a:pt x="9320319" y="415701"/>
                </a:cubicBezTo>
                <a:close/>
                <a:moveTo>
                  <a:pt x="917487" y="0"/>
                </a:moveTo>
                <a:lnTo>
                  <a:pt x="11299954" y="0"/>
                </a:lnTo>
                <a:lnTo>
                  <a:pt x="11149607" y="49530"/>
                </a:lnTo>
                <a:cubicBezTo>
                  <a:pt x="10596424" y="221453"/>
                  <a:pt x="10052962" y="348353"/>
                  <a:pt x="9577107" y="404331"/>
                </a:cubicBezTo>
                <a:cubicBezTo>
                  <a:pt x="10146378" y="327920"/>
                  <a:pt x="10710607" y="237408"/>
                  <a:pt x="11293364" y="82614"/>
                </a:cubicBezTo>
                <a:lnTo>
                  <a:pt x="11455001" y="37256"/>
                </a:lnTo>
                <a:lnTo>
                  <a:pt x="11455001" y="145511"/>
                </a:lnTo>
                <a:lnTo>
                  <a:pt x="11320816" y="196016"/>
                </a:lnTo>
                <a:cubicBezTo>
                  <a:pt x="11284179" y="209119"/>
                  <a:pt x="11210912" y="235331"/>
                  <a:pt x="11158246" y="254169"/>
                </a:cubicBezTo>
                <a:lnTo>
                  <a:pt x="11119323" y="268091"/>
                </a:lnTo>
                <a:lnTo>
                  <a:pt x="11119317" y="268091"/>
                </a:lnTo>
                <a:lnTo>
                  <a:pt x="11105050" y="273196"/>
                </a:lnTo>
                <a:lnTo>
                  <a:pt x="11101862" y="274336"/>
                </a:lnTo>
                <a:cubicBezTo>
                  <a:pt x="11097425" y="275923"/>
                  <a:pt x="11096065" y="276410"/>
                  <a:pt x="11098676" y="275477"/>
                </a:cubicBezTo>
                <a:lnTo>
                  <a:pt x="11105050" y="273196"/>
                </a:lnTo>
                <a:lnTo>
                  <a:pt x="11119323" y="268091"/>
                </a:lnTo>
                <a:lnTo>
                  <a:pt x="11388478" y="226339"/>
                </a:lnTo>
                <a:lnTo>
                  <a:pt x="11455001" y="205987"/>
                </a:lnTo>
                <a:lnTo>
                  <a:pt x="11455001" y="220821"/>
                </a:lnTo>
                <a:lnTo>
                  <a:pt x="11355962" y="250950"/>
                </a:lnTo>
                <a:cubicBezTo>
                  <a:pt x="11210707" y="292525"/>
                  <a:pt x="11068386" y="327859"/>
                  <a:pt x="10942736" y="352037"/>
                </a:cubicBezTo>
                <a:cubicBezTo>
                  <a:pt x="9958726" y="662503"/>
                  <a:pt x="8932297" y="738868"/>
                  <a:pt x="8037783" y="664176"/>
                </a:cubicBezTo>
                <a:cubicBezTo>
                  <a:pt x="8024612" y="627347"/>
                  <a:pt x="8006290" y="633895"/>
                  <a:pt x="8006290" y="633895"/>
                </a:cubicBezTo>
                <a:cubicBezTo>
                  <a:pt x="8019468" y="670731"/>
                  <a:pt x="8019468" y="670731"/>
                  <a:pt x="8037783" y="664176"/>
                </a:cubicBezTo>
                <a:cubicBezTo>
                  <a:pt x="8636324" y="720106"/>
                  <a:pt x="9301543" y="731412"/>
                  <a:pt x="9988774" y="630982"/>
                </a:cubicBezTo>
                <a:cubicBezTo>
                  <a:pt x="10105267" y="610078"/>
                  <a:pt x="10448156" y="528962"/>
                  <a:pt x="10221760" y="589182"/>
                </a:cubicBezTo>
                <a:cubicBezTo>
                  <a:pt x="10068630" y="623188"/>
                  <a:pt x="10136760" y="640360"/>
                  <a:pt x="10210027" y="614148"/>
                </a:cubicBezTo>
                <a:cubicBezTo>
                  <a:pt x="10314794" y="618217"/>
                  <a:pt x="10376335" y="616977"/>
                  <a:pt x="10449602" y="590765"/>
                </a:cubicBezTo>
                <a:cubicBezTo>
                  <a:pt x="10449602" y="590765"/>
                  <a:pt x="10572684" y="588280"/>
                  <a:pt x="10584416" y="563313"/>
                </a:cubicBezTo>
                <a:cubicBezTo>
                  <a:pt x="10591006" y="581725"/>
                  <a:pt x="10499417" y="614492"/>
                  <a:pt x="10481095" y="621047"/>
                </a:cubicBezTo>
                <a:cubicBezTo>
                  <a:pt x="10327973" y="655047"/>
                  <a:pt x="10119891" y="708711"/>
                  <a:pt x="9935268" y="712443"/>
                </a:cubicBezTo>
                <a:cubicBezTo>
                  <a:pt x="9402613" y="840668"/>
                  <a:pt x="8878791" y="820329"/>
                  <a:pt x="8423100" y="817161"/>
                </a:cubicBezTo>
                <a:cubicBezTo>
                  <a:pt x="8534449" y="839642"/>
                  <a:pt x="8664120" y="855575"/>
                  <a:pt x="8768888" y="859644"/>
                </a:cubicBezTo>
                <a:cubicBezTo>
                  <a:pt x="9267798" y="868120"/>
                  <a:pt x="9838536" y="788587"/>
                  <a:pt x="10336001" y="735267"/>
                </a:cubicBezTo>
                <a:cubicBezTo>
                  <a:pt x="10121337" y="770513"/>
                  <a:pt x="9913256" y="824178"/>
                  <a:pt x="9735222" y="846321"/>
                </a:cubicBezTo>
                <a:cubicBezTo>
                  <a:pt x="9735222" y="846321"/>
                  <a:pt x="9434106" y="870950"/>
                  <a:pt x="9563771" y="886882"/>
                </a:cubicBezTo>
                <a:cubicBezTo>
                  <a:pt x="9643633" y="879088"/>
                  <a:pt x="9625312" y="885636"/>
                  <a:pt x="9741804" y="864739"/>
                </a:cubicBezTo>
                <a:cubicBezTo>
                  <a:pt x="9815078" y="838527"/>
                  <a:pt x="9913256" y="824178"/>
                  <a:pt x="9993112" y="816383"/>
                </a:cubicBezTo>
                <a:cubicBezTo>
                  <a:pt x="10202639" y="824522"/>
                  <a:pt x="9884654" y="917501"/>
                  <a:pt x="9848017" y="930611"/>
                </a:cubicBezTo>
                <a:cubicBezTo>
                  <a:pt x="9884654" y="917501"/>
                  <a:pt x="10142544" y="887564"/>
                  <a:pt x="10160866" y="881009"/>
                </a:cubicBezTo>
                <a:cubicBezTo>
                  <a:pt x="9726381" y="994892"/>
                  <a:pt x="9375457" y="995794"/>
                  <a:pt x="8994478" y="1028217"/>
                </a:cubicBezTo>
                <a:cubicBezTo>
                  <a:pt x="9345409" y="1027315"/>
                  <a:pt x="9609888" y="1015796"/>
                  <a:pt x="9984278" y="964955"/>
                </a:cubicBezTo>
                <a:cubicBezTo>
                  <a:pt x="10217263" y="923154"/>
                  <a:pt x="10235578" y="916599"/>
                  <a:pt x="10511790" y="880114"/>
                </a:cubicBezTo>
                <a:cubicBezTo>
                  <a:pt x="10530105" y="873559"/>
                  <a:pt x="11032720" y="776855"/>
                  <a:pt x="11032720" y="776855"/>
                </a:cubicBezTo>
                <a:cubicBezTo>
                  <a:pt x="11039302" y="795266"/>
                  <a:pt x="10984350" y="814924"/>
                  <a:pt x="10984350" y="814924"/>
                </a:cubicBezTo>
                <a:cubicBezTo>
                  <a:pt x="10935988" y="853000"/>
                  <a:pt x="10856132" y="860794"/>
                  <a:pt x="10782858" y="887006"/>
                </a:cubicBezTo>
                <a:cubicBezTo>
                  <a:pt x="10538140" y="953780"/>
                  <a:pt x="10311744" y="1013992"/>
                  <a:pt x="10060436" y="1062348"/>
                </a:cubicBezTo>
                <a:cubicBezTo>
                  <a:pt x="10023807" y="1075451"/>
                  <a:pt x="9900725" y="1077936"/>
                  <a:pt x="9888992" y="1102909"/>
                </a:cubicBezTo>
                <a:cubicBezTo>
                  <a:pt x="9895581" y="1121321"/>
                  <a:pt x="10073615" y="1099177"/>
                  <a:pt x="10091930" y="1092629"/>
                </a:cubicBezTo>
                <a:cubicBezTo>
                  <a:pt x="10294875" y="1082350"/>
                  <a:pt x="9933664" y="1170021"/>
                  <a:pt x="9872123" y="1171260"/>
                </a:cubicBezTo>
                <a:cubicBezTo>
                  <a:pt x="9767356" y="1167191"/>
                  <a:pt x="9516055" y="1215546"/>
                  <a:pt x="9639137" y="1213061"/>
                </a:cubicBezTo>
                <a:cubicBezTo>
                  <a:pt x="9848665" y="1221199"/>
                  <a:pt x="9995205" y="1168774"/>
                  <a:pt x="10186410" y="1183468"/>
                </a:cubicBezTo>
                <a:cubicBezTo>
                  <a:pt x="10321225" y="1156016"/>
                  <a:pt x="10174685" y="1208434"/>
                  <a:pt x="10119733" y="1228091"/>
                </a:cubicBezTo>
                <a:cubicBezTo>
                  <a:pt x="9929966" y="1275208"/>
                  <a:pt x="9893330" y="1288310"/>
                  <a:pt x="9715296" y="1310454"/>
                </a:cubicBezTo>
                <a:cubicBezTo>
                  <a:pt x="9653755" y="1311693"/>
                  <a:pt x="9414180" y="1335082"/>
                  <a:pt x="9555584" y="1326042"/>
                </a:cubicBezTo>
                <a:cubicBezTo>
                  <a:pt x="9598803" y="1331351"/>
                  <a:pt x="9696981" y="1317008"/>
                  <a:pt x="9765111" y="1334180"/>
                </a:cubicBezTo>
                <a:cubicBezTo>
                  <a:pt x="9881604" y="1313277"/>
                  <a:pt x="9986364" y="1317346"/>
                  <a:pt x="10066227" y="1309552"/>
                </a:cubicBezTo>
                <a:cubicBezTo>
                  <a:pt x="10170987" y="1313621"/>
                  <a:pt x="10317528" y="1261196"/>
                  <a:pt x="10415705" y="1246854"/>
                </a:cubicBezTo>
                <a:cubicBezTo>
                  <a:pt x="10557102" y="1237813"/>
                  <a:pt x="10312384" y="1304587"/>
                  <a:pt x="10325563" y="1341417"/>
                </a:cubicBezTo>
                <a:cubicBezTo>
                  <a:pt x="10307248" y="1347972"/>
                  <a:pt x="10380515" y="1321759"/>
                  <a:pt x="10380515" y="1321759"/>
                </a:cubicBezTo>
                <a:cubicBezTo>
                  <a:pt x="10320419" y="1384801"/>
                  <a:pt x="10288926" y="1354520"/>
                  <a:pt x="10179022" y="1393842"/>
                </a:cubicBezTo>
                <a:cubicBezTo>
                  <a:pt x="10210516" y="1424116"/>
                  <a:pt x="10338741" y="1378246"/>
                  <a:pt x="10228838" y="1417569"/>
                </a:cubicBezTo>
                <a:cubicBezTo>
                  <a:pt x="10137249" y="1450329"/>
                  <a:pt x="9927722" y="1442190"/>
                  <a:pt x="9861038" y="1486821"/>
                </a:cubicBezTo>
                <a:cubicBezTo>
                  <a:pt x="9836133" y="1474958"/>
                  <a:pt x="9774592" y="1476197"/>
                  <a:pt x="9737955" y="1489307"/>
                </a:cubicBezTo>
                <a:cubicBezTo>
                  <a:pt x="9762860" y="1501170"/>
                  <a:pt x="9824401" y="1499924"/>
                  <a:pt x="9861038" y="1486821"/>
                </a:cubicBezTo>
                <a:cubicBezTo>
                  <a:pt x="10009024" y="1496199"/>
                  <a:pt x="10162153" y="1462192"/>
                  <a:pt x="10333598" y="1421631"/>
                </a:cubicBezTo>
                <a:cubicBezTo>
                  <a:pt x="9893977" y="1578898"/>
                  <a:pt x="9549635" y="1598219"/>
                  <a:pt x="9162074" y="1612223"/>
                </a:cubicBezTo>
                <a:cubicBezTo>
                  <a:pt x="8872691" y="1611879"/>
                  <a:pt x="8558396" y="1599671"/>
                  <a:pt x="8280739" y="1574361"/>
                </a:cubicBezTo>
                <a:cubicBezTo>
                  <a:pt x="7818465" y="1552775"/>
                  <a:pt x="7471232" y="1448491"/>
                  <a:pt x="7050724" y="1370418"/>
                </a:cubicBezTo>
                <a:cubicBezTo>
                  <a:pt x="7000916" y="1346691"/>
                  <a:pt x="6685176" y="1272681"/>
                  <a:pt x="6648546" y="1285790"/>
                </a:cubicBezTo>
                <a:cubicBezTo>
                  <a:pt x="6630224" y="1292345"/>
                  <a:pt x="6655128" y="1304209"/>
                  <a:pt x="6673450" y="1297654"/>
                </a:cubicBezTo>
                <a:cubicBezTo>
                  <a:pt x="6766485" y="1326689"/>
                  <a:pt x="6952554" y="1384767"/>
                  <a:pt x="7014094" y="1383521"/>
                </a:cubicBezTo>
                <a:cubicBezTo>
                  <a:pt x="7454356" y="1516848"/>
                  <a:pt x="7788418" y="1584303"/>
                  <a:pt x="8245555" y="1649273"/>
                </a:cubicBezTo>
                <a:cubicBezTo>
                  <a:pt x="8789137" y="1724860"/>
                  <a:pt x="9318095" y="1701822"/>
                  <a:pt x="9908601" y="1677538"/>
                </a:cubicBezTo>
                <a:cubicBezTo>
                  <a:pt x="9945231" y="1664428"/>
                  <a:pt x="10025094" y="1656634"/>
                  <a:pt x="10043409" y="1650079"/>
                </a:cubicBezTo>
                <a:cubicBezTo>
                  <a:pt x="10043409" y="1650079"/>
                  <a:pt x="9933506" y="1689401"/>
                  <a:pt x="10031683" y="1675052"/>
                </a:cubicBezTo>
                <a:cubicBezTo>
                  <a:pt x="10111539" y="1667258"/>
                  <a:pt x="10307888" y="1638560"/>
                  <a:pt x="10351114" y="1643868"/>
                </a:cubicBezTo>
                <a:cubicBezTo>
                  <a:pt x="9855095" y="1758991"/>
                  <a:pt x="9405987" y="1774242"/>
                  <a:pt x="8931980" y="1777623"/>
                </a:cubicBezTo>
                <a:cubicBezTo>
                  <a:pt x="8931980" y="1777623"/>
                  <a:pt x="8931980" y="1777623"/>
                  <a:pt x="8913665" y="1784177"/>
                </a:cubicBezTo>
                <a:cubicBezTo>
                  <a:pt x="8907076" y="1765759"/>
                  <a:pt x="8895343" y="1790732"/>
                  <a:pt x="8870439" y="1778869"/>
                </a:cubicBezTo>
                <a:cubicBezTo>
                  <a:pt x="8877028" y="1797287"/>
                  <a:pt x="8895343" y="1790732"/>
                  <a:pt x="8913665" y="1784177"/>
                </a:cubicBezTo>
                <a:cubicBezTo>
                  <a:pt x="8920255" y="1802596"/>
                  <a:pt x="8931980" y="1777623"/>
                  <a:pt x="8931980" y="1777623"/>
                </a:cubicBezTo>
                <a:cubicBezTo>
                  <a:pt x="9173001" y="1816043"/>
                  <a:pt x="9412576" y="1792660"/>
                  <a:pt x="9628692" y="1819210"/>
                </a:cubicBezTo>
                <a:cubicBezTo>
                  <a:pt x="9720281" y="1786450"/>
                  <a:pt x="9758364" y="1835143"/>
                  <a:pt x="9703412" y="1854800"/>
                </a:cubicBezTo>
                <a:cubicBezTo>
                  <a:pt x="9575186" y="1900670"/>
                  <a:pt x="9315851" y="1868805"/>
                  <a:pt x="9224262" y="1901572"/>
                </a:cubicBezTo>
                <a:cubicBezTo>
                  <a:pt x="9211084" y="1864736"/>
                  <a:pt x="9192769" y="1871291"/>
                  <a:pt x="9192769" y="1871291"/>
                </a:cubicBezTo>
                <a:lnTo>
                  <a:pt x="9168038" y="1880138"/>
                </a:lnTo>
                <a:lnTo>
                  <a:pt x="9137817" y="1890948"/>
                </a:lnTo>
                <a:cubicBezTo>
                  <a:pt x="9137817" y="1890948"/>
                  <a:pt x="9146974" y="1887672"/>
                  <a:pt x="9158422" y="1883577"/>
                </a:cubicBezTo>
                <a:lnTo>
                  <a:pt x="9168038" y="1880138"/>
                </a:lnTo>
                <a:lnTo>
                  <a:pt x="9179029" y="1876206"/>
                </a:lnTo>
                <a:cubicBezTo>
                  <a:pt x="9188189" y="1872929"/>
                  <a:pt x="9192769" y="1871291"/>
                  <a:pt x="9192769" y="1871291"/>
                </a:cubicBezTo>
                <a:cubicBezTo>
                  <a:pt x="9205940" y="1908120"/>
                  <a:pt x="9224262" y="1901572"/>
                  <a:pt x="9224262" y="1901572"/>
                </a:cubicBezTo>
                <a:cubicBezTo>
                  <a:pt x="9347344" y="1899087"/>
                  <a:pt x="9427200" y="1891292"/>
                  <a:pt x="9538550" y="1913773"/>
                </a:cubicBezTo>
                <a:cubicBezTo>
                  <a:pt x="9575186" y="1900670"/>
                  <a:pt x="9888035" y="1851075"/>
                  <a:pt x="9894624" y="1869493"/>
                </a:cubicBezTo>
                <a:cubicBezTo>
                  <a:pt x="9894624" y="1869493"/>
                  <a:pt x="9613269" y="1949363"/>
                  <a:pt x="9729762" y="1928466"/>
                </a:cubicBezTo>
                <a:cubicBezTo>
                  <a:pt x="9914385" y="1924741"/>
                  <a:pt x="10085830" y="1884180"/>
                  <a:pt x="10245548" y="1868591"/>
                </a:cubicBezTo>
                <a:cubicBezTo>
                  <a:pt x="10254706" y="1865314"/>
                  <a:pt x="10276546" y="1861396"/>
                  <a:pt x="10301664" y="1857603"/>
                </a:cubicBezTo>
                <a:lnTo>
                  <a:pt x="10324124" y="1854573"/>
                </a:lnTo>
                <a:lnTo>
                  <a:pt x="9772706" y="1954651"/>
                </a:lnTo>
                <a:cubicBezTo>
                  <a:pt x="9590734" y="1973007"/>
                  <a:pt x="9416920" y="1978061"/>
                  <a:pt x="9232297" y="1981786"/>
                </a:cubicBezTo>
                <a:cubicBezTo>
                  <a:pt x="9207393" y="1969923"/>
                  <a:pt x="9011037" y="1998621"/>
                  <a:pt x="9090893" y="1990827"/>
                </a:cubicBezTo>
                <a:cubicBezTo>
                  <a:pt x="9245469" y="2018623"/>
                  <a:pt x="9411777" y="2021446"/>
                  <a:pt x="9571496" y="2005857"/>
                </a:cubicBezTo>
                <a:cubicBezTo>
                  <a:pt x="9418366" y="2039864"/>
                  <a:pt x="9288695" y="2023931"/>
                  <a:pt x="9135565" y="2057938"/>
                </a:cubicBezTo>
                <a:cubicBezTo>
                  <a:pt x="9233743" y="2043589"/>
                  <a:pt x="9301874" y="2060761"/>
                  <a:pt x="9388319" y="2071385"/>
                </a:cubicBezTo>
                <a:cubicBezTo>
                  <a:pt x="9296730" y="2104145"/>
                  <a:pt x="9246915" y="2080418"/>
                  <a:pt x="9167059" y="2088220"/>
                </a:cubicBezTo>
                <a:cubicBezTo>
                  <a:pt x="9148744" y="2094767"/>
                  <a:pt x="9118696" y="2126288"/>
                  <a:pt x="9057155" y="2127535"/>
                </a:cubicBezTo>
                <a:cubicBezTo>
                  <a:pt x="9038834" y="2134083"/>
                  <a:pt x="8902580" y="2099739"/>
                  <a:pt x="8884265" y="2106294"/>
                </a:cubicBezTo>
                <a:cubicBezTo>
                  <a:pt x="8824170" y="2169336"/>
                  <a:pt x="8958978" y="2141884"/>
                  <a:pt x="8995614" y="2128774"/>
                </a:cubicBezTo>
                <a:cubicBezTo>
                  <a:pt x="8995614" y="2128774"/>
                  <a:pt x="8995614" y="2128774"/>
                  <a:pt x="8947252" y="2166850"/>
                </a:cubicBezTo>
                <a:cubicBezTo>
                  <a:pt x="9108410" y="2213064"/>
                  <a:pt x="9347985" y="2189675"/>
                  <a:pt x="9692326" y="2170361"/>
                </a:cubicBezTo>
                <a:cubicBezTo>
                  <a:pt x="9852045" y="2154773"/>
                  <a:pt x="10208113" y="2110487"/>
                  <a:pt x="10386147" y="2088343"/>
                </a:cubicBezTo>
                <a:cubicBezTo>
                  <a:pt x="10386147" y="2088343"/>
                  <a:pt x="10552448" y="2091166"/>
                  <a:pt x="10472592" y="2098961"/>
                </a:cubicBezTo>
                <a:cubicBezTo>
                  <a:pt x="10184655" y="2160426"/>
                  <a:pt x="9853491" y="2216569"/>
                  <a:pt x="9633677" y="2295206"/>
                </a:cubicBezTo>
                <a:cubicBezTo>
                  <a:pt x="9633677" y="2295206"/>
                  <a:pt x="9621952" y="2320172"/>
                  <a:pt x="9597040" y="2308309"/>
                </a:cubicBezTo>
                <a:cubicBezTo>
                  <a:pt x="9523774" y="2334521"/>
                  <a:pt x="9449054" y="2298931"/>
                  <a:pt x="9369198" y="2306725"/>
                </a:cubicBezTo>
                <a:cubicBezTo>
                  <a:pt x="9332561" y="2319835"/>
                  <a:pt x="9204343" y="2365698"/>
                  <a:pt x="9265877" y="2364459"/>
                </a:cubicBezTo>
                <a:cubicBezTo>
                  <a:pt x="9438774" y="2385700"/>
                  <a:pt x="9621952" y="2320172"/>
                  <a:pt x="9783109" y="2366387"/>
                </a:cubicBezTo>
                <a:cubicBezTo>
                  <a:pt x="10024130" y="2404800"/>
                  <a:pt x="9636569" y="2418805"/>
                  <a:pt x="9520076" y="2439708"/>
                </a:cubicBezTo>
                <a:cubicBezTo>
                  <a:pt x="9451946" y="2422536"/>
                  <a:pt x="9415316" y="2435639"/>
                  <a:pt x="9372090" y="2430331"/>
                </a:cubicBezTo>
                <a:cubicBezTo>
                  <a:pt x="9292234" y="2438125"/>
                  <a:pt x="9132515" y="2453713"/>
                  <a:pt x="9194056" y="2452474"/>
                </a:cubicBezTo>
                <a:cubicBezTo>
                  <a:pt x="9298823" y="2456543"/>
                  <a:pt x="9378679" y="2448742"/>
                  <a:pt x="9446810" y="2465921"/>
                </a:cubicBezTo>
                <a:cubicBezTo>
                  <a:pt x="9508351" y="2464675"/>
                  <a:pt x="9829227" y="2495300"/>
                  <a:pt x="9614557" y="2530546"/>
                </a:cubicBezTo>
                <a:cubicBezTo>
                  <a:pt x="9528111" y="2519922"/>
                  <a:pt x="9423351" y="2515860"/>
                  <a:pt x="9325173" y="2530202"/>
                </a:cubicBezTo>
                <a:cubicBezTo>
                  <a:pt x="9017468" y="2536413"/>
                  <a:pt x="8709763" y="2542623"/>
                  <a:pt x="8432106" y="2517313"/>
                </a:cubicBezTo>
                <a:cubicBezTo>
                  <a:pt x="7692175" y="2470417"/>
                  <a:pt x="6959625" y="2213154"/>
                  <a:pt x="6266610" y="2066379"/>
                </a:cubicBezTo>
                <a:cubicBezTo>
                  <a:pt x="5925965" y="1980506"/>
                  <a:pt x="5561863" y="1944578"/>
                  <a:pt x="5174302" y="1958583"/>
                </a:cubicBezTo>
                <a:cubicBezTo>
                  <a:pt x="5192617" y="1952028"/>
                  <a:pt x="5192617" y="1952028"/>
                  <a:pt x="5192617" y="1952028"/>
                </a:cubicBezTo>
                <a:cubicBezTo>
                  <a:pt x="5192617" y="1952028"/>
                  <a:pt x="5044630" y="1942650"/>
                  <a:pt x="5007993" y="1955753"/>
                </a:cubicBezTo>
                <a:cubicBezTo>
                  <a:pt x="4829960" y="1977896"/>
                  <a:pt x="4565481" y="1989422"/>
                  <a:pt x="4437256" y="2035292"/>
                </a:cubicBezTo>
                <a:cubicBezTo>
                  <a:pt x="4424084" y="1998456"/>
                  <a:pt x="4394036" y="2029977"/>
                  <a:pt x="4375714" y="2036531"/>
                </a:cubicBezTo>
                <a:cubicBezTo>
                  <a:pt x="4307591" y="2019359"/>
                  <a:pt x="4272400" y="2094265"/>
                  <a:pt x="4375714" y="2036531"/>
                </a:cubicBezTo>
                <a:cubicBezTo>
                  <a:pt x="4382304" y="2054950"/>
                  <a:pt x="4412351" y="2023429"/>
                  <a:pt x="4437256" y="2035292"/>
                </a:cubicBezTo>
                <a:cubicBezTo>
                  <a:pt x="4621878" y="2031560"/>
                  <a:pt x="4786741" y="1972587"/>
                  <a:pt x="4953042" y="1975417"/>
                </a:cubicBezTo>
                <a:cubicBezTo>
                  <a:pt x="4953042" y="1975417"/>
                  <a:pt x="4953042" y="1975417"/>
                  <a:pt x="4916405" y="1988520"/>
                </a:cubicBezTo>
                <a:cubicBezTo>
                  <a:pt x="4941316" y="2000383"/>
                  <a:pt x="5064391" y="1997898"/>
                  <a:pt x="5180891" y="1977001"/>
                </a:cubicBezTo>
                <a:cubicBezTo>
                  <a:pt x="6215349" y="1980850"/>
                  <a:pt x="6987427" y="2348616"/>
                  <a:pt x="7914874" y="2515392"/>
                </a:cubicBezTo>
                <a:cubicBezTo>
                  <a:pt x="8199120" y="2559114"/>
                  <a:pt x="8513415" y="2571321"/>
                  <a:pt x="8815976" y="2608495"/>
                </a:cubicBezTo>
                <a:cubicBezTo>
                  <a:pt x="8820555" y="2606857"/>
                  <a:pt x="8834064" y="2608516"/>
                  <a:pt x="8850293" y="2611477"/>
                </a:cubicBezTo>
                <a:lnTo>
                  <a:pt x="8886709" y="2619209"/>
                </a:lnTo>
                <a:lnTo>
                  <a:pt x="8629246" y="2620765"/>
                </a:lnTo>
                <a:cubicBezTo>
                  <a:pt x="8540687" y="2618692"/>
                  <a:pt x="8459186" y="2621880"/>
                  <a:pt x="8398368" y="2654021"/>
                </a:cubicBezTo>
                <a:cubicBezTo>
                  <a:pt x="8546354" y="2663399"/>
                  <a:pt x="8763916" y="2751758"/>
                  <a:pt x="8961711" y="2784863"/>
                </a:cubicBezTo>
                <a:cubicBezTo>
                  <a:pt x="9004937" y="2790171"/>
                  <a:pt x="9232786" y="2791755"/>
                  <a:pt x="9122876" y="2831077"/>
                </a:cubicBezTo>
                <a:cubicBezTo>
                  <a:pt x="8926527" y="2859768"/>
                  <a:pt x="8790266" y="2825424"/>
                  <a:pt x="8612233" y="2847561"/>
                </a:cubicBezTo>
                <a:cubicBezTo>
                  <a:pt x="8599054" y="2810731"/>
                  <a:pt x="8552138" y="2910609"/>
                  <a:pt x="8612233" y="2847561"/>
                </a:cubicBezTo>
                <a:cubicBezTo>
                  <a:pt x="8668630" y="2889706"/>
                  <a:pt x="8741904" y="2863493"/>
                  <a:pt x="8791712" y="2887220"/>
                </a:cubicBezTo>
                <a:cubicBezTo>
                  <a:pt x="9007829" y="2913777"/>
                  <a:pt x="8613679" y="2909363"/>
                  <a:pt x="8613679" y="2909363"/>
                </a:cubicBezTo>
                <a:cubicBezTo>
                  <a:pt x="8558727" y="2929021"/>
                  <a:pt x="8738207" y="2968680"/>
                  <a:pt x="8738207" y="2968680"/>
                </a:cubicBezTo>
                <a:cubicBezTo>
                  <a:pt x="8738207" y="2968680"/>
                  <a:pt x="8738207" y="2968680"/>
                  <a:pt x="8683255" y="2988338"/>
                </a:cubicBezTo>
                <a:cubicBezTo>
                  <a:pt x="8678111" y="3031722"/>
                  <a:pt x="8806337" y="2985859"/>
                  <a:pt x="8837830" y="3016134"/>
                </a:cubicBezTo>
                <a:cubicBezTo>
                  <a:pt x="8764564" y="3042346"/>
                  <a:pt x="8739652" y="3030483"/>
                  <a:pt x="8696433" y="3025174"/>
                </a:cubicBezTo>
                <a:cubicBezTo>
                  <a:pt x="8616570" y="3032968"/>
                  <a:pt x="8579941" y="3046071"/>
                  <a:pt x="8536714" y="3040763"/>
                </a:cubicBezTo>
                <a:cubicBezTo>
                  <a:pt x="8500078" y="3053865"/>
                  <a:pt x="8450269" y="3030139"/>
                  <a:pt x="8425365" y="3018275"/>
                </a:cubicBezTo>
                <a:cubicBezTo>
                  <a:pt x="8407043" y="3024830"/>
                  <a:pt x="8352091" y="3044488"/>
                  <a:pt x="8333776" y="3051042"/>
                </a:cubicBezTo>
                <a:cubicBezTo>
                  <a:pt x="8210694" y="3053528"/>
                  <a:pt x="8074434" y="3019177"/>
                  <a:pt x="7981400" y="2990142"/>
                </a:cubicBezTo>
                <a:cubicBezTo>
                  <a:pt x="7845146" y="2955791"/>
                  <a:pt x="7708885" y="2921447"/>
                  <a:pt x="7597536" y="2898959"/>
                </a:cubicBezTo>
                <a:cubicBezTo>
                  <a:pt x="6904515" y="2752185"/>
                  <a:pt x="6283321" y="2517402"/>
                  <a:pt x="5586609" y="2475822"/>
                </a:cubicBezTo>
                <a:cubicBezTo>
                  <a:pt x="5445212" y="2484855"/>
                  <a:pt x="5272321" y="2463614"/>
                  <a:pt x="5119191" y="2497621"/>
                </a:cubicBezTo>
                <a:cubicBezTo>
                  <a:pt x="5057650" y="2498860"/>
                  <a:pt x="4946294" y="2476380"/>
                  <a:pt x="4848124" y="2490722"/>
                </a:cubicBezTo>
                <a:cubicBezTo>
                  <a:pt x="4694994" y="2524728"/>
                  <a:pt x="4486913" y="2578393"/>
                  <a:pt x="4308878" y="2600536"/>
                </a:cubicBezTo>
                <a:cubicBezTo>
                  <a:pt x="4272242" y="2613645"/>
                  <a:pt x="4229016" y="2608330"/>
                  <a:pt x="4210701" y="2614885"/>
                </a:cubicBezTo>
                <a:cubicBezTo>
                  <a:pt x="4229016" y="2608330"/>
                  <a:pt x="4314022" y="2557151"/>
                  <a:pt x="4222434" y="2589919"/>
                </a:cubicBezTo>
                <a:cubicBezTo>
                  <a:pt x="4062715" y="2605507"/>
                  <a:pt x="3897859" y="2664480"/>
                  <a:pt x="3756455" y="2673520"/>
                </a:cubicBezTo>
                <a:cubicBezTo>
                  <a:pt x="3676599" y="2681314"/>
                  <a:pt x="3578421" y="2695663"/>
                  <a:pt x="3498566" y="2703458"/>
                </a:cubicBezTo>
                <a:cubicBezTo>
                  <a:pt x="3461929" y="2716560"/>
                  <a:pt x="3425292" y="2729670"/>
                  <a:pt x="3370340" y="2749328"/>
                </a:cubicBezTo>
                <a:cubicBezTo>
                  <a:pt x="3370340" y="2749328"/>
                  <a:pt x="3370340" y="2749328"/>
                  <a:pt x="3382073" y="2724355"/>
                </a:cubicBezTo>
                <a:cubicBezTo>
                  <a:pt x="3418710" y="2711252"/>
                  <a:pt x="3425292" y="2729670"/>
                  <a:pt x="3418710" y="2711252"/>
                </a:cubicBezTo>
                <a:cubicBezTo>
                  <a:pt x="3418710" y="2711252"/>
                  <a:pt x="3418710" y="2711252"/>
                  <a:pt x="3382073" y="2724355"/>
                </a:cubicBezTo>
                <a:cubicBezTo>
                  <a:pt x="3382073" y="2724355"/>
                  <a:pt x="3382073" y="2724355"/>
                  <a:pt x="3350579" y="2694080"/>
                </a:cubicBezTo>
                <a:cubicBezTo>
                  <a:pt x="3245812" y="2690011"/>
                  <a:pt x="3105861" y="2760847"/>
                  <a:pt x="2995958" y="2800162"/>
                </a:cubicBezTo>
                <a:cubicBezTo>
                  <a:pt x="2696288" y="2886593"/>
                  <a:pt x="2263256" y="3062272"/>
                  <a:pt x="2061757" y="3134355"/>
                </a:cubicBezTo>
                <a:cubicBezTo>
                  <a:pt x="2043442" y="3140910"/>
                  <a:pt x="2006805" y="3154012"/>
                  <a:pt x="1970168" y="3167115"/>
                </a:cubicBezTo>
                <a:cubicBezTo>
                  <a:pt x="2025127" y="3147458"/>
                  <a:pt x="2085215" y="3084416"/>
                  <a:pt x="2048585" y="3097525"/>
                </a:cubicBezTo>
                <a:cubicBezTo>
                  <a:pt x="2158489" y="3058203"/>
                  <a:pt x="2353392" y="2967709"/>
                  <a:pt x="2481617" y="2921839"/>
                </a:cubicBezTo>
                <a:cubicBezTo>
                  <a:pt x="2646472" y="2862867"/>
                  <a:pt x="2847971" y="2790784"/>
                  <a:pt x="3165956" y="2697805"/>
                </a:cubicBezTo>
                <a:cubicBezTo>
                  <a:pt x="3193434" y="2687973"/>
                  <a:pt x="3286435" y="2666386"/>
                  <a:pt x="3343894" y="2642909"/>
                </a:cubicBezTo>
                <a:lnTo>
                  <a:pt x="3369110" y="2628610"/>
                </a:lnTo>
                <a:lnTo>
                  <a:pt x="3376066" y="2628155"/>
                </a:lnTo>
                <a:cubicBezTo>
                  <a:pt x="3383243" y="2626561"/>
                  <a:pt x="3387411" y="2623772"/>
                  <a:pt x="3385763" y="2619167"/>
                </a:cubicBezTo>
                <a:lnTo>
                  <a:pt x="3369110" y="2628610"/>
                </a:lnTo>
                <a:lnTo>
                  <a:pt x="3348306" y="2629971"/>
                </a:lnTo>
                <a:cubicBezTo>
                  <a:pt x="3327519" y="2629618"/>
                  <a:pt x="3305907" y="2626962"/>
                  <a:pt x="3305907" y="2626962"/>
                </a:cubicBezTo>
                <a:cubicBezTo>
                  <a:pt x="3256099" y="2603235"/>
                  <a:pt x="3049463" y="2718702"/>
                  <a:pt x="3036285" y="2681872"/>
                </a:cubicBezTo>
                <a:cubicBezTo>
                  <a:pt x="3011381" y="2670009"/>
                  <a:pt x="2809889" y="2742091"/>
                  <a:pt x="2828204" y="2735536"/>
                </a:cubicBezTo>
                <a:cubicBezTo>
                  <a:pt x="2736615" y="2768297"/>
                  <a:pt x="2608397" y="2814167"/>
                  <a:pt x="2516808" y="2846934"/>
                </a:cubicBezTo>
                <a:cubicBezTo>
                  <a:pt x="2480171" y="2860037"/>
                  <a:pt x="2198816" y="2939913"/>
                  <a:pt x="2345357" y="2887489"/>
                </a:cubicBezTo>
                <a:cubicBezTo>
                  <a:pt x="2491897" y="2835071"/>
                  <a:pt x="2608397" y="2814167"/>
                  <a:pt x="2748348" y="2743330"/>
                </a:cubicBezTo>
                <a:cubicBezTo>
                  <a:pt x="2839936" y="2710563"/>
                  <a:pt x="2748348" y="2743330"/>
                  <a:pt x="2778395" y="2711809"/>
                </a:cubicBezTo>
                <a:cubicBezTo>
                  <a:pt x="2815025" y="2698700"/>
                  <a:pt x="2888299" y="2672494"/>
                  <a:pt x="2936661" y="2634418"/>
                </a:cubicBezTo>
                <a:cubicBezTo>
                  <a:pt x="2991613" y="2614761"/>
                  <a:pt x="3003346" y="2589788"/>
                  <a:pt x="3039982" y="2576685"/>
                </a:cubicBezTo>
                <a:cubicBezTo>
                  <a:pt x="3063440" y="2526746"/>
                  <a:pt x="3131571" y="2543918"/>
                  <a:pt x="3149886" y="2537370"/>
                </a:cubicBezTo>
                <a:cubicBezTo>
                  <a:pt x="3155029" y="2493985"/>
                  <a:pt x="3130125" y="2482122"/>
                  <a:pt x="3123536" y="2463704"/>
                </a:cubicBezTo>
                <a:cubicBezTo>
                  <a:pt x="3196802" y="2437491"/>
                  <a:pt x="3466425" y="2382588"/>
                  <a:pt x="3594650" y="2336718"/>
                </a:cubicBezTo>
                <a:cubicBezTo>
                  <a:pt x="3594650" y="2336718"/>
                  <a:pt x="3752923" y="2259327"/>
                  <a:pt x="3673060" y="2267121"/>
                </a:cubicBezTo>
                <a:cubicBezTo>
                  <a:pt x="3563157" y="2306436"/>
                  <a:pt x="3428342" y="2333888"/>
                  <a:pt x="3293534" y="2361347"/>
                </a:cubicBezTo>
                <a:cubicBezTo>
                  <a:pt x="3238583" y="2381004"/>
                  <a:pt x="3000454" y="2466189"/>
                  <a:pt x="2987275" y="2429353"/>
                </a:cubicBezTo>
                <a:cubicBezTo>
                  <a:pt x="2968960" y="2435908"/>
                  <a:pt x="3366801" y="2335134"/>
                  <a:pt x="3163863" y="2345414"/>
                </a:cubicBezTo>
                <a:cubicBezTo>
                  <a:pt x="2974104" y="2392523"/>
                  <a:pt x="3212226" y="2307338"/>
                  <a:pt x="3267184" y="2287680"/>
                </a:cubicBezTo>
                <a:cubicBezTo>
                  <a:pt x="3303814" y="2274571"/>
                  <a:pt x="3456944" y="2240564"/>
                  <a:pt x="3523628" y="2195940"/>
                </a:cubicBezTo>
                <a:cubicBezTo>
                  <a:pt x="3620360" y="2119789"/>
                  <a:pt x="3297232" y="2256159"/>
                  <a:pt x="3187321" y="2295475"/>
                </a:cubicBezTo>
                <a:cubicBezTo>
                  <a:pt x="2905973" y="2375351"/>
                  <a:pt x="2796063" y="2414666"/>
                  <a:pt x="2563077" y="2456467"/>
                </a:cubicBezTo>
                <a:cubicBezTo>
                  <a:pt x="2281729" y="2536344"/>
                  <a:pt x="1890471" y="2655536"/>
                  <a:pt x="1622294" y="2772242"/>
                </a:cubicBezTo>
                <a:cubicBezTo>
                  <a:pt x="1549028" y="2798454"/>
                  <a:pt x="1348974" y="2932333"/>
                  <a:pt x="1420802" y="2844324"/>
                </a:cubicBezTo>
                <a:cubicBezTo>
                  <a:pt x="1450850" y="2812803"/>
                  <a:pt x="1432528" y="2819351"/>
                  <a:pt x="1542438" y="2780036"/>
                </a:cubicBezTo>
                <a:cubicBezTo>
                  <a:pt x="1719026" y="2696090"/>
                  <a:pt x="2060469" y="2553172"/>
                  <a:pt x="2170373" y="2513856"/>
                </a:cubicBezTo>
                <a:cubicBezTo>
                  <a:pt x="2097106" y="2540069"/>
                  <a:pt x="2005518" y="2572829"/>
                  <a:pt x="1968881" y="2585939"/>
                </a:cubicBezTo>
                <a:cubicBezTo>
                  <a:pt x="1785704" y="2651467"/>
                  <a:pt x="1657485" y="2697337"/>
                  <a:pt x="1492623" y="2756309"/>
                </a:cubicBezTo>
                <a:cubicBezTo>
                  <a:pt x="1419356" y="2782522"/>
                  <a:pt x="1176084" y="2911091"/>
                  <a:pt x="1151180" y="2899228"/>
                </a:cubicBezTo>
                <a:cubicBezTo>
                  <a:pt x="1144591" y="2880810"/>
                  <a:pt x="1254494" y="2841495"/>
                  <a:pt x="1291131" y="2828392"/>
                </a:cubicBezTo>
                <a:cubicBezTo>
                  <a:pt x="1417910" y="2720719"/>
                  <a:pt x="1124830" y="2825562"/>
                  <a:pt x="1124830" y="2825562"/>
                </a:cubicBezTo>
                <a:cubicBezTo>
                  <a:pt x="1124830" y="2825562"/>
                  <a:pt x="1216411" y="2792802"/>
                  <a:pt x="1246459" y="2761281"/>
                </a:cubicBezTo>
                <a:cubicBezTo>
                  <a:pt x="1264781" y="2754726"/>
                  <a:pt x="1239876" y="2742862"/>
                  <a:pt x="1258191" y="2736307"/>
                </a:cubicBezTo>
                <a:cubicBezTo>
                  <a:pt x="1330012" y="2648299"/>
                  <a:pt x="1551272" y="2631465"/>
                  <a:pt x="1659730" y="2530347"/>
                </a:cubicBezTo>
                <a:cubicBezTo>
                  <a:pt x="1782812" y="2527861"/>
                  <a:pt x="1683188" y="2480408"/>
                  <a:pt x="1659730" y="2530347"/>
                </a:cubicBezTo>
                <a:cubicBezTo>
                  <a:pt x="1598189" y="2531586"/>
                  <a:pt x="1544683" y="2613046"/>
                  <a:pt x="1494874" y="2589320"/>
                </a:cubicBezTo>
                <a:cubicBezTo>
                  <a:pt x="1476552" y="2595874"/>
                  <a:pt x="1701510" y="2473860"/>
                  <a:pt x="1683188" y="2480408"/>
                </a:cubicBezTo>
                <a:cubicBezTo>
                  <a:pt x="1804824" y="2416126"/>
                  <a:pt x="1841461" y="2403017"/>
                  <a:pt x="2116227" y="2304729"/>
                </a:cubicBezTo>
                <a:cubicBezTo>
                  <a:pt x="2189493" y="2278516"/>
                  <a:pt x="2585895" y="2115940"/>
                  <a:pt x="2604210" y="2109385"/>
                </a:cubicBezTo>
                <a:cubicBezTo>
                  <a:pt x="2604210" y="2109385"/>
                  <a:pt x="2444491" y="2124973"/>
                  <a:pt x="2389539" y="2144631"/>
                </a:cubicBezTo>
                <a:cubicBezTo>
                  <a:pt x="2016603" y="2257275"/>
                  <a:pt x="1741837" y="2355563"/>
                  <a:pt x="1418709" y="2491934"/>
                </a:cubicBezTo>
                <a:cubicBezTo>
                  <a:pt x="1308805" y="2531249"/>
                  <a:pt x="950486" y="2742518"/>
                  <a:pt x="1065533" y="2659818"/>
                </a:cubicBezTo>
                <a:cubicBezTo>
                  <a:pt x="1070676" y="2616434"/>
                  <a:pt x="1173991" y="2558701"/>
                  <a:pt x="1210628" y="2545598"/>
                </a:cubicBezTo>
                <a:cubicBezTo>
                  <a:pt x="1387215" y="2461652"/>
                  <a:pt x="1082409" y="2591461"/>
                  <a:pt x="1064087" y="2598016"/>
                </a:cubicBezTo>
                <a:cubicBezTo>
                  <a:pt x="1064087" y="2598016"/>
                  <a:pt x="1065373" y="2587170"/>
                  <a:pt x="1067483" y="2578626"/>
                </a:cubicBezTo>
                <a:lnTo>
                  <a:pt x="1070968" y="2569785"/>
                </a:lnTo>
                <a:lnTo>
                  <a:pt x="1075820" y="2573050"/>
                </a:lnTo>
                <a:cubicBezTo>
                  <a:pt x="1074172" y="2568445"/>
                  <a:pt x="1072616" y="2567703"/>
                  <a:pt x="1071207" y="2569180"/>
                </a:cubicBezTo>
                <a:lnTo>
                  <a:pt x="1070968" y="2569785"/>
                </a:lnTo>
                <a:lnTo>
                  <a:pt x="1067316" y="2567327"/>
                </a:lnTo>
                <a:cubicBezTo>
                  <a:pt x="1056085" y="2568422"/>
                  <a:pt x="1039183" y="2586152"/>
                  <a:pt x="1039183" y="2586152"/>
                </a:cubicBezTo>
                <a:cubicBezTo>
                  <a:pt x="874321" y="2645125"/>
                  <a:pt x="1080956" y="2529665"/>
                  <a:pt x="1159373" y="2460068"/>
                </a:cubicBezTo>
                <a:cubicBezTo>
                  <a:pt x="1464180" y="2330252"/>
                  <a:pt x="1823945" y="2180779"/>
                  <a:pt x="2110436" y="2057525"/>
                </a:cubicBezTo>
                <a:cubicBezTo>
                  <a:pt x="2177121" y="2012894"/>
                  <a:pt x="2574968" y="1912121"/>
                  <a:pt x="2605016" y="1880599"/>
                </a:cubicBezTo>
                <a:cubicBezTo>
                  <a:pt x="2616742" y="1855626"/>
                  <a:pt x="2378613" y="1940812"/>
                  <a:pt x="2323661" y="1960469"/>
                </a:cubicBezTo>
                <a:cubicBezTo>
                  <a:pt x="2177121" y="2012894"/>
                  <a:pt x="2048895" y="2058764"/>
                  <a:pt x="1938992" y="2098079"/>
                </a:cubicBezTo>
                <a:cubicBezTo>
                  <a:pt x="1664226" y="2196374"/>
                  <a:pt x="1424651" y="2219757"/>
                  <a:pt x="1163064" y="2354881"/>
                </a:cubicBezTo>
                <a:cubicBezTo>
                  <a:pt x="1144749" y="2361436"/>
                  <a:pt x="1011387" y="2450690"/>
                  <a:pt x="1004798" y="2432272"/>
                </a:cubicBezTo>
                <a:cubicBezTo>
                  <a:pt x="1004798" y="2432272"/>
                  <a:pt x="1071475" y="2387642"/>
                  <a:pt x="1126434" y="2367984"/>
                </a:cubicBezTo>
                <a:cubicBezTo>
                  <a:pt x="1241481" y="2285284"/>
                  <a:pt x="1289843" y="2247209"/>
                  <a:pt x="1399747" y="2207893"/>
                </a:cubicBezTo>
                <a:cubicBezTo>
                  <a:pt x="1448109" y="2169817"/>
                  <a:pt x="1624697" y="2085872"/>
                  <a:pt x="1478157" y="2138296"/>
                </a:cubicBezTo>
                <a:cubicBezTo>
                  <a:pt x="1276665" y="2210379"/>
                  <a:pt x="1136714" y="2281215"/>
                  <a:pt x="960126" y="2365161"/>
                </a:cubicBezTo>
                <a:cubicBezTo>
                  <a:pt x="886859" y="2391373"/>
                  <a:pt x="715408" y="2431928"/>
                  <a:pt x="818729" y="2374195"/>
                </a:cubicBezTo>
                <a:cubicBezTo>
                  <a:pt x="891995" y="2347982"/>
                  <a:pt x="922043" y="2316461"/>
                  <a:pt x="958680" y="2303358"/>
                </a:cubicBezTo>
                <a:cubicBezTo>
                  <a:pt x="1207088" y="2131404"/>
                  <a:pt x="1598347" y="2012212"/>
                  <a:pt x="1786668" y="1903300"/>
                </a:cubicBezTo>
                <a:cubicBezTo>
                  <a:pt x="1889982" y="1845567"/>
                  <a:pt x="1944934" y="1825909"/>
                  <a:pt x="2073159" y="1780039"/>
                </a:cubicBezTo>
                <a:cubicBezTo>
                  <a:pt x="2091474" y="1773485"/>
                  <a:pt x="2244604" y="1739478"/>
                  <a:pt x="2274651" y="1707957"/>
                </a:cubicBezTo>
                <a:cubicBezTo>
                  <a:pt x="2274651" y="1707957"/>
                  <a:pt x="2005029" y="1762860"/>
                  <a:pt x="1986714" y="1769415"/>
                </a:cubicBezTo>
                <a:cubicBezTo>
                  <a:pt x="1922599" y="1792351"/>
                  <a:pt x="1859597" y="1862599"/>
                  <a:pt x="1770249" y="1864743"/>
                </a:cubicBezTo>
                <a:lnTo>
                  <a:pt x="1753726" y="1863260"/>
                </a:lnTo>
                <a:lnTo>
                  <a:pt x="1762673" y="1860598"/>
                </a:lnTo>
                <a:cubicBezTo>
                  <a:pt x="1789157" y="1845282"/>
                  <a:pt x="1794942" y="1796473"/>
                  <a:pt x="1753728" y="1811216"/>
                </a:cubicBezTo>
                <a:cubicBezTo>
                  <a:pt x="1850453" y="1735064"/>
                  <a:pt x="2186760" y="1635537"/>
                  <a:pt x="2314978" y="1589667"/>
                </a:cubicBezTo>
                <a:cubicBezTo>
                  <a:pt x="2424889" y="1550345"/>
                  <a:pt x="2754606" y="1432400"/>
                  <a:pt x="2864510" y="1393084"/>
                </a:cubicBezTo>
                <a:cubicBezTo>
                  <a:pt x="2907729" y="1398393"/>
                  <a:pt x="2981003" y="1372180"/>
                  <a:pt x="2981003" y="1372180"/>
                </a:cubicBezTo>
                <a:cubicBezTo>
                  <a:pt x="3011050" y="1340659"/>
                  <a:pt x="2882825" y="1386529"/>
                  <a:pt x="2882825" y="1386529"/>
                </a:cubicBezTo>
                <a:cubicBezTo>
                  <a:pt x="2528203" y="1492612"/>
                  <a:pt x="2180171" y="1617119"/>
                  <a:pt x="1795501" y="1754729"/>
                </a:cubicBezTo>
                <a:cubicBezTo>
                  <a:pt x="1618913" y="1838668"/>
                  <a:pt x="1447469" y="1879229"/>
                  <a:pt x="1300929" y="1931647"/>
                </a:cubicBezTo>
                <a:cubicBezTo>
                  <a:pt x="1209340" y="1964415"/>
                  <a:pt x="1167560" y="2020902"/>
                  <a:pt x="1106019" y="2022148"/>
                </a:cubicBezTo>
                <a:cubicBezTo>
                  <a:pt x="1087704" y="2028703"/>
                  <a:pt x="1081115" y="2010285"/>
                  <a:pt x="1044485" y="2023387"/>
                </a:cubicBezTo>
                <a:cubicBezTo>
                  <a:pt x="976354" y="2006215"/>
                  <a:pt x="952896" y="2056155"/>
                  <a:pt x="952896" y="2056155"/>
                </a:cubicBezTo>
                <a:cubicBezTo>
                  <a:pt x="903081" y="2032428"/>
                  <a:pt x="969765" y="1987797"/>
                  <a:pt x="976354" y="2006215"/>
                </a:cubicBezTo>
                <a:cubicBezTo>
                  <a:pt x="963176" y="1969386"/>
                  <a:pt x="731636" y="2072982"/>
                  <a:pt x="871587" y="2002146"/>
                </a:cubicBezTo>
                <a:cubicBezTo>
                  <a:pt x="1078223" y="1886679"/>
                  <a:pt x="743369" y="2048016"/>
                  <a:pt x="725047" y="2054571"/>
                </a:cubicBezTo>
                <a:cubicBezTo>
                  <a:pt x="706732" y="2061119"/>
                  <a:pt x="725047" y="2054571"/>
                  <a:pt x="663506" y="2055810"/>
                </a:cubicBezTo>
                <a:cubicBezTo>
                  <a:pt x="725047" y="2054571"/>
                  <a:pt x="608554" y="2075468"/>
                  <a:pt x="620280" y="2050502"/>
                </a:cubicBezTo>
                <a:cubicBezTo>
                  <a:pt x="607108" y="2013665"/>
                  <a:pt x="711869" y="2017734"/>
                  <a:pt x="693554" y="2024289"/>
                </a:cubicBezTo>
                <a:cubicBezTo>
                  <a:pt x="730190" y="2011187"/>
                  <a:pt x="936826" y="1895720"/>
                  <a:pt x="802011" y="1923171"/>
                </a:cubicBezTo>
                <a:cubicBezTo>
                  <a:pt x="667203" y="1950623"/>
                  <a:pt x="880421" y="1853575"/>
                  <a:pt x="917058" y="1840472"/>
                </a:cubicBezTo>
                <a:cubicBezTo>
                  <a:pt x="1075331" y="1763081"/>
                  <a:pt x="873839" y="1835156"/>
                  <a:pt x="873839" y="1835156"/>
                </a:cubicBezTo>
                <a:cubicBezTo>
                  <a:pt x="890708" y="1766806"/>
                  <a:pt x="1263645" y="1654169"/>
                  <a:pt x="1293692" y="1622641"/>
                </a:cubicBezTo>
                <a:cubicBezTo>
                  <a:pt x="1287103" y="1604230"/>
                  <a:pt x="1165474" y="1668511"/>
                  <a:pt x="1128837" y="1681621"/>
                </a:cubicBezTo>
                <a:cubicBezTo>
                  <a:pt x="1092200" y="1694723"/>
                  <a:pt x="1122248" y="1663202"/>
                  <a:pt x="1103933" y="1669757"/>
                </a:cubicBezTo>
                <a:cubicBezTo>
                  <a:pt x="999166" y="1665688"/>
                  <a:pt x="787394" y="1824539"/>
                  <a:pt x="707531" y="1832333"/>
                </a:cubicBezTo>
                <a:cubicBezTo>
                  <a:pt x="700941" y="1813915"/>
                  <a:pt x="792530" y="1781155"/>
                  <a:pt x="774215" y="1787703"/>
                </a:cubicBezTo>
                <a:cubicBezTo>
                  <a:pt x="847482" y="1761497"/>
                  <a:pt x="1182343" y="1600160"/>
                  <a:pt x="1182343" y="1600160"/>
                </a:cubicBezTo>
                <a:cubicBezTo>
                  <a:pt x="1182343" y="1600160"/>
                  <a:pt x="1016035" y="1597330"/>
                  <a:pt x="997720" y="1603885"/>
                </a:cubicBezTo>
                <a:cubicBezTo>
                  <a:pt x="961083" y="1616988"/>
                  <a:pt x="894405" y="1661619"/>
                  <a:pt x="869494" y="1649755"/>
                </a:cubicBezTo>
                <a:cubicBezTo>
                  <a:pt x="814543" y="1669413"/>
                  <a:pt x="564688" y="1779571"/>
                  <a:pt x="704639" y="1708728"/>
                </a:cubicBezTo>
                <a:cubicBezTo>
                  <a:pt x="874638" y="1606371"/>
                  <a:pt x="1161129" y="1483110"/>
                  <a:pt x="1306223" y="1368889"/>
                </a:cubicBezTo>
                <a:cubicBezTo>
                  <a:pt x="1409545" y="1311156"/>
                  <a:pt x="1452764" y="1316464"/>
                  <a:pt x="1592722" y="1245628"/>
                </a:cubicBezTo>
                <a:cubicBezTo>
                  <a:pt x="1556085" y="1258731"/>
                  <a:pt x="1542906" y="1221901"/>
                  <a:pt x="1579543" y="1208792"/>
                </a:cubicBezTo>
                <a:cubicBezTo>
                  <a:pt x="1524591" y="1228449"/>
                  <a:pt x="1378051" y="1280874"/>
                  <a:pt x="1348004" y="1312395"/>
                </a:cubicBezTo>
                <a:cubicBezTo>
                  <a:pt x="1293052" y="1332053"/>
                  <a:pt x="1128190" y="1391026"/>
                  <a:pt x="1043190" y="1442211"/>
                </a:cubicBezTo>
                <a:cubicBezTo>
                  <a:pt x="969924" y="1468417"/>
                  <a:pt x="605015" y="1661274"/>
                  <a:pt x="573522" y="1631000"/>
                </a:cubicBezTo>
                <a:cubicBezTo>
                  <a:pt x="535439" y="1582300"/>
                  <a:pt x="651932" y="1561403"/>
                  <a:pt x="706890" y="1541745"/>
                </a:cubicBezTo>
                <a:cubicBezTo>
                  <a:pt x="828520" y="1477457"/>
                  <a:pt x="950156" y="1413169"/>
                  <a:pt x="1046888" y="1337024"/>
                </a:cubicBezTo>
                <a:cubicBezTo>
                  <a:pt x="1046888" y="1337024"/>
                  <a:pt x="1046888" y="1337024"/>
                  <a:pt x="1248380" y="1264942"/>
                </a:cubicBezTo>
                <a:cubicBezTo>
                  <a:pt x="1253523" y="1221557"/>
                  <a:pt x="1003662" y="1331709"/>
                  <a:pt x="1125298" y="1267427"/>
                </a:cubicBezTo>
                <a:cubicBezTo>
                  <a:pt x="1326790" y="1195345"/>
                  <a:pt x="1583241" y="1103605"/>
                  <a:pt x="1723192" y="1032768"/>
                </a:cubicBezTo>
                <a:cubicBezTo>
                  <a:pt x="1771554" y="994693"/>
                  <a:pt x="1789869" y="988138"/>
                  <a:pt x="1808191" y="981590"/>
                </a:cubicBezTo>
                <a:cubicBezTo>
                  <a:pt x="1831649" y="931651"/>
                  <a:pt x="2156224" y="857083"/>
                  <a:pt x="2161367" y="813698"/>
                </a:cubicBezTo>
                <a:cubicBezTo>
                  <a:pt x="2161367" y="813698"/>
                  <a:pt x="2014827" y="866123"/>
                  <a:pt x="1996505" y="872678"/>
                </a:cubicBezTo>
                <a:cubicBezTo>
                  <a:pt x="1904916" y="905438"/>
                  <a:pt x="1538569" y="1036493"/>
                  <a:pt x="1770108" y="932890"/>
                </a:cubicBezTo>
                <a:cubicBezTo>
                  <a:pt x="1861697" y="900130"/>
                  <a:pt x="1898334" y="887020"/>
                  <a:pt x="1989922" y="854260"/>
                </a:cubicBezTo>
                <a:cubicBezTo>
                  <a:pt x="1989922" y="854260"/>
                  <a:pt x="2319633" y="736307"/>
                  <a:pt x="2337955" y="729759"/>
                </a:cubicBezTo>
                <a:cubicBezTo>
                  <a:pt x="2331366" y="711341"/>
                  <a:pt x="1983333" y="835841"/>
                  <a:pt x="2001648" y="829293"/>
                </a:cubicBezTo>
                <a:cubicBezTo>
                  <a:pt x="1965011" y="842396"/>
                  <a:pt x="2086647" y="778108"/>
                  <a:pt x="2104969" y="771560"/>
                </a:cubicBezTo>
                <a:cubicBezTo>
                  <a:pt x="2086647" y="778108"/>
                  <a:pt x="1885155" y="850190"/>
                  <a:pt x="1866840" y="856745"/>
                </a:cubicBezTo>
                <a:cubicBezTo>
                  <a:pt x="1738615" y="902615"/>
                  <a:pt x="1567170" y="943170"/>
                  <a:pt x="1438945" y="989040"/>
                </a:cubicBezTo>
                <a:cubicBezTo>
                  <a:pt x="1347356" y="1021807"/>
                  <a:pt x="945818" y="1227768"/>
                  <a:pt x="847640" y="1242117"/>
                </a:cubicBezTo>
                <a:cubicBezTo>
                  <a:pt x="865962" y="1235562"/>
                  <a:pt x="877688" y="1210596"/>
                  <a:pt x="877688" y="1210596"/>
                </a:cubicBezTo>
                <a:cubicBezTo>
                  <a:pt x="907735" y="1179075"/>
                  <a:pt x="967831" y="1116026"/>
                  <a:pt x="1004467" y="1102923"/>
                </a:cubicBezTo>
                <a:cubicBezTo>
                  <a:pt x="1137829" y="1013669"/>
                  <a:pt x="808112" y="1131614"/>
                  <a:pt x="778064" y="1163142"/>
                </a:cubicBezTo>
                <a:cubicBezTo>
                  <a:pt x="808112" y="1131614"/>
                  <a:pt x="826433" y="1125066"/>
                  <a:pt x="844748" y="1118511"/>
                </a:cubicBezTo>
                <a:cubicBezTo>
                  <a:pt x="881385" y="1105409"/>
                  <a:pt x="1027926" y="1052984"/>
                  <a:pt x="929748" y="1067333"/>
                </a:cubicBezTo>
                <a:cubicBezTo>
                  <a:pt x="819844" y="1106648"/>
                  <a:pt x="723112" y="1182800"/>
                  <a:pt x="649846" y="1209012"/>
                </a:cubicBezTo>
                <a:cubicBezTo>
                  <a:pt x="576572" y="1235218"/>
                  <a:pt x="393395" y="1300745"/>
                  <a:pt x="393395" y="1300745"/>
                </a:cubicBezTo>
                <a:cubicBezTo>
                  <a:pt x="375080" y="1307300"/>
                  <a:pt x="526764" y="1211491"/>
                  <a:pt x="581715" y="1191833"/>
                </a:cubicBezTo>
                <a:cubicBezTo>
                  <a:pt x="563400" y="1198388"/>
                  <a:pt x="545079" y="1204943"/>
                  <a:pt x="545079" y="1204943"/>
                </a:cubicBezTo>
                <a:cubicBezTo>
                  <a:pt x="563400" y="1198388"/>
                  <a:pt x="575126" y="1173422"/>
                  <a:pt x="630078" y="1153757"/>
                </a:cubicBezTo>
                <a:cubicBezTo>
                  <a:pt x="653536" y="1103825"/>
                  <a:pt x="703351" y="1127552"/>
                  <a:pt x="721666" y="1120997"/>
                </a:cubicBezTo>
                <a:cubicBezTo>
                  <a:pt x="758303" y="1107894"/>
                  <a:pt x="909987" y="1012085"/>
                  <a:pt x="800076" y="1051400"/>
                </a:cubicBezTo>
                <a:cubicBezTo>
                  <a:pt x="683584" y="1072304"/>
                  <a:pt x="575126" y="1173422"/>
                  <a:pt x="483537" y="1206182"/>
                </a:cubicBezTo>
                <a:cubicBezTo>
                  <a:pt x="446901" y="1219285"/>
                  <a:pt x="360455" y="1208668"/>
                  <a:pt x="323819" y="1221771"/>
                </a:cubicBezTo>
                <a:cubicBezTo>
                  <a:pt x="213915" y="1261086"/>
                  <a:pt x="25602" y="1370005"/>
                  <a:pt x="158963" y="1280750"/>
                </a:cubicBezTo>
                <a:cubicBezTo>
                  <a:pt x="225648" y="1236120"/>
                  <a:pt x="432283" y="1120653"/>
                  <a:pt x="523872" y="1087892"/>
                </a:cubicBezTo>
                <a:cubicBezTo>
                  <a:pt x="755412" y="984289"/>
                  <a:pt x="890219" y="956837"/>
                  <a:pt x="998677" y="855719"/>
                </a:cubicBezTo>
                <a:cubicBezTo>
                  <a:pt x="1016999" y="849164"/>
                  <a:pt x="1010409" y="830746"/>
                  <a:pt x="1010409" y="830746"/>
                </a:cubicBezTo>
                <a:cubicBezTo>
                  <a:pt x="1077094" y="786122"/>
                  <a:pt x="1168682" y="753355"/>
                  <a:pt x="1205312" y="740252"/>
                </a:cubicBezTo>
                <a:cubicBezTo>
                  <a:pt x="1345270" y="669416"/>
                  <a:pt x="1217045" y="715279"/>
                  <a:pt x="1162093" y="734944"/>
                </a:cubicBezTo>
                <a:cubicBezTo>
                  <a:pt x="1088819" y="761149"/>
                  <a:pt x="850690" y="846335"/>
                  <a:pt x="820643" y="877862"/>
                </a:cubicBezTo>
                <a:cubicBezTo>
                  <a:pt x="765691" y="897520"/>
                  <a:pt x="827232" y="896274"/>
                  <a:pt x="735644" y="929041"/>
                </a:cubicBezTo>
                <a:cubicBezTo>
                  <a:pt x="735644" y="929041"/>
                  <a:pt x="735644" y="929041"/>
                  <a:pt x="740787" y="885657"/>
                </a:cubicBezTo>
                <a:cubicBezTo>
                  <a:pt x="734561" y="882691"/>
                  <a:pt x="723434" y="884075"/>
                  <a:pt x="709490" y="888414"/>
                </a:cubicBezTo>
                <a:lnTo>
                  <a:pt x="663016" y="908167"/>
                </a:lnTo>
                <a:lnTo>
                  <a:pt x="673185" y="903347"/>
                </a:lnTo>
                <a:cubicBezTo>
                  <a:pt x="768223" y="857663"/>
                  <a:pt x="929102" y="776741"/>
                  <a:pt x="819197" y="816060"/>
                </a:cubicBezTo>
                <a:cubicBezTo>
                  <a:pt x="617705" y="888135"/>
                  <a:pt x="502658" y="970842"/>
                  <a:pt x="307755" y="1061336"/>
                </a:cubicBezTo>
                <a:cubicBezTo>
                  <a:pt x="252800" y="1080995"/>
                  <a:pt x="139730" y="1133129"/>
                  <a:pt x="47992" y="1171789"/>
                </a:cubicBezTo>
                <a:lnTo>
                  <a:pt x="0" y="1190862"/>
                </a:lnTo>
                <a:lnTo>
                  <a:pt x="0" y="1135213"/>
                </a:lnTo>
                <a:lnTo>
                  <a:pt x="853" y="1134772"/>
                </a:lnTo>
                <a:cubicBezTo>
                  <a:pt x="56448" y="1109691"/>
                  <a:pt x="111399" y="1090034"/>
                  <a:pt x="111399" y="1090034"/>
                </a:cubicBezTo>
                <a:cubicBezTo>
                  <a:pt x="109954" y="1028231"/>
                  <a:pt x="1496" y="1129349"/>
                  <a:pt x="1496" y="1129349"/>
                </a:cubicBezTo>
                <a:lnTo>
                  <a:pt x="0" y="1129428"/>
                </a:lnTo>
                <a:lnTo>
                  <a:pt x="0" y="1044615"/>
                </a:lnTo>
                <a:lnTo>
                  <a:pt x="22405" y="1036181"/>
                </a:lnTo>
                <a:cubicBezTo>
                  <a:pt x="65085" y="1018316"/>
                  <a:pt x="100073" y="1000607"/>
                  <a:pt x="115097" y="984847"/>
                </a:cubicBezTo>
                <a:cubicBezTo>
                  <a:pt x="163459" y="946771"/>
                  <a:pt x="175192" y="921805"/>
                  <a:pt x="193507" y="915250"/>
                </a:cubicBezTo>
                <a:cubicBezTo>
                  <a:pt x="271917" y="845653"/>
                  <a:pt x="418457" y="793235"/>
                  <a:pt x="521779" y="735502"/>
                </a:cubicBezTo>
                <a:cubicBezTo>
                  <a:pt x="558415" y="722392"/>
                  <a:pt x="881544" y="586028"/>
                  <a:pt x="881544" y="586028"/>
                </a:cubicBezTo>
                <a:cubicBezTo>
                  <a:pt x="893269" y="561062"/>
                  <a:pt x="783366" y="600377"/>
                  <a:pt x="765051" y="606925"/>
                </a:cubicBezTo>
                <a:cubicBezTo>
                  <a:pt x="550177" y="699371"/>
                  <a:pt x="325818" y="830268"/>
                  <a:pt x="103425" y="934169"/>
                </a:cubicBezTo>
                <a:lnTo>
                  <a:pt x="0" y="980204"/>
                </a:lnTo>
                <a:lnTo>
                  <a:pt x="0" y="915305"/>
                </a:lnTo>
                <a:lnTo>
                  <a:pt x="114093" y="855698"/>
                </a:lnTo>
                <a:cubicBezTo>
                  <a:pt x="401819" y="707003"/>
                  <a:pt x="700773" y="557213"/>
                  <a:pt x="951919" y="436210"/>
                </a:cubicBezTo>
                <a:cubicBezTo>
                  <a:pt x="876279" y="426920"/>
                  <a:pt x="816876" y="507242"/>
                  <a:pt x="733026" y="524741"/>
                </a:cubicBezTo>
                <a:lnTo>
                  <a:pt x="695484" y="527949"/>
                </a:lnTo>
                <a:lnTo>
                  <a:pt x="703200" y="525190"/>
                </a:lnTo>
                <a:cubicBezTo>
                  <a:pt x="709210" y="523040"/>
                  <a:pt x="713790" y="521402"/>
                  <a:pt x="713790" y="521402"/>
                </a:cubicBezTo>
                <a:cubicBezTo>
                  <a:pt x="908692" y="430901"/>
                  <a:pt x="615612" y="535744"/>
                  <a:pt x="597297" y="542299"/>
                </a:cubicBezTo>
                <a:cubicBezTo>
                  <a:pt x="524023" y="568512"/>
                  <a:pt x="402394" y="632800"/>
                  <a:pt x="340853" y="634039"/>
                </a:cubicBezTo>
                <a:cubicBezTo>
                  <a:pt x="467625" y="526366"/>
                  <a:pt x="809076" y="383448"/>
                  <a:pt x="937294" y="337578"/>
                </a:cubicBezTo>
                <a:cubicBezTo>
                  <a:pt x="1168834" y="233974"/>
                  <a:pt x="765850" y="378139"/>
                  <a:pt x="765850" y="378139"/>
                </a:cubicBezTo>
                <a:cubicBezTo>
                  <a:pt x="655946" y="417454"/>
                  <a:pt x="637624" y="424010"/>
                  <a:pt x="479358" y="501401"/>
                </a:cubicBezTo>
                <a:cubicBezTo>
                  <a:pt x="332818" y="553819"/>
                  <a:pt x="417817" y="502640"/>
                  <a:pt x="454454" y="489537"/>
                </a:cubicBezTo>
                <a:cubicBezTo>
                  <a:pt x="472769" y="482982"/>
                  <a:pt x="649357" y="399036"/>
                  <a:pt x="569501" y="406838"/>
                </a:cubicBezTo>
                <a:cubicBezTo>
                  <a:pt x="477912" y="439598"/>
                  <a:pt x="362865" y="522297"/>
                  <a:pt x="307907" y="541955"/>
                </a:cubicBezTo>
                <a:cubicBezTo>
                  <a:pt x="234640" y="568167"/>
                  <a:pt x="131319" y="625901"/>
                  <a:pt x="94689" y="639011"/>
                </a:cubicBezTo>
                <a:cubicBezTo>
                  <a:pt x="94689" y="639011"/>
                  <a:pt x="136462" y="582517"/>
                  <a:pt x="143051" y="600935"/>
                </a:cubicBezTo>
                <a:cubicBezTo>
                  <a:pt x="173099" y="569414"/>
                  <a:pt x="99825" y="595619"/>
                  <a:pt x="81510" y="602174"/>
                </a:cubicBezTo>
                <a:cubicBezTo>
                  <a:pt x="72352" y="605451"/>
                  <a:pt x="60148" y="610141"/>
                  <a:pt x="45992" y="615692"/>
                </a:cubicBezTo>
                <a:lnTo>
                  <a:pt x="0" y="633884"/>
                </a:lnTo>
                <a:lnTo>
                  <a:pt x="0" y="482320"/>
                </a:lnTo>
                <a:lnTo>
                  <a:pt x="97303" y="434239"/>
                </a:lnTo>
                <a:cubicBezTo>
                  <a:pt x="139035" y="412818"/>
                  <a:pt x="181213" y="389939"/>
                  <a:pt x="223713" y="364348"/>
                </a:cubicBezTo>
                <a:cubicBezTo>
                  <a:pt x="363664" y="293512"/>
                  <a:pt x="497026" y="204258"/>
                  <a:pt x="655299" y="126866"/>
                </a:cubicBezTo>
                <a:cubicBezTo>
                  <a:pt x="713827" y="95542"/>
                  <a:pt x="776304" y="64429"/>
                  <a:pt x="842022" y="33575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95000"/>
              </a:schemeClr>
            </a:bgClr>
          </a:pattFill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50925"/>
          </a:xfrm>
        </p:spPr>
        <p:txBody>
          <a:bodyPr/>
          <a:p>
            <a:pPr algn="ctr"/>
            <a:r>
              <a:rPr lang="zh-CN" altLang="en-US" sz="4000" b="1" dirty="0" smtClean="0">
                <a:solidFill>
                  <a:srgbClr val="4472C4">
                    <a:lumMod val="75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cs typeface="Source Sans Pro Black" charset="0"/>
              </a:rPr>
              <a:t>梵高的</a:t>
            </a:r>
            <a:r>
              <a:rPr lang="zh-CN" altLang="en-US" sz="4000" b="1" dirty="0" smtClean="0">
                <a:solidFill>
                  <a:srgbClr val="4472C4">
                    <a:lumMod val="75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cs typeface="Source Sans Pro Black" charset="0"/>
                <a:sym typeface="+mn-ea"/>
              </a:rPr>
              <a:t>朗泸桥</a:t>
            </a:r>
            <a:endParaRPr lang="zh-CN" altLang="en-US" sz="4000" b="1" dirty="0" smtClean="0">
              <a:solidFill>
                <a:srgbClr val="4472C4">
                  <a:lumMod val="75000"/>
                </a:srgbClr>
              </a:solidFill>
              <a:latin typeface="思源宋体" panose="02020400000000000000" pitchFamily="18" charset="-122"/>
              <a:ea typeface="思源宋体" panose="02020400000000000000" pitchFamily="18" charset="-122"/>
              <a:cs typeface="Source Sans Pro Black" charset="0"/>
              <a:sym typeface="+mn-ea"/>
            </a:endParaRPr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50800" y="2120265"/>
            <a:ext cx="5815330" cy="3634740"/>
          </a:xfrm>
          <a:prstGeom prst="rect">
            <a:avLst/>
          </a:prstGeom>
        </p:spPr>
      </p:pic>
      <p:pic>
        <p:nvPicPr>
          <p:cNvPr id="34819" name="Picture 2" descr="http://s13.sinaimg.cn/mw690/542ce078gd1e57319b02c&amp;690"/>
          <p:cNvPicPr>
            <a:picLocks noChangeAspect="1"/>
          </p:cNvPicPr>
          <p:nvPr/>
        </p:nvPicPr>
        <p:blipFill>
          <a:blip r:embed="rId3"/>
          <a:srcRect b="5235"/>
          <a:stretch>
            <a:fillRect/>
          </a:stretch>
        </p:blipFill>
        <p:spPr>
          <a:xfrm>
            <a:off x="6000115" y="2059305"/>
            <a:ext cx="5194300" cy="3695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内容占位符 2"/>
          <p:cNvSpPr>
            <a:spLocks noGrp="1"/>
          </p:cNvSpPr>
          <p:nvPr/>
        </p:nvSpPr>
        <p:spPr>
          <a:xfrm>
            <a:off x="5840095" y="1937385"/>
            <a:ext cx="5904865" cy="4351655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>
                <a:latin typeface="华文仿宋" panose="02010600040101010101" charset="-122"/>
                <a:ea typeface="华文仿宋" panose="02010600040101010101" charset="-122"/>
              </a:rPr>
              <a:t>温森特选择那条马路回到拉马丁广场，抓起画架、颜料和画布，奔向罗讷河。杏花初绽，水面上闪烁的白色耀眼的阳光刺痛了他的眼睛。他把帽子丢在旅店了。阳光透过他的红发灼烤着他。把在巴黎的寒意、疲劳、沮丧的心绪和因在城市久住致使他心中产生的厌腻全都吸去了。</a:t>
            </a:r>
            <a:endParaRPr lang="zh-CN" altLang="en-US" sz="2400">
              <a:latin typeface="华文仿宋" panose="02010600040101010101" charset="-122"/>
              <a:ea typeface="华文仿宋" panose="02010600040101010101" charset="-122"/>
            </a:endParaRPr>
          </a:p>
          <a:p>
            <a:r>
              <a:rPr lang="zh-CN" altLang="en-US" sz="2400">
                <a:latin typeface="华文仿宋" panose="02010600040101010101" charset="-122"/>
                <a:ea typeface="华文仿宋" panose="02010600040101010101" charset="-122"/>
              </a:rPr>
              <a:t>在沿河流下行一公里的地方，他看到一座吊桥，一辆小车正从桥上经过，蓝天衬托着桥和车的轮廓，河水蓝得像井水，橙黄色的河岸被青草染成了绿色。一群穿着罩衫，头戴五颜六色帽子的洗衣女人，正在一棵孤树的树下捣着衣服。</a:t>
            </a:r>
            <a:endParaRPr lang="zh-CN" altLang="en-US" sz="2400"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292774" y="2237615"/>
            <a:ext cx="1957587" cy="2135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>
              <a:defRPr/>
            </a:pPr>
            <a:r>
              <a:rPr lang="en-US" sz="790" dirty="0">
                <a:solidFill>
                  <a:srgbClr val="FFFFFF">
                    <a:alpha val="50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cs typeface="Source Sans Pro" charset="0"/>
                <a:sym typeface="思源宋体" panose="02020400000000000000" pitchFamily="18" charset="-122"/>
              </a:rPr>
              <a:t>M A R K  0 3   P R E S E N T A T I O N</a:t>
            </a:r>
            <a:endParaRPr lang="en-US" sz="790" dirty="0">
              <a:solidFill>
                <a:srgbClr val="FFFFFF">
                  <a:alpha val="50000"/>
                </a:srgbClr>
              </a:solidFill>
              <a:latin typeface="思源宋体" panose="02020400000000000000" pitchFamily="18" charset="-122"/>
              <a:ea typeface="思源宋体" panose="02020400000000000000" pitchFamily="18" charset="-122"/>
              <a:cs typeface="Source Sans Pro" charset="0"/>
              <a:sym typeface="思源宋体" panose="02020400000000000000" pitchFamily="18" charset="-122"/>
            </a:endParaRPr>
          </a:p>
        </p:txBody>
      </p:sp>
      <p:pic>
        <p:nvPicPr>
          <p:cNvPr id="2" name="图片占位符 1"/>
          <p:cNvPicPr>
            <a:picLocks noGrp="1" noChangeAspect="1"/>
          </p:cNvPicPr>
          <p:nvPr>
            <p:ph type="pic" sz="quarter" idx="1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26" b="25526"/>
          <a:stretch>
            <a:fillRect/>
          </a:stretch>
        </p:blipFill>
        <p:spPr>
          <a:xfrm>
            <a:off x="553030" y="310969"/>
            <a:ext cx="11455001" cy="3167115"/>
          </a:xfrm>
        </p:spPr>
      </p:pic>
      <p:sp>
        <p:nvSpPr>
          <p:cNvPr id="7" name="Title 1"/>
          <p:cNvSpPr txBox="1"/>
          <p:nvPr/>
        </p:nvSpPr>
        <p:spPr>
          <a:xfrm>
            <a:off x="1252855" y="572770"/>
            <a:ext cx="9918700" cy="75374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Source Sans Pro Black" charset="0"/>
                <a:ea typeface="Source Sans Pro Black" charset="0"/>
                <a:cs typeface="Source Sans Pro Black" charset="0"/>
              </a:defRPr>
            </a:lvl1pPr>
          </a:lstStyle>
          <a:p>
            <a:pPr defTabSz="914400">
              <a:defRPr/>
            </a:pPr>
            <a:r>
              <a:rPr lang="en-US" altLang="zh-CN" sz="4500" dirty="0" smtClean="0">
                <a:solidFill>
                  <a:srgbClr val="4472C4">
                    <a:lumMod val="75000"/>
                  </a:srgbClr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思源宋体" panose="02020400000000000000" pitchFamily="18" charset="-122"/>
              </a:rPr>
              <a:t>2</a:t>
            </a:r>
            <a:r>
              <a:rPr lang="zh-CN" altLang="en-US" sz="4500" dirty="0" smtClean="0">
                <a:solidFill>
                  <a:srgbClr val="4472C4">
                    <a:lumMod val="75000"/>
                  </a:srgbClr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思源宋体" panose="02020400000000000000" pitchFamily="18" charset="-122"/>
              </a:rPr>
              <a:t>、一项伟大的艺术是怎么诞生的</a:t>
            </a:r>
            <a:endParaRPr lang="zh-CN" altLang="en-US" sz="4500" dirty="0" smtClean="0">
              <a:solidFill>
                <a:srgbClr val="4472C4">
                  <a:lumMod val="75000"/>
                </a:srgbClr>
              </a:solidFill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  <a:sym typeface="思源宋体" panose="02020400000000000000" pitchFamily="18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21865" y="2140585"/>
            <a:ext cx="854773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>
                <a:latin typeface="华文仿宋" panose="02010600040101010101" charset="-122"/>
                <a:ea typeface="华文仿宋" panose="02010600040101010101" charset="-122"/>
              </a:rPr>
              <a:t>A</a:t>
            </a:r>
            <a:r>
              <a:rPr lang="zh-CN" altLang="en-US" sz="4800">
                <a:latin typeface="华文仿宋" panose="02010600040101010101" charset="-122"/>
                <a:ea typeface="华文仿宋" panose="02010600040101010101" charset="-122"/>
              </a:rPr>
              <a:t>、憋出来的</a:t>
            </a:r>
            <a:endParaRPr lang="en-US" altLang="zh-CN" sz="4800">
              <a:latin typeface="华文仿宋" panose="02010600040101010101" charset="-122"/>
              <a:ea typeface="华文仿宋" panose="02010600040101010101" charset="-122"/>
            </a:endParaRPr>
          </a:p>
          <a:p>
            <a:r>
              <a:rPr lang="en-US" altLang="zh-CN" sz="4800">
                <a:latin typeface="华文仿宋" panose="02010600040101010101" charset="-122"/>
                <a:ea typeface="华文仿宋" panose="02010600040101010101" charset="-122"/>
              </a:rPr>
              <a:t>B</a:t>
            </a:r>
            <a:r>
              <a:rPr lang="zh-CN" altLang="en-US" sz="4800">
                <a:latin typeface="华文仿宋" panose="02010600040101010101" charset="-122"/>
                <a:ea typeface="华文仿宋" panose="02010600040101010101" charset="-122"/>
              </a:rPr>
              <a:t>、凑巧瞎蒙出来的</a:t>
            </a:r>
            <a:endParaRPr lang="en-US" altLang="zh-CN" sz="4800">
              <a:latin typeface="华文仿宋" panose="02010600040101010101" charset="-122"/>
              <a:ea typeface="华文仿宋" panose="02010600040101010101" charset="-122"/>
            </a:endParaRPr>
          </a:p>
          <a:p>
            <a:r>
              <a:rPr lang="en-US" altLang="zh-CN" sz="4800">
                <a:latin typeface="华文仿宋" panose="02010600040101010101" charset="-122"/>
                <a:ea typeface="华文仿宋" panose="02010600040101010101" charset="-122"/>
              </a:rPr>
              <a:t>C</a:t>
            </a:r>
            <a:r>
              <a:rPr lang="zh-CN" altLang="en-US" sz="4800">
                <a:latin typeface="华文仿宋" panose="02010600040101010101" charset="-122"/>
                <a:ea typeface="华文仿宋" panose="02010600040101010101" charset="-122"/>
              </a:rPr>
              <a:t>、天赋和刻苦练习的产物</a:t>
            </a:r>
            <a:endParaRPr lang="en-US" altLang="zh-CN" sz="4800">
              <a:latin typeface="华文仿宋" panose="02010600040101010101" charset="-122"/>
              <a:ea typeface="华文仿宋" panose="02010600040101010101" charset="-122"/>
            </a:endParaRPr>
          </a:p>
          <a:p>
            <a:r>
              <a:rPr lang="en-US" altLang="zh-CN" sz="4800">
                <a:latin typeface="华文仿宋" panose="02010600040101010101" charset="-122"/>
                <a:ea typeface="华文仿宋" panose="02010600040101010101" charset="-122"/>
              </a:rPr>
              <a:t>D</a:t>
            </a:r>
            <a:r>
              <a:rPr lang="zh-CN" altLang="en-US" sz="4800">
                <a:latin typeface="华文仿宋" panose="02010600040101010101" charset="-122"/>
                <a:ea typeface="华文仿宋" panose="02010600040101010101" charset="-122"/>
              </a:rPr>
              <a:t>、上帝摸了一下脑门</a:t>
            </a:r>
            <a:endParaRPr lang="zh-CN" altLang="en-US" sz="4800"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占位符 1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23" b="34734"/>
          <a:stretch>
            <a:fillRect/>
          </a:stretch>
        </p:blipFill>
        <p:spPr>
          <a:xfrm>
            <a:off x="-197224" y="-376800"/>
            <a:ext cx="12586447" cy="3019089"/>
          </a:xfrm>
          <a:effectLst>
            <a:softEdge rad="317500"/>
          </a:effectLst>
        </p:spPr>
      </p:pic>
      <p:sp>
        <p:nvSpPr>
          <p:cNvPr id="6" name="Rectangle 5"/>
          <p:cNvSpPr/>
          <p:nvPr/>
        </p:nvSpPr>
        <p:spPr bwMode="auto">
          <a:xfrm>
            <a:off x="500018" y="723502"/>
            <a:ext cx="10614353" cy="55143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ctr" anchorCtr="0">
            <a:spAutoFit/>
          </a:bodyPr>
          <a:lstStyle/>
          <a:p>
            <a:pPr defTabSz="2286000">
              <a:lnSpc>
                <a:spcPts val="4250"/>
              </a:lnSpc>
              <a:defRPr/>
            </a:pPr>
            <a:r>
              <a:rPr lang="zh-CN" altLang="en-US" sz="6000" b="1" spc="25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Montserrat Semi" charset="0"/>
                <a:sym typeface="思源宋体" panose="02020400000000000000" pitchFamily="18" charset="-122"/>
              </a:rPr>
              <a:t>问题：梵高的哪副画最有名？</a:t>
            </a:r>
            <a:endParaRPr lang="en-US" sz="6000" b="1" spc="25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Montserrat Semi" charset="0"/>
              <a:sym typeface="思源宋体" panose="02020400000000000000" pitchFamily="18" charset="-122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1030466" y="584287"/>
            <a:ext cx="1217324" cy="113531"/>
            <a:chOff x="1948342" y="5767817"/>
            <a:chExt cx="2434648" cy="227062"/>
          </a:xfrm>
          <a:solidFill>
            <a:schemeClr val="bg1"/>
          </a:solidFill>
        </p:grpSpPr>
        <p:grpSp>
          <p:nvGrpSpPr>
            <p:cNvPr id="8" name="Group 7"/>
            <p:cNvGrpSpPr/>
            <p:nvPr/>
          </p:nvGrpSpPr>
          <p:grpSpPr>
            <a:xfrm>
              <a:off x="1948342" y="5922203"/>
              <a:ext cx="2434648" cy="72676"/>
              <a:chOff x="1878897" y="12847070"/>
              <a:chExt cx="2434648" cy="72676"/>
            </a:xfrm>
            <a:grpFill/>
          </p:grpSpPr>
          <p:sp>
            <p:nvSpPr>
              <p:cNvPr id="23" name="Oval 22"/>
              <p:cNvSpPr>
                <a:spLocks noChangeAspect="1"/>
              </p:cNvSpPr>
              <p:nvPr/>
            </p:nvSpPr>
            <p:spPr>
              <a:xfrm rot="18861538">
                <a:off x="1878897" y="12851892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24" name="Oval 23"/>
              <p:cNvSpPr>
                <a:spLocks noChangeAspect="1"/>
              </p:cNvSpPr>
              <p:nvPr/>
            </p:nvSpPr>
            <p:spPr>
              <a:xfrm rot="18861538">
                <a:off x="2094410" y="1284948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25" name="Oval 24"/>
              <p:cNvSpPr>
                <a:spLocks noChangeAspect="1"/>
              </p:cNvSpPr>
              <p:nvPr/>
            </p:nvSpPr>
            <p:spPr>
              <a:xfrm rot="18861538">
                <a:off x="2309923" y="12847070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26" name="Oval 25"/>
              <p:cNvSpPr>
                <a:spLocks noChangeAspect="1"/>
              </p:cNvSpPr>
              <p:nvPr/>
            </p:nvSpPr>
            <p:spPr>
              <a:xfrm rot="18861538">
                <a:off x="2525435" y="12852609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27" name="Oval 26"/>
              <p:cNvSpPr>
                <a:spLocks noChangeAspect="1"/>
              </p:cNvSpPr>
              <p:nvPr/>
            </p:nvSpPr>
            <p:spPr>
              <a:xfrm rot="18861538">
                <a:off x="2740948" y="12850198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28" name="Oval 27"/>
              <p:cNvSpPr>
                <a:spLocks noChangeAspect="1"/>
              </p:cNvSpPr>
              <p:nvPr/>
            </p:nvSpPr>
            <p:spPr>
              <a:xfrm rot="18861538">
                <a:off x="2956461" y="12855738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29" name="Oval 28"/>
              <p:cNvSpPr>
                <a:spLocks noChangeAspect="1"/>
              </p:cNvSpPr>
              <p:nvPr/>
            </p:nvSpPr>
            <p:spPr>
              <a:xfrm rot="18861538">
                <a:off x="3171973" y="12853326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30" name="Oval 29"/>
              <p:cNvSpPr>
                <a:spLocks noChangeAspect="1"/>
              </p:cNvSpPr>
              <p:nvPr/>
            </p:nvSpPr>
            <p:spPr>
              <a:xfrm rot="18861538">
                <a:off x="3387486" y="12850915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31" name="Oval 30"/>
              <p:cNvSpPr>
                <a:spLocks noChangeAspect="1"/>
              </p:cNvSpPr>
              <p:nvPr/>
            </p:nvSpPr>
            <p:spPr>
              <a:xfrm rot="18861538">
                <a:off x="3602999" y="12848504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32" name="Oval 31"/>
              <p:cNvSpPr>
                <a:spLocks noChangeAspect="1"/>
              </p:cNvSpPr>
              <p:nvPr/>
            </p:nvSpPr>
            <p:spPr>
              <a:xfrm rot="18861538">
                <a:off x="3818511" y="12854043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33" name="Oval 32"/>
              <p:cNvSpPr>
                <a:spLocks noChangeAspect="1"/>
              </p:cNvSpPr>
              <p:nvPr/>
            </p:nvSpPr>
            <p:spPr>
              <a:xfrm rot="18861538">
                <a:off x="4034024" y="12851632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34" name="Oval 33"/>
              <p:cNvSpPr>
                <a:spLocks noChangeAspect="1"/>
              </p:cNvSpPr>
              <p:nvPr/>
            </p:nvSpPr>
            <p:spPr>
              <a:xfrm rot="18861538">
                <a:off x="4249537" y="1284922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1948342" y="5767817"/>
              <a:ext cx="2434648" cy="72676"/>
              <a:chOff x="1878897" y="12847070"/>
              <a:chExt cx="2434648" cy="72676"/>
            </a:xfrm>
            <a:grpFill/>
          </p:grpSpPr>
          <p:sp>
            <p:nvSpPr>
              <p:cNvPr id="10" name="Oval 9"/>
              <p:cNvSpPr>
                <a:spLocks noChangeAspect="1"/>
              </p:cNvSpPr>
              <p:nvPr/>
            </p:nvSpPr>
            <p:spPr>
              <a:xfrm rot="18861538">
                <a:off x="1878897" y="12851892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11" name="Oval 10"/>
              <p:cNvSpPr>
                <a:spLocks noChangeAspect="1"/>
              </p:cNvSpPr>
              <p:nvPr/>
            </p:nvSpPr>
            <p:spPr>
              <a:xfrm rot="18861538">
                <a:off x="2094410" y="1284948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12" name="Oval 11"/>
              <p:cNvSpPr>
                <a:spLocks noChangeAspect="1"/>
              </p:cNvSpPr>
              <p:nvPr/>
            </p:nvSpPr>
            <p:spPr>
              <a:xfrm rot="18861538">
                <a:off x="2309923" y="12847070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14" name="Oval 13"/>
              <p:cNvSpPr>
                <a:spLocks noChangeAspect="1"/>
              </p:cNvSpPr>
              <p:nvPr/>
            </p:nvSpPr>
            <p:spPr>
              <a:xfrm rot="18861538">
                <a:off x="2525435" y="12852609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15" name="Oval 14"/>
              <p:cNvSpPr>
                <a:spLocks noChangeAspect="1"/>
              </p:cNvSpPr>
              <p:nvPr/>
            </p:nvSpPr>
            <p:spPr>
              <a:xfrm rot="18861538">
                <a:off x="2740948" y="12850198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16" name="Oval 15"/>
              <p:cNvSpPr>
                <a:spLocks noChangeAspect="1"/>
              </p:cNvSpPr>
              <p:nvPr/>
            </p:nvSpPr>
            <p:spPr>
              <a:xfrm rot="18861538">
                <a:off x="2956461" y="12855738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17" name="Oval 16"/>
              <p:cNvSpPr>
                <a:spLocks noChangeAspect="1"/>
              </p:cNvSpPr>
              <p:nvPr/>
            </p:nvSpPr>
            <p:spPr>
              <a:xfrm rot="18861538">
                <a:off x="3171973" y="12853326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18" name="Oval 17"/>
              <p:cNvSpPr>
                <a:spLocks noChangeAspect="1"/>
              </p:cNvSpPr>
              <p:nvPr/>
            </p:nvSpPr>
            <p:spPr>
              <a:xfrm rot="18861538">
                <a:off x="3387486" y="12850915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19" name="Oval 18"/>
              <p:cNvSpPr>
                <a:spLocks noChangeAspect="1"/>
              </p:cNvSpPr>
              <p:nvPr/>
            </p:nvSpPr>
            <p:spPr>
              <a:xfrm rot="18861538">
                <a:off x="3602999" y="12848504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20" name="Oval 19"/>
              <p:cNvSpPr>
                <a:spLocks noChangeAspect="1"/>
              </p:cNvSpPr>
              <p:nvPr/>
            </p:nvSpPr>
            <p:spPr>
              <a:xfrm rot="18861538">
                <a:off x="3818511" y="12854043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21" name="Oval 20"/>
              <p:cNvSpPr>
                <a:spLocks noChangeAspect="1"/>
              </p:cNvSpPr>
              <p:nvPr/>
            </p:nvSpPr>
            <p:spPr>
              <a:xfrm rot="18861538">
                <a:off x="4034024" y="12851632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22" name="Oval 21"/>
              <p:cNvSpPr>
                <a:spLocks noChangeAspect="1"/>
              </p:cNvSpPr>
              <p:nvPr/>
            </p:nvSpPr>
            <p:spPr>
              <a:xfrm rot="18861538">
                <a:off x="4249537" y="1284922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</p:grpSp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2666" y="2215805"/>
            <a:ext cx="3468756" cy="4435914"/>
          </a:xfrm>
          <a:prstGeom prst="rect">
            <a:avLst/>
          </a:prstGeom>
        </p:spPr>
      </p:pic>
      <p:sp>
        <p:nvSpPr>
          <p:cNvPr id="2" name="平行四边形 1"/>
          <p:cNvSpPr/>
          <p:nvPr/>
        </p:nvSpPr>
        <p:spPr>
          <a:xfrm>
            <a:off x="6553200" y="6107270"/>
            <a:ext cx="2129117" cy="434917"/>
          </a:xfrm>
          <a:prstGeom prst="parallelogram">
            <a:avLst/>
          </a:prstGeom>
          <a:solidFill>
            <a:schemeClr val="bg1">
              <a:lumMod val="8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向日葵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149" y="2215806"/>
            <a:ext cx="2931459" cy="3739064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66771" y="2215805"/>
            <a:ext cx="2923258" cy="3739065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7077" y="2654342"/>
            <a:ext cx="3014802" cy="3846586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00882" y="3017176"/>
            <a:ext cx="2973629" cy="3803284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78624" y="3009598"/>
            <a:ext cx="2979692" cy="3810862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22515" y="2651536"/>
            <a:ext cx="2991765" cy="3825667"/>
          </a:xfrm>
          <a:prstGeom prst="rect">
            <a:avLst/>
          </a:prstGeom>
        </p:spPr>
      </p:pic>
      <p:sp>
        <p:nvSpPr>
          <p:cNvPr id="3" name="爆炸形: 14 pt  2"/>
          <p:cNvSpPr/>
          <p:nvPr/>
        </p:nvSpPr>
        <p:spPr>
          <a:xfrm>
            <a:off x="4374066" y="2239910"/>
            <a:ext cx="3890683" cy="2924432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3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18</a:t>
            </a:r>
            <a:r>
              <a:rPr lang="zh-CN" altLang="en-US" sz="3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幅</a:t>
            </a:r>
            <a:endParaRPr lang="en-US" altLang="zh-CN" sz="3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zh-CN" altLang="en-US" sz="3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向日葵</a:t>
            </a:r>
            <a:endParaRPr lang="zh-CN" altLang="en-US" sz="3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riangle 8"/>
          <p:cNvSpPr/>
          <p:nvPr/>
        </p:nvSpPr>
        <p:spPr bwMode="auto">
          <a:xfrm rot="18900000">
            <a:off x="-1245167" y="-216929"/>
            <a:ext cx="6237580" cy="5705104"/>
          </a:xfrm>
          <a:prstGeom prst="triangle">
            <a:avLst/>
          </a:prstGeom>
          <a:noFill/>
          <a:ln w="63500">
            <a:solidFill>
              <a:srgbClr val="1F2020"/>
            </a:solidFill>
          </a:ln>
        </p:spPr>
        <p:txBody>
          <a:bodyPr spcFirstLastPara="1" vert="horz" wrap="square" lIns="68580" tIns="34291" rIns="68580" bIns="34291" numCol="1" rtlCol="0" anchor="ctr" anchorCtr="0" compatLnSpc="1">
            <a:prstTxWarp prst="textArchDown">
              <a:avLst/>
            </a:prstTxWarp>
          </a:bodyPr>
          <a:lstStyle/>
          <a:p>
            <a:pPr algn="ctr" defTabSz="457200">
              <a:defRPr/>
            </a:pPr>
            <a:endParaRPr lang="en-US" sz="1350" dirty="0">
              <a:solidFill>
                <a:prstClr val="black"/>
              </a:solidFill>
              <a:latin typeface="思源宋体" panose="02020400000000000000" pitchFamily="18" charset="-122"/>
              <a:ea typeface="思源宋体" panose="02020400000000000000" pitchFamily="18" charset="-122"/>
              <a:sym typeface="思源宋体" panose="02020400000000000000" pitchFamily="18" charset="-122"/>
            </a:endParaRPr>
          </a:p>
        </p:txBody>
      </p:sp>
      <p:sp>
        <p:nvSpPr>
          <p:cNvPr id="27" name="Title 1"/>
          <p:cNvSpPr txBox="1"/>
          <p:nvPr/>
        </p:nvSpPr>
        <p:spPr>
          <a:xfrm>
            <a:off x="5815682" y="1127014"/>
            <a:ext cx="6215939" cy="321852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Source Sans Pro Black" charset="0"/>
                <a:ea typeface="Source Sans Pro Black" charset="0"/>
                <a:cs typeface="Source Sans Pro Black" charset="0"/>
              </a:defRPr>
            </a:lvl1pPr>
          </a:lstStyle>
          <a:p>
            <a:pPr marL="571500" indent="-571500" algn="l" defTabSz="9144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2400" b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思源宋体" panose="02020400000000000000" pitchFamily="18" charset="-122"/>
              </a:rPr>
              <a:t>这四幅向日葵都是梵高</a:t>
            </a:r>
            <a:r>
              <a:rPr lang="en-US" altLang="zh-CN" sz="2400" b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思源宋体" panose="02020400000000000000" pitchFamily="18" charset="-122"/>
              </a:rPr>
              <a:t>1887</a:t>
            </a:r>
            <a:r>
              <a:rPr lang="zh-CN" altLang="en-US" sz="2400" b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思源宋体" panose="02020400000000000000" pitchFamily="18" charset="-122"/>
              </a:rPr>
              <a:t>年在巴黎创作的，是整个</a:t>
            </a:r>
            <a:r>
              <a:rPr lang="en-US" altLang="zh-CN" sz="2400" b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思源宋体" panose="02020400000000000000" pitchFamily="18" charset="-122"/>
              </a:rPr>
              <a:t>《</a:t>
            </a:r>
            <a:r>
              <a:rPr lang="zh-CN" altLang="en-US" sz="2400" b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思源宋体" panose="02020400000000000000" pitchFamily="18" charset="-122"/>
              </a:rPr>
              <a:t>向日葵</a:t>
            </a:r>
            <a:r>
              <a:rPr lang="en-US" altLang="zh-CN" sz="2400" b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思源宋体" panose="02020400000000000000" pitchFamily="18" charset="-122"/>
              </a:rPr>
              <a:t>》</a:t>
            </a:r>
            <a:r>
              <a:rPr lang="zh-CN" altLang="en-US" sz="2400" b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思源宋体" panose="02020400000000000000" pitchFamily="18" charset="-122"/>
              </a:rPr>
              <a:t>系列的开山鼻祖。但当这组向日葵在巴黎第一次展出时，并不受到观众的欢迎，只有一个人对这些花感兴趣，他就是</a:t>
            </a:r>
            <a:endParaRPr lang="en-US" sz="2400" b="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sym typeface="思源宋体" panose="02020400000000000000" pitchFamily="18" charset="-122"/>
            </a:endParaRPr>
          </a:p>
        </p:txBody>
      </p:sp>
      <p:pic>
        <p:nvPicPr>
          <p:cNvPr id="2" name="图片占位符 1"/>
          <p:cNvPicPr>
            <a:picLocks noGrp="1" noChangeAspect="1"/>
          </p:cNvPicPr>
          <p:nvPr>
            <p:ph type="pic" sz="quarter" idx="10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48" r="18948"/>
          <a:stretch>
            <a:fillRect/>
          </a:stretch>
        </p:blipFill>
        <p:spPr>
          <a:xfrm>
            <a:off x="160379" y="370702"/>
            <a:ext cx="6767384" cy="6116595"/>
          </a:xfrm>
        </p:spPr>
      </p:pic>
      <p:sp>
        <p:nvSpPr>
          <p:cNvPr id="7" name="矩形 6"/>
          <p:cNvSpPr/>
          <p:nvPr/>
        </p:nvSpPr>
        <p:spPr>
          <a:xfrm>
            <a:off x="494568" y="555140"/>
            <a:ext cx="3677512" cy="523220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思源宋体" panose="02020400000000000000" pitchFamily="18" charset="-122"/>
                <a:ea typeface="思源宋体" panose="02020400000000000000" pitchFamily="18" charset="-122"/>
                <a:cs typeface="Source Sans Pro" charset="0"/>
                <a:sym typeface="思源宋体" panose="02020400000000000000" pitchFamily="18" charset="-122"/>
              </a:rPr>
              <a:t> 试水版</a:t>
            </a:r>
            <a:r>
              <a:rPr lang="en-US" altLang="zh-CN" sz="2800" b="1" dirty="0">
                <a:solidFill>
                  <a:schemeClr val="bg1"/>
                </a:solidFill>
                <a:latin typeface="思源宋体" panose="02020400000000000000" pitchFamily="18" charset="-122"/>
                <a:ea typeface="思源宋体" panose="02020400000000000000" pitchFamily="18" charset="-122"/>
                <a:cs typeface="Source Sans Pro" charset="0"/>
                <a:sym typeface="思源宋体" panose="02020400000000000000" pitchFamily="18" charset="-122"/>
              </a:rPr>
              <a:t>《</a:t>
            </a:r>
            <a:r>
              <a:rPr lang="zh-CN" altLang="en-US" sz="2800" b="1" dirty="0">
                <a:solidFill>
                  <a:schemeClr val="bg1"/>
                </a:solidFill>
                <a:latin typeface="思源宋体" panose="02020400000000000000" pitchFamily="18" charset="-122"/>
                <a:ea typeface="思源宋体" panose="02020400000000000000" pitchFamily="18" charset="-122"/>
                <a:cs typeface="Source Sans Pro" charset="0"/>
                <a:sym typeface="思源宋体" panose="02020400000000000000" pitchFamily="18" charset="-122"/>
              </a:rPr>
              <a:t>向日葵</a:t>
            </a:r>
            <a:r>
              <a:rPr lang="en-US" altLang="zh-CN" sz="2800" b="1" dirty="0">
                <a:solidFill>
                  <a:schemeClr val="bg1"/>
                </a:solidFill>
                <a:latin typeface="思源宋体" panose="02020400000000000000" pitchFamily="18" charset="-122"/>
                <a:ea typeface="思源宋体" panose="02020400000000000000" pitchFamily="18" charset="-122"/>
                <a:cs typeface="Source Sans Pro" charset="0"/>
                <a:sym typeface="思源宋体" panose="02020400000000000000" pitchFamily="18" charset="-122"/>
              </a:rPr>
              <a:t>》</a:t>
            </a:r>
            <a:endParaRPr lang="zh-CN" altLang="en-US" sz="2800" b="1" dirty="0">
              <a:solidFill>
                <a:schemeClr val="bg1"/>
              </a:solidFill>
              <a:latin typeface="思源宋体" panose="02020400000000000000" pitchFamily="18" charset="-122"/>
              <a:ea typeface="思源宋体" panose="02020400000000000000" pitchFamily="18" charset="-122"/>
              <a:sym typeface="思源宋体" panose="02020400000000000000" pitchFamily="18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4"/>
          <a:stretch>
            <a:fillRect/>
          </a:stretch>
        </p:blipFill>
        <p:spPr>
          <a:xfrm>
            <a:off x="345982" y="1267819"/>
            <a:ext cx="3607454" cy="2819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22" y="1947861"/>
            <a:ext cx="3619500" cy="29622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958" y="2905599"/>
            <a:ext cx="3600450" cy="25527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132" y="4159140"/>
            <a:ext cx="3638550" cy="218122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377760" y="4132790"/>
            <a:ext cx="37794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rgbClr val="4644D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保罗</a:t>
            </a:r>
            <a:r>
              <a:rPr lang="en-US" altLang="zh-CN" sz="4000" dirty="0">
                <a:solidFill>
                  <a:srgbClr val="4644D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4000" dirty="0">
                <a:solidFill>
                  <a:srgbClr val="4644D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高更</a:t>
            </a:r>
            <a:endParaRPr lang="zh-CN" altLang="en-US" sz="4000" dirty="0">
              <a:solidFill>
                <a:srgbClr val="4644D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 advTm="0">
        <p:random/>
      </p:transition>
    </mc:Choice>
    <mc:Fallback>
      <p:transition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/>
          <p:bldP spid="1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/>
          <p:bldP spid="12" grpId="0"/>
        </p:bldLst>
      </p:timing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占位符 1"/>
          <p:cNvPicPr>
            <a:picLocks noGrp="1" noChangeAspect="1"/>
          </p:cNvPicPr>
          <p:nvPr>
            <p:ph type="pic" sz="quarter" idx="13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65" r="19065"/>
          <a:stretch>
            <a:fillRect/>
          </a:stretch>
        </p:blipFill>
        <p:spPr/>
      </p:pic>
      <p:sp>
        <p:nvSpPr>
          <p:cNvPr id="34" name="Subtitle 2"/>
          <p:cNvSpPr txBox="1"/>
          <p:nvPr/>
        </p:nvSpPr>
        <p:spPr>
          <a:xfrm>
            <a:off x="378180" y="2555496"/>
            <a:ext cx="3673497" cy="3433795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755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2pPr>
            <a:lvl3pPr marL="217551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3pPr>
            <a:lvl4pPr marL="326263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4pPr>
            <a:lvl5pPr marL="435038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5pPr>
            <a:lvl6pPr marL="543814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543560">
              <a:lnSpc>
                <a:spcPct val="150000"/>
              </a:lnSpc>
              <a:defRPr/>
            </a:pPr>
            <a:r>
              <a:rPr lang="zh-CN" altLang="en-US" b="1" dirty="0">
                <a:solidFill>
                  <a:schemeClr val="tx1"/>
                </a:solidFill>
                <a:latin typeface="思源宋体" panose="02020400000000000000" pitchFamily="18" charset="-122"/>
                <a:ea typeface="思源宋体" panose="02020400000000000000" pitchFamily="18" charset="-122"/>
                <a:cs typeface="Poppins Light" charset="0"/>
                <a:sym typeface="思源宋体" panose="02020400000000000000" pitchFamily="18" charset="-122"/>
              </a:rPr>
              <a:t>梵高离开巴黎来到法国南部的阿尔勒，他想在这里建立一个叫“南方画室”的门派，而他最想邀请的画家就是那个在巴黎非常欣赏他的画家保罗</a:t>
            </a:r>
            <a:r>
              <a:rPr lang="en-US" altLang="zh-CN" b="1" dirty="0">
                <a:solidFill>
                  <a:schemeClr val="tx1"/>
                </a:solidFill>
                <a:latin typeface="思源宋体" panose="02020400000000000000" pitchFamily="18" charset="-122"/>
                <a:ea typeface="思源宋体" panose="02020400000000000000" pitchFamily="18" charset="-122"/>
                <a:cs typeface="Poppins Light" charset="0"/>
                <a:sym typeface="思源宋体" panose="02020400000000000000" pitchFamily="18" charset="-122"/>
              </a:rPr>
              <a:t>·</a:t>
            </a:r>
            <a:r>
              <a:rPr lang="zh-CN" altLang="en-US" b="1" dirty="0">
                <a:solidFill>
                  <a:schemeClr val="tx1"/>
                </a:solidFill>
                <a:latin typeface="思源宋体" panose="02020400000000000000" pitchFamily="18" charset="-122"/>
                <a:ea typeface="思源宋体" panose="02020400000000000000" pitchFamily="18" charset="-122"/>
                <a:cs typeface="Poppins Light" charset="0"/>
                <a:sym typeface="思源宋体" panose="02020400000000000000" pitchFamily="18" charset="-122"/>
              </a:rPr>
              <a:t>高更</a:t>
            </a:r>
            <a:endParaRPr lang="zh-CN" altLang="en-US" b="1" dirty="0">
              <a:solidFill>
                <a:schemeClr val="tx1"/>
              </a:solidFill>
              <a:latin typeface="思源宋体" panose="02020400000000000000" pitchFamily="18" charset="-122"/>
              <a:ea typeface="思源宋体" panose="02020400000000000000" pitchFamily="18" charset="-122"/>
              <a:cs typeface="Poppins Light" charset="0"/>
              <a:sym typeface="思源宋体" panose="02020400000000000000" pitchFamily="18" charset="-122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389558" y="1969196"/>
            <a:ext cx="1217324" cy="113531"/>
            <a:chOff x="1948342" y="5767817"/>
            <a:chExt cx="2434648" cy="227062"/>
          </a:xfrm>
          <a:solidFill>
            <a:schemeClr val="accent1"/>
          </a:solidFill>
        </p:grpSpPr>
        <p:grpSp>
          <p:nvGrpSpPr>
            <p:cNvPr id="38" name="Group 37"/>
            <p:cNvGrpSpPr/>
            <p:nvPr/>
          </p:nvGrpSpPr>
          <p:grpSpPr>
            <a:xfrm>
              <a:off x="1948342" y="5922203"/>
              <a:ext cx="2434648" cy="72676"/>
              <a:chOff x="1878897" y="12847070"/>
              <a:chExt cx="2434648" cy="72676"/>
            </a:xfrm>
            <a:grpFill/>
          </p:grpSpPr>
          <p:sp>
            <p:nvSpPr>
              <p:cNvPr id="53" name="Oval 52"/>
              <p:cNvSpPr>
                <a:spLocks noChangeAspect="1"/>
              </p:cNvSpPr>
              <p:nvPr/>
            </p:nvSpPr>
            <p:spPr>
              <a:xfrm rot="18861538">
                <a:off x="1878897" y="12851892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14400">
                  <a:defRPr/>
                </a:pPr>
                <a:endParaRPr lang="en-US">
                  <a:solidFill>
                    <a:srgbClr val="000000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54" name="Oval 53"/>
              <p:cNvSpPr>
                <a:spLocks noChangeAspect="1"/>
              </p:cNvSpPr>
              <p:nvPr/>
            </p:nvSpPr>
            <p:spPr>
              <a:xfrm rot="18861538">
                <a:off x="2094410" y="1284948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14400">
                  <a:defRPr/>
                </a:pPr>
                <a:endParaRPr lang="en-US">
                  <a:solidFill>
                    <a:srgbClr val="000000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55" name="Oval 54"/>
              <p:cNvSpPr>
                <a:spLocks noChangeAspect="1"/>
              </p:cNvSpPr>
              <p:nvPr/>
            </p:nvSpPr>
            <p:spPr>
              <a:xfrm rot="18861538">
                <a:off x="2309923" y="12847070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14400">
                  <a:defRPr/>
                </a:pPr>
                <a:endParaRPr lang="en-US">
                  <a:solidFill>
                    <a:srgbClr val="000000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56" name="Oval 55"/>
              <p:cNvSpPr>
                <a:spLocks noChangeAspect="1"/>
              </p:cNvSpPr>
              <p:nvPr/>
            </p:nvSpPr>
            <p:spPr>
              <a:xfrm rot="18861538">
                <a:off x="2525435" y="12852609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14400">
                  <a:defRPr/>
                </a:pPr>
                <a:endParaRPr lang="en-US">
                  <a:solidFill>
                    <a:srgbClr val="000000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86" name="Oval 85"/>
              <p:cNvSpPr>
                <a:spLocks noChangeAspect="1"/>
              </p:cNvSpPr>
              <p:nvPr/>
            </p:nvSpPr>
            <p:spPr>
              <a:xfrm rot="18861538">
                <a:off x="2740948" y="12850198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14400">
                  <a:defRPr/>
                </a:pPr>
                <a:endParaRPr lang="en-US">
                  <a:solidFill>
                    <a:srgbClr val="000000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87" name="Oval 86"/>
              <p:cNvSpPr>
                <a:spLocks noChangeAspect="1"/>
              </p:cNvSpPr>
              <p:nvPr/>
            </p:nvSpPr>
            <p:spPr>
              <a:xfrm rot="18861538">
                <a:off x="2956461" y="12855738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14400">
                  <a:defRPr/>
                </a:pPr>
                <a:endParaRPr lang="en-US">
                  <a:solidFill>
                    <a:srgbClr val="000000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88" name="Oval 87"/>
              <p:cNvSpPr>
                <a:spLocks noChangeAspect="1"/>
              </p:cNvSpPr>
              <p:nvPr/>
            </p:nvSpPr>
            <p:spPr>
              <a:xfrm rot="18861538">
                <a:off x="3171973" y="12853326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14400">
                  <a:defRPr/>
                </a:pPr>
                <a:endParaRPr lang="en-US">
                  <a:solidFill>
                    <a:srgbClr val="000000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89" name="Oval 88"/>
              <p:cNvSpPr>
                <a:spLocks noChangeAspect="1"/>
              </p:cNvSpPr>
              <p:nvPr/>
            </p:nvSpPr>
            <p:spPr>
              <a:xfrm rot="18861538">
                <a:off x="3387486" y="12850915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14400">
                  <a:defRPr/>
                </a:pPr>
                <a:endParaRPr lang="en-US">
                  <a:solidFill>
                    <a:srgbClr val="000000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90" name="Oval 89"/>
              <p:cNvSpPr>
                <a:spLocks noChangeAspect="1"/>
              </p:cNvSpPr>
              <p:nvPr/>
            </p:nvSpPr>
            <p:spPr>
              <a:xfrm rot="18861538">
                <a:off x="3602999" y="12848504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14400">
                  <a:defRPr/>
                </a:pPr>
                <a:endParaRPr lang="en-US">
                  <a:solidFill>
                    <a:srgbClr val="000000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91" name="Oval 90"/>
              <p:cNvSpPr>
                <a:spLocks noChangeAspect="1"/>
              </p:cNvSpPr>
              <p:nvPr/>
            </p:nvSpPr>
            <p:spPr>
              <a:xfrm rot="18861538">
                <a:off x="3818511" y="12854043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14400">
                  <a:defRPr/>
                </a:pPr>
                <a:endParaRPr lang="en-US">
                  <a:solidFill>
                    <a:srgbClr val="000000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92" name="Oval 91"/>
              <p:cNvSpPr>
                <a:spLocks noChangeAspect="1"/>
              </p:cNvSpPr>
              <p:nvPr/>
            </p:nvSpPr>
            <p:spPr>
              <a:xfrm rot="18861538">
                <a:off x="4034024" y="12851632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14400">
                  <a:defRPr/>
                </a:pPr>
                <a:endParaRPr lang="en-US">
                  <a:solidFill>
                    <a:srgbClr val="000000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93" name="Oval 92"/>
              <p:cNvSpPr>
                <a:spLocks noChangeAspect="1"/>
              </p:cNvSpPr>
              <p:nvPr/>
            </p:nvSpPr>
            <p:spPr>
              <a:xfrm rot="18861538">
                <a:off x="4249537" y="1284922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14400">
                  <a:defRPr/>
                </a:pPr>
                <a:endParaRPr lang="en-US">
                  <a:solidFill>
                    <a:srgbClr val="000000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</p:grpSp>
        <p:grpSp>
          <p:nvGrpSpPr>
            <p:cNvPr id="39" name="Group 38"/>
            <p:cNvGrpSpPr/>
            <p:nvPr/>
          </p:nvGrpSpPr>
          <p:grpSpPr>
            <a:xfrm>
              <a:off x="1948342" y="5767817"/>
              <a:ext cx="2434648" cy="72676"/>
              <a:chOff x="1878897" y="12847070"/>
              <a:chExt cx="2434648" cy="72676"/>
            </a:xfrm>
            <a:grpFill/>
          </p:grpSpPr>
          <p:sp>
            <p:nvSpPr>
              <p:cNvPr id="40" name="Oval 39"/>
              <p:cNvSpPr>
                <a:spLocks noChangeAspect="1"/>
              </p:cNvSpPr>
              <p:nvPr/>
            </p:nvSpPr>
            <p:spPr>
              <a:xfrm rot="18861538">
                <a:off x="1878897" y="12851892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14400">
                  <a:defRPr/>
                </a:pPr>
                <a:endParaRPr lang="en-US">
                  <a:solidFill>
                    <a:srgbClr val="000000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42" name="Oval 41"/>
              <p:cNvSpPr>
                <a:spLocks noChangeAspect="1"/>
              </p:cNvSpPr>
              <p:nvPr/>
            </p:nvSpPr>
            <p:spPr>
              <a:xfrm rot="18861538">
                <a:off x="2094410" y="1284948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14400">
                  <a:defRPr/>
                </a:pPr>
                <a:endParaRPr lang="en-US">
                  <a:solidFill>
                    <a:srgbClr val="000000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43" name="Oval 42"/>
              <p:cNvSpPr>
                <a:spLocks noChangeAspect="1"/>
              </p:cNvSpPr>
              <p:nvPr/>
            </p:nvSpPr>
            <p:spPr>
              <a:xfrm rot="18861538">
                <a:off x="2309923" y="12847070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14400">
                  <a:defRPr/>
                </a:pPr>
                <a:endParaRPr lang="en-US">
                  <a:solidFill>
                    <a:srgbClr val="000000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44" name="Oval 43"/>
              <p:cNvSpPr>
                <a:spLocks noChangeAspect="1"/>
              </p:cNvSpPr>
              <p:nvPr/>
            </p:nvSpPr>
            <p:spPr>
              <a:xfrm rot="18861538">
                <a:off x="2525435" y="12852609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14400">
                  <a:defRPr/>
                </a:pPr>
                <a:endParaRPr lang="en-US">
                  <a:solidFill>
                    <a:srgbClr val="000000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45" name="Oval 44"/>
              <p:cNvSpPr>
                <a:spLocks noChangeAspect="1"/>
              </p:cNvSpPr>
              <p:nvPr/>
            </p:nvSpPr>
            <p:spPr>
              <a:xfrm rot="18861538">
                <a:off x="2740948" y="12850198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14400">
                  <a:defRPr/>
                </a:pPr>
                <a:endParaRPr lang="en-US">
                  <a:solidFill>
                    <a:srgbClr val="000000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46" name="Oval 45"/>
              <p:cNvSpPr>
                <a:spLocks noChangeAspect="1"/>
              </p:cNvSpPr>
              <p:nvPr/>
            </p:nvSpPr>
            <p:spPr>
              <a:xfrm rot="18861538">
                <a:off x="2956461" y="12855738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14400">
                  <a:defRPr/>
                </a:pPr>
                <a:endParaRPr lang="en-US">
                  <a:solidFill>
                    <a:srgbClr val="000000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47" name="Oval 46"/>
              <p:cNvSpPr>
                <a:spLocks noChangeAspect="1"/>
              </p:cNvSpPr>
              <p:nvPr/>
            </p:nvSpPr>
            <p:spPr>
              <a:xfrm rot="18861538">
                <a:off x="3171973" y="12853326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14400">
                  <a:defRPr/>
                </a:pPr>
                <a:endParaRPr lang="en-US">
                  <a:solidFill>
                    <a:srgbClr val="000000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48" name="Oval 47"/>
              <p:cNvSpPr>
                <a:spLocks noChangeAspect="1"/>
              </p:cNvSpPr>
              <p:nvPr/>
            </p:nvSpPr>
            <p:spPr>
              <a:xfrm rot="18861538">
                <a:off x="3387486" y="12850915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14400">
                  <a:defRPr/>
                </a:pPr>
                <a:endParaRPr lang="en-US">
                  <a:solidFill>
                    <a:srgbClr val="000000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49" name="Oval 48"/>
              <p:cNvSpPr>
                <a:spLocks noChangeAspect="1"/>
              </p:cNvSpPr>
              <p:nvPr/>
            </p:nvSpPr>
            <p:spPr>
              <a:xfrm rot="18861538">
                <a:off x="3602999" y="12848504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14400">
                  <a:defRPr/>
                </a:pPr>
                <a:endParaRPr lang="en-US">
                  <a:solidFill>
                    <a:srgbClr val="000000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50" name="Oval 49"/>
              <p:cNvSpPr>
                <a:spLocks noChangeAspect="1"/>
              </p:cNvSpPr>
              <p:nvPr/>
            </p:nvSpPr>
            <p:spPr>
              <a:xfrm rot="18861538">
                <a:off x="3818511" y="12854043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14400">
                  <a:defRPr/>
                </a:pPr>
                <a:endParaRPr lang="en-US">
                  <a:solidFill>
                    <a:srgbClr val="000000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51" name="Oval 50"/>
              <p:cNvSpPr>
                <a:spLocks noChangeAspect="1"/>
              </p:cNvSpPr>
              <p:nvPr/>
            </p:nvSpPr>
            <p:spPr>
              <a:xfrm rot="18861538">
                <a:off x="4034024" y="12851632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14400">
                  <a:defRPr/>
                </a:pPr>
                <a:endParaRPr lang="en-US">
                  <a:solidFill>
                    <a:srgbClr val="000000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52" name="Oval 51"/>
              <p:cNvSpPr>
                <a:spLocks noChangeAspect="1"/>
              </p:cNvSpPr>
              <p:nvPr/>
            </p:nvSpPr>
            <p:spPr>
              <a:xfrm rot="18861538">
                <a:off x="4249537" y="1284922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14400">
                  <a:defRPr/>
                </a:pPr>
                <a:endParaRPr lang="en-US">
                  <a:solidFill>
                    <a:srgbClr val="000000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</p:grpSp>
      </p:grpSp>
      <p:sp>
        <p:nvSpPr>
          <p:cNvPr id="97" name="Rectangle 96"/>
          <p:cNvSpPr/>
          <p:nvPr/>
        </p:nvSpPr>
        <p:spPr bwMode="auto">
          <a:xfrm>
            <a:off x="2508534" y="689219"/>
            <a:ext cx="1629292" cy="1065676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anchor="ctr" anchorCtr="0">
            <a:spAutoFit/>
          </a:bodyPr>
          <a:lstStyle/>
          <a:p>
            <a:pPr defTabSz="2286000">
              <a:lnSpc>
                <a:spcPts val="4250"/>
              </a:lnSpc>
              <a:defRPr/>
            </a:pPr>
            <a:r>
              <a:rPr lang="en-US" sz="3300" b="1" spc="251" dirty="0">
                <a:solidFill>
                  <a:srgbClr val="000000"/>
                </a:solidFill>
                <a:latin typeface="思源宋体" panose="02020400000000000000" pitchFamily="18" charset="-122"/>
                <a:ea typeface="思源宋体" panose="02020400000000000000" pitchFamily="18" charset="-122"/>
                <a:cs typeface="Montserrat" charset="0"/>
                <a:sym typeface="思源宋体" panose="02020400000000000000" pitchFamily="18" charset="-122"/>
              </a:rPr>
              <a:t>1888</a:t>
            </a:r>
            <a:r>
              <a:rPr lang="zh-CN" altLang="en-US" sz="3300" b="1" spc="251" dirty="0">
                <a:solidFill>
                  <a:srgbClr val="000000"/>
                </a:solidFill>
                <a:latin typeface="思源宋体" panose="02020400000000000000" pitchFamily="18" charset="-122"/>
                <a:ea typeface="思源宋体" panose="02020400000000000000" pitchFamily="18" charset="-122"/>
                <a:cs typeface="Montserrat" charset="0"/>
                <a:sym typeface="思源宋体" panose="02020400000000000000" pitchFamily="18" charset="-122"/>
              </a:rPr>
              <a:t>年</a:t>
            </a:r>
            <a:endParaRPr lang="en-US" sz="3300" b="1" spc="251" dirty="0">
              <a:solidFill>
                <a:srgbClr val="000000"/>
              </a:solidFill>
              <a:latin typeface="思源宋体" panose="02020400000000000000" pitchFamily="18" charset="-122"/>
              <a:ea typeface="思源宋体" panose="02020400000000000000" pitchFamily="18" charset="-122"/>
              <a:cs typeface="Montserrat" charset="0"/>
              <a:sym typeface="思源宋体" panose="02020400000000000000" pitchFamily="18" charset="-122"/>
            </a:endParaRPr>
          </a:p>
          <a:p>
            <a:pPr defTabSz="2286000">
              <a:lnSpc>
                <a:spcPts val="4250"/>
              </a:lnSpc>
              <a:defRPr/>
            </a:pPr>
            <a:r>
              <a:rPr lang="en-US" sz="3300" spc="251" dirty="0">
                <a:solidFill>
                  <a:srgbClr val="000000"/>
                </a:solidFill>
                <a:latin typeface="思源宋体" panose="02020400000000000000" pitchFamily="18" charset="-122"/>
                <a:ea typeface="思源宋体" panose="02020400000000000000" pitchFamily="18" charset="-122"/>
                <a:cs typeface="Montserrat Hairline" charset="0"/>
                <a:sym typeface="思源宋体" panose="02020400000000000000" pitchFamily="18" charset="-122"/>
              </a:rPr>
              <a:t>2</a:t>
            </a:r>
            <a:r>
              <a:rPr lang="zh-CN" altLang="en-US" sz="3300" spc="251" dirty="0">
                <a:solidFill>
                  <a:srgbClr val="000000"/>
                </a:solidFill>
                <a:latin typeface="思源宋体" panose="02020400000000000000" pitchFamily="18" charset="-122"/>
                <a:ea typeface="思源宋体" panose="02020400000000000000" pitchFamily="18" charset="-122"/>
                <a:cs typeface="Montserrat Hairline" charset="0"/>
                <a:sym typeface="思源宋体" panose="02020400000000000000" pitchFamily="18" charset="-122"/>
              </a:rPr>
              <a:t>月</a:t>
            </a:r>
            <a:endParaRPr lang="en-US" sz="3300" spc="251" dirty="0">
              <a:solidFill>
                <a:srgbClr val="000000"/>
              </a:solidFill>
              <a:latin typeface="思源宋体" panose="02020400000000000000" pitchFamily="18" charset="-122"/>
              <a:ea typeface="思源宋体" panose="02020400000000000000" pitchFamily="18" charset="-122"/>
              <a:cs typeface="Montserrat Hairline" charset="0"/>
              <a:sym typeface="思源宋体" panose="02020400000000000000" pitchFamily="18" charset="-122"/>
            </a:endParaRPr>
          </a:p>
        </p:txBody>
      </p:sp>
      <p:sp>
        <p:nvSpPr>
          <p:cNvPr id="57" name="Right Triangle 56"/>
          <p:cNvSpPr/>
          <p:nvPr/>
        </p:nvSpPr>
        <p:spPr>
          <a:xfrm rot="5400000">
            <a:off x="4229851" y="775100"/>
            <a:ext cx="1553659" cy="1237131"/>
          </a:xfrm>
          <a:prstGeom prst="rtTriangle">
            <a:avLst/>
          </a:prstGeom>
          <a:solidFill>
            <a:schemeClr val="accent2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en-US" dirty="0">
              <a:solidFill>
                <a:srgbClr val="FFFFFF"/>
              </a:solidFill>
              <a:latin typeface="思源宋体" panose="02020400000000000000" pitchFamily="18" charset="-122"/>
              <a:ea typeface="思源宋体" panose="02020400000000000000" pitchFamily="18" charset="-122"/>
              <a:cs typeface="Montserrat Hairline" charset="0"/>
              <a:sym typeface="思源宋体" panose="02020400000000000000" pitchFamily="18" charset="-122"/>
            </a:endParaRPr>
          </a:p>
        </p:txBody>
      </p:sp>
      <p:pic>
        <p:nvPicPr>
          <p:cNvPr id="41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7764" y="1454814"/>
            <a:ext cx="7439687" cy="5033211"/>
          </a:xfrm>
          <a:prstGeom prst="rect">
            <a:avLst/>
          </a:prstGeom>
          <a:noFill/>
          <a:ln w="9525">
            <a:noFill/>
          </a:ln>
          <a:effectLst>
            <a:softEdge rad="317500"/>
          </a:effectLst>
        </p:spPr>
      </p:pic>
      <p:sp>
        <p:nvSpPr>
          <p:cNvPr id="58" name="矩形 8"/>
          <p:cNvSpPr/>
          <p:nvPr/>
        </p:nvSpPr>
        <p:spPr>
          <a:xfrm>
            <a:off x="1703705" y="5908040"/>
            <a:ext cx="8677275" cy="64633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b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730" r="99757">
                        <a14:foregroundMark x1="43309" y1="16400" x2="50122" y2="23000"/>
                        <a14:foregroundMark x1="47202" y1="19000" x2="54988" y2="32800"/>
                        <a14:foregroundMark x1="50852" y1="20200" x2="45499" y2="17200"/>
                        <a14:foregroundMark x1="47932" y1="17800" x2="43552" y2="16200"/>
                        <a14:foregroundMark x1="43552" y1="16200" x2="38443" y2="15600"/>
                        <a14:foregroundMark x1="23358" y1="31200" x2="28224" y2="43400"/>
                        <a14:foregroundMark x1="52555" y1="40800" x2="58881" y2="44600"/>
                        <a14:foregroundMark x1="50852" y1="37400" x2="53285" y2="40600"/>
                        <a14:foregroundMark x1="85645" y1="75000" x2="88321" y2="95000"/>
                        <a14:foregroundMark x1="86861" y1="76200" x2="86861" y2="80600"/>
                        <a14:foregroundMark x1="87105" y1="74800" x2="89051" y2="94200"/>
                        <a14:backgroundMark x1="44039" y1="4200" x2="97324" y2="37600"/>
                        <a14:backgroundMark x1="54988" y1="16400" x2="65207" y2="29600"/>
                        <a14:backgroundMark x1="57908" y1="20000" x2="64720" y2="38400"/>
                        <a14:backgroundMark x1="85401" y1="39200" x2="94647" y2="60000"/>
                        <a14:backgroundMark x1="62044" y1="41200" x2="79805" y2="51400"/>
                        <a14:backgroundMark x1="56691" y1="40600" x2="63017" y2="43600"/>
                        <a14:backgroundMark x1="90024" y1="60000" x2="99513" y2="81200"/>
                        <a14:backgroundMark x1="91971" y1="66600" x2="97080" y2="98000"/>
                        <a14:backgroundMark x1="88808" y1="64200" x2="90511" y2="82200"/>
                        <a14:backgroundMark x1="90024" y1="95200" x2="89781" y2="99800"/>
                      </a14:backgroundRemoval>
                    </a14:imgEffect>
                  </a14:imgLayer>
                </a14:imgProps>
              </a:ext>
            </a:extLst>
          </a:blip>
          <a:srcRect l="9944"/>
          <a:stretch>
            <a:fillRect/>
          </a:stretch>
        </p:blipFill>
        <p:spPr>
          <a:xfrm>
            <a:off x="4692217" y="3643473"/>
            <a:ext cx="2386297" cy="3223578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90" b="100000" l="9976" r="100000">
                        <a14:foregroundMark x1="34550" y1="63543" x2="37835" y2="61277"/>
                      </a14:backgroundRemoval>
                    </a14:imgEffect>
                  </a14:imgLayer>
                </a14:imgProps>
              </a:ext>
            </a:extLst>
          </a:blip>
          <a:srcRect l="11350" t="11871" r="424"/>
          <a:stretch>
            <a:fillRect/>
          </a:stretch>
        </p:blipFill>
        <p:spPr>
          <a:xfrm>
            <a:off x="9770400" y="3971420"/>
            <a:ext cx="2443554" cy="2883332"/>
          </a:xfrm>
          <a:prstGeom prst="rect">
            <a:avLst/>
          </a:prstGeom>
        </p:spPr>
      </p:pic>
      <p:sp>
        <p:nvSpPr>
          <p:cNvPr id="63" name="思想气泡: 云 62"/>
          <p:cNvSpPr/>
          <p:nvPr/>
        </p:nvSpPr>
        <p:spPr>
          <a:xfrm>
            <a:off x="8101036" y="4537312"/>
            <a:ext cx="2108510" cy="1067099"/>
          </a:xfrm>
          <a:prstGeom prst="cloudCallout">
            <a:avLst>
              <a:gd name="adj1" fmla="val 52054"/>
              <a:gd name="adj2" fmla="val 49132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dirty="0">
                <a:ln w="0"/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小伙伴，一起来玩耍鸭</a:t>
            </a:r>
            <a:endParaRPr lang="zh-CN" altLang="en-US" dirty="0">
              <a:ln w="0"/>
              <a:solidFill>
                <a:schemeClr val="tx1"/>
              </a:solidFill>
            </a:endParaRPr>
          </a:p>
        </p:txBody>
      </p:sp>
      <p:sp>
        <p:nvSpPr>
          <p:cNvPr id="64" name="思想气泡: 云 63"/>
          <p:cNvSpPr/>
          <p:nvPr/>
        </p:nvSpPr>
        <p:spPr>
          <a:xfrm>
            <a:off x="6399686" y="5463386"/>
            <a:ext cx="1293937" cy="788689"/>
          </a:xfrm>
          <a:prstGeom prst="cloudCallout">
            <a:avLst>
              <a:gd name="adj1" fmla="val -55413"/>
              <a:gd name="adj2" fmla="val -5000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dirty="0">
                <a:ln w="0"/>
                <a:solidFill>
                  <a:schemeClr val="tx1"/>
                </a:solidFill>
              </a:rPr>
              <a:t>好的</a:t>
            </a:r>
            <a:endParaRPr lang="zh-CN" altLang="en-US" dirty="0">
              <a:ln w="0"/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292774" y="2237615"/>
            <a:ext cx="1957587" cy="2135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>
              <a:defRPr/>
            </a:pPr>
            <a:r>
              <a:rPr lang="en-US" sz="790" dirty="0">
                <a:solidFill>
                  <a:srgbClr val="FFFFFF">
                    <a:alpha val="50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cs typeface="Source Sans Pro" charset="0"/>
                <a:sym typeface="思源宋体" panose="02020400000000000000" pitchFamily="18" charset="-122"/>
              </a:rPr>
              <a:t>M A R K  0 3   P R E S E N T A T I O N</a:t>
            </a:r>
            <a:endParaRPr lang="en-US" sz="790" dirty="0">
              <a:solidFill>
                <a:srgbClr val="FFFFFF">
                  <a:alpha val="50000"/>
                </a:srgbClr>
              </a:solidFill>
              <a:latin typeface="思源宋体" panose="02020400000000000000" pitchFamily="18" charset="-122"/>
              <a:ea typeface="思源宋体" panose="02020400000000000000" pitchFamily="18" charset="-122"/>
              <a:cs typeface="Source Sans Pro" charset="0"/>
              <a:sym typeface="思源宋体" panose="02020400000000000000" pitchFamily="18" charset="-122"/>
            </a:endParaRPr>
          </a:p>
        </p:txBody>
      </p:sp>
      <p:pic>
        <p:nvPicPr>
          <p:cNvPr id="2" name="图片占位符 1"/>
          <p:cNvPicPr>
            <a:picLocks noGrp="1" noChangeAspect="1"/>
          </p:cNvPicPr>
          <p:nvPr>
            <p:ph type="pic" sz="quarter" idx="1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26" b="25526"/>
          <a:stretch>
            <a:fillRect/>
          </a:stretch>
        </p:blipFill>
        <p:spPr>
          <a:xfrm>
            <a:off x="553030" y="310969"/>
            <a:ext cx="11455001" cy="3167115"/>
          </a:xfrm>
        </p:spPr>
      </p:pic>
      <p:sp>
        <p:nvSpPr>
          <p:cNvPr id="7" name="Title 1"/>
          <p:cNvSpPr txBox="1"/>
          <p:nvPr/>
        </p:nvSpPr>
        <p:spPr>
          <a:xfrm>
            <a:off x="2626332" y="572599"/>
            <a:ext cx="6724184" cy="75381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Source Sans Pro Black" charset="0"/>
                <a:ea typeface="Source Sans Pro Black" charset="0"/>
                <a:cs typeface="Source Sans Pro Black" charset="0"/>
              </a:defRPr>
            </a:lvl1pPr>
          </a:lstStyle>
          <a:p>
            <a:pPr defTabSz="914400">
              <a:defRPr/>
            </a:pPr>
            <a:r>
              <a:rPr lang="zh-CN" altLang="en-US" sz="4500" dirty="0">
                <a:solidFill>
                  <a:srgbClr val="4472C4">
                    <a:lumMod val="75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sym typeface="思源宋体" panose="02020400000000000000" pitchFamily="18" charset="-122"/>
              </a:rPr>
              <a:t>友谊的开始</a:t>
            </a:r>
            <a:endParaRPr lang="en-US" sz="4500" dirty="0">
              <a:solidFill>
                <a:srgbClr val="4472C4">
                  <a:lumMod val="75000"/>
                </a:srgbClr>
              </a:solidFill>
              <a:latin typeface="思源宋体" panose="02020400000000000000" pitchFamily="18" charset="-122"/>
              <a:ea typeface="思源宋体" panose="02020400000000000000" pitchFamily="18" charset="-122"/>
              <a:sym typeface="思源宋体" panose="02020400000000000000" pitchFamily="18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61607" y="1308069"/>
            <a:ext cx="10419917" cy="1464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defTabSz="457200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Source Sans Pro" charset="0"/>
                <a:sym typeface="思源宋体" panose="02020400000000000000" pitchFamily="18" charset="-122"/>
              </a:rPr>
              <a:t>当时的高更已经是巴黎画坛小有名气的前卫画家，而梵高只是个刚出道的新人，能一下得到大佬的赏识，梵高非常激动，出于感激，他还把其中两幅</a:t>
            </a:r>
            <a:r>
              <a:rPr lang="en-US" altLang="zh-CN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Source Sans Pro" charset="0"/>
                <a:sym typeface="思源宋体" panose="02020400000000000000" pitchFamily="18" charset="-122"/>
              </a:rPr>
              <a:t>《</a:t>
            </a:r>
            <a:r>
              <a:rPr lang="zh-CN" altLang="en-US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Source Sans Pro" charset="0"/>
                <a:sym typeface="思源宋体" panose="02020400000000000000" pitchFamily="18" charset="-122"/>
              </a:rPr>
              <a:t>向日葵</a:t>
            </a:r>
            <a:r>
              <a:rPr lang="en-US" altLang="zh-CN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Source Sans Pro" charset="0"/>
                <a:sym typeface="思源宋体" panose="02020400000000000000" pitchFamily="18" charset="-122"/>
              </a:rPr>
              <a:t>》</a:t>
            </a:r>
            <a:r>
              <a:rPr lang="zh-CN" altLang="en-US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Source Sans Pro" charset="0"/>
                <a:sym typeface="思源宋体" panose="02020400000000000000" pitchFamily="18" charset="-122"/>
              </a:rPr>
              <a:t>送给高更</a:t>
            </a:r>
            <a:endParaRPr lang="zh-CN" altLang="en-US" sz="24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Source Sans Pro" charset="0"/>
              <a:sym typeface="思源宋体" panose="02020400000000000000" pitchFamily="18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730" r="99757">
                        <a14:foregroundMark x1="43309" y1="16400" x2="50122" y2="23000"/>
                        <a14:foregroundMark x1="47202" y1="19000" x2="54988" y2="32800"/>
                        <a14:foregroundMark x1="50852" y1="20200" x2="45499" y2="17200"/>
                        <a14:foregroundMark x1="47932" y1="17800" x2="43552" y2="16200"/>
                        <a14:foregroundMark x1="43552" y1="16200" x2="38443" y2="15600"/>
                        <a14:foregroundMark x1="23358" y1="31200" x2="28224" y2="43400"/>
                        <a14:foregroundMark x1="52555" y1="40800" x2="58881" y2="44600"/>
                        <a14:foregroundMark x1="50852" y1="37400" x2="53285" y2="40600"/>
                        <a14:foregroundMark x1="85645" y1="75000" x2="88321" y2="95000"/>
                        <a14:foregroundMark x1="86861" y1="76200" x2="86861" y2="80600"/>
                        <a14:foregroundMark x1="87105" y1="74800" x2="89051" y2="94200"/>
                        <a14:backgroundMark x1="44039" y1="4200" x2="97324" y2="37600"/>
                        <a14:backgroundMark x1="54988" y1="16400" x2="65207" y2="29600"/>
                        <a14:backgroundMark x1="57908" y1="20000" x2="64720" y2="38400"/>
                        <a14:backgroundMark x1="85401" y1="39200" x2="94647" y2="60000"/>
                        <a14:backgroundMark x1="62044" y1="41200" x2="79805" y2="51400"/>
                        <a14:backgroundMark x1="56691" y1="40600" x2="63017" y2="43600"/>
                        <a14:backgroundMark x1="90024" y1="60000" x2="99513" y2="81200"/>
                        <a14:backgroundMark x1="91971" y1="66600" x2="97080" y2="98000"/>
                        <a14:backgroundMark x1="88808" y1="64200" x2="90511" y2="82200"/>
                        <a14:backgroundMark x1="90024" y1="95200" x2="89781" y2="99800"/>
                      </a14:backgroundRemoval>
                    </a14:imgEffect>
                  </a14:imgLayer>
                </a14:imgProps>
              </a:ext>
            </a:extLst>
          </a:blip>
          <a:srcRect l="9944"/>
          <a:stretch>
            <a:fillRect/>
          </a:stretch>
        </p:blipFill>
        <p:spPr>
          <a:xfrm>
            <a:off x="-1685" y="2362337"/>
            <a:ext cx="3342477" cy="451525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90" b="100000" l="9976" r="100000">
                        <a14:foregroundMark x1="34550" y1="63543" x2="37835" y2="61277"/>
                      </a14:backgroundRemoval>
                    </a14:imgEffect>
                  </a14:imgLayer>
                </a14:imgProps>
              </a:ext>
            </a:extLst>
          </a:blip>
          <a:srcRect l="11350" t="11871" r="424"/>
          <a:stretch>
            <a:fillRect/>
          </a:stretch>
        </p:blipFill>
        <p:spPr>
          <a:xfrm>
            <a:off x="8769323" y="2819702"/>
            <a:ext cx="3422677" cy="4038672"/>
          </a:xfrm>
          <a:prstGeom prst="rect">
            <a:avLst/>
          </a:prstGeom>
        </p:spPr>
      </p:pic>
      <p:sp>
        <p:nvSpPr>
          <p:cNvPr id="5" name="思想气泡: 云 4"/>
          <p:cNvSpPr/>
          <p:nvPr/>
        </p:nvSpPr>
        <p:spPr>
          <a:xfrm>
            <a:off x="6753348" y="2644747"/>
            <a:ext cx="3146940" cy="1256665"/>
          </a:xfrm>
          <a:prstGeom prst="cloudCallout">
            <a:avLst>
              <a:gd name="adj1" fmla="val 36141"/>
              <a:gd name="adj2" fmla="val 6535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收了我的画，以后就是好朋友了哦</a:t>
            </a:r>
            <a:r>
              <a:rPr lang="en-US" altLang="zh-CN" dirty="0"/>
              <a:t>~</a:t>
            </a:r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535" y="4031542"/>
            <a:ext cx="3901981" cy="276648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3.33333E-6 L -0.23776 -0.00139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88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292774" y="2237615"/>
            <a:ext cx="1957587" cy="2135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>
              <a:defRPr/>
            </a:pPr>
            <a:r>
              <a:rPr lang="en-US" sz="790" dirty="0">
                <a:solidFill>
                  <a:srgbClr val="FFFFFF">
                    <a:alpha val="50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cs typeface="Source Sans Pro" charset="0"/>
                <a:sym typeface="思源宋体" panose="02020400000000000000" pitchFamily="18" charset="-122"/>
              </a:rPr>
              <a:t>M A R K  0 3   P R E S E N T A T I O N</a:t>
            </a:r>
            <a:endParaRPr lang="en-US" sz="790" dirty="0">
              <a:solidFill>
                <a:srgbClr val="FFFFFF">
                  <a:alpha val="50000"/>
                </a:srgbClr>
              </a:solidFill>
              <a:latin typeface="思源宋体" panose="02020400000000000000" pitchFamily="18" charset="-122"/>
              <a:ea typeface="思源宋体" panose="02020400000000000000" pitchFamily="18" charset="-122"/>
              <a:cs typeface="Source Sans Pro" charset="0"/>
              <a:sym typeface="思源宋体" panose="02020400000000000000" pitchFamily="18" charset="-122"/>
            </a:endParaRPr>
          </a:p>
        </p:txBody>
      </p:sp>
      <p:pic>
        <p:nvPicPr>
          <p:cNvPr id="2" name="图片占位符 1"/>
          <p:cNvPicPr>
            <a:picLocks noGrp="1" noChangeAspect="1"/>
          </p:cNvPicPr>
          <p:nvPr>
            <p:ph type="pic" sz="quarter" idx="1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26" b="25526"/>
          <a:stretch>
            <a:fillRect/>
          </a:stretch>
        </p:blipFill>
        <p:spPr>
          <a:xfrm>
            <a:off x="411302" y="195289"/>
            <a:ext cx="11369392" cy="3010195"/>
          </a:xfrm>
        </p:spPr>
      </p:pic>
      <p:sp>
        <p:nvSpPr>
          <p:cNvPr id="7" name="Title 1"/>
          <p:cNvSpPr txBox="1"/>
          <p:nvPr/>
        </p:nvSpPr>
        <p:spPr>
          <a:xfrm>
            <a:off x="2733906" y="406118"/>
            <a:ext cx="6724184" cy="75381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Source Sans Pro Black" charset="0"/>
                <a:ea typeface="Source Sans Pro Black" charset="0"/>
                <a:cs typeface="Source Sans Pro Black" charset="0"/>
              </a:defRPr>
            </a:lvl1pPr>
          </a:lstStyle>
          <a:p>
            <a:pPr defTabSz="914400">
              <a:defRPr/>
            </a:pPr>
            <a:r>
              <a:rPr lang="zh-CN" altLang="en-US" dirty="0">
                <a:solidFill>
                  <a:srgbClr val="4472C4">
                    <a:lumMod val="75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sym typeface="思源宋体" panose="02020400000000000000" pitchFamily="18" charset="-122"/>
              </a:rPr>
              <a:t>创作黄金期</a:t>
            </a:r>
            <a:endParaRPr lang="en-US" dirty="0">
              <a:solidFill>
                <a:srgbClr val="4472C4">
                  <a:lumMod val="75000"/>
                </a:srgbClr>
              </a:solidFill>
              <a:latin typeface="思源宋体" panose="02020400000000000000" pitchFamily="18" charset="-122"/>
              <a:ea typeface="思源宋体" panose="02020400000000000000" pitchFamily="18" charset="-122"/>
              <a:sym typeface="思源宋体" panose="02020400000000000000" pitchFamily="18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8234" y="1061315"/>
            <a:ext cx="112955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400" dirty="0">
                <a:ln w="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阿尔的阳光非常灿烂，给梵高带来了创作的激情。接下来的五个月里，他在黄房子里面每天都完成一张画，进入疯狂的创作状态。</a:t>
            </a:r>
            <a:endParaRPr lang="en-US" altLang="zh-CN" sz="2400" dirty="0">
              <a:ln w="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400" dirty="0">
                <a:ln w="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为了迎接高更的到来，梵高创作了一批他最爱的向日葵题材作品用来装饰房间</a:t>
            </a:r>
            <a:endParaRPr lang="zh-CN" altLang="en-US" sz="2400" dirty="0">
              <a:ln w="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0801" y="2650588"/>
            <a:ext cx="5930397" cy="4012123"/>
          </a:xfrm>
          <a:prstGeom prst="rect">
            <a:avLst/>
          </a:prstGeom>
          <a:noFill/>
          <a:ln w="9525">
            <a:noFill/>
          </a:ln>
          <a:effectLst>
            <a:softEdge rad="31750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302" y="2451200"/>
            <a:ext cx="2001843" cy="255415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8257" y="4198695"/>
            <a:ext cx="1974504" cy="252539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46584" y="2389817"/>
            <a:ext cx="2011574" cy="252539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69241" y="4198694"/>
            <a:ext cx="1974789" cy="252539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爆炸形: 8 pt  4"/>
          <p:cNvSpPr/>
          <p:nvPr/>
        </p:nvSpPr>
        <p:spPr>
          <a:xfrm>
            <a:off x="387686" y="2579875"/>
            <a:ext cx="2001843" cy="1703294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私人收藏</a:t>
            </a:r>
            <a:endParaRPr lang="zh-CN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爆炸形: 8 pt  14"/>
          <p:cNvSpPr/>
          <p:nvPr/>
        </p:nvSpPr>
        <p:spPr>
          <a:xfrm>
            <a:off x="1634587" y="4646230"/>
            <a:ext cx="2001843" cy="1703294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毁于战火</a:t>
            </a:r>
            <a:endParaRPr lang="zh-CN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 animBg="1"/>
      <p:bldP spid="1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占位符 1"/>
          <p:cNvPicPr>
            <a:picLocks noGrp="1" noChangeAspect="1"/>
          </p:cNvPicPr>
          <p:nvPr>
            <p:ph type="pic" sz="quarter" idx="14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63" b="26763"/>
          <a:stretch>
            <a:fillRect/>
          </a:stretch>
        </p:blipFill>
        <p:spPr/>
      </p:pic>
      <p:sp>
        <p:nvSpPr>
          <p:cNvPr id="6" name="Rectangle 5"/>
          <p:cNvSpPr/>
          <p:nvPr/>
        </p:nvSpPr>
        <p:spPr bwMode="auto">
          <a:xfrm>
            <a:off x="0" y="768029"/>
            <a:ext cx="4459106" cy="1102866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anchor="ctr" anchorCtr="0">
            <a:spAutoFit/>
          </a:bodyPr>
          <a:lstStyle/>
          <a:p>
            <a:pPr algn="ctr" defTabSz="2286000">
              <a:lnSpc>
                <a:spcPts val="4250"/>
              </a:lnSpc>
              <a:defRPr/>
            </a:pPr>
            <a:r>
              <a:rPr lang="en-US" altLang="zh-CN" sz="3600" b="1" spc="25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Montserrat Semi" charset="0"/>
                <a:sym typeface="思源宋体" panose="02020400000000000000" pitchFamily="18" charset="-122"/>
              </a:rPr>
              <a:t>《</a:t>
            </a:r>
            <a:r>
              <a:rPr lang="zh-CN" altLang="en-US" sz="3600" b="1" spc="25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Montserrat Semi" charset="0"/>
                <a:sym typeface="思源宋体" panose="02020400000000000000" pitchFamily="18" charset="-122"/>
              </a:rPr>
              <a:t>黄底上的向日葵</a:t>
            </a:r>
            <a:r>
              <a:rPr lang="en-US" altLang="zh-CN" sz="3600" b="1" spc="25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Montserrat Semi" charset="0"/>
                <a:sym typeface="思源宋体" panose="02020400000000000000" pitchFamily="18" charset="-122"/>
              </a:rPr>
              <a:t>》</a:t>
            </a:r>
            <a:endParaRPr lang="en-US" altLang="zh-CN" sz="3600" b="1" spc="25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Montserrat Semi" charset="0"/>
              <a:sym typeface="思源宋体" panose="02020400000000000000" pitchFamily="18" charset="-122"/>
            </a:endParaRPr>
          </a:p>
          <a:p>
            <a:pPr algn="ctr" defTabSz="2286000">
              <a:lnSpc>
                <a:spcPts val="4250"/>
              </a:lnSpc>
              <a:defRPr/>
            </a:pPr>
            <a:r>
              <a:rPr lang="zh-CN" altLang="en-US" sz="3600" b="1" spc="25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Montserrat Semi" charset="0"/>
                <a:sym typeface="思源宋体" panose="02020400000000000000" pitchFamily="18" charset="-122"/>
              </a:rPr>
              <a:t>艺术成就</a:t>
            </a:r>
            <a:endParaRPr lang="en-US" sz="3600" b="1" spc="25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Montserrat Semi" charset="0"/>
              <a:sym typeface="思源宋体" panose="02020400000000000000" pitchFamily="18" charset="-122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1030466" y="584287"/>
            <a:ext cx="1217324" cy="113531"/>
            <a:chOff x="1948342" y="5767817"/>
            <a:chExt cx="2434648" cy="227062"/>
          </a:xfrm>
          <a:solidFill>
            <a:schemeClr val="bg1"/>
          </a:solidFill>
        </p:grpSpPr>
        <p:grpSp>
          <p:nvGrpSpPr>
            <p:cNvPr id="8" name="Group 7"/>
            <p:cNvGrpSpPr/>
            <p:nvPr/>
          </p:nvGrpSpPr>
          <p:grpSpPr>
            <a:xfrm>
              <a:off x="1948342" y="5922203"/>
              <a:ext cx="2434648" cy="72676"/>
              <a:chOff x="1878897" y="12847070"/>
              <a:chExt cx="2434648" cy="72676"/>
            </a:xfrm>
            <a:grpFill/>
          </p:grpSpPr>
          <p:sp>
            <p:nvSpPr>
              <p:cNvPr id="23" name="Oval 22"/>
              <p:cNvSpPr>
                <a:spLocks noChangeAspect="1"/>
              </p:cNvSpPr>
              <p:nvPr/>
            </p:nvSpPr>
            <p:spPr>
              <a:xfrm rot="18861538">
                <a:off x="1878897" y="12851892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24" name="Oval 23"/>
              <p:cNvSpPr>
                <a:spLocks noChangeAspect="1"/>
              </p:cNvSpPr>
              <p:nvPr/>
            </p:nvSpPr>
            <p:spPr>
              <a:xfrm rot="18861538">
                <a:off x="2094410" y="1284948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25" name="Oval 24"/>
              <p:cNvSpPr>
                <a:spLocks noChangeAspect="1"/>
              </p:cNvSpPr>
              <p:nvPr/>
            </p:nvSpPr>
            <p:spPr>
              <a:xfrm rot="18861538">
                <a:off x="2309923" y="12847070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26" name="Oval 25"/>
              <p:cNvSpPr>
                <a:spLocks noChangeAspect="1"/>
              </p:cNvSpPr>
              <p:nvPr/>
            </p:nvSpPr>
            <p:spPr>
              <a:xfrm rot="18861538">
                <a:off x="2525435" y="12852609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27" name="Oval 26"/>
              <p:cNvSpPr>
                <a:spLocks noChangeAspect="1"/>
              </p:cNvSpPr>
              <p:nvPr/>
            </p:nvSpPr>
            <p:spPr>
              <a:xfrm rot="18861538">
                <a:off x="2740948" y="12850198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28" name="Oval 27"/>
              <p:cNvSpPr>
                <a:spLocks noChangeAspect="1"/>
              </p:cNvSpPr>
              <p:nvPr/>
            </p:nvSpPr>
            <p:spPr>
              <a:xfrm rot="18861538">
                <a:off x="2956461" y="12855738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29" name="Oval 28"/>
              <p:cNvSpPr>
                <a:spLocks noChangeAspect="1"/>
              </p:cNvSpPr>
              <p:nvPr/>
            </p:nvSpPr>
            <p:spPr>
              <a:xfrm rot="18861538">
                <a:off x="3171973" y="12853326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30" name="Oval 29"/>
              <p:cNvSpPr>
                <a:spLocks noChangeAspect="1"/>
              </p:cNvSpPr>
              <p:nvPr/>
            </p:nvSpPr>
            <p:spPr>
              <a:xfrm rot="18861538">
                <a:off x="3387486" y="12850915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31" name="Oval 30"/>
              <p:cNvSpPr>
                <a:spLocks noChangeAspect="1"/>
              </p:cNvSpPr>
              <p:nvPr/>
            </p:nvSpPr>
            <p:spPr>
              <a:xfrm rot="18861538">
                <a:off x="3602999" y="12848504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32" name="Oval 31"/>
              <p:cNvSpPr>
                <a:spLocks noChangeAspect="1"/>
              </p:cNvSpPr>
              <p:nvPr/>
            </p:nvSpPr>
            <p:spPr>
              <a:xfrm rot="18861538">
                <a:off x="3818511" y="12854043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33" name="Oval 32"/>
              <p:cNvSpPr>
                <a:spLocks noChangeAspect="1"/>
              </p:cNvSpPr>
              <p:nvPr/>
            </p:nvSpPr>
            <p:spPr>
              <a:xfrm rot="18861538">
                <a:off x="4034024" y="12851632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34" name="Oval 33"/>
              <p:cNvSpPr>
                <a:spLocks noChangeAspect="1"/>
              </p:cNvSpPr>
              <p:nvPr/>
            </p:nvSpPr>
            <p:spPr>
              <a:xfrm rot="18861538">
                <a:off x="4249537" y="1284922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1948342" y="5767817"/>
              <a:ext cx="2434648" cy="72676"/>
              <a:chOff x="1878897" y="12847070"/>
              <a:chExt cx="2434648" cy="72676"/>
            </a:xfrm>
            <a:grpFill/>
          </p:grpSpPr>
          <p:sp>
            <p:nvSpPr>
              <p:cNvPr id="10" name="Oval 9"/>
              <p:cNvSpPr>
                <a:spLocks noChangeAspect="1"/>
              </p:cNvSpPr>
              <p:nvPr/>
            </p:nvSpPr>
            <p:spPr>
              <a:xfrm rot="18861538">
                <a:off x="1878897" y="12851892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11" name="Oval 10"/>
              <p:cNvSpPr>
                <a:spLocks noChangeAspect="1"/>
              </p:cNvSpPr>
              <p:nvPr/>
            </p:nvSpPr>
            <p:spPr>
              <a:xfrm rot="18861538">
                <a:off x="2094410" y="1284948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12" name="Oval 11"/>
              <p:cNvSpPr>
                <a:spLocks noChangeAspect="1"/>
              </p:cNvSpPr>
              <p:nvPr/>
            </p:nvSpPr>
            <p:spPr>
              <a:xfrm rot="18861538">
                <a:off x="2309923" y="12847070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14" name="Oval 13"/>
              <p:cNvSpPr>
                <a:spLocks noChangeAspect="1"/>
              </p:cNvSpPr>
              <p:nvPr/>
            </p:nvSpPr>
            <p:spPr>
              <a:xfrm rot="18861538">
                <a:off x="2525435" y="12852609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15" name="Oval 14"/>
              <p:cNvSpPr>
                <a:spLocks noChangeAspect="1"/>
              </p:cNvSpPr>
              <p:nvPr/>
            </p:nvSpPr>
            <p:spPr>
              <a:xfrm rot="18861538">
                <a:off x="2740948" y="12850198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16" name="Oval 15"/>
              <p:cNvSpPr>
                <a:spLocks noChangeAspect="1"/>
              </p:cNvSpPr>
              <p:nvPr/>
            </p:nvSpPr>
            <p:spPr>
              <a:xfrm rot="18861538">
                <a:off x="2956461" y="12855738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17" name="Oval 16"/>
              <p:cNvSpPr>
                <a:spLocks noChangeAspect="1"/>
              </p:cNvSpPr>
              <p:nvPr/>
            </p:nvSpPr>
            <p:spPr>
              <a:xfrm rot="18861538">
                <a:off x="3171973" y="12853326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18" name="Oval 17"/>
              <p:cNvSpPr>
                <a:spLocks noChangeAspect="1"/>
              </p:cNvSpPr>
              <p:nvPr/>
            </p:nvSpPr>
            <p:spPr>
              <a:xfrm rot="18861538">
                <a:off x="3387486" y="12850915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19" name="Oval 18"/>
              <p:cNvSpPr>
                <a:spLocks noChangeAspect="1"/>
              </p:cNvSpPr>
              <p:nvPr/>
            </p:nvSpPr>
            <p:spPr>
              <a:xfrm rot="18861538">
                <a:off x="3602999" y="12848504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20" name="Oval 19"/>
              <p:cNvSpPr>
                <a:spLocks noChangeAspect="1"/>
              </p:cNvSpPr>
              <p:nvPr/>
            </p:nvSpPr>
            <p:spPr>
              <a:xfrm rot="18861538">
                <a:off x="3818511" y="12854043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21" name="Oval 20"/>
              <p:cNvSpPr>
                <a:spLocks noChangeAspect="1"/>
              </p:cNvSpPr>
              <p:nvPr/>
            </p:nvSpPr>
            <p:spPr>
              <a:xfrm rot="18861538">
                <a:off x="4034024" y="12851632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22" name="Oval 21"/>
              <p:cNvSpPr>
                <a:spLocks noChangeAspect="1"/>
              </p:cNvSpPr>
              <p:nvPr/>
            </p:nvSpPr>
            <p:spPr>
              <a:xfrm rot="18861538">
                <a:off x="4249537" y="1284922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</p:grpSp>
      </p:grpSp>
      <p:pic>
        <p:nvPicPr>
          <p:cNvPr id="36" name="图片 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4651" y="1631576"/>
            <a:ext cx="3974676" cy="5082895"/>
          </a:xfrm>
          <a:prstGeom prst="rect">
            <a:avLst/>
          </a:prstGeom>
        </p:spPr>
      </p:pic>
      <p:sp>
        <p:nvSpPr>
          <p:cNvPr id="37" name="Rectangle 5"/>
          <p:cNvSpPr/>
          <p:nvPr/>
        </p:nvSpPr>
        <p:spPr bwMode="auto">
          <a:xfrm>
            <a:off x="4952630" y="802333"/>
            <a:ext cx="6992471" cy="48282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ctr" anchorCtr="0">
            <a:spAutoFit/>
          </a:bodyPr>
          <a:lstStyle/>
          <a:p>
            <a:pPr defTabSz="2286000">
              <a:lnSpc>
                <a:spcPts val="4250"/>
              </a:lnSpc>
              <a:defRPr/>
            </a:pPr>
            <a:r>
              <a:rPr lang="zh-CN" altLang="en-US" sz="3200" b="1" spc="25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Montserrat Semi" charset="0"/>
                <a:sym typeface="思源宋体" panose="02020400000000000000" pitchFamily="18" charset="-122"/>
              </a:rPr>
              <a:t>为什么这幅画特别有名？</a:t>
            </a:r>
            <a:endParaRPr lang="en-US" sz="3200" b="1" spc="25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Montserrat Semi" charset="0"/>
              <a:sym typeface="思源宋体" panose="02020400000000000000" pitchFamily="18" charset="-122"/>
            </a:endParaRPr>
          </a:p>
        </p:txBody>
      </p:sp>
      <p:sp>
        <p:nvSpPr>
          <p:cNvPr id="38" name="Rectangle 5"/>
          <p:cNvSpPr/>
          <p:nvPr/>
        </p:nvSpPr>
        <p:spPr bwMode="auto">
          <a:xfrm>
            <a:off x="319626" y="3946100"/>
            <a:ext cx="7425400" cy="202267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ctr" anchorCtr="0">
            <a:spAutoFit/>
          </a:bodyPr>
          <a:lstStyle/>
          <a:p>
            <a:pPr defTabSz="2286000">
              <a:lnSpc>
                <a:spcPct val="150000"/>
              </a:lnSpc>
              <a:defRPr/>
            </a:pPr>
            <a:r>
              <a:rPr lang="zh-CN" altLang="en-US" sz="2800" b="1" spc="25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Montserrat Semi" charset="0"/>
                <a:sym typeface="思源宋体" panose="02020400000000000000" pitchFamily="18" charset="-122"/>
              </a:rPr>
              <a:t>梵高有一项绝活，叫</a:t>
            </a:r>
            <a:r>
              <a:rPr lang="zh-CN" altLang="en-US" sz="3600" b="1" spc="25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Montserrat Semi" charset="0"/>
                <a:sym typeface="思源宋体" panose="02020400000000000000" pitchFamily="18" charset="-122"/>
              </a:rPr>
              <a:t>“对比色定律”</a:t>
            </a:r>
            <a:endParaRPr lang="en-US" altLang="zh-CN" sz="3600" b="1" spc="25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Montserrat Semi" charset="0"/>
              <a:sym typeface="思源宋体" panose="02020400000000000000" pitchFamily="18" charset="-122"/>
            </a:endParaRPr>
          </a:p>
          <a:p>
            <a:pPr defTabSz="2286000">
              <a:lnSpc>
                <a:spcPct val="150000"/>
              </a:lnSpc>
              <a:defRPr/>
            </a:pPr>
            <a:r>
              <a:rPr lang="zh-CN" altLang="en-US" sz="2800" b="1" spc="25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Montserrat Semi" charset="0"/>
                <a:sym typeface="思源宋体" panose="02020400000000000000" pitchFamily="18" charset="-122"/>
              </a:rPr>
              <a:t>也就是两种颜色在色环上越远，那么把他们放在一起的时候就会看起来越鲜艳，越醒目</a:t>
            </a:r>
            <a:endParaRPr lang="en-US" sz="3600" b="1" spc="25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Montserrat Semi" charset="0"/>
              <a:sym typeface="思源宋体" panose="020204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292774" y="2237615"/>
            <a:ext cx="1957587" cy="2135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>
              <a:defRPr/>
            </a:pPr>
            <a:r>
              <a:rPr lang="en-US" sz="790" dirty="0">
                <a:solidFill>
                  <a:srgbClr val="FFFFFF">
                    <a:alpha val="50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cs typeface="Source Sans Pro" charset="0"/>
                <a:sym typeface="思源宋体" panose="02020400000000000000" pitchFamily="18" charset="-122"/>
              </a:rPr>
              <a:t>M A R K  0 3   P R E S E N T A T I O N</a:t>
            </a:r>
            <a:endParaRPr lang="en-US" sz="790" dirty="0">
              <a:solidFill>
                <a:srgbClr val="FFFFFF">
                  <a:alpha val="50000"/>
                </a:srgbClr>
              </a:solidFill>
              <a:latin typeface="思源宋体" panose="02020400000000000000" pitchFamily="18" charset="-122"/>
              <a:ea typeface="思源宋体" panose="02020400000000000000" pitchFamily="18" charset="-122"/>
              <a:cs typeface="Source Sans Pro" charset="0"/>
              <a:sym typeface="思源宋体" panose="02020400000000000000" pitchFamily="18" charset="-122"/>
            </a:endParaRPr>
          </a:p>
        </p:txBody>
      </p:sp>
      <p:pic>
        <p:nvPicPr>
          <p:cNvPr id="2" name="图片占位符 1"/>
          <p:cNvPicPr>
            <a:picLocks noGrp="1" noChangeAspect="1"/>
          </p:cNvPicPr>
          <p:nvPr>
            <p:ph type="pic" sz="quarter" idx="1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26" b="25526"/>
          <a:stretch>
            <a:fillRect/>
          </a:stretch>
        </p:blipFill>
        <p:spPr>
          <a:xfrm>
            <a:off x="553030" y="310969"/>
            <a:ext cx="11455001" cy="3167115"/>
          </a:xfrm>
        </p:spPr>
      </p:pic>
      <p:sp>
        <p:nvSpPr>
          <p:cNvPr id="7" name="Title 1"/>
          <p:cNvSpPr txBox="1"/>
          <p:nvPr/>
        </p:nvSpPr>
        <p:spPr>
          <a:xfrm>
            <a:off x="2626332" y="572599"/>
            <a:ext cx="6724184" cy="75381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Source Sans Pro Black" charset="0"/>
                <a:ea typeface="Source Sans Pro Black" charset="0"/>
                <a:cs typeface="Source Sans Pro Black" charset="0"/>
              </a:defRPr>
            </a:lvl1pPr>
          </a:lstStyle>
          <a:p>
            <a:pPr defTabSz="914400">
              <a:defRPr/>
            </a:pPr>
            <a:r>
              <a:rPr lang="zh-CN" altLang="en-US" dirty="0">
                <a:solidFill>
                  <a:srgbClr val="4472C4">
                    <a:lumMod val="75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sym typeface="思源宋体" panose="02020400000000000000" pitchFamily="18" charset="-122"/>
              </a:rPr>
              <a:t>艺术的科学</a:t>
            </a:r>
            <a:endParaRPr lang="en-US" dirty="0">
              <a:solidFill>
                <a:srgbClr val="4472C4">
                  <a:lumMod val="75000"/>
                </a:srgbClr>
              </a:solidFill>
              <a:latin typeface="思源宋体" panose="02020400000000000000" pitchFamily="18" charset="-122"/>
              <a:ea typeface="思源宋体" panose="02020400000000000000" pitchFamily="18" charset="-122"/>
              <a:sym typeface="思源宋体" panose="02020400000000000000" pitchFamily="18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299" b="92986" l="5847" r="9637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136" t="9557" r="10492" b="9739"/>
          <a:stretch>
            <a:fillRect/>
          </a:stretch>
        </p:blipFill>
        <p:spPr>
          <a:xfrm>
            <a:off x="156612" y="1827212"/>
            <a:ext cx="4336828" cy="430962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681" b="93617" l="2292" r="99375">
                        <a14:foregroundMark x1="44583" y1="30638" x2="56875" y2="37447"/>
                        <a14:foregroundMark x1="11042" y1="31064" x2="23333" y2="32766"/>
                        <a14:foregroundMark x1="57083" y1="23830" x2="61250" y2="268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9310" b="43684"/>
          <a:stretch>
            <a:fillRect/>
          </a:stretch>
        </p:blipFill>
        <p:spPr>
          <a:xfrm>
            <a:off x="6044219" y="1588041"/>
            <a:ext cx="4572000" cy="105216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087" b="96232" l="1992" r="99004">
                        <a14:foregroundMark x1="50797" y1="20000" x2="52590" y2="57971"/>
                        <a14:foregroundMark x1="60956" y1="14783" x2="59163" y2="66667"/>
                        <a14:foregroundMark x1="38645" y1="65217" x2="58167" y2="65507"/>
                        <a14:foregroundMark x1="45817" y1="74783" x2="45618" y2="87246"/>
                        <a14:foregroundMark x1="88247" y1="75652" x2="88247" y2="87826"/>
                        <a14:foregroundMark x1="31673" y1="16232" x2="10956" y2="59710"/>
                        <a14:foregroundMark x1="7371" y1="17101" x2="26295" y2="56522"/>
                        <a14:foregroundMark x1="33068" y1="14493" x2="7769" y2="15942"/>
                        <a14:foregroundMark x1="5777" y1="15362" x2="6574" y2="63188"/>
                        <a14:foregroundMark x1="34462" y1="14203" x2="32271" y2="58551"/>
                        <a14:foregroundMark x1="21315" y1="58261" x2="21315" y2="68116"/>
                        <a14:foregroundMark x1="50398" y1="14783" x2="42829" y2="36232"/>
                        <a14:foregroundMark x1="26693" y1="74493" x2="25299" y2="85797"/>
                        <a14:foregroundMark x1="6574" y1="73623" x2="33665" y2="75652"/>
                        <a14:foregroundMark x1="32271" y1="83188" x2="10558" y2="878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9936" r="62576" b="6160"/>
          <a:stretch>
            <a:fillRect/>
          </a:stretch>
        </p:blipFill>
        <p:spPr>
          <a:xfrm>
            <a:off x="4686272" y="3379833"/>
            <a:ext cx="2148660" cy="3310773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576473" y="3624942"/>
            <a:ext cx="14971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色轮</a:t>
            </a:r>
            <a:endParaRPr lang="zh-CN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087" b="96232" l="1992" r="99004">
                        <a14:foregroundMark x1="50797" y1="20000" x2="52590" y2="57971"/>
                        <a14:foregroundMark x1="60956" y1="14783" x2="59163" y2="66667"/>
                        <a14:foregroundMark x1="38645" y1="65217" x2="58167" y2="65507"/>
                        <a14:foregroundMark x1="45817" y1="74783" x2="45618" y2="87246"/>
                        <a14:foregroundMark x1="88247" y1="75652" x2="88247" y2="87826"/>
                        <a14:foregroundMark x1="31673" y1="16232" x2="10956" y2="59710"/>
                        <a14:foregroundMark x1="7371" y1="17101" x2="26295" y2="56522"/>
                        <a14:foregroundMark x1="33068" y1="14493" x2="7769" y2="15942"/>
                        <a14:foregroundMark x1="5777" y1="15362" x2="6574" y2="63188"/>
                        <a14:foregroundMark x1="34462" y1="14203" x2="32271" y2="58551"/>
                        <a14:foregroundMark x1="21315" y1="58261" x2="21315" y2="68116"/>
                        <a14:foregroundMark x1="50398" y1="14783" x2="42829" y2="36232"/>
                        <a14:foregroundMark x1="26693" y1="74493" x2="25299" y2="85797"/>
                        <a14:foregroundMark x1="6574" y1="73623" x2="33665" y2="75652"/>
                        <a14:foregroundMark x1="32271" y1="83188" x2="10558" y2="878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5490" t="9936" r="2495" b="6160"/>
          <a:stretch>
            <a:fillRect/>
          </a:stretch>
        </p:blipFill>
        <p:spPr>
          <a:xfrm>
            <a:off x="9800899" y="3379831"/>
            <a:ext cx="1838071" cy="331077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087" b="96232" l="1992" r="99004">
                        <a14:foregroundMark x1="50797" y1="20000" x2="52590" y2="57971"/>
                        <a14:foregroundMark x1="60956" y1="14783" x2="59163" y2="66667"/>
                        <a14:foregroundMark x1="38645" y1="65217" x2="58167" y2="65507"/>
                        <a14:foregroundMark x1="45817" y1="74783" x2="45618" y2="87246"/>
                        <a14:foregroundMark x1="88247" y1="75652" x2="88247" y2="87826"/>
                        <a14:foregroundMark x1="31673" y1="16232" x2="10956" y2="59710"/>
                        <a14:foregroundMark x1="7371" y1="17101" x2="26295" y2="56522"/>
                        <a14:foregroundMark x1="33068" y1="14493" x2="7769" y2="15942"/>
                        <a14:foregroundMark x1="5777" y1="15362" x2="6574" y2="63188"/>
                        <a14:foregroundMark x1="34462" y1="14203" x2="32271" y2="58551"/>
                        <a14:foregroundMark x1="21315" y1="58261" x2="21315" y2="68116"/>
                        <a14:foregroundMark x1="50398" y1="14783" x2="42829" y2="36232"/>
                        <a14:foregroundMark x1="26693" y1="74493" x2="25299" y2="85797"/>
                        <a14:foregroundMark x1="6574" y1="73623" x2="33665" y2="75652"/>
                        <a14:foregroundMark x1="32271" y1="83188" x2="10558" y2="878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807" t="9936" r="33888" b="6160"/>
          <a:stretch>
            <a:fillRect/>
          </a:stretch>
        </p:blipFill>
        <p:spPr>
          <a:xfrm>
            <a:off x="7537739" y="3379832"/>
            <a:ext cx="1682497" cy="3310773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4598894" y="1790389"/>
            <a:ext cx="14971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撞色</a:t>
            </a:r>
            <a:endParaRPr lang="zh-CN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027764" y="2746831"/>
            <a:ext cx="26839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4644D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蓝</a:t>
            </a:r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配</a:t>
            </a:r>
            <a:r>
              <a:rPr lang="zh-CN" altLang="en-US" sz="4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黄</a:t>
            </a:r>
            <a:endParaRPr lang="zh-CN" altLang="en-US" sz="4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"/>
          <p:cNvPicPr>
            <a:picLocks noGrp="1" noChangeAspect="1"/>
          </p:cNvPicPr>
          <p:nvPr>
            <p:ph type="pic" sz="quarter" idx="1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26" b="25526"/>
          <a:stretch>
            <a:fillRect/>
          </a:stretch>
        </p:blipFill>
        <p:spPr>
          <a:xfrm>
            <a:off x="553030" y="310969"/>
            <a:ext cx="11455001" cy="3167115"/>
          </a:xfrm>
        </p:spPr>
      </p:pic>
      <p:sp>
        <p:nvSpPr>
          <p:cNvPr id="19" name="Rectangle 5"/>
          <p:cNvSpPr/>
          <p:nvPr/>
        </p:nvSpPr>
        <p:spPr bwMode="auto">
          <a:xfrm>
            <a:off x="2396176" y="1754791"/>
            <a:ext cx="7399648" cy="48282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ctr" anchorCtr="0">
            <a:spAutoFit/>
          </a:bodyPr>
          <a:lstStyle/>
          <a:p>
            <a:pPr algn="ctr" defTabSz="2286000">
              <a:lnSpc>
                <a:spcPts val="4250"/>
              </a:lnSpc>
              <a:defRPr/>
            </a:pPr>
            <a:r>
              <a:rPr lang="zh-CN" altLang="en-US" sz="3200" b="1" spc="25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Montserrat Semi" charset="0"/>
                <a:sym typeface="思源宋体" panose="02020400000000000000" pitchFamily="18" charset="-122"/>
              </a:rPr>
              <a:t>背景都是深色，可以更好地突出物品</a:t>
            </a:r>
            <a:endParaRPr lang="en-US" sz="3200" b="1" spc="25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Montserrat Semi" charset="0"/>
              <a:sym typeface="思源宋体" panose="02020400000000000000" pitchFamily="18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4191"/>
          <a:stretch>
            <a:fillRect/>
          </a:stretch>
        </p:blipFill>
        <p:spPr>
          <a:xfrm>
            <a:off x="259189" y="2824387"/>
            <a:ext cx="5003933" cy="359199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1890" y="2824387"/>
            <a:ext cx="3591997" cy="359199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47324" y="2824387"/>
            <a:ext cx="2909518" cy="359199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92774" y="2237615"/>
            <a:ext cx="1957587" cy="2135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>
              <a:defRPr/>
            </a:pPr>
            <a:r>
              <a:rPr lang="en-US" sz="790" dirty="0">
                <a:solidFill>
                  <a:srgbClr val="FFFFFF">
                    <a:alpha val="50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cs typeface="Source Sans Pro" charset="0"/>
                <a:sym typeface="思源宋体" panose="02020400000000000000" pitchFamily="18" charset="-122"/>
              </a:rPr>
              <a:t>M A R K  0 3   P R E S E N T A T I O N</a:t>
            </a:r>
            <a:endParaRPr lang="en-US" sz="790" dirty="0">
              <a:solidFill>
                <a:srgbClr val="FFFFFF">
                  <a:alpha val="50000"/>
                </a:srgbClr>
              </a:solidFill>
              <a:latin typeface="思源宋体" panose="02020400000000000000" pitchFamily="18" charset="-122"/>
              <a:ea typeface="思源宋体" panose="02020400000000000000" pitchFamily="18" charset="-122"/>
              <a:cs typeface="Source Sans Pro" charset="0"/>
              <a:sym typeface="思源宋体" panose="02020400000000000000" pitchFamily="18" charset="-122"/>
            </a:endParaRPr>
          </a:p>
        </p:txBody>
      </p:sp>
      <p:sp>
        <p:nvSpPr>
          <p:cNvPr id="7" name="Title 1"/>
          <p:cNvSpPr txBox="1"/>
          <p:nvPr/>
        </p:nvSpPr>
        <p:spPr>
          <a:xfrm>
            <a:off x="2626332" y="572599"/>
            <a:ext cx="6724184" cy="75381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Source Sans Pro Black" charset="0"/>
                <a:ea typeface="Source Sans Pro Black" charset="0"/>
                <a:cs typeface="Source Sans Pro Black" charset="0"/>
              </a:defRPr>
            </a:lvl1pPr>
          </a:lstStyle>
          <a:p>
            <a:pPr defTabSz="914400">
              <a:defRPr/>
            </a:pPr>
            <a:r>
              <a:rPr lang="zh-CN" altLang="en-US" dirty="0">
                <a:solidFill>
                  <a:srgbClr val="4472C4">
                    <a:lumMod val="75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sym typeface="思源宋体" panose="02020400000000000000" pitchFamily="18" charset="-122"/>
              </a:rPr>
              <a:t>艺术的科学</a:t>
            </a:r>
            <a:endParaRPr lang="en-US" dirty="0">
              <a:solidFill>
                <a:srgbClr val="4472C4">
                  <a:lumMod val="75000"/>
                </a:srgbClr>
              </a:solidFill>
              <a:latin typeface="思源宋体" panose="02020400000000000000" pitchFamily="18" charset="-122"/>
              <a:ea typeface="思源宋体" panose="02020400000000000000" pitchFamily="18" charset="-122"/>
              <a:sym typeface="思源宋体" panose="02020400000000000000" pitchFamily="18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01086" y="1588041"/>
            <a:ext cx="3974676" cy="5082895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4646425" y="5746007"/>
            <a:ext cx="26839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黄</a:t>
            </a:r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配</a:t>
            </a:r>
            <a:r>
              <a:rPr lang="zh-CN" altLang="en-US" sz="4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黄</a:t>
            </a:r>
            <a:endParaRPr lang="zh-CN" altLang="en-US" sz="48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流程图: 过程 5"/>
          <p:cNvSpPr/>
          <p:nvPr/>
        </p:nvSpPr>
        <p:spPr>
          <a:xfrm>
            <a:off x="5280199" y="3836135"/>
            <a:ext cx="1631601" cy="1338806"/>
          </a:xfrm>
          <a:prstGeom prst="flowChartProcess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/>
          <a:srcRect l="2200"/>
          <a:stretch>
            <a:fillRect/>
          </a:stretch>
        </p:blipFill>
        <p:spPr>
          <a:xfrm>
            <a:off x="1656956" y="1894526"/>
            <a:ext cx="2580066" cy="257142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12" name="直接箭头连接符 11"/>
          <p:cNvCxnSpPr>
            <a:stCxn id="6" idx="1"/>
          </p:cNvCxnSpPr>
          <p:nvPr/>
        </p:nvCxnSpPr>
        <p:spPr>
          <a:xfrm flipH="1" flipV="1">
            <a:off x="4335790" y="3681437"/>
            <a:ext cx="944409" cy="824101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流程图: 过程 21"/>
          <p:cNvSpPr/>
          <p:nvPr/>
        </p:nvSpPr>
        <p:spPr>
          <a:xfrm>
            <a:off x="5977651" y="2471429"/>
            <a:ext cx="1272710" cy="1084593"/>
          </a:xfrm>
          <a:prstGeom prst="flowChartProcess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75437" y="3932482"/>
            <a:ext cx="2317670" cy="235291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24" name="直接箭头连接符 23"/>
          <p:cNvCxnSpPr/>
          <p:nvPr/>
        </p:nvCxnSpPr>
        <p:spPr>
          <a:xfrm>
            <a:off x="7275869" y="3267308"/>
            <a:ext cx="1223481" cy="979652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1719216" y="4685184"/>
            <a:ext cx="23152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厚涂法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635736" y="3324811"/>
            <a:ext cx="23152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湿画法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流程图: 过程 28"/>
          <p:cNvSpPr/>
          <p:nvPr/>
        </p:nvSpPr>
        <p:spPr>
          <a:xfrm>
            <a:off x="6964127" y="1627176"/>
            <a:ext cx="961252" cy="777957"/>
          </a:xfrm>
          <a:prstGeom prst="flowChartProcess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箭头连接符 29"/>
          <p:cNvCxnSpPr/>
          <p:nvPr/>
        </p:nvCxnSpPr>
        <p:spPr>
          <a:xfrm>
            <a:off x="7925379" y="2064960"/>
            <a:ext cx="1106135" cy="25024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图片 31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01876" y="965883"/>
            <a:ext cx="2179237" cy="179415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989" y="4657816"/>
            <a:ext cx="2250118" cy="21854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1" grpId="0"/>
      <p:bldP spid="6" grpId="0" animBg="1"/>
      <p:bldP spid="22" grpId="0" animBg="1"/>
      <p:bldP spid="26" grpId="0"/>
      <p:bldP spid="27" grpId="0"/>
      <p:bldP spid="2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"/>
          <p:cNvPicPr>
            <a:picLocks noGrp="1" noChangeAspect="1"/>
          </p:cNvPicPr>
          <p:nvPr>
            <p:ph type="pic" sz="quarter" idx="1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26" b="25526"/>
          <a:stretch>
            <a:fillRect/>
          </a:stretch>
        </p:blipFill>
        <p:spPr>
          <a:xfrm>
            <a:off x="553030" y="310969"/>
            <a:ext cx="11455001" cy="3167115"/>
          </a:xfrm>
        </p:spPr>
      </p:pic>
      <p:sp>
        <p:nvSpPr>
          <p:cNvPr id="7" name="Title 1"/>
          <p:cNvSpPr txBox="1"/>
          <p:nvPr/>
        </p:nvSpPr>
        <p:spPr>
          <a:xfrm>
            <a:off x="2626332" y="572599"/>
            <a:ext cx="6724184" cy="75381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Source Sans Pro Black" charset="0"/>
                <a:ea typeface="Source Sans Pro Black" charset="0"/>
                <a:cs typeface="Source Sans Pro Black" charset="0"/>
              </a:defRPr>
            </a:lvl1pPr>
          </a:lstStyle>
          <a:p>
            <a:pPr defTabSz="914400">
              <a:defRPr/>
            </a:pPr>
            <a:r>
              <a:rPr lang="zh-CN" altLang="en-US" dirty="0">
                <a:solidFill>
                  <a:srgbClr val="4472C4">
                    <a:lumMod val="75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sym typeface="思源宋体" panose="02020400000000000000" pitchFamily="18" charset="-122"/>
              </a:rPr>
              <a:t>艺术与困境</a:t>
            </a:r>
            <a:endParaRPr lang="en-US" dirty="0">
              <a:solidFill>
                <a:srgbClr val="4472C4">
                  <a:lumMod val="75000"/>
                </a:srgbClr>
              </a:solidFill>
              <a:latin typeface="思源宋体" panose="02020400000000000000" pitchFamily="18" charset="-122"/>
              <a:ea typeface="思源宋体" panose="02020400000000000000" pitchFamily="18" charset="-122"/>
              <a:sym typeface="思源宋体" panose="02020400000000000000" pitchFamily="18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011" y="2456068"/>
            <a:ext cx="6544715" cy="4090963"/>
          </a:xfrm>
          <a:prstGeom prst="rect">
            <a:avLst/>
          </a:prstGeom>
        </p:spPr>
      </p:pic>
      <p:sp>
        <p:nvSpPr>
          <p:cNvPr id="31" name="Rectangle 5"/>
          <p:cNvSpPr/>
          <p:nvPr/>
        </p:nvSpPr>
        <p:spPr bwMode="auto">
          <a:xfrm>
            <a:off x="4440799" y="1451648"/>
            <a:ext cx="3310402" cy="48282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ctr" anchorCtr="0">
            <a:spAutoFit/>
          </a:bodyPr>
          <a:lstStyle/>
          <a:p>
            <a:pPr algn="ctr" defTabSz="2286000">
              <a:lnSpc>
                <a:spcPts val="4250"/>
              </a:lnSpc>
              <a:defRPr/>
            </a:pPr>
            <a:r>
              <a:rPr lang="zh-CN" altLang="en-US" sz="3200" b="1" spc="25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Montserrat Semi" charset="0"/>
                <a:sym typeface="思源宋体" panose="02020400000000000000" pitchFamily="18" charset="-122"/>
              </a:rPr>
              <a:t>颜料仿佛不要钱</a:t>
            </a:r>
            <a:endParaRPr lang="en-US" sz="3200" b="1" spc="25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Montserrat Semi" charset="0"/>
              <a:sym typeface="思源宋体" panose="02020400000000000000" pitchFamily="18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3711"/>
          <a:stretch>
            <a:fillRect/>
          </a:stretch>
        </p:blipFill>
        <p:spPr>
          <a:xfrm>
            <a:off x="9488238" y="2672116"/>
            <a:ext cx="2362281" cy="36588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88" y="3772526"/>
            <a:ext cx="2436997" cy="23946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324"/>
          <a:stretch>
            <a:fillRect/>
          </a:stretch>
        </p:blipFill>
        <p:spPr>
          <a:xfrm>
            <a:off x="927994" y="1582752"/>
            <a:ext cx="2768767" cy="19807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"/>
          <p:cNvPicPr>
            <a:picLocks noGrp="1" noChangeAspect="1"/>
          </p:cNvPicPr>
          <p:nvPr>
            <p:ph type="pic" sz="quarter" idx="1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26" b="25526"/>
          <a:stretch>
            <a:fillRect/>
          </a:stretch>
        </p:blipFill>
        <p:spPr>
          <a:xfrm>
            <a:off x="553030" y="310969"/>
            <a:ext cx="11455001" cy="3167115"/>
          </a:xfrm>
        </p:spPr>
      </p:pic>
      <p:sp>
        <p:nvSpPr>
          <p:cNvPr id="7" name="Title 1"/>
          <p:cNvSpPr txBox="1"/>
          <p:nvPr/>
        </p:nvSpPr>
        <p:spPr>
          <a:xfrm>
            <a:off x="2626332" y="572599"/>
            <a:ext cx="6724184" cy="75381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Source Sans Pro Black" charset="0"/>
                <a:ea typeface="Source Sans Pro Black" charset="0"/>
                <a:cs typeface="Source Sans Pro Black" charset="0"/>
              </a:defRPr>
            </a:lvl1pPr>
          </a:lstStyle>
          <a:p>
            <a:pPr defTabSz="914400">
              <a:defRPr/>
            </a:pPr>
            <a:r>
              <a:rPr lang="zh-CN" altLang="en-US" dirty="0" smtClean="0">
                <a:solidFill>
                  <a:srgbClr val="4472C4">
                    <a:lumMod val="75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sym typeface="思源宋体" panose="02020400000000000000" pitchFamily="18" charset="-122"/>
              </a:rPr>
              <a:t>友谊的小船翻了</a:t>
            </a:r>
            <a:endParaRPr lang="en-US" dirty="0">
              <a:solidFill>
                <a:srgbClr val="4472C4">
                  <a:lumMod val="75000"/>
                </a:srgbClr>
              </a:solidFill>
              <a:latin typeface="思源宋体" panose="02020400000000000000" pitchFamily="18" charset="-122"/>
              <a:ea typeface="思源宋体" panose="02020400000000000000" pitchFamily="18" charset="-122"/>
              <a:sym typeface="思源宋体" panose="02020400000000000000" pitchFamily="18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730" r="99757">
                        <a14:foregroundMark x1="43309" y1="16400" x2="50122" y2="23000"/>
                        <a14:foregroundMark x1="47202" y1="19000" x2="54988" y2="32800"/>
                        <a14:foregroundMark x1="50852" y1="20200" x2="45499" y2="17200"/>
                        <a14:foregroundMark x1="47932" y1="17800" x2="43552" y2="16200"/>
                        <a14:foregroundMark x1="43552" y1="16200" x2="38443" y2="15600"/>
                        <a14:foregroundMark x1="23358" y1="31200" x2="28224" y2="43400"/>
                        <a14:foregroundMark x1="52555" y1="40800" x2="58881" y2="44600"/>
                        <a14:foregroundMark x1="50852" y1="37400" x2="53285" y2="40600"/>
                        <a14:foregroundMark x1="85645" y1="75000" x2="88321" y2="95000"/>
                        <a14:foregroundMark x1="86861" y1="76200" x2="86861" y2="80600"/>
                        <a14:foregroundMark x1="87105" y1="74800" x2="89051" y2="94200"/>
                        <a14:backgroundMark x1="44039" y1="4200" x2="97324" y2="37600"/>
                        <a14:backgroundMark x1="54988" y1="16400" x2="65207" y2="29600"/>
                        <a14:backgroundMark x1="57908" y1="20000" x2="64720" y2="38400"/>
                        <a14:backgroundMark x1="85401" y1="39200" x2="94647" y2="60000"/>
                        <a14:backgroundMark x1="62044" y1="41200" x2="79805" y2="51400"/>
                        <a14:backgroundMark x1="56691" y1="40600" x2="63017" y2="43600"/>
                        <a14:backgroundMark x1="90024" y1="60000" x2="99513" y2="81200"/>
                        <a14:backgroundMark x1="91971" y1="66600" x2="97080" y2="98000"/>
                        <a14:backgroundMark x1="88808" y1="64200" x2="90511" y2="82200"/>
                        <a14:backgroundMark x1="90024" y1="95200" x2="89781" y2="99800"/>
                      </a14:backgroundRemoval>
                    </a14:imgEffect>
                  </a14:imgLayer>
                </a14:imgProps>
              </a:ext>
            </a:extLst>
          </a:blip>
          <a:srcRect l="9944"/>
          <a:stretch>
            <a:fillRect/>
          </a:stretch>
        </p:blipFill>
        <p:spPr>
          <a:xfrm flipH="1">
            <a:off x="9139365" y="2723299"/>
            <a:ext cx="3060768" cy="413470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90" b="100000" l="9976" r="100000">
                        <a14:foregroundMark x1="34550" y1="63543" x2="37835" y2="61277"/>
                      </a14:backgroundRemoval>
                    </a14:imgEffect>
                  </a14:imgLayer>
                </a14:imgProps>
              </a:ext>
            </a:extLst>
          </a:blip>
          <a:srcRect l="11350" t="11871" r="424"/>
          <a:stretch>
            <a:fillRect/>
          </a:stretch>
        </p:blipFill>
        <p:spPr>
          <a:xfrm flipH="1">
            <a:off x="-43707" y="3428890"/>
            <a:ext cx="2906087" cy="342911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97852" y="1357708"/>
            <a:ext cx="1161017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zh-CN" altLang="en-US" sz="2400" dirty="0"/>
              <a:t>在等高更来的一段时间里，梵高创作了大量的油画，色彩鲜艳明丽，是创作的高峰期</a:t>
            </a:r>
            <a:r>
              <a:rPr lang="zh-CN" altLang="en-US" sz="2400" dirty="0" smtClean="0"/>
              <a:t>，梵高</a:t>
            </a:r>
            <a:r>
              <a:rPr lang="zh-CN" altLang="en-US" sz="2400" dirty="0"/>
              <a:t>还画了给高更布置的卧室，画</a:t>
            </a:r>
            <a:r>
              <a:rPr lang="zh-CN" altLang="en-US" sz="2400" dirty="0" smtClean="0"/>
              <a:t>了向日葵，还</a:t>
            </a:r>
            <a:r>
              <a:rPr lang="zh-CN" altLang="en-US" sz="2400" dirty="0"/>
              <a:t>寄给了高更一副自己的自画像</a:t>
            </a:r>
            <a:r>
              <a:rPr lang="zh-CN" altLang="en-US" sz="2400" dirty="0" smtClean="0"/>
              <a:t>。然而，梵高</a:t>
            </a:r>
            <a:r>
              <a:rPr lang="zh-CN" altLang="en-US" sz="2400" dirty="0"/>
              <a:t>是热情的，但高更确是冷静的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62</a:t>
            </a:r>
            <a:r>
              <a:rPr lang="zh-CN" altLang="en-US" sz="2400" dirty="0"/>
              <a:t>天的相处让高更无法忍受梵高了。大吵之下，高更离家出走，梵高的梦就此破碎，留在高更没回来的这天晚上，梵高割下了自己的耳朵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80364">
            <a:off x="2874680" y="4053618"/>
            <a:ext cx="2951819" cy="222560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236605">
            <a:off x="5432500" y="3880746"/>
            <a:ext cx="1974789" cy="252539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50642">
            <a:off x="7068355" y="4287280"/>
            <a:ext cx="1790362" cy="223970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1" name="云形标注 20"/>
          <p:cNvSpPr/>
          <p:nvPr/>
        </p:nvSpPr>
        <p:spPr>
          <a:xfrm>
            <a:off x="8140977" y="2925778"/>
            <a:ext cx="2488557" cy="1235429"/>
          </a:xfrm>
          <a:prstGeom prst="cloudCallout">
            <a:avLst>
              <a:gd name="adj1" fmla="val 42422"/>
              <a:gd name="adj2" fmla="val 6905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放弃</a:t>
            </a:r>
            <a:r>
              <a:rPr lang="zh-CN" altLang="en-US" dirty="0" smtClean="0"/>
              <a:t>吧，咱俩不是一路人</a:t>
            </a:r>
            <a:endParaRPr lang="zh-CN" altLang="en-US" dirty="0"/>
          </a:p>
        </p:txBody>
      </p:sp>
      <p:sp>
        <p:nvSpPr>
          <p:cNvPr id="24" name="云形标注 23"/>
          <p:cNvSpPr/>
          <p:nvPr/>
        </p:nvSpPr>
        <p:spPr>
          <a:xfrm>
            <a:off x="2051082" y="2804275"/>
            <a:ext cx="2775121" cy="1044156"/>
          </a:xfrm>
          <a:prstGeom prst="cloudCallout">
            <a:avLst>
              <a:gd name="adj1" fmla="val -43531"/>
              <a:gd name="adj2" fmla="val 74944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我不！！就不！！</a:t>
            </a:r>
            <a:endParaRPr lang="zh-CN" altLang="en-US" dirty="0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8600" b="67200" l="5200" r="100000"/>
                    </a14:imgEffect>
                  </a14:imgLayer>
                </a14:imgProps>
              </a:ext>
            </a:extLst>
          </a:blip>
          <a:srcRect t="24436" b="33132"/>
          <a:stretch>
            <a:fillRect/>
          </a:stretch>
        </p:blipFill>
        <p:spPr>
          <a:xfrm rot="4060018">
            <a:off x="159847" y="4818957"/>
            <a:ext cx="1645908" cy="69817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0" t="15525" r="49287" b="42008"/>
          <a:stretch>
            <a:fillRect/>
          </a:stretch>
        </p:blipFill>
        <p:spPr>
          <a:xfrm flipH="1">
            <a:off x="986157" y="3925024"/>
            <a:ext cx="1271337" cy="1488804"/>
          </a:xfrm>
          <a:prstGeom prst="ellipse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5633" b="52935" l="58151" r="89903">
                        <a14:foregroundMark x1="34550" y1="63543" x2="37835" y2="61277"/>
                        <a14:backgroundMark x1="72263" y1="36560" x2="63504" y2="42122"/>
                        <a14:backgroundMark x1="63382" y1="42327" x2="63504" y2="50669"/>
                        <a14:backgroundMark x1="65815" y1="50360" x2="72506" y2="49228"/>
                      </a14:backgroundRemoval>
                    </a14:imgEffect>
                  </a14:imgLayer>
                </a14:imgProps>
              </a:ext>
            </a:extLst>
          </a:blip>
          <a:srcRect l="62945" t="35725" r="22772" b="49604"/>
          <a:stretch>
            <a:fillRect/>
          </a:stretch>
        </p:blipFill>
        <p:spPr>
          <a:xfrm flipH="1">
            <a:off x="689797" y="4343439"/>
            <a:ext cx="493929" cy="599300"/>
          </a:xfrm>
          <a:prstGeom prst="rect">
            <a:avLst/>
          </a:prstGeom>
        </p:spPr>
      </p:pic>
      <p:sp>
        <p:nvSpPr>
          <p:cNvPr id="28" name="云形标注 27"/>
          <p:cNvSpPr/>
          <p:nvPr/>
        </p:nvSpPr>
        <p:spPr>
          <a:xfrm>
            <a:off x="8140976" y="2925777"/>
            <a:ext cx="2488557" cy="1235429"/>
          </a:xfrm>
          <a:prstGeom prst="cloudCallout">
            <a:avLst>
              <a:gd name="adj1" fmla="val 42422"/>
              <a:gd name="adj2" fmla="val 6905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妈呀这怕不是个疯子，溜了溜了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0 C 0.181 0 0.25 0.069 0.25 0.125 L 0.25 0.25 E" pathEditMode="relative" ptsTypes="">
                                      <p:cBhvr>
                                        <p:cTn id="4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4" grpId="0" animBg="1"/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292774" y="2237615"/>
            <a:ext cx="1957587" cy="2135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>
              <a:defRPr/>
            </a:pPr>
            <a:r>
              <a:rPr lang="en-US" sz="790" dirty="0">
                <a:solidFill>
                  <a:srgbClr val="FFFFFF">
                    <a:alpha val="50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cs typeface="Source Sans Pro" charset="0"/>
                <a:sym typeface="思源宋体" panose="02020400000000000000" pitchFamily="18" charset="-122"/>
              </a:rPr>
              <a:t>M A R K  0 3   P R E S E N T A T I O N</a:t>
            </a:r>
            <a:endParaRPr lang="en-US" sz="790" dirty="0">
              <a:solidFill>
                <a:srgbClr val="FFFFFF">
                  <a:alpha val="50000"/>
                </a:srgbClr>
              </a:solidFill>
              <a:latin typeface="思源宋体" panose="02020400000000000000" pitchFamily="18" charset="-122"/>
              <a:ea typeface="思源宋体" panose="02020400000000000000" pitchFamily="18" charset="-122"/>
              <a:cs typeface="Source Sans Pro" charset="0"/>
              <a:sym typeface="思源宋体" panose="02020400000000000000" pitchFamily="18" charset="-122"/>
            </a:endParaRPr>
          </a:p>
        </p:txBody>
      </p:sp>
      <p:pic>
        <p:nvPicPr>
          <p:cNvPr id="2" name="图片占位符 1"/>
          <p:cNvPicPr>
            <a:picLocks noGrp="1" noChangeAspect="1"/>
          </p:cNvPicPr>
          <p:nvPr>
            <p:ph type="pic" sz="quarter" idx="1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26" b="25526"/>
          <a:stretch>
            <a:fillRect/>
          </a:stretch>
        </p:blipFill>
        <p:spPr>
          <a:xfrm>
            <a:off x="692095" y="257629"/>
            <a:ext cx="11455001" cy="3167115"/>
          </a:xfrm>
        </p:spPr>
      </p:pic>
      <p:sp>
        <p:nvSpPr>
          <p:cNvPr id="7" name="Title 1"/>
          <p:cNvSpPr txBox="1"/>
          <p:nvPr/>
        </p:nvSpPr>
        <p:spPr>
          <a:xfrm>
            <a:off x="1840865" y="582930"/>
            <a:ext cx="10239375" cy="75374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Source Sans Pro Black" charset="0"/>
                <a:ea typeface="Source Sans Pro Black" charset="0"/>
                <a:cs typeface="Source Sans Pro Black" charset="0"/>
              </a:defRPr>
            </a:lvl1pPr>
          </a:lstStyle>
          <a:p>
            <a:pPr defTabSz="914400">
              <a:defRPr/>
            </a:pPr>
            <a:r>
              <a:rPr lang="en-US" altLang="zh-CN" dirty="0" smtClean="0">
                <a:solidFill>
                  <a:srgbClr val="4472C4">
                    <a:lumMod val="75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sym typeface="思源宋体" panose="02020400000000000000" pitchFamily="18" charset="-122"/>
              </a:rPr>
              <a:t>3</a:t>
            </a:r>
            <a:r>
              <a:rPr lang="zh-CN" altLang="en-US" dirty="0" smtClean="0">
                <a:solidFill>
                  <a:srgbClr val="4472C4">
                    <a:lumMod val="75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sym typeface="思源宋体" panose="02020400000000000000" pitchFamily="18" charset="-122"/>
              </a:rPr>
              <a:t>、</a:t>
            </a:r>
            <a:r>
              <a:rPr lang="zh-CN" altLang="en-US" dirty="0" smtClean="0">
                <a:solidFill>
                  <a:srgbClr val="4472C4">
                    <a:lumMod val="75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sym typeface="思源宋体" panose="02020400000000000000" pitchFamily="18" charset="-122"/>
              </a:rPr>
              <a:t>在以下情况之下你还愿意坚持你的梦想吗？</a:t>
            </a:r>
            <a:endParaRPr lang="zh-CN" altLang="en-US" dirty="0" smtClean="0">
              <a:solidFill>
                <a:srgbClr val="4472C4">
                  <a:lumMod val="75000"/>
                </a:srgbClr>
              </a:solidFill>
              <a:latin typeface="思源宋体" panose="02020400000000000000" pitchFamily="18" charset="-122"/>
              <a:ea typeface="思源宋体" panose="02020400000000000000" pitchFamily="18" charset="-122"/>
              <a:sym typeface="思源宋体" panose="02020400000000000000" pitchFamily="18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21865" y="2140585"/>
            <a:ext cx="854773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>
                <a:latin typeface="华文仿宋" panose="02010600040101010101" charset="-122"/>
                <a:ea typeface="华文仿宋" panose="02010600040101010101" charset="-122"/>
              </a:rPr>
              <a:t>A</a:t>
            </a:r>
            <a:r>
              <a:rPr lang="zh-CN" altLang="en-US" sz="4800">
                <a:latin typeface="华文仿宋" panose="02010600040101010101" charset="-122"/>
                <a:ea typeface="华文仿宋" panose="02010600040101010101" charset="-122"/>
              </a:rPr>
              <a:t>、没钱、挨饿</a:t>
            </a:r>
            <a:endParaRPr lang="en-US" altLang="zh-CN" sz="4800">
              <a:latin typeface="华文仿宋" panose="02010600040101010101" charset="-122"/>
              <a:ea typeface="华文仿宋" panose="02010600040101010101" charset="-122"/>
            </a:endParaRPr>
          </a:p>
          <a:p>
            <a:r>
              <a:rPr lang="en-US" altLang="zh-CN" sz="4800">
                <a:latin typeface="华文仿宋" panose="02010600040101010101" charset="-122"/>
                <a:ea typeface="华文仿宋" panose="02010600040101010101" charset="-122"/>
              </a:rPr>
              <a:t>B</a:t>
            </a:r>
            <a:r>
              <a:rPr lang="zh-CN" altLang="en-US" sz="4800">
                <a:latin typeface="华文仿宋" panose="02010600040101010101" charset="-122"/>
                <a:ea typeface="华文仿宋" panose="02010600040101010101" charset="-122"/>
              </a:rPr>
              <a:t>、被家人指责没有天赋</a:t>
            </a:r>
            <a:endParaRPr lang="en-US" altLang="zh-CN" sz="4800">
              <a:latin typeface="华文仿宋" panose="02010600040101010101" charset="-122"/>
              <a:ea typeface="华文仿宋" panose="02010600040101010101" charset="-122"/>
            </a:endParaRPr>
          </a:p>
          <a:p>
            <a:r>
              <a:rPr lang="en-US" altLang="zh-CN" sz="4800">
                <a:latin typeface="华文仿宋" panose="02010600040101010101" charset="-122"/>
                <a:ea typeface="华文仿宋" panose="02010600040101010101" charset="-122"/>
              </a:rPr>
              <a:t>C</a:t>
            </a:r>
            <a:r>
              <a:rPr lang="zh-CN" altLang="en-US" sz="4800">
                <a:latin typeface="华文仿宋" panose="02010600040101010101" charset="-122"/>
                <a:ea typeface="华文仿宋" panose="02010600040101010101" charset="-122"/>
              </a:rPr>
              <a:t>、周围的人不理解</a:t>
            </a:r>
            <a:endParaRPr lang="en-US" altLang="zh-CN" sz="4800">
              <a:latin typeface="华文仿宋" panose="02010600040101010101" charset="-122"/>
              <a:ea typeface="华文仿宋" panose="02010600040101010101" charset="-122"/>
            </a:endParaRPr>
          </a:p>
          <a:p>
            <a:r>
              <a:rPr lang="en-US" altLang="zh-CN" sz="4800">
                <a:latin typeface="华文仿宋" panose="02010600040101010101" charset="-122"/>
                <a:ea typeface="华文仿宋" panose="02010600040101010101" charset="-122"/>
              </a:rPr>
              <a:t>D</a:t>
            </a:r>
            <a:r>
              <a:rPr lang="zh-CN" altLang="en-US" sz="4800">
                <a:latin typeface="华文仿宋" panose="02010600040101010101" charset="-122"/>
                <a:ea typeface="华文仿宋" panose="02010600040101010101" charset="-122"/>
              </a:rPr>
              <a:t>、我就是为梦想活着的</a:t>
            </a:r>
            <a:endParaRPr lang="zh-CN" altLang="en-US" sz="4800"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"/>
          <p:cNvPicPr>
            <a:picLocks noGrp="1" noChangeAspect="1"/>
          </p:cNvPicPr>
          <p:nvPr>
            <p:ph type="pic" sz="quarter" idx="1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26" b="25526"/>
          <a:stretch>
            <a:fillRect/>
          </a:stretch>
        </p:blipFill>
        <p:spPr>
          <a:xfrm>
            <a:off x="290332" y="241520"/>
            <a:ext cx="11455001" cy="3167115"/>
          </a:xfrm>
        </p:spPr>
      </p:pic>
      <p:sp>
        <p:nvSpPr>
          <p:cNvPr id="7" name="Title 1"/>
          <p:cNvSpPr txBox="1"/>
          <p:nvPr/>
        </p:nvSpPr>
        <p:spPr>
          <a:xfrm>
            <a:off x="1423687" y="514726"/>
            <a:ext cx="8459265" cy="75381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Source Sans Pro Black" charset="0"/>
                <a:ea typeface="Source Sans Pro Black" charset="0"/>
                <a:cs typeface="Source Sans Pro Black" charset="0"/>
              </a:defRPr>
            </a:lvl1pPr>
          </a:lstStyle>
          <a:p>
            <a:pPr defTabSz="914400">
              <a:defRPr/>
            </a:pPr>
            <a:r>
              <a:rPr lang="zh-CN" altLang="en-US" dirty="0" smtClean="0">
                <a:solidFill>
                  <a:srgbClr val="4472C4">
                    <a:lumMod val="75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sym typeface="思源宋体" panose="02020400000000000000" pitchFamily="18" charset="-122"/>
              </a:rPr>
              <a:t>人生最后一站：</a:t>
            </a:r>
            <a:r>
              <a:rPr lang="zh-CN" altLang="en-US" dirty="0" smtClean="0">
                <a:solidFill>
                  <a:srgbClr val="4472C4">
                    <a:lumMod val="75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</a:rPr>
              <a:t>圣</a:t>
            </a:r>
            <a:r>
              <a:rPr lang="zh-CN" altLang="en-US" dirty="0">
                <a:solidFill>
                  <a:srgbClr val="4472C4">
                    <a:lumMod val="75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</a:rPr>
              <a:t>雷米的精神病院</a:t>
            </a:r>
            <a:endParaRPr lang="en-US" dirty="0">
              <a:solidFill>
                <a:srgbClr val="4472C4">
                  <a:lumMod val="75000"/>
                </a:srgbClr>
              </a:solidFill>
              <a:latin typeface="思源宋体" panose="02020400000000000000" pitchFamily="18" charset="-122"/>
              <a:ea typeface="思源宋体" panose="02020400000000000000" pitchFamily="18" charset="-122"/>
              <a:sym typeface="思源宋体" panose="02020400000000000000" pitchFamily="18" charset="-122"/>
            </a:endParaRPr>
          </a:p>
        </p:txBody>
      </p:sp>
      <p:pic>
        <p:nvPicPr>
          <p:cNvPr id="12" name="Picture 2" descr="http://s6.sinaimg.cn/mw690/537c3b0fgx6BNq8tpEV65&amp;6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688" y="1698443"/>
            <a:ext cx="4709931" cy="35290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2289" y="3517286"/>
            <a:ext cx="5417613" cy="30385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/>
          <a:srcRect l="6670" t="12313" r="21898"/>
          <a:stretch>
            <a:fillRect/>
          </a:stretch>
        </p:blipFill>
        <p:spPr>
          <a:xfrm>
            <a:off x="5004076" y="2495240"/>
            <a:ext cx="1666756" cy="36456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"/>
          <p:cNvPicPr>
            <a:picLocks noGrp="1" noChangeAspect="1"/>
          </p:cNvPicPr>
          <p:nvPr>
            <p:ph type="pic" sz="quarter" idx="1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26" b="25526"/>
          <a:stretch>
            <a:fillRect/>
          </a:stretch>
        </p:blipFill>
        <p:spPr>
          <a:xfrm>
            <a:off x="290332" y="241520"/>
            <a:ext cx="11455001" cy="3167115"/>
          </a:xfrm>
        </p:spPr>
      </p:pic>
      <p:sp>
        <p:nvSpPr>
          <p:cNvPr id="7" name="Title 1"/>
          <p:cNvSpPr txBox="1"/>
          <p:nvPr/>
        </p:nvSpPr>
        <p:spPr>
          <a:xfrm>
            <a:off x="1608882" y="838817"/>
            <a:ext cx="8459265" cy="75381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Source Sans Pro Black" charset="0"/>
                <a:ea typeface="Source Sans Pro Black" charset="0"/>
                <a:cs typeface="Source Sans Pro Black" charset="0"/>
              </a:defRPr>
            </a:lvl1pPr>
          </a:lstStyle>
          <a:p>
            <a:pPr defTabSz="914400">
              <a:defRPr/>
            </a:pPr>
            <a:r>
              <a:rPr lang="zh-CN" altLang="en-US" dirty="0" smtClean="0">
                <a:solidFill>
                  <a:srgbClr val="4472C4">
                    <a:lumMod val="75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</a:rPr>
              <a:t>圣</a:t>
            </a:r>
            <a:r>
              <a:rPr lang="zh-CN" altLang="en-US" dirty="0">
                <a:solidFill>
                  <a:srgbClr val="4472C4">
                    <a:lumMod val="75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</a:rPr>
              <a:t>雷米的精神病院</a:t>
            </a:r>
            <a:endParaRPr lang="en-US" dirty="0">
              <a:solidFill>
                <a:srgbClr val="4472C4">
                  <a:lumMod val="75000"/>
                </a:srgbClr>
              </a:solidFill>
              <a:latin typeface="思源宋体" panose="02020400000000000000" pitchFamily="18" charset="-122"/>
              <a:ea typeface="思源宋体" panose="02020400000000000000" pitchFamily="18" charset="-122"/>
              <a:sym typeface="思源宋体" panose="02020400000000000000" pitchFamily="18" charset="-122"/>
            </a:endParaRPr>
          </a:p>
        </p:txBody>
      </p:sp>
      <p:pic>
        <p:nvPicPr>
          <p:cNvPr id="15" name="内容占位符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25" y="2703541"/>
            <a:ext cx="4705985" cy="3525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6980" y="2703541"/>
            <a:ext cx="7076440" cy="35502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"/>
          <p:cNvPicPr>
            <a:picLocks noGrp="1" noChangeAspect="1"/>
          </p:cNvPicPr>
          <p:nvPr>
            <p:ph type="pic" sz="quarter" idx="1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26" b="25526"/>
          <a:stretch>
            <a:fillRect/>
          </a:stretch>
        </p:blipFill>
        <p:spPr>
          <a:xfrm>
            <a:off x="290332" y="241520"/>
            <a:ext cx="11455001" cy="3167115"/>
          </a:xfrm>
        </p:spPr>
      </p:pic>
      <p:sp>
        <p:nvSpPr>
          <p:cNvPr id="7" name="Title 1"/>
          <p:cNvSpPr txBox="1"/>
          <p:nvPr/>
        </p:nvSpPr>
        <p:spPr>
          <a:xfrm>
            <a:off x="1608882" y="838817"/>
            <a:ext cx="8459265" cy="75381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Source Sans Pro Black" charset="0"/>
                <a:ea typeface="Source Sans Pro Black" charset="0"/>
                <a:cs typeface="Source Sans Pro Black" charset="0"/>
              </a:defRPr>
            </a:lvl1pPr>
          </a:lstStyle>
          <a:p>
            <a:pPr defTabSz="914400">
              <a:defRPr/>
            </a:pPr>
            <a:r>
              <a:rPr lang="zh-CN" altLang="en-US" dirty="0" smtClean="0">
                <a:solidFill>
                  <a:srgbClr val="4472C4">
                    <a:lumMod val="75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</a:rPr>
              <a:t>圣</a:t>
            </a:r>
            <a:r>
              <a:rPr lang="zh-CN" altLang="en-US" dirty="0">
                <a:solidFill>
                  <a:srgbClr val="4472C4">
                    <a:lumMod val="75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</a:rPr>
              <a:t>雷米的精神病院</a:t>
            </a:r>
            <a:endParaRPr lang="en-US" dirty="0">
              <a:solidFill>
                <a:srgbClr val="4472C4">
                  <a:lumMod val="75000"/>
                </a:srgbClr>
              </a:solidFill>
              <a:latin typeface="思源宋体" panose="02020400000000000000" pitchFamily="18" charset="-122"/>
              <a:ea typeface="思源宋体" panose="02020400000000000000" pitchFamily="18" charset="-122"/>
              <a:sym typeface="思源宋体" panose="02020400000000000000" pitchFamily="18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803" y="2189926"/>
            <a:ext cx="5450205" cy="43681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9603" y="2189926"/>
            <a:ext cx="5455729" cy="43681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9883" y="2189926"/>
            <a:ext cx="6572250" cy="4381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"/>
          <p:cNvPicPr>
            <a:picLocks noGrp="1" noChangeAspect="1"/>
          </p:cNvPicPr>
          <p:nvPr>
            <p:ph type="pic" sz="quarter" idx="1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26" b="25526"/>
          <a:stretch>
            <a:fillRect/>
          </a:stretch>
        </p:blipFill>
        <p:spPr>
          <a:xfrm>
            <a:off x="290332" y="241520"/>
            <a:ext cx="11455001" cy="3167115"/>
          </a:xfrm>
        </p:spPr>
      </p:pic>
      <p:sp>
        <p:nvSpPr>
          <p:cNvPr id="7" name="Title 1"/>
          <p:cNvSpPr txBox="1"/>
          <p:nvPr/>
        </p:nvSpPr>
        <p:spPr>
          <a:xfrm>
            <a:off x="1608882" y="838817"/>
            <a:ext cx="8459265" cy="75381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Source Sans Pro Black" charset="0"/>
                <a:ea typeface="Source Sans Pro Black" charset="0"/>
                <a:cs typeface="Source Sans Pro Black" charset="0"/>
              </a:defRPr>
            </a:lvl1pPr>
          </a:lstStyle>
          <a:p>
            <a:pPr defTabSz="914400">
              <a:defRPr/>
            </a:pPr>
            <a:r>
              <a:rPr lang="zh-CN" altLang="en-US" dirty="0" smtClean="0">
                <a:solidFill>
                  <a:srgbClr val="4472C4">
                    <a:lumMod val="75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sym typeface="思源宋体" panose="02020400000000000000" pitchFamily="18" charset="-122"/>
              </a:rPr>
              <a:t>永不凋谢的鸢尾花</a:t>
            </a:r>
            <a:endParaRPr lang="en-US" dirty="0">
              <a:solidFill>
                <a:srgbClr val="4472C4">
                  <a:lumMod val="75000"/>
                </a:srgbClr>
              </a:solidFill>
              <a:latin typeface="思源宋体" panose="02020400000000000000" pitchFamily="18" charset="-122"/>
              <a:ea typeface="思源宋体" panose="02020400000000000000" pitchFamily="18" charset="-122"/>
              <a:sym typeface="思源宋体" panose="02020400000000000000" pitchFamily="18" charset="-122"/>
            </a:endParaRPr>
          </a:p>
        </p:txBody>
      </p:sp>
      <p:pic>
        <p:nvPicPr>
          <p:cNvPr id="11" name="Picture 2" descr="c9d4cf43e42f5f5873f05d9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2605" y="2309495"/>
            <a:ext cx="4765040" cy="41827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图片 2" descr="timgTKBMYDY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320" y="2309495"/>
            <a:ext cx="6769100" cy="41154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"/>
          <p:cNvPicPr>
            <a:picLocks noGrp="1" noChangeAspect="1"/>
          </p:cNvPicPr>
          <p:nvPr>
            <p:ph type="pic" sz="quarter" idx="1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26" b="25526"/>
          <a:stretch>
            <a:fillRect/>
          </a:stretch>
        </p:blipFill>
        <p:spPr>
          <a:xfrm>
            <a:off x="290332" y="241520"/>
            <a:ext cx="11455001" cy="3167115"/>
          </a:xfrm>
        </p:spPr>
      </p:pic>
      <p:sp>
        <p:nvSpPr>
          <p:cNvPr id="7" name="Title 1"/>
          <p:cNvSpPr txBox="1"/>
          <p:nvPr/>
        </p:nvSpPr>
        <p:spPr>
          <a:xfrm>
            <a:off x="1787317" y="744837"/>
            <a:ext cx="8459265" cy="75381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Source Sans Pro Black" charset="0"/>
                <a:ea typeface="Source Sans Pro Black" charset="0"/>
                <a:cs typeface="Source Sans Pro Black" charset="0"/>
              </a:defRPr>
            </a:lvl1pPr>
          </a:lstStyle>
          <a:p>
            <a:pPr defTabSz="914400">
              <a:defRPr/>
            </a:pPr>
            <a:r>
              <a:rPr lang="zh-CN" altLang="en-US" dirty="0" smtClean="0">
                <a:solidFill>
                  <a:srgbClr val="4472C4">
                    <a:lumMod val="75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sym typeface="思源宋体" panose="02020400000000000000" pitchFamily="18" charset="-122"/>
              </a:rPr>
              <a:t>盛开的杏树</a:t>
            </a:r>
            <a:endParaRPr lang="zh-CN" altLang="en-US" dirty="0" smtClean="0">
              <a:solidFill>
                <a:srgbClr val="4472C4">
                  <a:lumMod val="75000"/>
                </a:srgbClr>
              </a:solidFill>
              <a:latin typeface="思源宋体" panose="02020400000000000000" pitchFamily="18" charset="-122"/>
              <a:ea typeface="思源宋体" panose="02020400000000000000" pitchFamily="18" charset="-122"/>
              <a:sym typeface="思源宋体" panose="02020400000000000000" pitchFamily="18" charset="-122"/>
            </a:endParaRPr>
          </a:p>
        </p:txBody>
      </p:sp>
      <p:pic>
        <p:nvPicPr>
          <p:cNvPr id="5" name="图片 4" descr="1abca9a5f305440b98a58ac022617182_th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7870" y="1856740"/>
            <a:ext cx="6243955" cy="49225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"/>
          <p:cNvPicPr>
            <a:picLocks noGrp="1" noChangeAspect="1"/>
          </p:cNvPicPr>
          <p:nvPr>
            <p:ph type="pic" sz="quarter" idx="1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26" b="25526"/>
          <a:stretch>
            <a:fillRect/>
          </a:stretch>
        </p:blipFill>
        <p:spPr>
          <a:xfrm>
            <a:off x="290332" y="241520"/>
            <a:ext cx="11455001" cy="3167115"/>
          </a:xfrm>
        </p:spPr>
      </p:pic>
      <p:sp>
        <p:nvSpPr>
          <p:cNvPr id="7" name="Title 1"/>
          <p:cNvSpPr txBox="1"/>
          <p:nvPr/>
        </p:nvSpPr>
        <p:spPr>
          <a:xfrm>
            <a:off x="1650994" y="497283"/>
            <a:ext cx="8459265" cy="75381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Source Sans Pro Black" charset="0"/>
                <a:ea typeface="Source Sans Pro Black" charset="0"/>
                <a:cs typeface="Source Sans Pro Black" charset="0"/>
              </a:defRPr>
            </a:lvl1pPr>
          </a:lstStyle>
          <a:p>
            <a:pPr defTabSz="914400">
              <a:defRPr/>
            </a:pPr>
            <a:r>
              <a:rPr lang="zh-CN" altLang="en-US" dirty="0" smtClean="0">
                <a:solidFill>
                  <a:srgbClr val="4472C4">
                    <a:lumMod val="75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sym typeface="思源宋体" panose="02020400000000000000" pitchFamily="18" charset="-122"/>
              </a:rPr>
              <a:t>摇曳的星</a:t>
            </a:r>
            <a:r>
              <a:rPr lang="zh-CN" altLang="en-US" dirty="0">
                <a:solidFill>
                  <a:srgbClr val="4472C4">
                    <a:lumMod val="75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sym typeface="思源宋体" panose="02020400000000000000" pitchFamily="18" charset="-122"/>
              </a:rPr>
              <a:t>月夜</a:t>
            </a:r>
            <a:endParaRPr lang="en-US" dirty="0">
              <a:solidFill>
                <a:srgbClr val="4472C4">
                  <a:lumMod val="75000"/>
                </a:srgbClr>
              </a:solidFill>
              <a:latin typeface="思源宋体" panose="02020400000000000000" pitchFamily="18" charset="-122"/>
              <a:ea typeface="思源宋体" panose="02020400000000000000" pitchFamily="18" charset="-122"/>
              <a:sym typeface="思源宋体" panose="02020400000000000000" pitchFamily="18" charset="-122"/>
            </a:endParaRPr>
          </a:p>
        </p:txBody>
      </p:sp>
      <p:pic>
        <p:nvPicPr>
          <p:cNvPr id="6" name="内容占位符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74" y="1979658"/>
            <a:ext cx="7119391" cy="44504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5" descr="201411061628397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4397" y="1979658"/>
            <a:ext cx="3675189" cy="44536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"/>
          <p:cNvPicPr>
            <a:picLocks noGrp="1" noChangeAspect="1"/>
          </p:cNvPicPr>
          <p:nvPr>
            <p:ph type="pic" sz="quarter" idx="1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26" b="25526"/>
          <a:stretch>
            <a:fillRect/>
          </a:stretch>
        </p:blipFill>
        <p:spPr>
          <a:xfrm>
            <a:off x="290332" y="241520"/>
            <a:ext cx="11455001" cy="3167115"/>
          </a:xfrm>
        </p:spPr>
      </p:pic>
      <p:sp>
        <p:nvSpPr>
          <p:cNvPr id="7" name="Title 1"/>
          <p:cNvSpPr txBox="1"/>
          <p:nvPr/>
        </p:nvSpPr>
        <p:spPr>
          <a:xfrm>
            <a:off x="1650994" y="497283"/>
            <a:ext cx="8459265" cy="75381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Source Sans Pro Black" charset="0"/>
                <a:ea typeface="Source Sans Pro Black" charset="0"/>
                <a:cs typeface="Source Sans Pro Black" charset="0"/>
              </a:defRPr>
            </a:lvl1pPr>
          </a:lstStyle>
          <a:p>
            <a:pPr defTabSz="914400">
              <a:defRPr/>
            </a:pPr>
            <a:r>
              <a:rPr lang="zh-CN" altLang="en-US" dirty="0" smtClean="0">
                <a:solidFill>
                  <a:srgbClr val="4472C4">
                    <a:lumMod val="75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sym typeface="思源宋体" panose="02020400000000000000" pitchFamily="18" charset="-122"/>
              </a:rPr>
              <a:t>人生的终点</a:t>
            </a:r>
            <a:r>
              <a:rPr lang="en-US" altLang="zh-CN" dirty="0" smtClean="0">
                <a:solidFill>
                  <a:srgbClr val="4472C4">
                    <a:lumMod val="75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sym typeface="思源宋体" panose="02020400000000000000" pitchFamily="18" charset="-122"/>
              </a:rPr>
              <a:t>——</a:t>
            </a:r>
            <a:r>
              <a:rPr lang="zh-CN" altLang="en-US" dirty="0" smtClean="0">
                <a:solidFill>
                  <a:srgbClr val="4472C4">
                    <a:lumMod val="75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sym typeface="思源宋体" panose="02020400000000000000" pitchFamily="18" charset="-122"/>
              </a:rPr>
              <a:t>奥维</a:t>
            </a:r>
            <a:r>
              <a:rPr lang="zh-CN" altLang="en-US" dirty="0" smtClean="0">
                <a:solidFill>
                  <a:srgbClr val="4472C4">
                    <a:lumMod val="75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sym typeface="思源宋体" panose="02020400000000000000" pitchFamily="18" charset="-122"/>
              </a:rPr>
              <a:t>尔</a:t>
            </a:r>
            <a:endParaRPr lang="en-US" dirty="0">
              <a:solidFill>
                <a:srgbClr val="4472C4">
                  <a:lumMod val="75000"/>
                </a:srgbClr>
              </a:solidFill>
              <a:latin typeface="思源宋体" panose="02020400000000000000" pitchFamily="18" charset="-122"/>
              <a:ea typeface="思源宋体" panose="02020400000000000000" pitchFamily="18" charset="-122"/>
              <a:sym typeface="思源宋体" panose="02020400000000000000" pitchFamily="18" charset="-122"/>
            </a:endParaRPr>
          </a:p>
        </p:txBody>
      </p:sp>
      <p:pic>
        <p:nvPicPr>
          <p:cNvPr id="8" name="Picture 2" descr="http://s5.sinaimg.cn/mw690/5d173792gx6CnCMT6Ju64&amp;690"/>
          <p:cNvPicPr>
            <a:picLocks noChangeAspect="1"/>
          </p:cNvPicPr>
          <p:nvPr/>
        </p:nvPicPr>
        <p:blipFill rotWithShape="1">
          <a:blip r:embed="rId2"/>
          <a:srcRect l="779" t="675" r="738" b="6329"/>
          <a:stretch>
            <a:fillRect/>
          </a:stretch>
        </p:blipFill>
        <p:spPr>
          <a:xfrm>
            <a:off x="290332" y="3099222"/>
            <a:ext cx="4836297" cy="36206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图片 2" descr="95eef01f3a292df5f1fde020b1315c6034a873cc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4385" y="1379855"/>
            <a:ext cx="3181985" cy="3968115"/>
          </a:xfrm>
          <a:prstGeom prst="rect">
            <a:avLst/>
          </a:prstGeom>
        </p:spPr>
      </p:pic>
      <p:pic>
        <p:nvPicPr>
          <p:cNvPr id="4" name="图片 3" descr="timg8XVWQX7A"/>
          <p:cNvPicPr>
            <a:picLocks noChangeAspect="1"/>
          </p:cNvPicPr>
          <p:nvPr/>
        </p:nvPicPr>
        <p:blipFill>
          <a:blip r:embed="rId4"/>
          <a:srcRect r="53187"/>
          <a:stretch>
            <a:fillRect/>
          </a:stretch>
        </p:blipFill>
        <p:spPr>
          <a:xfrm>
            <a:off x="5215255" y="1369695"/>
            <a:ext cx="3109595" cy="41186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占位符 1"/>
          <p:cNvPicPr>
            <a:picLocks noGrp="1" noChangeAspect="1"/>
          </p:cNvPicPr>
          <p:nvPr>
            <p:ph type="pic" sz="quarter" idx="14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63" b="26763"/>
          <a:stretch>
            <a:fillRect/>
          </a:stretch>
        </p:blipFill>
        <p:spPr/>
      </p:pic>
      <p:sp>
        <p:nvSpPr>
          <p:cNvPr id="6" name="Rectangle 5"/>
          <p:cNvSpPr/>
          <p:nvPr/>
        </p:nvSpPr>
        <p:spPr bwMode="auto">
          <a:xfrm>
            <a:off x="3014005" y="709564"/>
            <a:ext cx="4367349" cy="551433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anchor="ctr" anchorCtr="0">
            <a:spAutoFit/>
          </a:bodyPr>
          <a:lstStyle/>
          <a:p>
            <a:pPr algn="ctr" defTabSz="2286000">
              <a:lnSpc>
                <a:spcPts val="4250"/>
              </a:lnSpc>
              <a:defRPr/>
            </a:pPr>
            <a:r>
              <a:rPr lang="zh-CN" altLang="en-US" sz="5400" b="1" spc="25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Montserrat Semi" charset="0"/>
                <a:sym typeface="思源宋体" panose="02020400000000000000" pitchFamily="18" charset="-122"/>
              </a:rPr>
              <a:t>梵高自杀之谜</a:t>
            </a:r>
            <a:endParaRPr lang="en-US" sz="5400" b="1" spc="25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Montserrat Semi" charset="0"/>
              <a:sym typeface="思源宋体" panose="02020400000000000000" pitchFamily="18" charset="-122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1030466" y="584287"/>
            <a:ext cx="1217324" cy="113531"/>
            <a:chOff x="1948342" y="5767817"/>
            <a:chExt cx="2434648" cy="227062"/>
          </a:xfrm>
          <a:solidFill>
            <a:schemeClr val="bg1"/>
          </a:solidFill>
        </p:grpSpPr>
        <p:grpSp>
          <p:nvGrpSpPr>
            <p:cNvPr id="8" name="Group 7"/>
            <p:cNvGrpSpPr/>
            <p:nvPr/>
          </p:nvGrpSpPr>
          <p:grpSpPr>
            <a:xfrm>
              <a:off x="1948342" y="5922203"/>
              <a:ext cx="2434648" cy="72676"/>
              <a:chOff x="1878897" y="12847070"/>
              <a:chExt cx="2434648" cy="72676"/>
            </a:xfrm>
            <a:grpFill/>
          </p:grpSpPr>
          <p:sp>
            <p:nvSpPr>
              <p:cNvPr id="23" name="Oval 22"/>
              <p:cNvSpPr>
                <a:spLocks noChangeAspect="1"/>
              </p:cNvSpPr>
              <p:nvPr/>
            </p:nvSpPr>
            <p:spPr>
              <a:xfrm rot="18861538">
                <a:off x="1878897" y="12851892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24" name="Oval 23"/>
              <p:cNvSpPr>
                <a:spLocks noChangeAspect="1"/>
              </p:cNvSpPr>
              <p:nvPr/>
            </p:nvSpPr>
            <p:spPr>
              <a:xfrm rot="18861538">
                <a:off x="2094410" y="1284948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25" name="Oval 24"/>
              <p:cNvSpPr>
                <a:spLocks noChangeAspect="1"/>
              </p:cNvSpPr>
              <p:nvPr/>
            </p:nvSpPr>
            <p:spPr>
              <a:xfrm rot="18861538">
                <a:off x="2309923" y="12847070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26" name="Oval 25"/>
              <p:cNvSpPr>
                <a:spLocks noChangeAspect="1"/>
              </p:cNvSpPr>
              <p:nvPr/>
            </p:nvSpPr>
            <p:spPr>
              <a:xfrm rot="18861538">
                <a:off x="2525435" y="12852609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27" name="Oval 26"/>
              <p:cNvSpPr>
                <a:spLocks noChangeAspect="1"/>
              </p:cNvSpPr>
              <p:nvPr/>
            </p:nvSpPr>
            <p:spPr>
              <a:xfrm rot="18861538">
                <a:off x="2740948" y="12850198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28" name="Oval 27"/>
              <p:cNvSpPr>
                <a:spLocks noChangeAspect="1"/>
              </p:cNvSpPr>
              <p:nvPr/>
            </p:nvSpPr>
            <p:spPr>
              <a:xfrm rot="18861538">
                <a:off x="2956461" y="12855738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29" name="Oval 28"/>
              <p:cNvSpPr>
                <a:spLocks noChangeAspect="1"/>
              </p:cNvSpPr>
              <p:nvPr/>
            </p:nvSpPr>
            <p:spPr>
              <a:xfrm rot="18861538">
                <a:off x="3171973" y="12853326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30" name="Oval 29"/>
              <p:cNvSpPr>
                <a:spLocks noChangeAspect="1"/>
              </p:cNvSpPr>
              <p:nvPr/>
            </p:nvSpPr>
            <p:spPr>
              <a:xfrm rot="18861538">
                <a:off x="3387486" y="12850915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31" name="Oval 30"/>
              <p:cNvSpPr>
                <a:spLocks noChangeAspect="1"/>
              </p:cNvSpPr>
              <p:nvPr/>
            </p:nvSpPr>
            <p:spPr>
              <a:xfrm rot="18861538">
                <a:off x="3602999" y="12848504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32" name="Oval 31"/>
              <p:cNvSpPr>
                <a:spLocks noChangeAspect="1"/>
              </p:cNvSpPr>
              <p:nvPr/>
            </p:nvSpPr>
            <p:spPr>
              <a:xfrm rot="18861538">
                <a:off x="3818511" y="12854043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33" name="Oval 32"/>
              <p:cNvSpPr>
                <a:spLocks noChangeAspect="1"/>
              </p:cNvSpPr>
              <p:nvPr/>
            </p:nvSpPr>
            <p:spPr>
              <a:xfrm rot="18861538">
                <a:off x="4034024" y="12851632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34" name="Oval 33"/>
              <p:cNvSpPr>
                <a:spLocks noChangeAspect="1"/>
              </p:cNvSpPr>
              <p:nvPr/>
            </p:nvSpPr>
            <p:spPr>
              <a:xfrm rot="18861538">
                <a:off x="4249537" y="1284922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1948342" y="5767817"/>
              <a:ext cx="2434648" cy="72676"/>
              <a:chOff x="1878897" y="12847070"/>
              <a:chExt cx="2434648" cy="72676"/>
            </a:xfrm>
            <a:grpFill/>
          </p:grpSpPr>
          <p:sp>
            <p:nvSpPr>
              <p:cNvPr id="10" name="Oval 9"/>
              <p:cNvSpPr>
                <a:spLocks noChangeAspect="1"/>
              </p:cNvSpPr>
              <p:nvPr/>
            </p:nvSpPr>
            <p:spPr>
              <a:xfrm rot="18861538">
                <a:off x="1878897" y="12851892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11" name="Oval 10"/>
              <p:cNvSpPr>
                <a:spLocks noChangeAspect="1"/>
              </p:cNvSpPr>
              <p:nvPr/>
            </p:nvSpPr>
            <p:spPr>
              <a:xfrm rot="18861538">
                <a:off x="2094410" y="1284948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12" name="Oval 11"/>
              <p:cNvSpPr>
                <a:spLocks noChangeAspect="1"/>
              </p:cNvSpPr>
              <p:nvPr/>
            </p:nvSpPr>
            <p:spPr>
              <a:xfrm rot="18861538">
                <a:off x="2309923" y="12847070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14" name="Oval 13"/>
              <p:cNvSpPr>
                <a:spLocks noChangeAspect="1"/>
              </p:cNvSpPr>
              <p:nvPr/>
            </p:nvSpPr>
            <p:spPr>
              <a:xfrm rot="18861538">
                <a:off x="2525435" y="12852609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15" name="Oval 14"/>
              <p:cNvSpPr>
                <a:spLocks noChangeAspect="1"/>
              </p:cNvSpPr>
              <p:nvPr/>
            </p:nvSpPr>
            <p:spPr>
              <a:xfrm rot="18861538">
                <a:off x="2740948" y="12850198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16" name="Oval 15"/>
              <p:cNvSpPr>
                <a:spLocks noChangeAspect="1"/>
              </p:cNvSpPr>
              <p:nvPr/>
            </p:nvSpPr>
            <p:spPr>
              <a:xfrm rot="18861538">
                <a:off x="2956461" y="12855738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17" name="Oval 16"/>
              <p:cNvSpPr>
                <a:spLocks noChangeAspect="1"/>
              </p:cNvSpPr>
              <p:nvPr/>
            </p:nvSpPr>
            <p:spPr>
              <a:xfrm rot="18861538">
                <a:off x="3171973" y="12853326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18" name="Oval 17"/>
              <p:cNvSpPr>
                <a:spLocks noChangeAspect="1"/>
              </p:cNvSpPr>
              <p:nvPr/>
            </p:nvSpPr>
            <p:spPr>
              <a:xfrm rot="18861538">
                <a:off x="3387486" y="12850915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19" name="Oval 18"/>
              <p:cNvSpPr>
                <a:spLocks noChangeAspect="1"/>
              </p:cNvSpPr>
              <p:nvPr/>
            </p:nvSpPr>
            <p:spPr>
              <a:xfrm rot="18861538">
                <a:off x="3602999" y="12848504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20" name="Oval 19"/>
              <p:cNvSpPr>
                <a:spLocks noChangeAspect="1"/>
              </p:cNvSpPr>
              <p:nvPr/>
            </p:nvSpPr>
            <p:spPr>
              <a:xfrm rot="18861538">
                <a:off x="3818511" y="12854043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21" name="Oval 20"/>
              <p:cNvSpPr>
                <a:spLocks noChangeAspect="1"/>
              </p:cNvSpPr>
              <p:nvPr/>
            </p:nvSpPr>
            <p:spPr>
              <a:xfrm rot="18861538">
                <a:off x="4034024" y="12851632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22" name="Oval 21"/>
              <p:cNvSpPr>
                <a:spLocks noChangeAspect="1"/>
              </p:cNvSpPr>
              <p:nvPr/>
            </p:nvSpPr>
            <p:spPr>
              <a:xfrm rot="18861538">
                <a:off x="4249537" y="1284922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</p:grpSp>
      </p:grpSp>
      <p:sp>
        <p:nvSpPr>
          <p:cNvPr id="38" name="Rectangle 5"/>
          <p:cNvSpPr/>
          <p:nvPr/>
        </p:nvSpPr>
        <p:spPr bwMode="auto">
          <a:xfrm>
            <a:off x="5197678" y="1954111"/>
            <a:ext cx="6654797" cy="443198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ctr" anchorCtr="0">
            <a:spAutoFit/>
          </a:bodyPr>
          <a:lstStyle/>
          <a:p>
            <a:pPr marL="342900" indent="-342900" defTabSz="22860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1890</a:t>
            </a:r>
            <a:r>
              <a: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27</a:t>
            </a:r>
            <a:r>
              <a: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日，梵高在奥维尔小城附近中了</a:t>
            </a:r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枪</a:t>
            </a:r>
            <a:endParaRPr lang="en-US" altLang="zh-CN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 defTabSz="22860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当时</a:t>
            </a:r>
            <a:r>
              <a: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他带着绘画工具出去画画的某个时间，在晚餐过后他回到暂住的拉乌客栈，通知了随行医生加歇来</a:t>
            </a:r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治疗</a:t>
            </a:r>
            <a:endParaRPr lang="en-US" altLang="zh-CN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 defTabSz="22860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加歇</a:t>
            </a:r>
            <a:r>
              <a: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医生随后发电报通知弟弟提奥从巴黎前来，这中间的时间弟弟曾发誓一定会救他</a:t>
            </a:r>
            <a:r>
              <a:rPr lang="zh-CN" altLang="en-US" sz="2400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但是他放弃了活下去的念头，告诉弟弟说就让他这样子死去吧。</a:t>
            </a:r>
            <a:endParaRPr lang="en-US" sz="3200" b="1" spc="25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Montserrat Semi" charset="0"/>
              <a:sym typeface="思源宋体" panose="02020400000000000000" pitchFamily="18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32332" r="13003"/>
          <a:stretch>
            <a:fillRect/>
          </a:stretch>
        </p:blipFill>
        <p:spPr>
          <a:xfrm>
            <a:off x="-99046" y="1805651"/>
            <a:ext cx="5177523" cy="50523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"/>
          <p:cNvPicPr>
            <a:picLocks noGrp="1" noChangeAspect="1"/>
          </p:cNvPicPr>
          <p:nvPr>
            <p:ph type="pic" sz="quarter" idx="1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26" b="25526"/>
          <a:stretch>
            <a:fillRect/>
          </a:stretch>
        </p:blipFill>
        <p:spPr>
          <a:xfrm>
            <a:off x="529881" y="228175"/>
            <a:ext cx="11455001" cy="3167115"/>
          </a:xfrm>
        </p:spPr>
      </p:pic>
      <p:sp>
        <p:nvSpPr>
          <p:cNvPr id="7" name="Title 1"/>
          <p:cNvSpPr txBox="1"/>
          <p:nvPr/>
        </p:nvSpPr>
        <p:spPr>
          <a:xfrm>
            <a:off x="2626332" y="572599"/>
            <a:ext cx="6724184" cy="75381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Source Sans Pro Black" charset="0"/>
                <a:ea typeface="Source Sans Pro Black" charset="0"/>
                <a:cs typeface="Source Sans Pro Black" charset="0"/>
              </a:defRPr>
            </a:lvl1pPr>
          </a:lstStyle>
          <a:p>
            <a:pPr defTabSz="914400">
              <a:defRPr/>
            </a:pPr>
            <a:r>
              <a:rPr lang="zh-CN" altLang="en-US" dirty="0" smtClean="0">
                <a:solidFill>
                  <a:srgbClr val="4472C4">
                    <a:lumMod val="75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sym typeface="思源宋体" panose="02020400000000000000" pitchFamily="18" charset="-122"/>
              </a:rPr>
              <a:t>疑点重重得到自杀</a:t>
            </a:r>
            <a:endParaRPr lang="en-US" dirty="0">
              <a:solidFill>
                <a:srgbClr val="4472C4">
                  <a:lumMod val="75000"/>
                </a:srgbClr>
              </a:solidFill>
              <a:latin typeface="思源宋体" panose="02020400000000000000" pitchFamily="18" charset="-122"/>
              <a:ea typeface="思源宋体" panose="02020400000000000000" pitchFamily="18" charset="-122"/>
              <a:sym typeface="思源宋体" panose="02020400000000000000" pitchFamily="18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677" y="2616980"/>
            <a:ext cx="3465650" cy="3992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531" y="1811732"/>
            <a:ext cx="4303590" cy="33395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内容占位符 3"/>
          <p:cNvPicPr>
            <a:picLocks noChangeAspect="1"/>
          </p:cNvPicPr>
          <p:nvPr/>
        </p:nvPicPr>
        <p:blipFill rotWithShape="1">
          <a:blip r:embed="rId4"/>
          <a:srcRect l="4206" r="2430"/>
          <a:stretch>
            <a:fillRect/>
          </a:stretch>
        </p:blipFill>
        <p:spPr>
          <a:xfrm>
            <a:off x="7816065" y="3340628"/>
            <a:ext cx="4259119" cy="3416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"/>
          <p:cNvPicPr>
            <a:picLocks noGrp="1" noChangeAspect="1"/>
          </p:cNvPicPr>
          <p:nvPr>
            <p:ph type="pic" sz="quarter" idx="1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26" b="25526"/>
          <a:stretch>
            <a:fillRect/>
          </a:stretch>
        </p:blipFill>
        <p:spPr>
          <a:xfrm>
            <a:off x="529881" y="228175"/>
            <a:ext cx="11455001" cy="3167115"/>
          </a:xfrm>
        </p:spPr>
      </p:pic>
      <p:sp>
        <p:nvSpPr>
          <p:cNvPr id="7" name="Title 1"/>
          <p:cNvSpPr txBox="1"/>
          <p:nvPr/>
        </p:nvSpPr>
        <p:spPr>
          <a:xfrm>
            <a:off x="2626332" y="572599"/>
            <a:ext cx="6724184" cy="75381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Source Sans Pro Black" charset="0"/>
                <a:ea typeface="Source Sans Pro Black" charset="0"/>
                <a:cs typeface="Source Sans Pro Black" charset="0"/>
              </a:defRPr>
            </a:lvl1pPr>
          </a:lstStyle>
          <a:p>
            <a:pPr defTabSz="914400">
              <a:defRPr/>
            </a:pPr>
            <a:r>
              <a:rPr lang="zh-CN" altLang="en-US" dirty="0" smtClean="0">
                <a:solidFill>
                  <a:srgbClr val="4472C4">
                    <a:lumMod val="75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sym typeface="思源宋体" panose="02020400000000000000" pitchFamily="18" charset="-122"/>
              </a:rPr>
              <a:t>谋杀梵高</a:t>
            </a:r>
            <a:endParaRPr lang="en-US" dirty="0">
              <a:solidFill>
                <a:srgbClr val="4472C4">
                  <a:lumMod val="75000"/>
                </a:srgbClr>
              </a:solidFill>
              <a:latin typeface="思源宋体" panose="02020400000000000000" pitchFamily="18" charset="-122"/>
              <a:ea typeface="思源宋体" panose="02020400000000000000" pitchFamily="18" charset="-122"/>
              <a:sym typeface="思源宋体" panose="02020400000000000000" pitchFamily="18" charset="-122"/>
            </a:endParaRPr>
          </a:p>
        </p:txBody>
      </p:sp>
      <p:sp>
        <p:nvSpPr>
          <p:cNvPr id="31" name="Rectangle 5"/>
          <p:cNvSpPr/>
          <p:nvPr/>
        </p:nvSpPr>
        <p:spPr bwMode="auto">
          <a:xfrm>
            <a:off x="1063275" y="1303261"/>
            <a:ext cx="9850297" cy="101694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ctr" anchorCtr="0">
            <a:spAutoFit/>
          </a:bodyPr>
          <a:lstStyle/>
          <a:p>
            <a:pPr marL="342900" indent="-342900" algn="ctr" defTabSz="2286000">
              <a:lnSpc>
                <a:spcPts val="425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2400" b="1" spc="25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Montserrat Semi" charset="0"/>
                <a:sym typeface="思源宋体" panose="02020400000000000000" pitchFamily="18" charset="-122"/>
              </a:rPr>
              <a:t>一个一生不被关注的艺术家，在一片麦田里结束了自己的生命，在死后他的艺术才得到了观众的肯定</a:t>
            </a:r>
            <a:endParaRPr lang="en-US" sz="2400" b="1" spc="25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Montserrat Semi" charset="0"/>
              <a:sym typeface="思源宋体" panose="02020400000000000000" pitchFamily="18" charset="-122"/>
            </a:endParaRPr>
          </a:p>
        </p:txBody>
      </p:sp>
      <p:pic>
        <p:nvPicPr>
          <p:cNvPr id="8" name="Picture 2" descr="https://pic4.zhimg.com/58ba6c5a31cbe33549d7cc76bd098b8f_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5924" y="2401887"/>
            <a:ext cx="9525000" cy="4456113"/>
          </a:xfrm>
          <a:prstGeom prst="rect">
            <a:avLst/>
          </a:prstGeom>
          <a:noFill/>
          <a:ln w="9525">
            <a:noFill/>
          </a:ln>
          <a:effectLst>
            <a:softEdge rad="317500"/>
          </a:effectLst>
        </p:spPr>
      </p:pic>
      <p:sp>
        <p:nvSpPr>
          <p:cNvPr id="3" name="爆炸形 2 2"/>
          <p:cNvSpPr/>
          <p:nvPr/>
        </p:nvSpPr>
        <p:spPr>
          <a:xfrm>
            <a:off x="3204711" y="2886806"/>
            <a:ext cx="5567423" cy="367604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所有人都希望梵高是艺术的殉道者</a:t>
            </a:r>
            <a:endParaRPr lang="zh-CN" alt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292774" y="2237615"/>
            <a:ext cx="1957587" cy="2135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>
              <a:defRPr/>
            </a:pPr>
            <a:r>
              <a:rPr lang="en-US" sz="790" dirty="0">
                <a:solidFill>
                  <a:srgbClr val="FFFFFF">
                    <a:alpha val="50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cs typeface="Source Sans Pro" charset="0"/>
                <a:sym typeface="思源宋体" panose="02020400000000000000" pitchFamily="18" charset="-122"/>
              </a:rPr>
              <a:t>M A R K  0 3   P R E S E N T A T I O N</a:t>
            </a:r>
            <a:endParaRPr lang="en-US" sz="790" dirty="0">
              <a:solidFill>
                <a:srgbClr val="FFFFFF">
                  <a:alpha val="50000"/>
                </a:srgbClr>
              </a:solidFill>
              <a:latin typeface="思源宋体" panose="02020400000000000000" pitchFamily="18" charset="-122"/>
              <a:ea typeface="思源宋体" panose="02020400000000000000" pitchFamily="18" charset="-122"/>
              <a:cs typeface="Source Sans Pro" charset="0"/>
              <a:sym typeface="思源宋体" panose="02020400000000000000" pitchFamily="18" charset="-122"/>
            </a:endParaRPr>
          </a:p>
        </p:txBody>
      </p:sp>
      <p:pic>
        <p:nvPicPr>
          <p:cNvPr id="2" name="图片占位符 1"/>
          <p:cNvPicPr>
            <a:picLocks noGrp="1" noChangeAspect="1"/>
          </p:cNvPicPr>
          <p:nvPr>
            <p:ph type="pic" sz="quarter" idx="1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26" b="25526"/>
          <a:stretch>
            <a:fillRect/>
          </a:stretch>
        </p:blipFill>
        <p:spPr>
          <a:xfrm>
            <a:off x="553030" y="310969"/>
            <a:ext cx="11455001" cy="3167115"/>
          </a:xfrm>
        </p:spPr>
      </p:pic>
      <p:sp>
        <p:nvSpPr>
          <p:cNvPr id="7" name="Title 1"/>
          <p:cNvSpPr txBox="1"/>
          <p:nvPr/>
        </p:nvSpPr>
        <p:spPr>
          <a:xfrm>
            <a:off x="2626332" y="572599"/>
            <a:ext cx="6724184" cy="75381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Source Sans Pro Black" charset="0"/>
                <a:ea typeface="Source Sans Pro Black" charset="0"/>
                <a:cs typeface="Source Sans Pro Black" charset="0"/>
              </a:defRPr>
            </a:lvl1pPr>
          </a:lstStyle>
          <a:p>
            <a:pPr defTabSz="914400">
              <a:defRPr/>
            </a:pPr>
            <a:r>
              <a:rPr lang="zh-CN" altLang="en-US" sz="4500" dirty="0" smtClean="0">
                <a:solidFill>
                  <a:srgbClr val="4472C4">
                    <a:lumMod val="75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sym typeface="+mn-ea"/>
              </a:rPr>
              <a:t>欧文·斯通</a:t>
            </a:r>
            <a:endParaRPr lang="zh-CN" altLang="en-US" sz="4500" dirty="0" smtClean="0">
              <a:solidFill>
                <a:srgbClr val="4472C4">
                  <a:lumMod val="75000"/>
                </a:srgbClr>
              </a:solidFill>
              <a:latin typeface="思源宋体" panose="02020400000000000000" pitchFamily="18" charset="-122"/>
              <a:ea typeface="思源宋体" panose="02020400000000000000" pitchFamily="18" charset="-122"/>
              <a:sym typeface="思源宋体" panose="02020400000000000000" pitchFamily="18" charset="-122"/>
            </a:endParaRPr>
          </a:p>
        </p:txBody>
      </p:sp>
      <p:pic>
        <p:nvPicPr>
          <p:cNvPr id="10244" name="图片 11270" descr="TB149X6KpXXXXXTXpXXXXXXXXXX_!!0-item_pic"/>
          <p:cNvPicPr>
            <a:picLocks noChangeAspect="1"/>
          </p:cNvPicPr>
          <p:nvPr>
            <p:ph idx="1"/>
          </p:nvPr>
        </p:nvPicPr>
        <p:blipFill>
          <a:blip r:embed="rId2"/>
          <a:srcRect l="15511" r="16941"/>
          <a:stretch>
            <a:fillRect/>
          </a:stretch>
        </p:blipFill>
        <p:spPr>
          <a:xfrm>
            <a:off x="817880" y="1806575"/>
            <a:ext cx="3362325" cy="49777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图片 13316" descr="0110000000001911664974562588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0735" y="1806575"/>
            <a:ext cx="6031230" cy="48285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"/>
          <p:cNvPicPr>
            <a:picLocks noGrp="1" noChangeAspect="1"/>
          </p:cNvPicPr>
          <p:nvPr>
            <p:ph type="pic" sz="quarter" idx="1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26" b="25526"/>
          <a:stretch>
            <a:fillRect/>
          </a:stretch>
        </p:blipFill>
        <p:spPr>
          <a:xfrm>
            <a:off x="529881" y="228175"/>
            <a:ext cx="11455001" cy="3167115"/>
          </a:xfrm>
        </p:spPr>
      </p:pic>
      <p:sp>
        <p:nvSpPr>
          <p:cNvPr id="7" name="Title 1"/>
          <p:cNvSpPr txBox="1"/>
          <p:nvPr/>
        </p:nvSpPr>
        <p:spPr>
          <a:xfrm>
            <a:off x="2626332" y="572599"/>
            <a:ext cx="6724184" cy="75381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Source Sans Pro Black" charset="0"/>
                <a:ea typeface="Source Sans Pro Black" charset="0"/>
                <a:cs typeface="Source Sans Pro Black" charset="0"/>
              </a:defRPr>
            </a:lvl1pPr>
          </a:lstStyle>
          <a:p>
            <a:pPr defTabSz="914400">
              <a:defRPr/>
            </a:pPr>
            <a:r>
              <a:rPr lang="zh-CN" altLang="en-US" dirty="0" smtClean="0">
                <a:solidFill>
                  <a:srgbClr val="4472C4">
                    <a:lumMod val="75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sym typeface="思源宋体" panose="02020400000000000000" pitchFamily="18" charset="-122"/>
              </a:rPr>
              <a:t>梵高的归宿</a:t>
            </a:r>
            <a:endParaRPr lang="en-US" dirty="0">
              <a:solidFill>
                <a:srgbClr val="4472C4">
                  <a:lumMod val="75000"/>
                </a:srgbClr>
              </a:solidFill>
              <a:latin typeface="思源宋体" panose="02020400000000000000" pitchFamily="18" charset="-122"/>
              <a:ea typeface="思源宋体" panose="02020400000000000000" pitchFamily="18" charset="-122"/>
              <a:sym typeface="思源宋体" panose="02020400000000000000" pitchFamily="18" charset="-122"/>
            </a:endParaRPr>
          </a:p>
        </p:txBody>
      </p:sp>
      <p:pic>
        <p:nvPicPr>
          <p:cNvPr id="4" name="图片 3" descr="timg[5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955" y="2056130"/>
            <a:ext cx="5268595" cy="3509010"/>
          </a:xfrm>
          <a:prstGeom prst="rect">
            <a:avLst/>
          </a:prstGeom>
        </p:spPr>
      </p:pic>
      <p:pic>
        <p:nvPicPr>
          <p:cNvPr id="5" name="图片 4" descr="u=2383188930,4082419522&amp;fm=26&amp;gp=0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8305" y="2056130"/>
            <a:ext cx="6496050" cy="35083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"/>
          <p:cNvPicPr>
            <a:picLocks noGrp="1" noChangeAspect="1"/>
          </p:cNvPicPr>
          <p:nvPr>
            <p:ph type="pic" sz="quarter" idx="1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26" b="25526"/>
          <a:stretch>
            <a:fillRect/>
          </a:stretch>
        </p:blipFill>
        <p:spPr>
          <a:xfrm>
            <a:off x="553030" y="310969"/>
            <a:ext cx="11455001" cy="3167115"/>
          </a:xfrm>
        </p:spPr>
      </p:pic>
      <p:sp>
        <p:nvSpPr>
          <p:cNvPr id="7" name="Title 1"/>
          <p:cNvSpPr txBox="1"/>
          <p:nvPr/>
        </p:nvSpPr>
        <p:spPr>
          <a:xfrm>
            <a:off x="2626332" y="572599"/>
            <a:ext cx="6724184" cy="75381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Source Sans Pro Black" charset="0"/>
                <a:ea typeface="Source Sans Pro Black" charset="0"/>
                <a:cs typeface="Source Sans Pro Black" charset="0"/>
              </a:defRPr>
            </a:lvl1pPr>
          </a:lstStyle>
          <a:p>
            <a:pPr defTabSz="914400">
              <a:defRPr/>
            </a:pPr>
            <a:r>
              <a:rPr lang="zh-CN" altLang="en-US" dirty="0">
                <a:solidFill>
                  <a:srgbClr val="4472C4">
                    <a:lumMod val="75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sym typeface="思源宋体" panose="02020400000000000000" pitchFamily="18" charset="-122"/>
              </a:rPr>
              <a:t>让</a:t>
            </a:r>
            <a:r>
              <a:rPr lang="en-US" altLang="zh-CN" dirty="0">
                <a:solidFill>
                  <a:srgbClr val="4472C4">
                    <a:lumMod val="75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sym typeface="思源宋体" panose="02020400000000000000" pitchFamily="18" charset="-122"/>
              </a:rPr>
              <a:t>《</a:t>
            </a:r>
            <a:r>
              <a:rPr lang="zh-CN" altLang="en-US" dirty="0">
                <a:solidFill>
                  <a:srgbClr val="4472C4">
                    <a:lumMod val="75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sym typeface="思源宋体" panose="02020400000000000000" pitchFamily="18" charset="-122"/>
              </a:rPr>
              <a:t>星月夜</a:t>
            </a:r>
            <a:r>
              <a:rPr lang="en-US" altLang="zh-CN" dirty="0">
                <a:solidFill>
                  <a:srgbClr val="4472C4">
                    <a:lumMod val="75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sym typeface="思源宋体" panose="02020400000000000000" pitchFamily="18" charset="-122"/>
              </a:rPr>
              <a:t>》</a:t>
            </a:r>
            <a:r>
              <a:rPr lang="zh-CN" altLang="en-US" dirty="0">
                <a:solidFill>
                  <a:srgbClr val="4472C4">
                    <a:lumMod val="75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sym typeface="思源宋体" panose="02020400000000000000" pitchFamily="18" charset="-122"/>
              </a:rPr>
              <a:t>动起来</a:t>
            </a:r>
            <a:endParaRPr lang="en-US" dirty="0">
              <a:solidFill>
                <a:srgbClr val="4472C4">
                  <a:lumMod val="75000"/>
                </a:srgbClr>
              </a:solidFill>
              <a:latin typeface="思源宋体" panose="02020400000000000000" pitchFamily="18" charset="-122"/>
              <a:ea typeface="思源宋体" panose="02020400000000000000" pitchFamily="18" charset="-122"/>
              <a:sym typeface="思源宋体" panose="02020400000000000000" pitchFamily="18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827" y="2967056"/>
            <a:ext cx="4762500" cy="33718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0090" y="2635250"/>
            <a:ext cx="6811645" cy="4257675"/>
          </a:xfrm>
          <a:prstGeom prst="rect">
            <a:avLst/>
          </a:prstGeom>
        </p:spPr>
      </p:pic>
      <p:sp>
        <p:nvSpPr>
          <p:cNvPr id="31" name="Rectangle 5"/>
          <p:cNvSpPr/>
          <p:nvPr/>
        </p:nvSpPr>
        <p:spPr bwMode="auto">
          <a:xfrm>
            <a:off x="3769289" y="1276724"/>
            <a:ext cx="6992471" cy="103425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ctr" anchorCtr="0">
            <a:spAutoFit/>
          </a:bodyPr>
          <a:lstStyle/>
          <a:p>
            <a:pPr defTabSz="2286000">
              <a:lnSpc>
                <a:spcPts val="4250"/>
              </a:lnSpc>
              <a:defRPr/>
            </a:pPr>
            <a:r>
              <a:rPr lang="zh-CN" altLang="en-US" sz="2400" b="1" spc="25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Montserrat Semi" charset="0"/>
                <a:sym typeface="思源宋体" panose="02020400000000000000" pitchFamily="18" charset="-122"/>
              </a:rPr>
              <a:t>盯着左边</a:t>
            </a:r>
            <a:r>
              <a:rPr lang="en-US" altLang="zh-CN" sz="2400" b="1" spc="25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Montserrat Semi" charset="0"/>
                <a:sym typeface="思源宋体" panose="02020400000000000000" pitchFamily="18" charset="-122"/>
              </a:rPr>
              <a:t>30</a:t>
            </a:r>
            <a:r>
              <a:rPr lang="zh-CN" altLang="en-US" sz="2400" b="1" spc="25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Montserrat Semi" charset="0"/>
                <a:sym typeface="思源宋体" panose="02020400000000000000" pitchFamily="18" charset="-122"/>
              </a:rPr>
              <a:t>秒，再看右边</a:t>
            </a:r>
            <a:r>
              <a:rPr lang="en-US" altLang="zh-CN" sz="2400" b="1" spc="25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Montserrat Semi" charset="0"/>
                <a:sym typeface="思源宋体" panose="02020400000000000000" pitchFamily="18" charset="-122"/>
              </a:rPr>
              <a:t>……</a:t>
            </a:r>
            <a:endParaRPr lang="en-US" altLang="zh-CN" sz="2400" b="1" spc="25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Montserrat Semi" charset="0"/>
              <a:sym typeface="思源宋体" panose="02020400000000000000" pitchFamily="18" charset="-122"/>
            </a:endParaRPr>
          </a:p>
          <a:p>
            <a:pPr defTabSz="2286000">
              <a:lnSpc>
                <a:spcPts val="4250"/>
              </a:lnSpc>
              <a:defRPr/>
            </a:pPr>
            <a:r>
              <a:rPr lang="en-US" sz="2400" b="1" spc="25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Montserrat Semi" charset="0"/>
                <a:sym typeface="思源宋体" panose="02020400000000000000" pitchFamily="18" charset="-122"/>
              </a:rPr>
              <a:t>PS</a:t>
            </a:r>
            <a:r>
              <a:rPr lang="zh-CN" altLang="en-US" sz="2400" b="1" spc="25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Montserrat Semi" charset="0"/>
                <a:sym typeface="思源宋体" panose="02020400000000000000" pitchFamily="18" charset="-122"/>
              </a:rPr>
              <a:t>：视觉错觉，不要经常玩哦</a:t>
            </a:r>
            <a:endParaRPr lang="en-US" sz="2400" b="1" spc="25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Montserrat Semi" charset="0"/>
              <a:sym typeface="思源宋体" panose="020204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6bd69309d7404c2fd48b87aa85484c27_6f061d950a7b0208af0b4c2d6ad9f2d3562cc83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71600" y="65405"/>
            <a:ext cx="9527540" cy="6783070"/>
          </a:xfrm>
          <a:prstGeom prst="rect">
            <a:avLst/>
          </a:prstGeom>
        </p:spPr>
      </p:pic>
      <p:pic>
        <p:nvPicPr>
          <p:cNvPr id="5" name="图片 4" descr="54da527bc663de65e9a33b7bd5aeb5ad_1554469671572u_47_uw_800_wh_533_hl_154474_lm5_95f59083db7194e4b47154852036b045_m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6320" y="57785"/>
            <a:ext cx="10192385" cy="67906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梵高">
            <a:hlinkClick r:id="" action="ppaction://media"/>
          </p:cNvPr>
          <p:cNvPicPr/>
          <p:nvPr>
            <p:ph idx="1"/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68020" y="380365"/>
            <a:ext cx="10160635" cy="61106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28770" y="365125"/>
            <a:ext cx="3058160" cy="973455"/>
          </a:xfrm>
          <a:solidFill>
            <a:schemeClr val="bg1"/>
          </a:solidFill>
        </p:spPr>
        <p:txBody>
          <a:bodyPr/>
          <a:p>
            <a:pPr algn="ctr"/>
            <a:r>
              <a:rPr lang="zh-CN" altLang="en-US" b="1"/>
              <a:t>阅读感受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565" y="2076450"/>
            <a:ext cx="10515600" cy="3420745"/>
          </a:xfrm>
          <a:solidFill>
            <a:schemeClr val="bg1"/>
          </a:solidFill>
        </p:spPr>
        <p:txBody>
          <a:bodyPr/>
          <a:p>
            <a:r>
              <a:rPr lang="zh-CN" altLang="en-US" sz="36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梵高的一生，充满世俗意义上的“失败”</a:t>
            </a:r>
            <a:endParaRPr lang="zh-CN" altLang="en-US" sz="36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r>
              <a:rPr lang="zh-CN" altLang="en-US" sz="36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人生中的很多风景，只有身处谷底的时候才看得到</a:t>
            </a:r>
            <a:endParaRPr lang="zh-CN" altLang="en-US" sz="36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r>
              <a:rPr lang="zh-CN" altLang="en-US" sz="36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最美的星空，只会出现在最漆黑的夜</a:t>
            </a:r>
            <a:endParaRPr lang="zh-CN" altLang="en-US" sz="36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r>
              <a:rPr lang="zh-CN" altLang="en-US" sz="36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他用色彩极为成功展现了世界和激情</a:t>
            </a:r>
            <a:endParaRPr lang="zh-CN" altLang="en-US" sz="36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r>
              <a:rPr lang="zh-CN" altLang="en-US" sz="36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真正的伟大的艺术，都是作品加上他全部的生命。</a:t>
            </a:r>
            <a:endParaRPr lang="zh-CN" altLang="en-US" sz="36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</p:spTree>
  </p:cSld>
  <p:clrMapOvr>
    <a:masterClrMapping/>
  </p:clrMapOvr>
  <p:transition spd="slow" advClick="0" advTm="0">
    <p:random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292774" y="2237615"/>
            <a:ext cx="1957587" cy="2135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>
              <a:defRPr/>
            </a:pPr>
            <a:r>
              <a:rPr lang="en-US" sz="790" dirty="0">
                <a:solidFill>
                  <a:srgbClr val="FFFFFF">
                    <a:alpha val="50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cs typeface="Source Sans Pro" charset="0"/>
                <a:sym typeface="思源宋体" panose="02020400000000000000" pitchFamily="18" charset="-122"/>
              </a:rPr>
              <a:t>M A R K  0 3   P R E S E N T A T I O N</a:t>
            </a:r>
            <a:endParaRPr lang="en-US" sz="790" dirty="0">
              <a:solidFill>
                <a:srgbClr val="FFFFFF">
                  <a:alpha val="50000"/>
                </a:srgbClr>
              </a:solidFill>
              <a:latin typeface="思源宋体" panose="02020400000000000000" pitchFamily="18" charset="-122"/>
              <a:ea typeface="思源宋体" panose="02020400000000000000" pitchFamily="18" charset="-122"/>
              <a:cs typeface="Source Sans Pro" charset="0"/>
              <a:sym typeface="思源宋体" panose="02020400000000000000" pitchFamily="18" charset="-122"/>
            </a:endParaRPr>
          </a:p>
        </p:txBody>
      </p:sp>
      <p:pic>
        <p:nvPicPr>
          <p:cNvPr id="2" name="图片占位符 1"/>
          <p:cNvPicPr>
            <a:picLocks noGrp="1" noChangeAspect="1"/>
          </p:cNvPicPr>
          <p:nvPr>
            <p:ph type="pic" sz="quarter" idx="1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26" b="25526"/>
          <a:stretch>
            <a:fillRect/>
          </a:stretch>
        </p:blipFill>
        <p:spPr>
          <a:xfrm>
            <a:off x="553030" y="310969"/>
            <a:ext cx="11455001" cy="3167115"/>
          </a:xfrm>
        </p:spPr>
      </p:pic>
      <p:sp>
        <p:nvSpPr>
          <p:cNvPr id="7" name="Title 1"/>
          <p:cNvSpPr txBox="1"/>
          <p:nvPr/>
        </p:nvSpPr>
        <p:spPr>
          <a:xfrm>
            <a:off x="1252855" y="572770"/>
            <a:ext cx="9918700" cy="75374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Source Sans Pro Black" charset="0"/>
                <a:ea typeface="Source Sans Pro Black" charset="0"/>
                <a:cs typeface="Source Sans Pro Black" charset="0"/>
              </a:defRPr>
            </a:lvl1pPr>
          </a:lstStyle>
          <a:p>
            <a:pPr defTabSz="914400">
              <a:defRPr/>
            </a:pPr>
            <a:r>
              <a:rPr lang="en-US" altLang="zh-CN" sz="4500" dirty="0" smtClean="0">
                <a:solidFill>
                  <a:srgbClr val="4472C4">
                    <a:lumMod val="75000"/>
                  </a:srgbClr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思源宋体" panose="02020400000000000000" pitchFamily="18" charset="-122"/>
              </a:rPr>
              <a:t>4</a:t>
            </a:r>
            <a:r>
              <a:rPr lang="zh-CN" altLang="en-US" sz="4500" dirty="0" smtClean="0">
                <a:solidFill>
                  <a:srgbClr val="4472C4">
                    <a:lumMod val="75000"/>
                  </a:srgbClr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思源宋体" panose="02020400000000000000" pitchFamily="18" charset="-122"/>
              </a:rPr>
              <a:t>、有的人总想</a:t>
            </a:r>
            <a:r>
              <a:rPr lang="zh-CN" altLang="en-US" sz="4500" dirty="0" smtClean="0">
                <a:solidFill>
                  <a:srgbClr val="4472C4">
                    <a:lumMod val="75000"/>
                  </a:srgbClr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思源宋体" panose="02020400000000000000" pitchFamily="18" charset="-122"/>
              </a:rPr>
              <a:t>吃点苦，是为了什么</a:t>
            </a:r>
            <a:endParaRPr lang="zh-CN" altLang="en-US" sz="4500" dirty="0" smtClean="0">
              <a:solidFill>
                <a:srgbClr val="4472C4">
                  <a:lumMod val="75000"/>
                </a:srgbClr>
              </a:solidFill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  <a:sym typeface="思源宋体" panose="02020400000000000000" pitchFamily="18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74545" y="2038350"/>
            <a:ext cx="854773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>
                <a:latin typeface="华文仿宋" panose="02010600040101010101" charset="-122"/>
                <a:ea typeface="华文仿宋" panose="02010600040101010101" charset="-122"/>
              </a:rPr>
              <a:t>A</a:t>
            </a:r>
            <a:r>
              <a:rPr lang="zh-CN" altLang="en-US" sz="4800">
                <a:latin typeface="华文仿宋" panose="02010600040101010101" charset="-122"/>
                <a:ea typeface="华文仿宋" panose="02010600040101010101" charset="-122"/>
              </a:rPr>
              <a:t>、没事找罪受</a:t>
            </a:r>
            <a:endParaRPr lang="en-US" altLang="zh-CN" sz="4800">
              <a:latin typeface="华文仿宋" panose="02010600040101010101" charset="-122"/>
              <a:ea typeface="华文仿宋" panose="02010600040101010101" charset="-122"/>
            </a:endParaRPr>
          </a:p>
          <a:p>
            <a:r>
              <a:rPr lang="en-US" altLang="zh-CN" sz="4800">
                <a:latin typeface="华文仿宋" panose="02010600040101010101" charset="-122"/>
                <a:ea typeface="华文仿宋" panose="02010600040101010101" charset="-122"/>
              </a:rPr>
              <a:t>B</a:t>
            </a:r>
            <a:r>
              <a:rPr lang="zh-CN" altLang="en-US" sz="4800">
                <a:latin typeface="华文仿宋" panose="02010600040101010101" charset="-122"/>
                <a:ea typeface="华文仿宋" panose="02010600040101010101" charset="-122"/>
              </a:rPr>
              <a:t>、好日子过惯了，换个活法</a:t>
            </a:r>
            <a:endParaRPr lang="en-US" altLang="zh-CN" sz="4800">
              <a:latin typeface="华文仿宋" panose="02010600040101010101" charset="-122"/>
              <a:ea typeface="华文仿宋" panose="02010600040101010101" charset="-122"/>
            </a:endParaRPr>
          </a:p>
          <a:p>
            <a:r>
              <a:rPr lang="en-US" altLang="zh-CN" sz="4800">
                <a:latin typeface="华文仿宋" panose="02010600040101010101" charset="-122"/>
                <a:ea typeface="华文仿宋" panose="02010600040101010101" charset="-122"/>
              </a:rPr>
              <a:t>C</a:t>
            </a:r>
            <a:r>
              <a:rPr lang="zh-CN" altLang="en-US" sz="4800">
                <a:latin typeface="华文仿宋" panose="02010600040101010101" charset="-122"/>
                <a:ea typeface="华文仿宋" panose="02010600040101010101" charset="-122"/>
              </a:rPr>
              <a:t>、空乏其身</a:t>
            </a:r>
            <a:r>
              <a:rPr lang="en-US" altLang="zh-CN" sz="4800">
                <a:latin typeface="华文仿宋" panose="02010600040101010101" charset="-122"/>
                <a:ea typeface="华文仿宋" panose="02010600040101010101" charset="-122"/>
              </a:rPr>
              <a:t>……</a:t>
            </a:r>
            <a:r>
              <a:rPr lang="zh-CN" altLang="en-US" sz="4800">
                <a:latin typeface="华文仿宋" panose="02010600040101010101" charset="-122"/>
                <a:ea typeface="华文仿宋" panose="02010600040101010101" charset="-122"/>
              </a:rPr>
              <a:t>增益其所不能</a:t>
            </a:r>
            <a:endParaRPr lang="en-US" altLang="zh-CN" sz="4800">
              <a:latin typeface="华文仿宋" panose="02010600040101010101" charset="-122"/>
              <a:ea typeface="华文仿宋" panose="02010600040101010101" charset="-122"/>
            </a:endParaRPr>
          </a:p>
          <a:p>
            <a:r>
              <a:rPr lang="en-US" altLang="zh-CN" sz="4800">
                <a:latin typeface="华文仿宋" panose="02010600040101010101" charset="-122"/>
                <a:ea typeface="华文仿宋" panose="02010600040101010101" charset="-122"/>
              </a:rPr>
              <a:t>D</a:t>
            </a:r>
            <a:r>
              <a:rPr lang="zh-CN" altLang="en-US" sz="4800">
                <a:latin typeface="华文仿宋" panose="02010600040101010101" charset="-122"/>
                <a:ea typeface="华文仿宋" panose="02010600040101010101" charset="-122"/>
              </a:rPr>
              <a:t>、我就想躺着</a:t>
            </a:r>
            <a:endParaRPr lang="zh-CN" altLang="en-US" sz="4800"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占位符 1"/>
          <p:cNvPicPr>
            <a:picLocks noGrp="1" noChangeAspect="1"/>
          </p:cNvPicPr>
          <p:nvPr>
            <p:ph type="pic" sz="quarter" idx="13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26" b="25526"/>
          <a:stretch>
            <a:fillRect/>
          </a:stretch>
        </p:blipFill>
        <p:spPr>
          <a:xfrm>
            <a:off x="78740" y="1753870"/>
            <a:ext cx="12278995" cy="3167380"/>
          </a:xfrm>
          <a:custGeom>
            <a:avLst/>
            <a:gdLst>
              <a:gd name="connsiteX0" fmla="*/ 8902422 w 11455001"/>
              <a:gd name="connsiteY0" fmla="*/ 2619119 h 3167115"/>
              <a:gd name="connsiteX1" fmla="*/ 8900955 w 11455001"/>
              <a:gd name="connsiteY1" fmla="*/ 2622238 h 3167115"/>
              <a:gd name="connsiteX2" fmla="*/ 8886709 w 11455001"/>
              <a:gd name="connsiteY2" fmla="*/ 2619209 h 3167115"/>
              <a:gd name="connsiteX3" fmla="*/ 2335235 w 11455001"/>
              <a:gd name="connsiteY3" fmla="*/ 2454884 h 3167115"/>
              <a:gd name="connsiteX4" fmla="*/ 2225325 w 11455001"/>
              <a:gd name="connsiteY4" fmla="*/ 2494199 h 3167115"/>
              <a:gd name="connsiteX5" fmla="*/ 2335235 w 11455001"/>
              <a:gd name="connsiteY5" fmla="*/ 2454884 h 3167115"/>
              <a:gd name="connsiteX6" fmla="*/ 1730263 w 11455001"/>
              <a:gd name="connsiteY6" fmla="*/ 1861155 h 3167115"/>
              <a:gd name="connsiteX7" fmla="*/ 1753726 w 11455001"/>
              <a:gd name="connsiteY7" fmla="*/ 1863260 h 3167115"/>
              <a:gd name="connsiteX8" fmla="*/ 1747828 w 11455001"/>
              <a:gd name="connsiteY8" fmla="*/ 1865015 h 3167115"/>
              <a:gd name="connsiteX9" fmla="*/ 1730263 w 11455001"/>
              <a:gd name="connsiteY9" fmla="*/ 1861155 h 3167115"/>
              <a:gd name="connsiteX10" fmla="*/ 10416373 w 11455001"/>
              <a:gd name="connsiteY10" fmla="*/ 1842537 h 3167115"/>
              <a:gd name="connsiteX11" fmla="*/ 10377430 w 11455001"/>
              <a:gd name="connsiteY11" fmla="*/ 1847378 h 3167115"/>
              <a:gd name="connsiteX12" fmla="*/ 10324124 w 11455001"/>
              <a:gd name="connsiteY12" fmla="*/ 1854573 h 3167115"/>
              <a:gd name="connsiteX13" fmla="*/ 10362041 w 11455001"/>
              <a:gd name="connsiteY13" fmla="*/ 1847688 h 3167115"/>
              <a:gd name="connsiteX14" fmla="*/ 10416373 w 11455001"/>
              <a:gd name="connsiteY14" fmla="*/ 1842537 h 3167115"/>
              <a:gd name="connsiteX15" fmla="*/ 660385 w 11455001"/>
              <a:gd name="connsiteY15" fmla="*/ 909415 h 3167115"/>
              <a:gd name="connsiteX16" fmla="*/ 608691 w 11455001"/>
              <a:gd name="connsiteY16" fmla="*/ 938751 h 3167115"/>
              <a:gd name="connsiteX17" fmla="*/ 564199 w 11455001"/>
              <a:gd name="connsiteY17" fmla="*/ 969596 h 3167115"/>
              <a:gd name="connsiteX18" fmla="*/ 350974 w 11455001"/>
              <a:gd name="connsiteY18" fmla="*/ 1066651 h 3167115"/>
              <a:gd name="connsiteX19" fmla="*/ 612561 w 11455001"/>
              <a:gd name="connsiteY19" fmla="*/ 931527 h 3167115"/>
              <a:gd name="connsiteX20" fmla="*/ 632711 w 11455001"/>
              <a:gd name="connsiteY20" fmla="*/ 922533 h 3167115"/>
              <a:gd name="connsiteX21" fmla="*/ 663016 w 11455001"/>
              <a:gd name="connsiteY21" fmla="*/ 908167 h 3167115"/>
              <a:gd name="connsiteX22" fmla="*/ 660385 w 11455001"/>
              <a:gd name="connsiteY22" fmla="*/ 909415 h 3167115"/>
              <a:gd name="connsiteX23" fmla="*/ 661290 w 11455001"/>
              <a:gd name="connsiteY23" fmla="*/ 908901 h 3167115"/>
              <a:gd name="connsiteX24" fmla="*/ 340853 w 11455001"/>
              <a:gd name="connsiteY24" fmla="*/ 634039 h 3167115"/>
              <a:gd name="connsiteX25" fmla="*/ 340853 w 11455001"/>
              <a:gd name="connsiteY25" fmla="*/ 634039 h 3167115"/>
              <a:gd name="connsiteX26" fmla="*/ 695484 w 11455001"/>
              <a:gd name="connsiteY26" fmla="*/ 527949 h 3167115"/>
              <a:gd name="connsiteX27" fmla="*/ 684025 w 11455001"/>
              <a:gd name="connsiteY27" fmla="*/ 532048 h 3167115"/>
              <a:gd name="connsiteX28" fmla="*/ 695475 w 11455001"/>
              <a:gd name="connsiteY28" fmla="*/ 527950 h 3167115"/>
              <a:gd name="connsiteX29" fmla="*/ 9320319 w 11455001"/>
              <a:gd name="connsiteY29" fmla="*/ 415701 h 3167115"/>
              <a:gd name="connsiteX30" fmla="*/ 9275992 w 11455001"/>
              <a:gd name="connsiteY30" fmla="*/ 428960 h 3167115"/>
              <a:gd name="connsiteX31" fmla="*/ 9355848 w 11455001"/>
              <a:gd name="connsiteY31" fmla="*/ 421166 h 3167115"/>
              <a:gd name="connsiteX32" fmla="*/ 9320319 w 11455001"/>
              <a:gd name="connsiteY32" fmla="*/ 415701 h 3167115"/>
              <a:gd name="connsiteX33" fmla="*/ 917487 w 11455001"/>
              <a:gd name="connsiteY33" fmla="*/ 0 h 3167115"/>
              <a:gd name="connsiteX34" fmla="*/ 11299954 w 11455001"/>
              <a:gd name="connsiteY34" fmla="*/ 0 h 3167115"/>
              <a:gd name="connsiteX35" fmla="*/ 11149607 w 11455001"/>
              <a:gd name="connsiteY35" fmla="*/ 49530 h 3167115"/>
              <a:gd name="connsiteX36" fmla="*/ 9577107 w 11455001"/>
              <a:gd name="connsiteY36" fmla="*/ 404331 h 3167115"/>
              <a:gd name="connsiteX37" fmla="*/ 11293364 w 11455001"/>
              <a:gd name="connsiteY37" fmla="*/ 82614 h 3167115"/>
              <a:gd name="connsiteX38" fmla="*/ 11455001 w 11455001"/>
              <a:gd name="connsiteY38" fmla="*/ 37256 h 3167115"/>
              <a:gd name="connsiteX39" fmla="*/ 11455001 w 11455001"/>
              <a:gd name="connsiteY39" fmla="*/ 145511 h 3167115"/>
              <a:gd name="connsiteX40" fmla="*/ 11320816 w 11455001"/>
              <a:gd name="connsiteY40" fmla="*/ 196016 h 3167115"/>
              <a:gd name="connsiteX41" fmla="*/ 11158246 w 11455001"/>
              <a:gd name="connsiteY41" fmla="*/ 254169 h 3167115"/>
              <a:gd name="connsiteX42" fmla="*/ 11119323 w 11455001"/>
              <a:gd name="connsiteY42" fmla="*/ 268091 h 3167115"/>
              <a:gd name="connsiteX43" fmla="*/ 11119317 w 11455001"/>
              <a:gd name="connsiteY43" fmla="*/ 268091 h 3167115"/>
              <a:gd name="connsiteX44" fmla="*/ 11105050 w 11455001"/>
              <a:gd name="connsiteY44" fmla="*/ 273196 h 3167115"/>
              <a:gd name="connsiteX45" fmla="*/ 11101862 w 11455001"/>
              <a:gd name="connsiteY45" fmla="*/ 274336 h 3167115"/>
              <a:gd name="connsiteX46" fmla="*/ 11098676 w 11455001"/>
              <a:gd name="connsiteY46" fmla="*/ 275477 h 3167115"/>
              <a:gd name="connsiteX47" fmla="*/ 11105050 w 11455001"/>
              <a:gd name="connsiteY47" fmla="*/ 273196 h 3167115"/>
              <a:gd name="connsiteX48" fmla="*/ 11119323 w 11455001"/>
              <a:gd name="connsiteY48" fmla="*/ 268091 h 3167115"/>
              <a:gd name="connsiteX49" fmla="*/ 11388478 w 11455001"/>
              <a:gd name="connsiteY49" fmla="*/ 226339 h 3167115"/>
              <a:gd name="connsiteX50" fmla="*/ 11455001 w 11455001"/>
              <a:gd name="connsiteY50" fmla="*/ 205987 h 3167115"/>
              <a:gd name="connsiteX51" fmla="*/ 11455001 w 11455001"/>
              <a:gd name="connsiteY51" fmla="*/ 220821 h 3167115"/>
              <a:gd name="connsiteX52" fmla="*/ 11355962 w 11455001"/>
              <a:gd name="connsiteY52" fmla="*/ 250950 h 3167115"/>
              <a:gd name="connsiteX53" fmla="*/ 10942736 w 11455001"/>
              <a:gd name="connsiteY53" fmla="*/ 352037 h 3167115"/>
              <a:gd name="connsiteX54" fmla="*/ 8037783 w 11455001"/>
              <a:gd name="connsiteY54" fmla="*/ 664176 h 3167115"/>
              <a:gd name="connsiteX55" fmla="*/ 8006290 w 11455001"/>
              <a:gd name="connsiteY55" fmla="*/ 633895 h 3167115"/>
              <a:gd name="connsiteX56" fmla="*/ 8037783 w 11455001"/>
              <a:gd name="connsiteY56" fmla="*/ 664176 h 3167115"/>
              <a:gd name="connsiteX57" fmla="*/ 9988774 w 11455001"/>
              <a:gd name="connsiteY57" fmla="*/ 630982 h 3167115"/>
              <a:gd name="connsiteX58" fmla="*/ 10221760 w 11455001"/>
              <a:gd name="connsiteY58" fmla="*/ 589182 h 3167115"/>
              <a:gd name="connsiteX59" fmla="*/ 10210027 w 11455001"/>
              <a:gd name="connsiteY59" fmla="*/ 614148 h 3167115"/>
              <a:gd name="connsiteX60" fmla="*/ 10449602 w 11455001"/>
              <a:gd name="connsiteY60" fmla="*/ 590765 h 3167115"/>
              <a:gd name="connsiteX61" fmla="*/ 10584416 w 11455001"/>
              <a:gd name="connsiteY61" fmla="*/ 563313 h 3167115"/>
              <a:gd name="connsiteX62" fmla="*/ 10481095 w 11455001"/>
              <a:gd name="connsiteY62" fmla="*/ 621047 h 3167115"/>
              <a:gd name="connsiteX63" fmla="*/ 9935268 w 11455001"/>
              <a:gd name="connsiteY63" fmla="*/ 712443 h 3167115"/>
              <a:gd name="connsiteX64" fmla="*/ 8423100 w 11455001"/>
              <a:gd name="connsiteY64" fmla="*/ 817161 h 3167115"/>
              <a:gd name="connsiteX65" fmla="*/ 8768888 w 11455001"/>
              <a:gd name="connsiteY65" fmla="*/ 859644 h 3167115"/>
              <a:gd name="connsiteX66" fmla="*/ 10336001 w 11455001"/>
              <a:gd name="connsiteY66" fmla="*/ 735267 h 3167115"/>
              <a:gd name="connsiteX67" fmla="*/ 9735222 w 11455001"/>
              <a:gd name="connsiteY67" fmla="*/ 846321 h 3167115"/>
              <a:gd name="connsiteX68" fmla="*/ 9563771 w 11455001"/>
              <a:gd name="connsiteY68" fmla="*/ 886882 h 3167115"/>
              <a:gd name="connsiteX69" fmla="*/ 9741804 w 11455001"/>
              <a:gd name="connsiteY69" fmla="*/ 864739 h 3167115"/>
              <a:gd name="connsiteX70" fmla="*/ 9993112 w 11455001"/>
              <a:gd name="connsiteY70" fmla="*/ 816383 h 3167115"/>
              <a:gd name="connsiteX71" fmla="*/ 9848017 w 11455001"/>
              <a:gd name="connsiteY71" fmla="*/ 930611 h 3167115"/>
              <a:gd name="connsiteX72" fmla="*/ 10160866 w 11455001"/>
              <a:gd name="connsiteY72" fmla="*/ 881009 h 3167115"/>
              <a:gd name="connsiteX73" fmla="*/ 8994478 w 11455001"/>
              <a:gd name="connsiteY73" fmla="*/ 1028217 h 3167115"/>
              <a:gd name="connsiteX74" fmla="*/ 9984278 w 11455001"/>
              <a:gd name="connsiteY74" fmla="*/ 964955 h 3167115"/>
              <a:gd name="connsiteX75" fmla="*/ 10511790 w 11455001"/>
              <a:gd name="connsiteY75" fmla="*/ 880114 h 3167115"/>
              <a:gd name="connsiteX76" fmla="*/ 11032720 w 11455001"/>
              <a:gd name="connsiteY76" fmla="*/ 776855 h 3167115"/>
              <a:gd name="connsiteX77" fmla="*/ 10984350 w 11455001"/>
              <a:gd name="connsiteY77" fmla="*/ 814924 h 3167115"/>
              <a:gd name="connsiteX78" fmla="*/ 10782858 w 11455001"/>
              <a:gd name="connsiteY78" fmla="*/ 887006 h 3167115"/>
              <a:gd name="connsiteX79" fmla="*/ 10060436 w 11455001"/>
              <a:gd name="connsiteY79" fmla="*/ 1062348 h 3167115"/>
              <a:gd name="connsiteX80" fmla="*/ 9888992 w 11455001"/>
              <a:gd name="connsiteY80" fmla="*/ 1102909 h 3167115"/>
              <a:gd name="connsiteX81" fmla="*/ 10091930 w 11455001"/>
              <a:gd name="connsiteY81" fmla="*/ 1092629 h 3167115"/>
              <a:gd name="connsiteX82" fmla="*/ 9872123 w 11455001"/>
              <a:gd name="connsiteY82" fmla="*/ 1171260 h 3167115"/>
              <a:gd name="connsiteX83" fmla="*/ 9639137 w 11455001"/>
              <a:gd name="connsiteY83" fmla="*/ 1213061 h 3167115"/>
              <a:gd name="connsiteX84" fmla="*/ 10186410 w 11455001"/>
              <a:gd name="connsiteY84" fmla="*/ 1183468 h 3167115"/>
              <a:gd name="connsiteX85" fmla="*/ 10119733 w 11455001"/>
              <a:gd name="connsiteY85" fmla="*/ 1228091 h 3167115"/>
              <a:gd name="connsiteX86" fmla="*/ 9715296 w 11455001"/>
              <a:gd name="connsiteY86" fmla="*/ 1310454 h 3167115"/>
              <a:gd name="connsiteX87" fmla="*/ 9555584 w 11455001"/>
              <a:gd name="connsiteY87" fmla="*/ 1326042 h 3167115"/>
              <a:gd name="connsiteX88" fmla="*/ 9765111 w 11455001"/>
              <a:gd name="connsiteY88" fmla="*/ 1334180 h 3167115"/>
              <a:gd name="connsiteX89" fmla="*/ 10066227 w 11455001"/>
              <a:gd name="connsiteY89" fmla="*/ 1309552 h 3167115"/>
              <a:gd name="connsiteX90" fmla="*/ 10415705 w 11455001"/>
              <a:gd name="connsiteY90" fmla="*/ 1246854 h 3167115"/>
              <a:gd name="connsiteX91" fmla="*/ 10325563 w 11455001"/>
              <a:gd name="connsiteY91" fmla="*/ 1341417 h 3167115"/>
              <a:gd name="connsiteX92" fmla="*/ 10380515 w 11455001"/>
              <a:gd name="connsiteY92" fmla="*/ 1321759 h 3167115"/>
              <a:gd name="connsiteX93" fmla="*/ 10179022 w 11455001"/>
              <a:gd name="connsiteY93" fmla="*/ 1393842 h 3167115"/>
              <a:gd name="connsiteX94" fmla="*/ 10228838 w 11455001"/>
              <a:gd name="connsiteY94" fmla="*/ 1417569 h 3167115"/>
              <a:gd name="connsiteX95" fmla="*/ 9861038 w 11455001"/>
              <a:gd name="connsiteY95" fmla="*/ 1486821 h 3167115"/>
              <a:gd name="connsiteX96" fmla="*/ 9737955 w 11455001"/>
              <a:gd name="connsiteY96" fmla="*/ 1489307 h 3167115"/>
              <a:gd name="connsiteX97" fmla="*/ 9861038 w 11455001"/>
              <a:gd name="connsiteY97" fmla="*/ 1486821 h 3167115"/>
              <a:gd name="connsiteX98" fmla="*/ 10333598 w 11455001"/>
              <a:gd name="connsiteY98" fmla="*/ 1421631 h 3167115"/>
              <a:gd name="connsiteX99" fmla="*/ 9162074 w 11455001"/>
              <a:gd name="connsiteY99" fmla="*/ 1612223 h 3167115"/>
              <a:gd name="connsiteX100" fmla="*/ 8280739 w 11455001"/>
              <a:gd name="connsiteY100" fmla="*/ 1574361 h 3167115"/>
              <a:gd name="connsiteX101" fmla="*/ 7050724 w 11455001"/>
              <a:gd name="connsiteY101" fmla="*/ 1370418 h 3167115"/>
              <a:gd name="connsiteX102" fmla="*/ 6648546 w 11455001"/>
              <a:gd name="connsiteY102" fmla="*/ 1285790 h 3167115"/>
              <a:gd name="connsiteX103" fmla="*/ 6673450 w 11455001"/>
              <a:gd name="connsiteY103" fmla="*/ 1297654 h 3167115"/>
              <a:gd name="connsiteX104" fmla="*/ 7014094 w 11455001"/>
              <a:gd name="connsiteY104" fmla="*/ 1383521 h 3167115"/>
              <a:gd name="connsiteX105" fmla="*/ 8245555 w 11455001"/>
              <a:gd name="connsiteY105" fmla="*/ 1649273 h 3167115"/>
              <a:gd name="connsiteX106" fmla="*/ 9908601 w 11455001"/>
              <a:gd name="connsiteY106" fmla="*/ 1677538 h 3167115"/>
              <a:gd name="connsiteX107" fmla="*/ 10043409 w 11455001"/>
              <a:gd name="connsiteY107" fmla="*/ 1650079 h 3167115"/>
              <a:gd name="connsiteX108" fmla="*/ 10031683 w 11455001"/>
              <a:gd name="connsiteY108" fmla="*/ 1675052 h 3167115"/>
              <a:gd name="connsiteX109" fmla="*/ 10351114 w 11455001"/>
              <a:gd name="connsiteY109" fmla="*/ 1643868 h 3167115"/>
              <a:gd name="connsiteX110" fmla="*/ 8931980 w 11455001"/>
              <a:gd name="connsiteY110" fmla="*/ 1777623 h 3167115"/>
              <a:gd name="connsiteX111" fmla="*/ 8913665 w 11455001"/>
              <a:gd name="connsiteY111" fmla="*/ 1784177 h 3167115"/>
              <a:gd name="connsiteX112" fmla="*/ 8870439 w 11455001"/>
              <a:gd name="connsiteY112" fmla="*/ 1778869 h 3167115"/>
              <a:gd name="connsiteX113" fmla="*/ 8913665 w 11455001"/>
              <a:gd name="connsiteY113" fmla="*/ 1784177 h 3167115"/>
              <a:gd name="connsiteX114" fmla="*/ 8931980 w 11455001"/>
              <a:gd name="connsiteY114" fmla="*/ 1777623 h 3167115"/>
              <a:gd name="connsiteX115" fmla="*/ 9628692 w 11455001"/>
              <a:gd name="connsiteY115" fmla="*/ 1819210 h 3167115"/>
              <a:gd name="connsiteX116" fmla="*/ 9703412 w 11455001"/>
              <a:gd name="connsiteY116" fmla="*/ 1854800 h 3167115"/>
              <a:gd name="connsiteX117" fmla="*/ 9224262 w 11455001"/>
              <a:gd name="connsiteY117" fmla="*/ 1901572 h 3167115"/>
              <a:gd name="connsiteX118" fmla="*/ 9192769 w 11455001"/>
              <a:gd name="connsiteY118" fmla="*/ 1871291 h 3167115"/>
              <a:gd name="connsiteX119" fmla="*/ 9168038 w 11455001"/>
              <a:gd name="connsiteY119" fmla="*/ 1880138 h 3167115"/>
              <a:gd name="connsiteX120" fmla="*/ 9137817 w 11455001"/>
              <a:gd name="connsiteY120" fmla="*/ 1890948 h 3167115"/>
              <a:gd name="connsiteX121" fmla="*/ 9158422 w 11455001"/>
              <a:gd name="connsiteY121" fmla="*/ 1883577 h 3167115"/>
              <a:gd name="connsiteX122" fmla="*/ 9168038 w 11455001"/>
              <a:gd name="connsiteY122" fmla="*/ 1880138 h 3167115"/>
              <a:gd name="connsiteX123" fmla="*/ 9179029 w 11455001"/>
              <a:gd name="connsiteY123" fmla="*/ 1876206 h 3167115"/>
              <a:gd name="connsiteX124" fmla="*/ 9192769 w 11455001"/>
              <a:gd name="connsiteY124" fmla="*/ 1871291 h 3167115"/>
              <a:gd name="connsiteX125" fmla="*/ 9224262 w 11455001"/>
              <a:gd name="connsiteY125" fmla="*/ 1901572 h 3167115"/>
              <a:gd name="connsiteX126" fmla="*/ 9538550 w 11455001"/>
              <a:gd name="connsiteY126" fmla="*/ 1913773 h 3167115"/>
              <a:gd name="connsiteX127" fmla="*/ 9894624 w 11455001"/>
              <a:gd name="connsiteY127" fmla="*/ 1869493 h 3167115"/>
              <a:gd name="connsiteX128" fmla="*/ 9729762 w 11455001"/>
              <a:gd name="connsiteY128" fmla="*/ 1928466 h 3167115"/>
              <a:gd name="connsiteX129" fmla="*/ 10245548 w 11455001"/>
              <a:gd name="connsiteY129" fmla="*/ 1868591 h 3167115"/>
              <a:gd name="connsiteX130" fmla="*/ 10301664 w 11455001"/>
              <a:gd name="connsiteY130" fmla="*/ 1857603 h 3167115"/>
              <a:gd name="connsiteX131" fmla="*/ 10324124 w 11455001"/>
              <a:gd name="connsiteY131" fmla="*/ 1854573 h 3167115"/>
              <a:gd name="connsiteX132" fmla="*/ 9772706 w 11455001"/>
              <a:gd name="connsiteY132" fmla="*/ 1954651 h 3167115"/>
              <a:gd name="connsiteX133" fmla="*/ 9232297 w 11455001"/>
              <a:gd name="connsiteY133" fmla="*/ 1981786 h 3167115"/>
              <a:gd name="connsiteX134" fmla="*/ 9090893 w 11455001"/>
              <a:gd name="connsiteY134" fmla="*/ 1990827 h 3167115"/>
              <a:gd name="connsiteX135" fmla="*/ 9571496 w 11455001"/>
              <a:gd name="connsiteY135" fmla="*/ 2005857 h 3167115"/>
              <a:gd name="connsiteX136" fmla="*/ 9135565 w 11455001"/>
              <a:gd name="connsiteY136" fmla="*/ 2057938 h 3167115"/>
              <a:gd name="connsiteX137" fmla="*/ 9388319 w 11455001"/>
              <a:gd name="connsiteY137" fmla="*/ 2071385 h 3167115"/>
              <a:gd name="connsiteX138" fmla="*/ 9167059 w 11455001"/>
              <a:gd name="connsiteY138" fmla="*/ 2088220 h 3167115"/>
              <a:gd name="connsiteX139" fmla="*/ 9057155 w 11455001"/>
              <a:gd name="connsiteY139" fmla="*/ 2127535 h 3167115"/>
              <a:gd name="connsiteX140" fmla="*/ 8884265 w 11455001"/>
              <a:gd name="connsiteY140" fmla="*/ 2106294 h 3167115"/>
              <a:gd name="connsiteX141" fmla="*/ 8995614 w 11455001"/>
              <a:gd name="connsiteY141" fmla="*/ 2128774 h 3167115"/>
              <a:gd name="connsiteX142" fmla="*/ 8947252 w 11455001"/>
              <a:gd name="connsiteY142" fmla="*/ 2166850 h 3167115"/>
              <a:gd name="connsiteX143" fmla="*/ 9692326 w 11455001"/>
              <a:gd name="connsiteY143" fmla="*/ 2170361 h 3167115"/>
              <a:gd name="connsiteX144" fmla="*/ 10386147 w 11455001"/>
              <a:gd name="connsiteY144" fmla="*/ 2088343 h 3167115"/>
              <a:gd name="connsiteX145" fmla="*/ 10472592 w 11455001"/>
              <a:gd name="connsiteY145" fmla="*/ 2098961 h 3167115"/>
              <a:gd name="connsiteX146" fmla="*/ 9633677 w 11455001"/>
              <a:gd name="connsiteY146" fmla="*/ 2295206 h 3167115"/>
              <a:gd name="connsiteX147" fmla="*/ 9597040 w 11455001"/>
              <a:gd name="connsiteY147" fmla="*/ 2308309 h 3167115"/>
              <a:gd name="connsiteX148" fmla="*/ 9369198 w 11455001"/>
              <a:gd name="connsiteY148" fmla="*/ 2306725 h 3167115"/>
              <a:gd name="connsiteX149" fmla="*/ 9265877 w 11455001"/>
              <a:gd name="connsiteY149" fmla="*/ 2364459 h 3167115"/>
              <a:gd name="connsiteX150" fmla="*/ 9783109 w 11455001"/>
              <a:gd name="connsiteY150" fmla="*/ 2366387 h 3167115"/>
              <a:gd name="connsiteX151" fmla="*/ 9520076 w 11455001"/>
              <a:gd name="connsiteY151" fmla="*/ 2439708 h 3167115"/>
              <a:gd name="connsiteX152" fmla="*/ 9372090 w 11455001"/>
              <a:gd name="connsiteY152" fmla="*/ 2430331 h 3167115"/>
              <a:gd name="connsiteX153" fmla="*/ 9194056 w 11455001"/>
              <a:gd name="connsiteY153" fmla="*/ 2452474 h 3167115"/>
              <a:gd name="connsiteX154" fmla="*/ 9446810 w 11455001"/>
              <a:gd name="connsiteY154" fmla="*/ 2465921 h 3167115"/>
              <a:gd name="connsiteX155" fmla="*/ 9614557 w 11455001"/>
              <a:gd name="connsiteY155" fmla="*/ 2530546 h 3167115"/>
              <a:gd name="connsiteX156" fmla="*/ 9325173 w 11455001"/>
              <a:gd name="connsiteY156" fmla="*/ 2530202 h 3167115"/>
              <a:gd name="connsiteX157" fmla="*/ 8432106 w 11455001"/>
              <a:gd name="connsiteY157" fmla="*/ 2517313 h 3167115"/>
              <a:gd name="connsiteX158" fmla="*/ 6266610 w 11455001"/>
              <a:gd name="connsiteY158" fmla="*/ 2066379 h 3167115"/>
              <a:gd name="connsiteX159" fmla="*/ 5174302 w 11455001"/>
              <a:gd name="connsiteY159" fmla="*/ 1958583 h 3167115"/>
              <a:gd name="connsiteX160" fmla="*/ 5192617 w 11455001"/>
              <a:gd name="connsiteY160" fmla="*/ 1952028 h 3167115"/>
              <a:gd name="connsiteX161" fmla="*/ 5007993 w 11455001"/>
              <a:gd name="connsiteY161" fmla="*/ 1955753 h 3167115"/>
              <a:gd name="connsiteX162" fmla="*/ 4437256 w 11455001"/>
              <a:gd name="connsiteY162" fmla="*/ 2035292 h 3167115"/>
              <a:gd name="connsiteX163" fmla="*/ 4375714 w 11455001"/>
              <a:gd name="connsiteY163" fmla="*/ 2036531 h 3167115"/>
              <a:gd name="connsiteX164" fmla="*/ 4375714 w 11455001"/>
              <a:gd name="connsiteY164" fmla="*/ 2036531 h 3167115"/>
              <a:gd name="connsiteX165" fmla="*/ 4437256 w 11455001"/>
              <a:gd name="connsiteY165" fmla="*/ 2035292 h 3167115"/>
              <a:gd name="connsiteX166" fmla="*/ 4953042 w 11455001"/>
              <a:gd name="connsiteY166" fmla="*/ 1975417 h 3167115"/>
              <a:gd name="connsiteX167" fmla="*/ 4916405 w 11455001"/>
              <a:gd name="connsiteY167" fmla="*/ 1988520 h 3167115"/>
              <a:gd name="connsiteX168" fmla="*/ 5180891 w 11455001"/>
              <a:gd name="connsiteY168" fmla="*/ 1977001 h 3167115"/>
              <a:gd name="connsiteX169" fmla="*/ 7914874 w 11455001"/>
              <a:gd name="connsiteY169" fmla="*/ 2515392 h 3167115"/>
              <a:gd name="connsiteX170" fmla="*/ 8815976 w 11455001"/>
              <a:gd name="connsiteY170" fmla="*/ 2608495 h 3167115"/>
              <a:gd name="connsiteX171" fmla="*/ 8850293 w 11455001"/>
              <a:gd name="connsiteY171" fmla="*/ 2611477 h 3167115"/>
              <a:gd name="connsiteX172" fmla="*/ 8886709 w 11455001"/>
              <a:gd name="connsiteY172" fmla="*/ 2619209 h 3167115"/>
              <a:gd name="connsiteX173" fmla="*/ 8629246 w 11455001"/>
              <a:gd name="connsiteY173" fmla="*/ 2620765 h 3167115"/>
              <a:gd name="connsiteX174" fmla="*/ 8398368 w 11455001"/>
              <a:gd name="connsiteY174" fmla="*/ 2654021 h 3167115"/>
              <a:gd name="connsiteX175" fmla="*/ 8961711 w 11455001"/>
              <a:gd name="connsiteY175" fmla="*/ 2784863 h 3167115"/>
              <a:gd name="connsiteX176" fmla="*/ 9122876 w 11455001"/>
              <a:gd name="connsiteY176" fmla="*/ 2831077 h 3167115"/>
              <a:gd name="connsiteX177" fmla="*/ 8612233 w 11455001"/>
              <a:gd name="connsiteY177" fmla="*/ 2847561 h 3167115"/>
              <a:gd name="connsiteX178" fmla="*/ 8612233 w 11455001"/>
              <a:gd name="connsiteY178" fmla="*/ 2847561 h 3167115"/>
              <a:gd name="connsiteX179" fmla="*/ 8791712 w 11455001"/>
              <a:gd name="connsiteY179" fmla="*/ 2887220 h 3167115"/>
              <a:gd name="connsiteX180" fmla="*/ 8613679 w 11455001"/>
              <a:gd name="connsiteY180" fmla="*/ 2909363 h 3167115"/>
              <a:gd name="connsiteX181" fmla="*/ 8738207 w 11455001"/>
              <a:gd name="connsiteY181" fmla="*/ 2968680 h 3167115"/>
              <a:gd name="connsiteX182" fmla="*/ 8683255 w 11455001"/>
              <a:gd name="connsiteY182" fmla="*/ 2988338 h 3167115"/>
              <a:gd name="connsiteX183" fmla="*/ 8837830 w 11455001"/>
              <a:gd name="connsiteY183" fmla="*/ 3016134 h 3167115"/>
              <a:gd name="connsiteX184" fmla="*/ 8696433 w 11455001"/>
              <a:gd name="connsiteY184" fmla="*/ 3025174 h 3167115"/>
              <a:gd name="connsiteX185" fmla="*/ 8536714 w 11455001"/>
              <a:gd name="connsiteY185" fmla="*/ 3040763 h 3167115"/>
              <a:gd name="connsiteX186" fmla="*/ 8425365 w 11455001"/>
              <a:gd name="connsiteY186" fmla="*/ 3018275 h 3167115"/>
              <a:gd name="connsiteX187" fmla="*/ 8333776 w 11455001"/>
              <a:gd name="connsiteY187" fmla="*/ 3051042 h 3167115"/>
              <a:gd name="connsiteX188" fmla="*/ 7981400 w 11455001"/>
              <a:gd name="connsiteY188" fmla="*/ 2990142 h 3167115"/>
              <a:gd name="connsiteX189" fmla="*/ 7597536 w 11455001"/>
              <a:gd name="connsiteY189" fmla="*/ 2898959 h 3167115"/>
              <a:gd name="connsiteX190" fmla="*/ 5586609 w 11455001"/>
              <a:gd name="connsiteY190" fmla="*/ 2475822 h 3167115"/>
              <a:gd name="connsiteX191" fmla="*/ 5119191 w 11455001"/>
              <a:gd name="connsiteY191" fmla="*/ 2497621 h 3167115"/>
              <a:gd name="connsiteX192" fmla="*/ 4848124 w 11455001"/>
              <a:gd name="connsiteY192" fmla="*/ 2490722 h 3167115"/>
              <a:gd name="connsiteX193" fmla="*/ 4308878 w 11455001"/>
              <a:gd name="connsiteY193" fmla="*/ 2600536 h 3167115"/>
              <a:gd name="connsiteX194" fmla="*/ 4210701 w 11455001"/>
              <a:gd name="connsiteY194" fmla="*/ 2614885 h 3167115"/>
              <a:gd name="connsiteX195" fmla="*/ 4222434 w 11455001"/>
              <a:gd name="connsiteY195" fmla="*/ 2589919 h 3167115"/>
              <a:gd name="connsiteX196" fmla="*/ 3756455 w 11455001"/>
              <a:gd name="connsiteY196" fmla="*/ 2673520 h 3167115"/>
              <a:gd name="connsiteX197" fmla="*/ 3498566 w 11455001"/>
              <a:gd name="connsiteY197" fmla="*/ 2703458 h 3167115"/>
              <a:gd name="connsiteX198" fmla="*/ 3370340 w 11455001"/>
              <a:gd name="connsiteY198" fmla="*/ 2749328 h 3167115"/>
              <a:gd name="connsiteX199" fmla="*/ 3382073 w 11455001"/>
              <a:gd name="connsiteY199" fmla="*/ 2724355 h 3167115"/>
              <a:gd name="connsiteX200" fmla="*/ 3418710 w 11455001"/>
              <a:gd name="connsiteY200" fmla="*/ 2711252 h 3167115"/>
              <a:gd name="connsiteX201" fmla="*/ 3382073 w 11455001"/>
              <a:gd name="connsiteY201" fmla="*/ 2724355 h 3167115"/>
              <a:gd name="connsiteX202" fmla="*/ 3350579 w 11455001"/>
              <a:gd name="connsiteY202" fmla="*/ 2694080 h 3167115"/>
              <a:gd name="connsiteX203" fmla="*/ 2995958 w 11455001"/>
              <a:gd name="connsiteY203" fmla="*/ 2800162 h 3167115"/>
              <a:gd name="connsiteX204" fmla="*/ 2061757 w 11455001"/>
              <a:gd name="connsiteY204" fmla="*/ 3134355 h 3167115"/>
              <a:gd name="connsiteX205" fmla="*/ 1970168 w 11455001"/>
              <a:gd name="connsiteY205" fmla="*/ 3167115 h 3167115"/>
              <a:gd name="connsiteX206" fmla="*/ 2048585 w 11455001"/>
              <a:gd name="connsiteY206" fmla="*/ 3097525 h 3167115"/>
              <a:gd name="connsiteX207" fmla="*/ 2481617 w 11455001"/>
              <a:gd name="connsiteY207" fmla="*/ 2921839 h 3167115"/>
              <a:gd name="connsiteX208" fmla="*/ 3165956 w 11455001"/>
              <a:gd name="connsiteY208" fmla="*/ 2697805 h 3167115"/>
              <a:gd name="connsiteX209" fmla="*/ 3343894 w 11455001"/>
              <a:gd name="connsiteY209" fmla="*/ 2642909 h 3167115"/>
              <a:gd name="connsiteX210" fmla="*/ 3369110 w 11455001"/>
              <a:gd name="connsiteY210" fmla="*/ 2628610 h 3167115"/>
              <a:gd name="connsiteX211" fmla="*/ 3376066 w 11455001"/>
              <a:gd name="connsiteY211" fmla="*/ 2628155 h 3167115"/>
              <a:gd name="connsiteX212" fmla="*/ 3385763 w 11455001"/>
              <a:gd name="connsiteY212" fmla="*/ 2619167 h 3167115"/>
              <a:gd name="connsiteX213" fmla="*/ 3369110 w 11455001"/>
              <a:gd name="connsiteY213" fmla="*/ 2628610 h 3167115"/>
              <a:gd name="connsiteX214" fmla="*/ 3348306 w 11455001"/>
              <a:gd name="connsiteY214" fmla="*/ 2629971 h 3167115"/>
              <a:gd name="connsiteX215" fmla="*/ 3305907 w 11455001"/>
              <a:gd name="connsiteY215" fmla="*/ 2626962 h 3167115"/>
              <a:gd name="connsiteX216" fmla="*/ 3036285 w 11455001"/>
              <a:gd name="connsiteY216" fmla="*/ 2681872 h 3167115"/>
              <a:gd name="connsiteX217" fmla="*/ 2828204 w 11455001"/>
              <a:gd name="connsiteY217" fmla="*/ 2735536 h 3167115"/>
              <a:gd name="connsiteX218" fmla="*/ 2516808 w 11455001"/>
              <a:gd name="connsiteY218" fmla="*/ 2846934 h 3167115"/>
              <a:gd name="connsiteX219" fmla="*/ 2345357 w 11455001"/>
              <a:gd name="connsiteY219" fmla="*/ 2887489 h 3167115"/>
              <a:gd name="connsiteX220" fmla="*/ 2748348 w 11455001"/>
              <a:gd name="connsiteY220" fmla="*/ 2743330 h 3167115"/>
              <a:gd name="connsiteX221" fmla="*/ 2778395 w 11455001"/>
              <a:gd name="connsiteY221" fmla="*/ 2711809 h 3167115"/>
              <a:gd name="connsiteX222" fmla="*/ 2936661 w 11455001"/>
              <a:gd name="connsiteY222" fmla="*/ 2634418 h 3167115"/>
              <a:gd name="connsiteX223" fmla="*/ 3039982 w 11455001"/>
              <a:gd name="connsiteY223" fmla="*/ 2576685 h 3167115"/>
              <a:gd name="connsiteX224" fmla="*/ 3149886 w 11455001"/>
              <a:gd name="connsiteY224" fmla="*/ 2537370 h 3167115"/>
              <a:gd name="connsiteX225" fmla="*/ 3123536 w 11455001"/>
              <a:gd name="connsiteY225" fmla="*/ 2463704 h 3167115"/>
              <a:gd name="connsiteX226" fmla="*/ 3594650 w 11455001"/>
              <a:gd name="connsiteY226" fmla="*/ 2336718 h 3167115"/>
              <a:gd name="connsiteX227" fmla="*/ 3673060 w 11455001"/>
              <a:gd name="connsiteY227" fmla="*/ 2267121 h 3167115"/>
              <a:gd name="connsiteX228" fmla="*/ 3293534 w 11455001"/>
              <a:gd name="connsiteY228" fmla="*/ 2361347 h 3167115"/>
              <a:gd name="connsiteX229" fmla="*/ 2987275 w 11455001"/>
              <a:gd name="connsiteY229" fmla="*/ 2429353 h 3167115"/>
              <a:gd name="connsiteX230" fmla="*/ 3163863 w 11455001"/>
              <a:gd name="connsiteY230" fmla="*/ 2345414 h 3167115"/>
              <a:gd name="connsiteX231" fmla="*/ 3267184 w 11455001"/>
              <a:gd name="connsiteY231" fmla="*/ 2287680 h 3167115"/>
              <a:gd name="connsiteX232" fmla="*/ 3523628 w 11455001"/>
              <a:gd name="connsiteY232" fmla="*/ 2195940 h 3167115"/>
              <a:gd name="connsiteX233" fmla="*/ 3187321 w 11455001"/>
              <a:gd name="connsiteY233" fmla="*/ 2295475 h 3167115"/>
              <a:gd name="connsiteX234" fmla="*/ 2563077 w 11455001"/>
              <a:gd name="connsiteY234" fmla="*/ 2456467 h 3167115"/>
              <a:gd name="connsiteX235" fmla="*/ 1622294 w 11455001"/>
              <a:gd name="connsiteY235" fmla="*/ 2772242 h 3167115"/>
              <a:gd name="connsiteX236" fmla="*/ 1420802 w 11455001"/>
              <a:gd name="connsiteY236" fmla="*/ 2844324 h 3167115"/>
              <a:gd name="connsiteX237" fmla="*/ 1542438 w 11455001"/>
              <a:gd name="connsiteY237" fmla="*/ 2780036 h 3167115"/>
              <a:gd name="connsiteX238" fmla="*/ 2170373 w 11455001"/>
              <a:gd name="connsiteY238" fmla="*/ 2513856 h 3167115"/>
              <a:gd name="connsiteX239" fmla="*/ 1968881 w 11455001"/>
              <a:gd name="connsiteY239" fmla="*/ 2585939 h 3167115"/>
              <a:gd name="connsiteX240" fmla="*/ 1492623 w 11455001"/>
              <a:gd name="connsiteY240" fmla="*/ 2756309 h 3167115"/>
              <a:gd name="connsiteX241" fmla="*/ 1151180 w 11455001"/>
              <a:gd name="connsiteY241" fmla="*/ 2899228 h 3167115"/>
              <a:gd name="connsiteX242" fmla="*/ 1291131 w 11455001"/>
              <a:gd name="connsiteY242" fmla="*/ 2828392 h 3167115"/>
              <a:gd name="connsiteX243" fmla="*/ 1124830 w 11455001"/>
              <a:gd name="connsiteY243" fmla="*/ 2825562 h 3167115"/>
              <a:gd name="connsiteX244" fmla="*/ 1246459 w 11455001"/>
              <a:gd name="connsiteY244" fmla="*/ 2761281 h 3167115"/>
              <a:gd name="connsiteX245" fmla="*/ 1258191 w 11455001"/>
              <a:gd name="connsiteY245" fmla="*/ 2736307 h 3167115"/>
              <a:gd name="connsiteX246" fmla="*/ 1659730 w 11455001"/>
              <a:gd name="connsiteY246" fmla="*/ 2530347 h 3167115"/>
              <a:gd name="connsiteX247" fmla="*/ 1659730 w 11455001"/>
              <a:gd name="connsiteY247" fmla="*/ 2530347 h 3167115"/>
              <a:gd name="connsiteX248" fmla="*/ 1494874 w 11455001"/>
              <a:gd name="connsiteY248" fmla="*/ 2589320 h 3167115"/>
              <a:gd name="connsiteX249" fmla="*/ 1683188 w 11455001"/>
              <a:gd name="connsiteY249" fmla="*/ 2480408 h 3167115"/>
              <a:gd name="connsiteX250" fmla="*/ 2116227 w 11455001"/>
              <a:gd name="connsiteY250" fmla="*/ 2304729 h 3167115"/>
              <a:gd name="connsiteX251" fmla="*/ 2604210 w 11455001"/>
              <a:gd name="connsiteY251" fmla="*/ 2109385 h 3167115"/>
              <a:gd name="connsiteX252" fmla="*/ 2389539 w 11455001"/>
              <a:gd name="connsiteY252" fmla="*/ 2144631 h 3167115"/>
              <a:gd name="connsiteX253" fmla="*/ 1418709 w 11455001"/>
              <a:gd name="connsiteY253" fmla="*/ 2491934 h 3167115"/>
              <a:gd name="connsiteX254" fmla="*/ 1065533 w 11455001"/>
              <a:gd name="connsiteY254" fmla="*/ 2659818 h 3167115"/>
              <a:gd name="connsiteX255" fmla="*/ 1210628 w 11455001"/>
              <a:gd name="connsiteY255" fmla="*/ 2545598 h 3167115"/>
              <a:gd name="connsiteX256" fmla="*/ 1064087 w 11455001"/>
              <a:gd name="connsiteY256" fmla="*/ 2598016 h 3167115"/>
              <a:gd name="connsiteX257" fmla="*/ 1067483 w 11455001"/>
              <a:gd name="connsiteY257" fmla="*/ 2578626 h 3167115"/>
              <a:gd name="connsiteX258" fmla="*/ 1070968 w 11455001"/>
              <a:gd name="connsiteY258" fmla="*/ 2569785 h 3167115"/>
              <a:gd name="connsiteX259" fmla="*/ 1075820 w 11455001"/>
              <a:gd name="connsiteY259" fmla="*/ 2573050 h 3167115"/>
              <a:gd name="connsiteX260" fmla="*/ 1071207 w 11455001"/>
              <a:gd name="connsiteY260" fmla="*/ 2569180 h 3167115"/>
              <a:gd name="connsiteX261" fmla="*/ 1070968 w 11455001"/>
              <a:gd name="connsiteY261" fmla="*/ 2569785 h 3167115"/>
              <a:gd name="connsiteX262" fmla="*/ 1067316 w 11455001"/>
              <a:gd name="connsiteY262" fmla="*/ 2567327 h 3167115"/>
              <a:gd name="connsiteX263" fmla="*/ 1039183 w 11455001"/>
              <a:gd name="connsiteY263" fmla="*/ 2586152 h 3167115"/>
              <a:gd name="connsiteX264" fmla="*/ 1159373 w 11455001"/>
              <a:gd name="connsiteY264" fmla="*/ 2460068 h 3167115"/>
              <a:gd name="connsiteX265" fmla="*/ 2110436 w 11455001"/>
              <a:gd name="connsiteY265" fmla="*/ 2057525 h 3167115"/>
              <a:gd name="connsiteX266" fmla="*/ 2605016 w 11455001"/>
              <a:gd name="connsiteY266" fmla="*/ 1880599 h 3167115"/>
              <a:gd name="connsiteX267" fmla="*/ 2323661 w 11455001"/>
              <a:gd name="connsiteY267" fmla="*/ 1960469 h 3167115"/>
              <a:gd name="connsiteX268" fmla="*/ 1938992 w 11455001"/>
              <a:gd name="connsiteY268" fmla="*/ 2098079 h 3167115"/>
              <a:gd name="connsiteX269" fmla="*/ 1163064 w 11455001"/>
              <a:gd name="connsiteY269" fmla="*/ 2354881 h 3167115"/>
              <a:gd name="connsiteX270" fmla="*/ 1004798 w 11455001"/>
              <a:gd name="connsiteY270" fmla="*/ 2432272 h 3167115"/>
              <a:gd name="connsiteX271" fmla="*/ 1126434 w 11455001"/>
              <a:gd name="connsiteY271" fmla="*/ 2367984 h 3167115"/>
              <a:gd name="connsiteX272" fmla="*/ 1399747 w 11455001"/>
              <a:gd name="connsiteY272" fmla="*/ 2207893 h 3167115"/>
              <a:gd name="connsiteX273" fmla="*/ 1478157 w 11455001"/>
              <a:gd name="connsiteY273" fmla="*/ 2138296 h 3167115"/>
              <a:gd name="connsiteX274" fmla="*/ 960126 w 11455001"/>
              <a:gd name="connsiteY274" fmla="*/ 2365161 h 3167115"/>
              <a:gd name="connsiteX275" fmla="*/ 818729 w 11455001"/>
              <a:gd name="connsiteY275" fmla="*/ 2374195 h 3167115"/>
              <a:gd name="connsiteX276" fmla="*/ 958680 w 11455001"/>
              <a:gd name="connsiteY276" fmla="*/ 2303358 h 3167115"/>
              <a:gd name="connsiteX277" fmla="*/ 1786668 w 11455001"/>
              <a:gd name="connsiteY277" fmla="*/ 1903300 h 3167115"/>
              <a:gd name="connsiteX278" fmla="*/ 2073159 w 11455001"/>
              <a:gd name="connsiteY278" fmla="*/ 1780039 h 3167115"/>
              <a:gd name="connsiteX279" fmla="*/ 2274651 w 11455001"/>
              <a:gd name="connsiteY279" fmla="*/ 1707957 h 3167115"/>
              <a:gd name="connsiteX280" fmla="*/ 1986714 w 11455001"/>
              <a:gd name="connsiteY280" fmla="*/ 1769415 h 3167115"/>
              <a:gd name="connsiteX281" fmla="*/ 1770249 w 11455001"/>
              <a:gd name="connsiteY281" fmla="*/ 1864743 h 3167115"/>
              <a:gd name="connsiteX282" fmla="*/ 1753726 w 11455001"/>
              <a:gd name="connsiteY282" fmla="*/ 1863260 h 3167115"/>
              <a:gd name="connsiteX283" fmla="*/ 1762673 w 11455001"/>
              <a:gd name="connsiteY283" fmla="*/ 1860598 h 3167115"/>
              <a:gd name="connsiteX284" fmla="*/ 1753728 w 11455001"/>
              <a:gd name="connsiteY284" fmla="*/ 1811216 h 3167115"/>
              <a:gd name="connsiteX285" fmla="*/ 2314978 w 11455001"/>
              <a:gd name="connsiteY285" fmla="*/ 1589667 h 3167115"/>
              <a:gd name="connsiteX286" fmla="*/ 2864510 w 11455001"/>
              <a:gd name="connsiteY286" fmla="*/ 1393084 h 3167115"/>
              <a:gd name="connsiteX287" fmla="*/ 2981003 w 11455001"/>
              <a:gd name="connsiteY287" fmla="*/ 1372180 h 3167115"/>
              <a:gd name="connsiteX288" fmla="*/ 2882825 w 11455001"/>
              <a:gd name="connsiteY288" fmla="*/ 1386529 h 3167115"/>
              <a:gd name="connsiteX289" fmla="*/ 1795501 w 11455001"/>
              <a:gd name="connsiteY289" fmla="*/ 1754729 h 3167115"/>
              <a:gd name="connsiteX290" fmla="*/ 1300929 w 11455001"/>
              <a:gd name="connsiteY290" fmla="*/ 1931647 h 3167115"/>
              <a:gd name="connsiteX291" fmla="*/ 1106019 w 11455001"/>
              <a:gd name="connsiteY291" fmla="*/ 2022148 h 3167115"/>
              <a:gd name="connsiteX292" fmla="*/ 1044485 w 11455001"/>
              <a:gd name="connsiteY292" fmla="*/ 2023387 h 3167115"/>
              <a:gd name="connsiteX293" fmla="*/ 952896 w 11455001"/>
              <a:gd name="connsiteY293" fmla="*/ 2056155 h 3167115"/>
              <a:gd name="connsiteX294" fmla="*/ 976354 w 11455001"/>
              <a:gd name="connsiteY294" fmla="*/ 2006215 h 3167115"/>
              <a:gd name="connsiteX295" fmla="*/ 871587 w 11455001"/>
              <a:gd name="connsiteY295" fmla="*/ 2002146 h 3167115"/>
              <a:gd name="connsiteX296" fmla="*/ 725047 w 11455001"/>
              <a:gd name="connsiteY296" fmla="*/ 2054571 h 3167115"/>
              <a:gd name="connsiteX297" fmla="*/ 663506 w 11455001"/>
              <a:gd name="connsiteY297" fmla="*/ 2055810 h 3167115"/>
              <a:gd name="connsiteX298" fmla="*/ 620280 w 11455001"/>
              <a:gd name="connsiteY298" fmla="*/ 2050502 h 3167115"/>
              <a:gd name="connsiteX299" fmla="*/ 693554 w 11455001"/>
              <a:gd name="connsiteY299" fmla="*/ 2024289 h 3167115"/>
              <a:gd name="connsiteX300" fmla="*/ 802011 w 11455001"/>
              <a:gd name="connsiteY300" fmla="*/ 1923171 h 3167115"/>
              <a:gd name="connsiteX301" fmla="*/ 917058 w 11455001"/>
              <a:gd name="connsiteY301" fmla="*/ 1840472 h 3167115"/>
              <a:gd name="connsiteX302" fmla="*/ 873839 w 11455001"/>
              <a:gd name="connsiteY302" fmla="*/ 1835156 h 3167115"/>
              <a:gd name="connsiteX303" fmla="*/ 1293692 w 11455001"/>
              <a:gd name="connsiteY303" fmla="*/ 1622641 h 3167115"/>
              <a:gd name="connsiteX304" fmla="*/ 1128837 w 11455001"/>
              <a:gd name="connsiteY304" fmla="*/ 1681621 h 3167115"/>
              <a:gd name="connsiteX305" fmla="*/ 1103933 w 11455001"/>
              <a:gd name="connsiteY305" fmla="*/ 1669757 h 3167115"/>
              <a:gd name="connsiteX306" fmla="*/ 707531 w 11455001"/>
              <a:gd name="connsiteY306" fmla="*/ 1832333 h 3167115"/>
              <a:gd name="connsiteX307" fmla="*/ 774215 w 11455001"/>
              <a:gd name="connsiteY307" fmla="*/ 1787703 h 3167115"/>
              <a:gd name="connsiteX308" fmla="*/ 1182343 w 11455001"/>
              <a:gd name="connsiteY308" fmla="*/ 1600160 h 3167115"/>
              <a:gd name="connsiteX309" fmla="*/ 997720 w 11455001"/>
              <a:gd name="connsiteY309" fmla="*/ 1603885 h 3167115"/>
              <a:gd name="connsiteX310" fmla="*/ 869494 w 11455001"/>
              <a:gd name="connsiteY310" fmla="*/ 1649755 h 3167115"/>
              <a:gd name="connsiteX311" fmla="*/ 704639 w 11455001"/>
              <a:gd name="connsiteY311" fmla="*/ 1708728 h 3167115"/>
              <a:gd name="connsiteX312" fmla="*/ 1306223 w 11455001"/>
              <a:gd name="connsiteY312" fmla="*/ 1368889 h 3167115"/>
              <a:gd name="connsiteX313" fmla="*/ 1592722 w 11455001"/>
              <a:gd name="connsiteY313" fmla="*/ 1245628 h 3167115"/>
              <a:gd name="connsiteX314" fmla="*/ 1579543 w 11455001"/>
              <a:gd name="connsiteY314" fmla="*/ 1208792 h 3167115"/>
              <a:gd name="connsiteX315" fmla="*/ 1348004 w 11455001"/>
              <a:gd name="connsiteY315" fmla="*/ 1312395 h 3167115"/>
              <a:gd name="connsiteX316" fmla="*/ 1043190 w 11455001"/>
              <a:gd name="connsiteY316" fmla="*/ 1442211 h 3167115"/>
              <a:gd name="connsiteX317" fmla="*/ 573522 w 11455001"/>
              <a:gd name="connsiteY317" fmla="*/ 1631000 h 3167115"/>
              <a:gd name="connsiteX318" fmla="*/ 706890 w 11455001"/>
              <a:gd name="connsiteY318" fmla="*/ 1541745 h 3167115"/>
              <a:gd name="connsiteX319" fmla="*/ 1046888 w 11455001"/>
              <a:gd name="connsiteY319" fmla="*/ 1337024 h 3167115"/>
              <a:gd name="connsiteX320" fmla="*/ 1248380 w 11455001"/>
              <a:gd name="connsiteY320" fmla="*/ 1264942 h 3167115"/>
              <a:gd name="connsiteX321" fmla="*/ 1125298 w 11455001"/>
              <a:gd name="connsiteY321" fmla="*/ 1267427 h 3167115"/>
              <a:gd name="connsiteX322" fmla="*/ 1723192 w 11455001"/>
              <a:gd name="connsiteY322" fmla="*/ 1032768 h 3167115"/>
              <a:gd name="connsiteX323" fmla="*/ 1808191 w 11455001"/>
              <a:gd name="connsiteY323" fmla="*/ 981590 h 3167115"/>
              <a:gd name="connsiteX324" fmla="*/ 2161367 w 11455001"/>
              <a:gd name="connsiteY324" fmla="*/ 813698 h 3167115"/>
              <a:gd name="connsiteX325" fmla="*/ 1996505 w 11455001"/>
              <a:gd name="connsiteY325" fmla="*/ 872678 h 3167115"/>
              <a:gd name="connsiteX326" fmla="*/ 1770108 w 11455001"/>
              <a:gd name="connsiteY326" fmla="*/ 932890 h 3167115"/>
              <a:gd name="connsiteX327" fmla="*/ 1989922 w 11455001"/>
              <a:gd name="connsiteY327" fmla="*/ 854260 h 3167115"/>
              <a:gd name="connsiteX328" fmla="*/ 2337955 w 11455001"/>
              <a:gd name="connsiteY328" fmla="*/ 729759 h 3167115"/>
              <a:gd name="connsiteX329" fmla="*/ 2001648 w 11455001"/>
              <a:gd name="connsiteY329" fmla="*/ 829293 h 3167115"/>
              <a:gd name="connsiteX330" fmla="*/ 2104969 w 11455001"/>
              <a:gd name="connsiteY330" fmla="*/ 771560 h 3167115"/>
              <a:gd name="connsiteX331" fmla="*/ 1866840 w 11455001"/>
              <a:gd name="connsiteY331" fmla="*/ 856745 h 3167115"/>
              <a:gd name="connsiteX332" fmla="*/ 1438945 w 11455001"/>
              <a:gd name="connsiteY332" fmla="*/ 989040 h 3167115"/>
              <a:gd name="connsiteX333" fmla="*/ 847640 w 11455001"/>
              <a:gd name="connsiteY333" fmla="*/ 1242117 h 3167115"/>
              <a:gd name="connsiteX334" fmla="*/ 877688 w 11455001"/>
              <a:gd name="connsiteY334" fmla="*/ 1210596 h 3167115"/>
              <a:gd name="connsiteX335" fmla="*/ 1004467 w 11455001"/>
              <a:gd name="connsiteY335" fmla="*/ 1102923 h 3167115"/>
              <a:gd name="connsiteX336" fmla="*/ 778064 w 11455001"/>
              <a:gd name="connsiteY336" fmla="*/ 1163142 h 3167115"/>
              <a:gd name="connsiteX337" fmla="*/ 844748 w 11455001"/>
              <a:gd name="connsiteY337" fmla="*/ 1118511 h 3167115"/>
              <a:gd name="connsiteX338" fmla="*/ 929748 w 11455001"/>
              <a:gd name="connsiteY338" fmla="*/ 1067333 h 3167115"/>
              <a:gd name="connsiteX339" fmla="*/ 649846 w 11455001"/>
              <a:gd name="connsiteY339" fmla="*/ 1209012 h 3167115"/>
              <a:gd name="connsiteX340" fmla="*/ 393395 w 11455001"/>
              <a:gd name="connsiteY340" fmla="*/ 1300745 h 3167115"/>
              <a:gd name="connsiteX341" fmla="*/ 581715 w 11455001"/>
              <a:gd name="connsiteY341" fmla="*/ 1191833 h 3167115"/>
              <a:gd name="connsiteX342" fmla="*/ 545079 w 11455001"/>
              <a:gd name="connsiteY342" fmla="*/ 1204943 h 3167115"/>
              <a:gd name="connsiteX343" fmla="*/ 630078 w 11455001"/>
              <a:gd name="connsiteY343" fmla="*/ 1153757 h 3167115"/>
              <a:gd name="connsiteX344" fmla="*/ 721666 w 11455001"/>
              <a:gd name="connsiteY344" fmla="*/ 1120997 h 3167115"/>
              <a:gd name="connsiteX345" fmla="*/ 800076 w 11455001"/>
              <a:gd name="connsiteY345" fmla="*/ 1051400 h 3167115"/>
              <a:gd name="connsiteX346" fmla="*/ 483537 w 11455001"/>
              <a:gd name="connsiteY346" fmla="*/ 1206182 h 3167115"/>
              <a:gd name="connsiteX347" fmla="*/ 323819 w 11455001"/>
              <a:gd name="connsiteY347" fmla="*/ 1221771 h 3167115"/>
              <a:gd name="connsiteX348" fmla="*/ 158963 w 11455001"/>
              <a:gd name="connsiteY348" fmla="*/ 1280750 h 3167115"/>
              <a:gd name="connsiteX349" fmla="*/ 523872 w 11455001"/>
              <a:gd name="connsiteY349" fmla="*/ 1087892 h 3167115"/>
              <a:gd name="connsiteX350" fmla="*/ 998677 w 11455001"/>
              <a:gd name="connsiteY350" fmla="*/ 855719 h 3167115"/>
              <a:gd name="connsiteX351" fmla="*/ 1010409 w 11455001"/>
              <a:gd name="connsiteY351" fmla="*/ 830746 h 3167115"/>
              <a:gd name="connsiteX352" fmla="*/ 1205312 w 11455001"/>
              <a:gd name="connsiteY352" fmla="*/ 740252 h 3167115"/>
              <a:gd name="connsiteX353" fmla="*/ 1162093 w 11455001"/>
              <a:gd name="connsiteY353" fmla="*/ 734944 h 3167115"/>
              <a:gd name="connsiteX354" fmla="*/ 820643 w 11455001"/>
              <a:gd name="connsiteY354" fmla="*/ 877862 h 3167115"/>
              <a:gd name="connsiteX355" fmla="*/ 735644 w 11455001"/>
              <a:gd name="connsiteY355" fmla="*/ 929041 h 3167115"/>
              <a:gd name="connsiteX356" fmla="*/ 740787 w 11455001"/>
              <a:gd name="connsiteY356" fmla="*/ 885657 h 3167115"/>
              <a:gd name="connsiteX357" fmla="*/ 709490 w 11455001"/>
              <a:gd name="connsiteY357" fmla="*/ 888414 h 3167115"/>
              <a:gd name="connsiteX358" fmla="*/ 663016 w 11455001"/>
              <a:gd name="connsiteY358" fmla="*/ 908167 h 3167115"/>
              <a:gd name="connsiteX359" fmla="*/ 673185 w 11455001"/>
              <a:gd name="connsiteY359" fmla="*/ 903347 h 3167115"/>
              <a:gd name="connsiteX360" fmla="*/ 819197 w 11455001"/>
              <a:gd name="connsiteY360" fmla="*/ 816060 h 3167115"/>
              <a:gd name="connsiteX361" fmla="*/ 307755 w 11455001"/>
              <a:gd name="connsiteY361" fmla="*/ 1061336 h 3167115"/>
              <a:gd name="connsiteX362" fmla="*/ 47992 w 11455001"/>
              <a:gd name="connsiteY362" fmla="*/ 1171789 h 3167115"/>
              <a:gd name="connsiteX363" fmla="*/ 0 w 11455001"/>
              <a:gd name="connsiteY363" fmla="*/ 1190862 h 3167115"/>
              <a:gd name="connsiteX364" fmla="*/ 0 w 11455001"/>
              <a:gd name="connsiteY364" fmla="*/ 1135213 h 3167115"/>
              <a:gd name="connsiteX365" fmla="*/ 853 w 11455001"/>
              <a:gd name="connsiteY365" fmla="*/ 1134772 h 3167115"/>
              <a:gd name="connsiteX366" fmla="*/ 111399 w 11455001"/>
              <a:gd name="connsiteY366" fmla="*/ 1090034 h 3167115"/>
              <a:gd name="connsiteX367" fmla="*/ 1496 w 11455001"/>
              <a:gd name="connsiteY367" fmla="*/ 1129349 h 3167115"/>
              <a:gd name="connsiteX368" fmla="*/ 0 w 11455001"/>
              <a:gd name="connsiteY368" fmla="*/ 1129428 h 3167115"/>
              <a:gd name="connsiteX369" fmla="*/ 0 w 11455001"/>
              <a:gd name="connsiteY369" fmla="*/ 1044615 h 3167115"/>
              <a:gd name="connsiteX370" fmla="*/ 22405 w 11455001"/>
              <a:gd name="connsiteY370" fmla="*/ 1036181 h 3167115"/>
              <a:gd name="connsiteX371" fmla="*/ 115097 w 11455001"/>
              <a:gd name="connsiteY371" fmla="*/ 984847 h 3167115"/>
              <a:gd name="connsiteX372" fmla="*/ 193507 w 11455001"/>
              <a:gd name="connsiteY372" fmla="*/ 915250 h 3167115"/>
              <a:gd name="connsiteX373" fmla="*/ 521779 w 11455001"/>
              <a:gd name="connsiteY373" fmla="*/ 735502 h 3167115"/>
              <a:gd name="connsiteX374" fmla="*/ 881544 w 11455001"/>
              <a:gd name="connsiteY374" fmla="*/ 586028 h 3167115"/>
              <a:gd name="connsiteX375" fmla="*/ 765051 w 11455001"/>
              <a:gd name="connsiteY375" fmla="*/ 606925 h 3167115"/>
              <a:gd name="connsiteX376" fmla="*/ 103425 w 11455001"/>
              <a:gd name="connsiteY376" fmla="*/ 934169 h 3167115"/>
              <a:gd name="connsiteX377" fmla="*/ 0 w 11455001"/>
              <a:gd name="connsiteY377" fmla="*/ 980204 h 3167115"/>
              <a:gd name="connsiteX378" fmla="*/ 0 w 11455001"/>
              <a:gd name="connsiteY378" fmla="*/ 915305 h 3167115"/>
              <a:gd name="connsiteX379" fmla="*/ 114093 w 11455001"/>
              <a:gd name="connsiteY379" fmla="*/ 855698 h 3167115"/>
              <a:gd name="connsiteX380" fmla="*/ 951919 w 11455001"/>
              <a:gd name="connsiteY380" fmla="*/ 436210 h 3167115"/>
              <a:gd name="connsiteX381" fmla="*/ 733026 w 11455001"/>
              <a:gd name="connsiteY381" fmla="*/ 524741 h 3167115"/>
              <a:gd name="connsiteX382" fmla="*/ 695484 w 11455001"/>
              <a:gd name="connsiteY382" fmla="*/ 527949 h 3167115"/>
              <a:gd name="connsiteX383" fmla="*/ 703200 w 11455001"/>
              <a:gd name="connsiteY383" fmla="*/ 525190 h 3167115"/>
              <a:gd name="connsiteX384" fmla="*/ 713790 w 11455001"/>
              <a:gd name="connsiteY384" fmla="*/ 521402 h 3167115"/>
              <a:gd name="connsiteX385" fmla="*/ 597297 w 11455001"/>
              <a:gd name="connsiteY385" fmla="*/ 542299 h 3167115"/>
              <a:gd name="connsiteX386" fmla="*/ 340853 w 11455001"/>
              <a:gd name="connsiteY386" fmla="*/ 634039 h 3167115"/>
              <a:gd name="connsiteX387" fmla="*/ 937294 w 11455001"/>
              <a:gd name="connsiteY387" fmla="*/ 337578 h 3167115"/>
              <a:gd name="connsiteX388" fmla="*/ 765850 w 11455001"/>
              <a:gd name="connsiteY388" fmla="*/ 378139 h 3167115"/>
              <a:gd name="connsiteX389" fmla="*/ 479358 w 11455001"/>
              <a:gd name="connsiteY389" fmla="*/ 501401 h 3167115"/>
              <a:gd name="connsiteX390" fmla="*/ 454454 w 11455001"/>
              <a:gd name="connsiteY390" fmla="*/ 489537 h 3167115"/>
              <a:gd name="connsiteX391" fmla="*/ 569501 w 11455001"/>
              <a:gd name="connsiteY391" fmla="*/ 406838 h 3167115"/>
              <a:gd name="connsiteX392" fmla="*/ 307907 w 11455001"/>
              <a:gd name="connsiteY392" fmla="*/ 541955 h 3167115"/>
              <a:gd name="connsiteX393" fmla="*/ 94689 w 11455001"/>
              <a:gd name="connsiteY393" fmla="*/ 639011 h 3167115"/>
              <a:gd name="connsiteX394" fmla="*/ 143051 w 11455001"/>
              <a:gd name="connsiteY394" fmla="*/ 600935 h 3167115"/>
              <a:gd name="connsiteX395" fmla="*/ 81510 w 11455001"/>
              <a:gd name="connsiteY395" fmla="*/ 602174 h 3167115"/>
              <a:gd name="connsiteX396" fmla="*/ 45992 w 11455001"/>
              <a:gd name="connsiteY396" fmla="*/ 615692 h 3167115"/>
              <a:gd name="connsiteX397" fmla="*/ 0 w 11455001"/>
              <a:gd name="connsiteY397" fmla="*/ 633884 h 3167115"/>
              <a:gd name="connsiteX398" fmla="*/ 0 w 11455001"/>
              <a:gd name="connsiteY398" fmla="*/ 482320 h 3167115"/>
              <a:gd name="connsiteX399" fmla="*/ 97303 w 11455001"/>
              <a:gd name="connsiteY399" fmla="*/ 434239 h 3167115"/>
              <a:gd name="connsiteX400" fmla="*/ 223713 w 11455001"/>
              <a:gd name="connsiteY400" fmla="*/ 364348 h 3167115"/>
              <a:gd name="connsiteX401" fmla="*/ 655299 w 11455001"/>
              <a:gd name="connsiteY401" fmla="*/ 126866 h 3167115"/>
              <a:gd name="connsiteX402" fmla="*/ 842022 w 11455001"/>
              <a:gd name="connsiteY402" fmla="*/ 33575 h 3167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</a:cxnLst>
            <a:rect l="l" t="t" r="r" b="b"/>
            <a:pathLst>
              <a:path w="11455001" h="3167115">
                <a:moveTo>
                  <a:pt x="8902422" y="2619119"/>
                </a:moveTo>
                <a:cubicBezTo>
                  <a:pt x="8948939" y="2633634"/>
                  <a:pt x="8931911" y="2629344"/>
                  <a:pt x="8900955" y="2622238"/>
                </a:cubicBezTo>
                <a:lnTo>
                  <a:pt x="8886709" y="2619209"/>
                </a:lnTo>
                <a:close/>
                <a:moveTo>
                  <a:pt x="2335235" y="2454884"/>
                </a:moveTo>
                <a:cubicBezTo>
                  <a:pt x="2335235" y="2454884"/>
                  <a:pt x="2298598" y="2467986"/>
                  <a:pt x="2225325" y="2494199"/>
                </a:cubicBezTo>
                <a:cubicBezTo>
                  <a:pt x="2261961" y="2481096"/>
                  <a:pt x="2316913" y="2461438"/>
                  <a:pt x="2335235" y="2454884"/>
                </a:cubicBezTo>
                <a:close/>
                <a:moveTo>
                  <a:pt x="1730263" y="1861155"/>
                </a:moveTo>
                <a:lnTo>
                  <a:pt x="1753726" y="1863260"/>
                </a:lnTo>
                <a:lnTo>
                  <a:pt x="1747828" y="1865015"/>
                </a:lnTo>
                <a:cubicBezTo>
                  <a:pt x="1742385" y="1865258"/>
                  <a:pt x="1736490" y="1864121"/>
                  <a:pt x="1730263" y="1861155"/>
                </a:cubicBezTo>
                <a:close/>
                <a:moveTo>
                  <a:pt x="10416373" y="1842537"/>
                </a:moveTo>
                <a:cubicBezTo>
                  <a:pt x="10415802" y="1842737"/>
                  <a:pt x="10399683" y="1844610"/>
                  <a:pt x="10377430" y="1847378"/>
                </a:cubicBezTo>
                <a:lnTo>
                  <a:pt x="10324124" y="1854573"/>
                </a:lnTo>
                <a:lnTo>
                  <a:pt x="10362041" y="1847688"/>
                </a:lnTo>
                <a:cubicBezTo>
                  <a:pt x="10401969" y="1843791"/>
                  <a:pt x="10416945" y="1842331"/>
                  <a:pt x="10416373" y="1842537"/>
                </a:cubicBezTo>
                <a:close/>
                <a:moveTo>
                  <a:pt x="660385" y="909415"/>
                </a:moveTo>
                <a:lnTo>
                  <a:pt x="608691" y="938751"/>
                </a:lnTo>
                <a:cubicBezTo>
                  <a:pt x="591815" y="949332"/>
                  <a:pt x="576290" y="960078"/>
                  <a:pt x="564199" y="969596"/>
                </a:cubicBezTo>
                <a:cubicBezTo>
                  <a:pt x="472610" y="1002363"/>
                  <a:pt x="405926" y="1046987"/>
                  <a:pt x="350974" y="1066651"/>
                </a:cubicBezTo>
                <a:cubicBezTo>
                  <a:pt x="484343" y="977390"/>
                  <a:pt x="527562" y="982705"/>
                  <a:pt x="612561" y="931527"/>
                </a:cubicBezTo>
                <a:cubicBezTo>
                  <a:pt x="614852" y="930707"/>
                  <a:pt x="622088" y="927469"/>
                  <a:pt x="632711" y="922533"/>
                </a:cubicBezTo>
                <a:close/>
                <a:moveTo>
                  <a:pt x="663016" y="908167"/>
                </a:moveTo>
                <a:lnTo>
                  <a:pt x="660385" y="909415"/>
                </a:lnTo>
                <a:lnTo>
                  <a:pt x="661290" y="908901"/>
                </a:lnTo>
                <a:close/>
                <a:moveTo>
                  <a:pt x="340853" y="634039"/>
                </a:moveTo>
                <a:cubicBezTo>
                  <a:pt x="230943" y="673355"/>
                  <a:pt x="285894" y="653697"/>
                  <a:pt x="340853" y="634039"/>
                </a:cubicBezTo>
                <a:close/>
                <a:moveTo>
                  <a:pt x="695484" y="527949"/>
                </a:moveTo>
                <a:lnTo>
                  <a:pt x="684025" y="532048"/>
                </a:lnTo>
                <a:cubicBezTo>
                  <a:pt x="672577" y="536142"/>
                  <a:pt x="667999" y="537779"/>
                  <a:pt x="695475" y="527950"/>
                </a:cubicBezTo>
                <a:close/>
                <a:moveTo>
                  <a:pt x="9320319" y="415701"/>
                </a:moveTo>
                <a:cubicBezTo>
                  <a:pt x="9308048" y="417494"/>
                  <a:pt x="9294310" y="422409"/>
                  <a:pt x="9275992" y="428960"/>
                </a:cubicBezTo>
                <a:cubicBezTo>
                  <a:pt x="9282581" y="447378"/>
                  <a:pt x="9337533" y="427721"/>
                  <a:pt x="9355848" y="421166"/>
                </a:cubicBezTo>
                <a:cubicBezTo>
                  <a:pt x="9343395" y="415234"/>
                  <a:pt x="9332590" y="413907"/>
                  <a:pt x="9320319" y="415701"/>
                </a:cubicBezTo>
                <a:close/>
                <a:moveTo>
                  <a:pt x="917487" y="0"/>
                </a:moveTo>
                <a:lnTo>
                  <a:pt x="11299954" y="0"/>
                </a:lnTo>
                <a:lnTo>
                  <a:pt x="11149607" y="49530"/>
                </a:lnTo>
                <a:cubicBezTo>
                  <a:pt x="10596424" y="221453"/>
                  <a:pt x="10052962" y="348353"/>
                  <a:pt x="9577107" y="404331"/>
                </a:cubicBezTo>
                <a:cubicBezTo>
                  <a:pt x="10146378" y="327920"/>
                  <a:pt x="10710607" y="237408"/>
                  <a:pt x="11293364" y="82614"/>
                </a:cubicBezTo>
                <a:lnTo>
                  <a:pt x="11455001" y="37256"/>
                </a:lnTo>
                <a:lnTo>
                  <a:pt x="11455001" y="145511"/>
                </a:lnTo>
                <a:lnTo>
                  <a:pt x="11320816" y="196016"/>
                </a:lnTo>
                <a:cubicBezTo>
                  <a:pt x="11284179" y="209119"/>
                  <a:pt x="11210912" y="235331"/>
                  <a:pt x="11158246" y="254169"/>
                </a:cubicBezTo>
                <a:lnTo>
                  <a:pt x="11119323" y="268091"/>
                </a:lnTo>
                <a:lnTo>
                  <a:pt x="11119317" y="268091"/>
                </a:lnTo>
                <a:lnTo>
                  <a:pt x="11105050" y="273196"/>
                </a:lnTo>
                <a:lnTo>
                  <a:pt x="11101862" y="274336"/>
                </a:lnTo>
                <a:cubicBezTo>
                  <a:pt x="11097425" y="275923"/>
                  <a:pt x="11096065" y="276410"/>
                  <a:pt x="11098676" y="275477"/>
                </a:cubicBezTo>
                <a:lnTo>
                  <a:pt x="11105050" y="273196"/>
                </a:lnTo>
                <a:lnTo>
                  <a:pt x="11119323" y="268091"/>
                </a:lnTo>
                <a:lnTo>
                  <a:pt x="11388478" y="226339"/>
                </a:lnTo>
                <a:lnTo>
                  <a:pt x="11455001" y="205987"/>
                </a:lnTo>
                <a:lnTo>
                  <a:pt x="11455001" y="220821"/>
                </a:lnTo>
                <a:lnTo>
                  <a:pt x="11355962" y="250950"/>
                </a:lnTo>
                <a:cubicBezTo>
                  <a:pt x="11210707" y="292525"/>
                  <a:pt x="11068386" y="327859"/>
                  <a:pt x="10942736" y="352037"/>
                </a:cubicBezTo>
                <a:cubicBezTo>
                  <a:pt x="9958726" y="662503"/>
                  <a:pt x="8932297" y="738868"/>
                  <a:pt x="8037783" y="664176"/>
                </a:cubicBezTo>
                <a:cubicBezTo>
                  <a:pt x="8024612" y="627347"/>
                  <a:pt x="8006290" y="633895"/>
                  <a:pt x="8006290" y="633895"/>
                </a:cubicBezTo>
                <a:cubicBezTo>
                  <a:pt x="8019468" y="670731"/>
                  <a:pt x="8019468" y="670731"/>
                  <a:pt x="8037783" y="664176"/>
                </a:cubicBezTo>
                <a:cubicBezTo>
                  <a:pt x="8636324" y="720106"/>
                  <a:pt x="9301543" y="731412"/>
                  <a:pt x="9988774" y="630982"/>
                </a:cubicBezTo>
                <a:cubicBezTo>
                  <a:pt x="10105267" y="610078"/>
                  <a:pt x="10448156" y="528962"/>
                  <a:pt x="10221760" y="589182"/>
                </a:cubicBezTo>
                <a:cubicBezTo>
                  <a:pt x="10068630" y="623188"/>
                  <a:pt x="10136760" y="640360"/>
                  <a:pt x="10210027" y="614148"/>
                </a:cubicBezTo>
                <a:cubicBezTo>
                  <a:pt x="10314794" y="618217"/>
                  <a:pt x="10376335" y="616977"/>
                  <a:pt x="10449602" y="590765"/>
                </a:cubicBezTo>
                <a:cubicBezTo>
                  <a:pt x="10449602" y="590765"/>
                  <a:pt x="10572684" y="588280"/>
                  <a:pt x="10584416" y="563313"/>
                </a:cubicBezTo>
                <a:cubicBezTo>
                  <a:pt x="10591006" y="581725"/>
                  <a:pt x="10499417" y="614492"/>
                  <a:pt x="10481095" y="621047"/>
                </a:cubicBezTo>
                <a:cubicBezTo>
                  <a:pt x="10327973" y="655047"/>
                  <a:pt x="10119891" y="708711"/>
                  <a:pt x="9935268" y="712443"/>
                </a:cubicBezTo>
                <a:cubicBezTo>
                  <a:pt x="9402613" y="840668"/>
                  <a:pt x="8878791" y="820329"/>
                  <a:pt x="8423100" y="817161"/>
                </a:cubicBezTo>
                <a:cubicBezTo>
                  <a:pt x="8534449" y="839642"/>
                  <a:pt x="8664120" y="855575"/>
                  <a:pt x="8768888" y="859644"/>
                </a:cubicBezTo>
                <a:cubicBezTo>
                  <a:pt x="9267798" y="868120"/>
                  <a:pt x="9838536" y="788587"/>
                  <a:pt x="10336001" y="735267"/>
                </a:cubicBezTo>
                <a:cubicBezTo>
                  <a:pt x="10121337" y="770513"/>
                  <a:pt x="9913256" y="824178"/>
                  <a:pt x="9735222" y="846321"/>
                </a:cubicBezTo>
                <a:cubicBezTo>
                  <a:pt x="9735222" y="846321"/>
                  <a:pt x="9434106" y="870950"/>
                  <a:pt x="9563771" y="886882"/>
                </a:cubicBezTo>
                <a:cubicBezTo>
                  <a:pt x="9643633" y="879088"/>
                  <a:pt x="9625312" y="885636"/>
                  <a:pt x="9741804" y="864739"/>
                </a:cubicBezTo>
                <a:cubicBezTo>
                  <a:pt x="9815078" y="838527"/>
                  <a:pt x="9913256" y="824178"/>
                  <a:pt x="9993112" y="816383"/>
                </a:cubicBezTo>
                <a:cubicBezTo>
                  <a:pt x="10202639" y="824522"/>
                  <a:pt x="9884654" y="917501"/>
                  <a:pt x="9848017" y="930611"/>
                </a:cubicBezTo>
                <a:cubicBezTo>
                  <a:pt x="9884654" y="917501"/>
                  <a:pt x="10142544" y="887564"/>
                  <a:pt x="10160866" y="881009"/>
                </a:cubicBezTo>
                <a:cubicBezTo>
                  <a:pt x="9726381" y="994892"/>
                  <a:pt x="9375457" y="995794"/>
                  <a:pt x="8994478" y="1028217"/>
                </a:cubicBezTo>
                <a:cubicBezTo>
                  <a:pt x="9345409" y="1027315"/>
                  <a:pt x="9609888" y="1015796"/>
                  <a:pt x="9984278" y="964955"/>
                </a:cubicBezTo>
                <a:cubicBezTo>
                  <a:pt x="10217263" y="923154"/>
                  <a:pt x="10235578" y="916599"/>
                  <a:pt x="10511790" y="880114"/>
                </a:cubicBezTo>
                <a:cubicBezTo>
                  <a:pt x="10530105" y="873559"/>
                  <a:pt x="11032720" y="776855"/>
                  <a:pt x="11032720" y="776855"/>
                </a:cubicBezTo>
                <a:cubicBezTo>
                  <a:pt x="11039302" y="795266"/>
                  <a:pt x="10984350" y="814924"/>
                  <a:pt x="10984350" y="814924"/>
                </a:cubicBezTo>
                <a:cubicBezTo>
                  <a:pt x="10935988" y="853000"/>
                  <a:pt x="10856132" y="860794"/>
                  <a:pt x="10782858" y="887006"/>
                </a:cubicBezTo>
                <a:cubicBezTo>
                  <a:pt x="10538140" y="953780"/>
                  <a:pt x="10311744" y="1013992"/>
                  <a:pt x="10060436" y="1062348"/>
                </a:cubicBezTo>
                <a:cubicBezTo>
                  <a:pt x="10023807" y="1075451"/>
                  <a:pt x="9900725" y="1077936"/>
                  <a:pt x="9888992" y="1102909"/>
                </a:cubicBezTo>
                <a:cubicBezTo>
                  <a:pt x="9895581" y="1121321"/>
                  <a:pt x="10073615" y="1099177"/>
                  <a:pt x="10091930" y="1092629"/>
                </a:cubicBezTo>
                <a:cubicBezTo>
                  <a:pt x="10294875" y="1082350"/>
                  <a:pt x="9933664" y="1170021"/>
                  <a:pt x="9872123" y="1171260"/>
                </a:cubicBezTo>
                <a:cubicBezTo>
                  <a:pt x="9767356" y="1167191"/>
                  <a:pt x="9516055" y="1215546"/>
                  <a:pt x="9639137" y="1213061"/>
                </a:cubicBezTo>
                <a:cubicBezTo>
                  <a:pt x="9848665" y="1221199"/>
                  <a:pt x="9995205" y="1168774"/>
                  <a:pt x="10186410" y="1183468"/>
                </a:cubicBezTo>
                <a:cubicBezTo>
                  <a:pt x="10321225" y="1156016"/>
                  <a:pt x="10174685" y="1208434"/>
                  <a:pt x="10119733" y="1228091"/>
                </a:cubicBezTo>
                <a:cubicBezTo>
                  <a:pt x="9929966" y="1275208"/>
                  <a:pt x="9893330" y="1288310"/>
                  <a:pt x="9715296" y="1310454"/>
                </a:cubicBezTo>
                <a:cubicBezTo>
                  <a:pt x="9653755" y="1311693"/>
                  <a:pt x="9414180" y="1335082"/>
                  <a:pt x="9555584" y="1326042"/>
                </a:cubicBezTo>
                <a:cubicBezTo>
                  <a:pt x="9598803" y="1331351"/>
                  <a:pt x="9696981" y="1317008"/>
                  <a:pt x="9765111" y="1334180"/>
                </a:cubicBezTo>
                <a:cubicBezTo>
                  <a:pt x="9881604" y="1313277"/>
                  <a:pt x="9986364" y="1317346"/>
                  <a:pt x="10066227" y="1309552"/>
                </a:cubicBezTo>
                <a:cubicBezTo>
                  <a:pt x="10170987" y="1313621"/>
                  <a:pt x="10317528" y="1261196"/>
                  <a:pt x="10415705" y="1246854"/>
                </a:cubicBezTo>
                <a:cubicBezTo>
                  <a:pt x="10557102" y="1237813"/>
                  <a:pt x="10312384" y="1304587"/>
                  <a:pt x="10325563" y="1341417"/>
                </a:cubicBezTo>
                <a:cubicBezTo>
                  <a:pt x="10307248" y="1347972"/>
                  <a:pt x="10380515" y="1321759"/>
                  <a:pt x="10380515" y="1321759"/>
                </a:cubicBezTo>
                <a:cubicBezTo>
                  <a:pt x="10320419" y="1384801"/>
                  <a:pt x="10288926" y="1354520"/>
                  <a:pt x="10179022" y="1393842"/>
                </a:cubicBezTo>
                <a:cubicBezTo>
                  <a:pt x="10210516" y="1424116"/>
                  <a:pt x="10338741" y="1378246"/>
                  <a:pt x="10228838" y="1417569"/>
                </a:cubicBezTo>
                <a:cubicBezTo>
                  <a:pt x="10137249" y="1450329"/>
                  <a:pt x="9927722" y="1442190"/>
                  <a:pt x="9861038" y="1486821"/>
                </a:cubicBezTo>
                <a:cubicBezTo>
                  <a:pt x="9836133" y="1474958"/>
                  <a:pt x="9774592" y="1476197"/>
                  <a:pt x="9737955" y="1489307"/>
                </a:cubicBezTo>
                <a:cubicBezTo>
                  <a:pt x="9762860" y="1501170"/>
                  <a:pt x="9824401" y="1499924"/>
                  <a:pt x="9861038" y="1486821"/>
                </a:cubicBezTo>
                <a:cubicBezTo>
                  <a:pt x="10009024" y="1496199"/>
                  <a:pt x="10162153" y="1462192"/>
                  <a:pt x="10333598" y="1421631"/>
                </a:cubicBezTo>
                <a:cubicBezTo>
                  <a:pt x="9893977" y="1578898"/>
                  <a:pt x="9549635" y="1598219"/>
                  <a:pt x="9162074" y="1612223"/>
                </a:cubicBezTo>
                <a:cubicBezTo>
                  <a:pt x="8872691" y="1611879"/>
                  <a:pt x="8558396" y="1599671"/>
                  <a:pt x="8280739" y="1574361"/>
                </a:cubicBezTo>
                <a:cubicBezTo>
                  <a:pt x="7818465" y="1552775"/>
                  <a:pt x="7471232" y="1448491"/>
                  <a:pt x="7050724" y="1370418"/>
                </a:cubicBezTo>
                <a:cubicBezTo>
                  <a:pt x="7000916" y="1346691"/>
                  <a:pt x="6685176" y="1272681"/>
                  <a:pt x="6648546" y="1285790"/>
                </a:cubicBezTo>
                <a:cubicBezTo>
                  <a:pt x="6630224" y="1292345"/>
                  <a:pt x="6655128" y="1304209"/>
                  <a:pt x="6673450" y="1297654"/>
                </a:cubicBezTo>
                <a:cubicBezTo>
                  <a:pt x="6766485" y="1326689"/>
                  <a:pt x="6952554" y="1384767"/>
                  <a:pt x="7014094" y="1383521"/>
                </a:cubicBezTo>
                <a:cubicBezTo>
                  <a:pt x="7454356" y="1516848"/>
                  <a:pt x="7788418" y="1584303"/>
                  <a:pt x="8245555" y="1649273"/>
                </a:cubicBezTo>
                <a:cubicBezTo>
                  <a:pt x="8789137" y="1724860"/>
                  <a:pt x="9318095" y="1701822"/>
                  <a:pt x="9908601" y="1677538"/>
                </a:cubicBezTo>
                <a:cubicBezTo>
                  <a:pt x="9945231" y="1664428"/>
                  <a:pt x="10025094" y="1656634"/>
                  <a:pt x="10043409" y="1650079"/>
                </a:cubicBezTo>
                <a:cubicBezTo>
                  <a:pt x="10043409" y="1650079"/>
                  <a:pt x="9933506" y="1689401"/>
                  <a:pt x="10031683" y="1675052"/>
                </a:cubicBezTo>
                <a:cubicBezTo>
                  <a:pt x="10111539" y="1667258"/>
                  <a:pt x="10307888" y="1638560"/>
                  <a:pt x="10351114" y="1643868"/>
                </a:cubicBezTo>
                <a:cubicBezTo>
                  <a:pt x="9855095" y="1758991"/>
                  <a:pt x="9405987" y="1774242"/>
                  <a:pt x="8931980" y="1777623"/>
                </a:cubicBezTo>
                <a:cubicBezTo>
                  <a:pt x="8931980" y="1777623"/>
                  <a:pt x="8931980" y="1777623"/>
                  <a:pt x="8913665" y="1784177"/>
                </a:cubicBezTo>
                <a:cubicBezTo>
                  <a:pt x="8907076" y="1765759"/>
                  <a:pt x="8895343" y="1790732"/>
                  <a:pt x="8870439" y="1778869"/>
                </a:cubicBezTo>
                <a:cubicBezTo>
                  <a:pt x="8877028" y="1797287"/>
                  <a:pt x="8895343" y="1790732"/>
                  <a:pt x="8913665" y="1784177"/>
                </a:cubicBezTo>
                <a:cubicBezTo>
                  <a:pt x="8920255" y="1802596"/>
                  <a:pt x="8931980" y="1777623"/>
                  <a:pt x="8931980" y="1777623"/>
                </a:cubicBezTo>
                <a:cubicBezTo>
                  <a:pt x="9173001" y="1816043"/>
                  <a:pt x="9412576" y="1792660"/>
                  <a:pt x="9628692" y="1819210"/>
                </a:cubicBezTo>
                <a:cubicBezTo>
                  <a:pt x="9720281" y="1786450"/>
                  <a:pt x="9758364" y="1835143"/>
                  <a:pt x="9703412" y="1854800"/>
                </a:cubicBezTo>
                <a:cubicBezTo>
                  <a:pt x="9575186" y="1900670"/>
                  <a:pt x="9315851" y="1868805"/>
                  <a:pt x="9224262" y="1901572"/>
                </a:cubicBezTo>
                <a:cubicBezTo>
                  <a:pt x="9211084" y="1864736"/>
                  <a:pt x="9192769" y="1871291"/>
                  <a:pt x="9192769" y="1871291"/>
                </a:cubicBezTo>
                <a:lnTo>
                  <a:pt x="9168038" y="1880138"/>
                </a:lnTo>
                <a:lnTo>
                  <a:pt x="9137817" y="1890948"/>
                </a:lnTo>
                <a:cubicBezTo>
                  <a:pt x="9137817" y="1890948"/>
                  <a:pt x="9146974" y="1887672"/>
                  <a:pt x="9158422" y="1883577"/>
                </a:cubicBezTo>
                <a:lnTo>
                  <a:pt x="9168038" y="1880138"/>
                </a:lnTo>
                <a:lnTo>
                  <a:pt x="9179029" y="1876206"/>
                </a:lnTo>
                <a:cubicBezTo>
                  <a:pt x="9188189" y="1872929"/>
                  <a:pt x="9192769" y="1871291"/>
                  <a:pt x="9192769" y="1871291"/>
                </a:cubicBezTo>
                <a:cubicBezTo>
                  <a:pt x="9205940" y="1908120"/>
                  <a:pt x="9224262" y="1901572"/>
                  <a:pt x="9224262" y="1901572"/>
                </a:cubicBezTo>
                <a:cubicBezTo>
                  <a:pt x="9347344" y="1899087"/>
                  <a:pt x="9427200" y="1891292"/>
                  <a:pt x="9538550" y="1913773"/>
                </a:cubicBezTo>
                <a:cubicBezTo>
                  <a:pt x="9575186" y="1900670"/>
                  <a:pt x="9888035" y="1851075"/>
                  <a:pt x="9894624" y="1869493"/>
                </a:cubicBezTo>
                <a:cubicBezTo>
                  <a:pt x="9894624" y="1869493"/>
                  <a:pt x="9613269" y="1949363"/>
                  <a:pt x="9729762" y="1928466"/>
                </a:cubicBezTo>
                <a:cubicBezTo>
                  <a:pt x="9914385" y="1924741"/>
                  <a:pt x="10085830" y="1884180"/>
                  <a:pt x="10245548" y="1868591"/>
                </a:cubicBezTo>
                <a:cubicBezTo>
                  <a:pt x="10254706" y="1865314"/>
                  <a:pt x="10276546" y="1861396"/>
                  <a:pt x="10301664" y="1857603"/>
                </a:cubicBezTo>
                <a:lnTo>
                  <a:pt x="10324124" y="1854573"/>
                </a:lnTo>
                <a:lnTo>
                  <a:pt x="9772706" y="1954651"/>
                </a:lnTo>
                <a:cubicBezTo>
                  <a:pt x="9590734" y="1973007"/>
                  <a:pt x="9416920" y="1978061"/>
                  <a:pt x="9232297" y="1981786"/>
                </a:cubicBezTo>
                <a:cubicBezTo>
                  <a:pt x="9207393" y="1969923"/>
                  <a:pt x="9011037" y="1998621"/>
                  <a:pt x="9090893" y="1990827"/>
                </a:cubicBezTo>
                <a:cubicBezTo>
                  <a:pt x="9245469" y="2018623"/>
                  <a:pt x="9411777" y="2021446"/>
                  <a:pt x="9571496" y="2005857"/>
                </a:cubicBezTo>
                <a:cubicBezTo>
                  <a:pt x="9418366" y="2039864"/>
                  <a:pt x="9288695" y="2023931"/>
                  <a:pt x="9135565" y="2057938"/>
                </a:cubicBezTo>
                <a:cubicBezTo>
                  <a:pt x="9233743" y="2043589"/>
                  <a:pt x="9301874" y="2060761"/>
                  <a:pt x="9388319" y="2071385"/>
                </a:cubicBezTo>
                <a:cubicBezTo>
                  <a:pt x="9296730" y="2104145"/>
                  <a:pt x="9246915" y="2080418"/>
                  <a:pt x="9167059" y="2088220"/>
                </a:cubicBezTo>
                <a:cubicBezTo>
                  <a:pt x="9148744" y="2094767"/>
                  <a:pt x="9118696" y="2126288"/>
                  <a:pt x="9057155" y="2127535"/>
                </a:cubicBezTo>
                <a:cubicBezTo>
                  <a:pt x="9038834" y="2134083"/>
                  <a:pt x="8902580" y="2099739"/>
                  <a:pt x="8884265" y="2106294"/>
                </a:cubicBezTo>
                <a:cubicBezTo>
                  <a:pt x="8824170" y="2169336"/>
                  <a:pt x="8958978" y="2141884"/>
                  <a:pt x="8995614" y="2128774"/>
                </a:cubicBezTo>
                <a:cubicBezTo>
                  <a:pt x="8995614" y="2128774"/>
                  <a:pt x="8995614" y="2128774"/>
                  <a:pt x="8947252" y="2166850"/>
                </a:cubicBezTo>
                <a:cubicBezTo>
                  <a:pt x="9108410" y="2213064"/>
                  <a:pt x="9347985" y="2189675"/>
                  <a:pt x="9692326" y="2170361"/>
                </a:cubicBezTo>
                <a:cubicBezTo>
                  <a:pt x="9852045" y="2154773"/>
                  <a:pt x="10208113" y="2110487"/>
                  <a:pt x="10386147" y="2088343"/>
                </a:cubicBezTo>
                <a:cubicBezTo>
                  <a:pt x="10386147" y="2088343"/>
                  <a:pt x="10552448" y="2091166"/>
                  <a:pt x="10472592" y="2098961"/>
                </a:cubicBezTo>
                <a:cubicBezTo>
                  <a:pt x="10184655" y="2160426"/>
                  <a:pt x="9853491" y="2216569"/>
                  <a:pt x="9633677" y="2295206"/>
                </a:cubicBezTo>
                <a:cubicBezTo>
                  <a:pt x="9633677" y="2295206"/>
                  <a:pt x="9621952" y="2320172"/>
                  <a:pt x="9597040" y="2308309"/>
                </a:cubicBezTo>
                <a:cubicBezTo>
                  <a:pt x="9523774" y="2334521"/>
                  <a:pt x="9449054" y="2298931"/>
                  <a:pt x="9369198" y="2306725"/>
                </a:cubicBezTo>
                <a:cubicBezTo>
                  <a:pt x="9332561" y="2319835"/>
                  <a:pt x="9204343" y="2365698"/>
                  <a:pt x="9265877" y="2364459"/>
                </a:cubicBezTo>
                <a:cubicBezTo>
                  <a:pt x="9438774" y="2385700"/>
                  <a:pt x="9621952" y="2320172"/>
                  <a:pt x="9783109" y="2366387"/>
                </a:cubicBezTo>
                <a:cubicBezTo>
                  <a:pt x="10024130" y="2404800"/>
                  <a:pt x="9636569" y="2418805"/>
                  <a:pt x="9520076" y="2439708"/>
                </a:cubicBezTo>
                <a:cubicBezTo>
                  <a:pt x="9451946" y="2422536"/>
                  <a:pt x="9415316" y="2435639"/>
                  <a:pt x="9372090" y="2430331"/>
                </a:cubicBezTo>
                <a:cubicBezTo>
                  <a:pt x="9292234" y="2438125"/>
                  <a:pt x="9132515" y="2453713"/>
                  <a:pt x="9194056" y="2452474"/>
                </a:cubicBezTo>
                <a:cubicBezTo>
                  <a:pt x="9298823" y="2456543"/>
                  <a:pt x="9378679" y="2448742"/>
                  <a:pt x="9446810" y="2465921"/>
                </a:cubicBezTo>
                <a:cubicBezTo>
                  <a:pt x="9508351" y="2464675"/>
                  <a:pt x="9829227" y="2495300"/>
                  <a:pt x="9614557" y="2530546"/>
                </a:cubicBezTo>
                <a:cubicBezTo>
                  <a:pt x="9528111" y="2519922"/>
                  <a:pt x="9423351" y="2515860"/>
                  <a:pt x="9325173" y="2530202"/>
                </a:cubicBezTo>
                <a:cubicBezTo>
                  <a:pt x="9017468" y="2536413"/>
                  <a:pt x="8709763" y="2542623"/>
                  <a:pt x="8432106" y="2517313"/>
                </a:cubicBezTo>
                <a:cubicBezTo>
                  <a:pt x="7692175" y="2470417"/>
                  <a:pt x="6959625" y="2213154"/>
                  <a:pt x="6266610" y="2066379"/>
                </a:cubicBezTo>
                <a:cubicBezTo>
                  <a:pt x="5925965" y="1980506"/>
                  <a:pt x="5561863" y="1944578"/>
                  <a:pt x="5174302" y="1958583"/>
                </a:cubicBezTo>
                <a:cubicBezTo>
                  <a:pt x="5192617" y="1952028"/>
                  <a:pt x="5192617" y="1952028"/>
                  <a:pt x="5192617" y="1952028"/>
                </a:cubicBezTo>
                <a:cubicBezTo>
                  <a:pt x="5192617" y="1952028"/>
                  <a:pt x="5044630" y="1942650"/>
                  <a:pt x="5007993" y="1955753"/>
                </a:cubicBezTo>
                <a:cubicBezTo>
                  <a:pt x="4829960" y="1977896"/>
                  <a:pt x="4565481" y="1989422"/>
                  <a:pt x="4437256" y="2035292"/>
                </a:cubicBezTo>
                <a:cubicBezTo>
                  <a:pt x="4424084" y="1998456"/>
                  <a:pt x="4394036" y="2029977"/>
                  <a:pt x="4375714" y="2036531"/>
                </a:cubicBezTo>
                <a:cubicBezTo>
                  <a:pt x="4307591" y="2019359"/>
                  <a:pt x="4272400" y="2094265"/>
                  <a:pt x="4375714" y="2036531"/>
                </a:cubicBezTo>
                <a:cubicBezTo>
                  <a:pt x="4382304" y="2054950"/>
                  <a:pt x="4412351" y="2023429"/>
                  <a:pt x="4437256" y="2035292"/>
                </a:cubicBezTo>
                <a:cubicBezTo>
                  <a:pt x="4621878" y="2031560"/>
                  <a:pt x="4786741" y="1972587"/>
                  <a:pt x="4953042" y="1975417"/>
                </a:cubicBezTo>
                <a:cubicBezTo>
                  <a:pt x="4953042" y="1975417"/>
                  <a:pt x="4953042" y="1975417"/>
                  <a:pt x="4916405" y="1988520"/>
                </a:cubicBezTo>
                <a:cubicBezTo>
                  <a:pt x="4941316" y="2000383"/>
                  <a:pt x="5064391" y="1997898"/>
                  <a:pt x="5180891" y="1977001"/>
                </a:cubicBezTo>
                <a:cubicBezTo>
                  <a:pt x="6215349" y="1980850"/>
                  <a:pt x="6987427" y="2348616"/>
                  <a:pt x="7914874" y="2515392"/>
                </a:cubicBezTo>
                <a:cubicBezTo>
                  <a:pt x="8199120" y="2559114"/>
                  <a:pt x="8513415" y="2571321"/>
                  <a:pt x="8815976" y="2608495"/>
                </a:cubicBezTo>
                <a:cubicBezTo>
                  <a:pt x="8820555" y="2606857"/>
                  <a:pt x="8834064" y="2608516"/>
                  <a:pt x="8850293" y="2611477"/>
                </a:cubicBezTo>
                <a:lnTo>
                  <a:pt x="8886709" y="2619209"/>
                </a:lnTo>
                <a:lnTo>
                  <a:pt x="8629246" y="2620765"/>
                </a:lnTo>
                <a:cubicBezTo>
                  <a:pt x="8540687" y="2618692"/>
                  <a:pt x="8459186" y="2621880"/>
                  <a:pt x="8398368" y="2654021"/>
                </a:cubicBezTo>
                <a:cubicBezTo>
                  <a:pt x="8546354" y="2663399"/>
                  <a:pt x="8763916" y="2751758"/>
                  <a:pt x="8961711" y="2784863"/>
                </a:cubicBezTo>
                <a:cubicBezTo>
                  <a:pt x="9004937" y="2790171"/>
                  <a:pt x="9232786" y="2791755"/>
                  <a:pt x="9122876" y="2831077"/>
                </a:cubicBezTo>
                <a:cubicBezTo>
                  <a:pt x="8926527" y="2859768"/>
                  <a:pt x="8790266" y="2825424"/>
                  <a:pt x="8612233" y="2847561"/>
                </a:cubicBezTo>
                <a:cubicBezTo>
                  <a:pt x="8599054" y="2810731"/>
                  <a:pt x="8552138" y="2910609"/>
                  <a:pt x="8612233" y="2847561"/>
                </a:cubicBezTo>
                <a:cubicBezTo>
                  <a:pt x="8668630" y="2889706"/>
                  <a:pt x="8741904" y="2863493"/>
                  <a:pt x="8791712" y="2887220"/>
                </a:cubicBezTo>
                <a:cubicBezTo>
                  <a:pt x="9007829" y="2913777"/>
                  <a:pt x="8613679" y="2909363"/>
                  <a:pt x="8613679" y="2909363"/>
                </a:cubicBezTo>
                <a:cubicBezTo>
                  <a:pt x="8558727" y="2929021"/>
                  <a:pt x="8738207" y="2968680"/>
                  <a:pt x="8738207" y="2968680"/>
                </a:cubicBezTo>
                <a:cubicBezTo>
                  <a:pt x="8738207" y="2968680"/>
                  <a:pt x="8738207" y="2968680"/>
                  <a:pt x="8683255" y="2988338"/>
                </a:cubicBezTo>
                <a:cubicBezTo>
                  <a:pt x="8678111" y="3031722"/>
                  <a:pt x="8806337" y="2985859"/>
                  <a:pt x="8837830" y="3016134"/>
                </a:cubicBezTo>
                <a:cubicBezTo>
                  <a:pt x="8764564" y="3042346"/>
                  <a:pt x="8739652" y="3030483"/>
                  <a:pt x="8696433" y="3025174"/>
                </a:cubicBezTo>
                <a:cubicBezTo>
                  <a:pt x="8616570" y="3032968"/>
                  <a:pt x="8579941" y="3046071"/>
                  <a:pt x="8536714" y="3040763"/>
                </a:cubicBezTo>
                <a:cubicBezTo>
                  <a:pt x="8500078" y="3053865"/>
                  <a:pt x="8450269" y="3030139"/>
                  <a:pt x="8425365" y="3018275"/>
                </a:cubicBezTo>
                <a:cubicBezTo>
                  <a:pt x="8407043" y="3024830"/>
                  <a:pt x="8352091" y="3044488"/>
                  <a:pt x="8333776" y="3051042"/>
                </a:cubicBezTo>
                <a:cubicBezTo>
                  <a:pt x="8210694" y="3053528"/>
                  <a:pt x="8074434" y="3019177"/>
                  <a:pt x="7981400" y="2990142"/>
                </a:cubicBezTo>
                <a:cubicBezTo>
                  <a:pt x="7845146" y="2955791"/>
                  <a:pt x="7708885" y="2921447"/>
                  <a:pt x="7597536" y="2898959"/>
                </a:cubicBezTo>
                <a:cubicBezTo>
                  <a:pt x="6904515" y="2752185"/>
                  <a:pt x="6283321" y="2517402"/>
                  <a:pt x="5586609" y="2475822"/>
                </a:cubicBezTo>
                <a:cubicBezTo>
                  <a:pt x="5445212" y="2484855"/>
                  <a:pt x="5272321" y="2463614"/>
                  <a:pt x="5119191" y="2497621"/>
                </a:cubicBezTo>
                <a:cubicBezTo>
                  <a:pt x="5057650" y="2498860"/>
                  <a:pt x="4946294" y="2476380"/>
                  <a:pt x="4848124" y="2490722"/>
                </a:cubicBezTo>
                <a:cubicBezTo>
                  <a:pt x="4694994" y="2524728"/>
                  <a:pt x="4486913" y="2578393"/>
                  <a:pt x="4308878" y="2600536"/>
                </a:cubicBezTo>
                <a:cubicBezTo>
                  <a:pt x="4272242" y="2613645"/>
                  <a:pt x="4229016" y="2608330"/>
                  <a:pt x="4210701" y="2614885"/>
                </a:cubicBezTo>
                <a:cubicBezTo>
                  <a:pt x="4229016" y="2608330"/>
                  <a:pt x="4314022" y="2557151"/>
                  <a:pt x="4222434" y="2589919"/>
                </a:cubicBezTo>
                <a:cubicBezTo>
                  <a:pt x="4062715" y="2605507"/>
                  <a:pt x="3897859" y="2664480"/>
                  <a:pt x="3756455" y="2673520"/>
                </a:cubicBezTo>
                <a:cubicBezTo>
                  <a:pt x="3676599" y="2681314"/>
                  <a:pt x="3578421" y="2695663"/>
                  <a:pt x="3498566" y="2703458"/>
                </a:cubicBezTo>
                <a:cubicBezTo>
                  <a:pt x="3461929" y="2716560"/>
                  <a:pt x="3425292" y="2729670"/>
                  <a:pt x="3370340" y="2749328"/>
                </a:cubicBezTo>
                <a:cubicBezTo>
                  <a:pt x="3370340" y="2749328"/>
                  <a:pt x="3370340" y="2749328"/>
                  <a:pt x="3382073" y="2724355"/>
                </a:cubicBezTo>
                <a:cubicBezTo>
                  <a:pt x="3418710" y="2711252"/>
                  <a:pt x="3425292" y="2729670"/>
                  <a:pt x="3418710" y="2711252"/>
                </a:cubicBezTo>
                <a:cubicBezTo>
                  <a:pt x="3418710" y="2711252"/>
                  <a:pt x="3418710" y="2711252"/>
                  <a:pt x="3382073" y="2724355"/>
                </a:cubicBezTo>
                <a:cubicBezTo>
                  <a:pt x="3382073" y="2724355"/>
                  <a:pt x="3382073" y="2724355"/>
                  <a:pt x="3350579" y="2694080"/>
                </a:cubicBezTo>
                <a:cubicBezTo>
                  <a:pt x="3245812" y="2690011"/>
                  <a:pt x="3105861" y="2760847"/>
                  <a:pt x="2995958" y="2800162"/>
                </a:cubicBezTo>
                <a:cubicBezTo>
                  <a:pt x="2696288" y="2886593"/>
                  <a:pt x="2263256" y="3062272"/>
                  <a:pt x="2061757" y="3134355"/>
                </a:cubicBezTo>
                <a:cubicBezTo>
                  <a:pt x="2043442" y="3140910"/>
                  <a:pt x="2006805" y="3154012"/>
                  <a:pt x="1970168" y="3167115"/>
                </a:cubicBezTo>
                <a:cubicBezTo>
                  <a:pt x="2025127" y="3147458"/>
                  <a:pt x="2085215" y="3084416"/>
                  <a:pt x="2048585" y="3097525"/>
                </a:cubicBezTo>
                <a:cubicBezTo>
                  <a:pt x="2158489" y="3058203"/>
                  <a:pt x="2353392" y="2967709"/>
                  <a:pt x="2481617" y="2921839"/>
                </a:cubicBezTo>
                <a:cubicBezTo>
                  <a:pt x="2646472" y="2862867"/>
                  <a:pt x="2847971" y="2790784"/>
                  <a:pt x="3165956" y="2697805"/>
                </a:cubicBezTo>
                <a:cubicBezTo>
                  <a:pt x="3193434" y="2687973"/>
                  <a:pt x="3286435" y="2666386"/>
                  <a:pt x="3343894" y="2642909"/>
                </a:cubicBezTo>
                <a:lnTo>
                  <a:pt x="3369110" y="2628610"/>
                </a:lnTo>
                <a:lnTo>
                  <a:pt x="3376066" y="2628155"/>
                </a:lnTo>
                <a:cubicBezTo>
                  <a:pt x="3383243" y="2626561"/>
                  <a:pt x="3387411" y="2623772"/>
                  <a:pt x="3385763" y="2619167"/>
                </a:cubicBezTo>
                <a:lnTo>
                  <a:pt x="3369110" y="2628610"/>
                </a:lnTo>
                <a:lnTo>
                  <a:pt x="3348306" y="2629971"/>
                </a:lnTo>
                <a:cubicBezTo>
                  <a:pt x="3327519" y="2629618"/>
                  <a:pt x="3305907" y="2626962"/>
                  <a:pt x="3305907" y="2626962"/>
                </a:cubicBezTo>
                <a:cubicBezTo>
                  <a:pt x="3256099" y="2603235"/>
                  <a:pt x="3049463" y="2718702"/>
                  <a:pt x="3036285" y="2681872"/>
                </a:cubicBezTo>
                <a:cubicBezTo>
                  <a:pt x="3011381" y="2670009"/>
                  <a:pt x="2809889" y="2742091"/>
                  <a:pt x="2828204" y="2735536"/>
                </a:cubicBezTo>
                <a:cubicBezTo>
                  <a:pt x="2736615" y="2768297"/>
                  <a:pt x="2608397" y="2814167"/>
                  <a:pt x="2516808" y="2846934"/>
                </a:cubicBezTo>
                <a:cubicBezTo>
                  <a:pt x="2480171" y="2860037"/>
                  <a:pt x="2198816" y="2939913"/>
                  <a:pt x="2345357" y="2887489"/>
                </a:cubicBezTo>
                <a:cubicBezTo>
                  <a:pt x="2491897" y="2835071"/>
                  <a:pt x="2608397" y="2814167"/>
                  <a:pt x="2748348" y="2743330"/>
                </a:cubicBezTo>
                <a:cubicBezTo>
                  <a:pt x="2839936" y="2710563"/>
                  <a:pt x="2748348" y="2743330"/>
                  <a:pt x="2778395" y="2711809"/>
                </a:cubicBezTo>
                <a:cubicBezTo>
                  <a:pt x="2815025" y="2698700"/>
                  <a:pt x="2888299" y="2672494"/>
                  <a:pt x="2936661" y="2634418"/>
                </a:cubicBezTo>
                <a:cubicBezTo>
                  <a:pt x="2991613" y="2614761"/>
                  <a:pt x="3003346" y="2589788"/>
                  <a:pt x="3039982" y="2576685"/>
                </a:cubicBezTo>
                <a:cubicBezTo>
                  <a:pt x="3063440" y="2526746"/>
                  <a:pt x="3131571" y="2543918"/>
                  <a:pt x="3149886" y="2537370"/>
                </a:cubicBezTo>
                <a:cubicBezTo>
                  <a:pt x="3155029" y="2493985"/>
                  <a:pt x="3130125" y="2482122"/>
                  <a:pt x="3123536" y="2463704"/>
                </a:cubicBezTo>
                <a:cubicBezTo>
                  <a:pt x="3196802" y="2437491"/>
                  <a:pt x="3466425" y="2382588"/>
                  <a:pt x="3594650" y="2336718"/>
                </a:cubicBezTo>
                <a:cubicBezTo>
                  <a:pt x="3594650" y="2336718"/>
                  <a:pt x="3752923" y="2259327"/>
                  <a:pt x="3673060" y="2267121"/>
                </a:cubicBezTo>
                <a:cubicBezTo>
                  <a:pt x="3563157" y="2306436"/>
                  <a:pt x="3428342" y="2333888"/>
                  <a:pt x="3293534" y="2361347"/>
                </a:cubicBezTo>
                <a:cubicBezTo>
                  <a:pt x="3238583" y="2381004"/>
                  <a:pt x="3000454" y="2466189"/>
                  <a:pt x="2987275" y="2429353"/>
                </a:cubicBezTo>
                <a:cubicBezTo>
                  <a:pt x="2968960" y="2435908"/>
                  <a:pt x="3366801" y="2335134"/>
                  <a:pt x="3163863" y="2345414"/>
                </a:cubicBezTo>
                <a:cubicBezTo>
                  <a:pt x="2974104" y="2392523"/>
                  <a:pt x="3212226" y="2307338"/>
                  <a:pt x="3267184" y="2287680"/>
                </a:cubicBezTo>
                <a:cubicBezTo>
                  <a:pt x="3303814" y="2274571"/>
                  <a:pt x="3456944" y="2240564"/>
                  <a:pt x="3523628" y="2195940"/>
                </a:cubicBezTo>
                <a:cubicBezTo>
                  <a:pt x="3620360" y="2119789"/>
                  <a:pt x="3297232" y="2256159"/>
                  <a:pt x="3187321" y="2295475"/>
                </a:cubicBezTo>
                <a:cubicBezTo>
                  <a:pt x="2905973" y="2375351"/>
                  <a:pt x="2796063" y="2414666"/>
                  <a:pt x="2563077" y="2456467"/>
                </a:cubicBezTo>
                <a:cubicBezTo>
                  <a:pt x="2281729" y="2536344"/>
                  <a:pt x="1890471" y="2655536"/>
                  <a:pt x="1622294" y="2772242"/>
                </a:cubicBezTo>
                <a:cubicBezTo>
                  <a:pt x="1549028" y="2798454"/>
                  <a:pt x="1348974" y="2932333"/>
                  <a:pt x="1420802" y="2844324"/>
                </a:cubicBezTo>
                <a:cubicBezTo>
                  <a:pt x="1450850" y="2812803"/>
                  <a:pt x="1432528" y="2819351"/>
                  <a:pt x="1542438" y="2780036"/>
                </a:cubicBezTo>
                <a:cubicBezTo>
                  <a:pt x="1719026" y="2696090"/>
                  <a:pt x="2060469" y="2553172"/>
                  <a:pt x="2170373" y="2513856"/>
                </a:cubicBezTo>
                <a:cubicBezTo>
                  <a:pt x="2097106" y="2540069"/>
                  <a:pt x="2005518" y="2572829"/>
                  <a:pt x="1968881" y="2585939"/>
                </a:cubicBezTo>
                <a:cubicBezTo>
                  <a:pt x="1785704" y="2651467"/>
                  <a:pt x="1657485" y="2697337"/>
                  <a:pt x="1492623" y="2756309"/>
                </a:cubicBezTo>
                <a:cubicBezTo>
                  <a:pt x="1419356" y="2782522"/>
                  <a:pt x="1176084" y="2911091"/>
                  <a:pt x="1151180" y="2899228"/>
                </a:cubicBezTo>
                <a:cubicBezTo>
                  <a:pt x="1144591" y="2880810"/>
                  <a:pt x="1254494" y="2841495"/>
                  <a:pt x="1291131" y="2828392"/>
                </a:cubicBezTo>
                <a:cubicBezTo>
                  <a:pt x="1417910" y="2720719"/>
                  <a:pt x="1124830" y="2825562"/>
                  <a:pt x="1124830" y="2825562"/>
                </a:cubicBezTo>
                <a:cubicBezTo>
                  <a:pt x="1124830" y="2825562"/>
                  <a:pt x="1216411" y="2792802"/>
                  <a:pt x="1246459" y="2761281"/>
                </a:cubicBezTo>
                <a:cubicBezTo>
                  <a:pt x="1264781" y="2754726"/>
                  <a:pt x="1239876" y="2742862"/>
                  <a:pt x="1258191" y="2736307"/>
                </a:cubicBezTo>
                <a:cubicBezTo>
                  <a:pt x="1330012" y="2648299"/>
                  <a:pt x="1551272" y="2631465"/>
                  <a:pt x="1659730" y="2530347"/>
                </a:cubicBezTo>
                <a:cubicBezTo>
                  <a:pt x="1782812" y="2527861"/>
                  <a:pt x="1683188" y="2480408"/>
                  <a:pt x="1659730" y="2530347"/>
                </a:cubicBezTo>
                <a:cubicBezTo>
                  <a:pt x="1598189" y="2531586"/>
                  <a:pt x="1544683" y="2613046"/>
                  <a:pt x="1494874" y="2589320"/>
                </a:cubicBezTo>
                <a:cubicBezTo>
                  <a:pt x="1476552" y="2595874"/>
                  <a:pt x="1701510" y="2473860"/>
                  <a:pt x="1683188" y="2480408"/>
                </a:cubicBezTo>
                <a:cubicBezTo>
                  <a:pt x="1804824" y="2416126"/>
                  <a:pt x="1841461" y="2403017"/>
                  <a:pt x="2116227" y="2304729"/>
                </a:cubicBezTo>
                <a:cubicBezTo>
                  <a:pt x="2189493" y="2278516"/>
                  <a:pt x="2585895" y="2115940"/>
                  <a:pt x="2604210" y="2109385"/>
                </a:cubicBezTo>
                <a:cubicBezTo>
                  <a:pt x="2604210" y="2109385"/>
                  <a:pt x="2444491" y="2124973"/>
                  <a:pt x="2389539" y="2144631"/>
                </a:cubicBezTo>
                <a:cubicBezTo>
                  <a:pt x="2016603" y="2257275"/>
                  <a:pt x="1741837" y="2355563"/>
                  <a:pt x="1418709" y="2491934"/>
                </a:cubicBezTo>
                <a:cubicBezTo>
                  <a:pt x="1308805" y="2531249"/>
                  <a:pt x="950486" y="2742518"/>
                  <a:pt x="1065533" y="2659818"/>
                </a:cubicBezTo>
                <a:cubicBezTo>
                  <a:pt x="1070676" y="2616434"/>
                  <a:pt x="1173991" y="2558701"/>
                  <a:pt x="1210628" y="2545598"/>
                </a:cubicBezTo>
                <a:cubicBezTo>
                  <a:pt x="1387215" y="2461652"/>
                  <a:pt x="1082409" y="2591461"/>
                  <a:pt x="1064087" y="2598016"/>
                </a:cubicBezTo>
                <a:cubicBezTo>
                  <a:pt x="1064087" y="2598016"/>
                  <a:pt x="1065373" y="2587170"/>
                  <a:pt x="1067483" y="2578626"/>
                </a:cubicBezTo>
                <a:lnTo>
                  <a:pt x="1070968" y="2569785"/>
                </a:lnTo>
                <a:lnTo>
                  <a:pt x="1075820" y="2573050"/>
                </a:lnTo>
                <a:cubicBezTo>
                  <a:pt x="1074172" y="2568445"/>
                  <a:pt x="1072616" y="2567703"/>
                  <a:pt x="1071207" y="2569180"/>
                </a:cubicBezTo>
                <a:lnTo>
                  <a:pt x="1070968" y="2569785"/>
                </a:lnTo>
                <a:lnTo>
                  <a:pt x="1067316" y="2567327"/>
                </a:lnTo>
                <a:cubicBezTo>
                  <a:pt x="1056085" y="2568422"/>
                  <a:pt x="1039183" y="2586152"/>
                  <a:pt x="1039183" y="2586152"/>
                </a:cubicBezTo>
                <a:cubicBezTo>
                  <a:pt x="874321" y="2645125"/>
                  <a:pt x="1080956" y="2529665"/>
                  <a:pt x="1159373" y="2460068"/>
                </a:cubicBezTo>
                <a:cubicBezTo>
                  <a:pt x="1464180" y="2330252"/>
                  <a:pt x="1823945" y="2180779"/>
                  <a:pt x="2110436" y="2057525"/>
                </a:cubicBezTo>
                <a:cubicBezTo>
                  <a:pt x="2177121" y="2012894"/>
                  <a:pt x="2574968" y="1912121"/>
                  <a:pt x="2605016" y="1880599"/>
                </a:cubicBezTo>
                <a:cubicBezTo>
                  <a:pt x="2616742" y="1855626"/>
                  <a:pt x="2378613" y="1940812"/>
                  <a:pt x="2323661" y="1960469"/>
                </a:cubicBezTo>
                <a:cubicBezTo>
                  <a:pt x="2177121" y="2012894"/>
                  <a:pt x="2048895" y="2058764"/>
                  <a:pt x="1938992" y="2098079"/>
                </a:cubicBezTo>
                <a:cubicBezTo>
                  <a:pt x="1664226" y="2196374"/>
                  <a:pt x="1424651" y="2219757"/>
                  <a:pt x="1163064" y="2354881"/>
                </a:cubicBezTo>
                <a:cubicBezTo>
                  <a:pt x="1144749" y="2361436"/>
                  <a:pt x="1011387" y="2450690"/>
                  <a:pt x="1004798" y="2432272"/>
                </a:cubicBezTo>
                <a:cubicBezTo>
                  <a:pt x="1004798" y="2432272"/>
                  <a:pt x="1071475" y="2387642"/>
                  <a:pt x="1126434" y="2367984"/>
                </a:cubicBezTo>
                <a:cubicBezTo>
                  <a:pt x="1241481" y="2285284"/>
                  <a:pt x="1289843" y="2247209"/>
                  <a:pt x="1399747" y="2207893"/>
                </a:cubicBezTo>
                <a:cubicBezTo>
                  <a:pt x="1448109" y="2169817"/>
                  <a:pt x="1624697" y="2085872"/>
                  <a:pt x="1478157" y="2138296"/>
                </a:cubicBezTo>
                <a:cubicBezTo>
                  <a:pt x="1276665" y="2210379"/>
                  <a:pt x="1136714" y="2281215"/>
                  <a:pt x="960126" y="2365161"/>
                </a:cubicBezTo>
                <a:cubicBezTo>
                  <a:pt x="886859" y="2391373"/>
                  <a:pt x="715408" y="2431928"/>
                  <a:pt x="818729" y="2374195"/>
                </a:cubicBezTo>
                <a:cubicBezTo>
                  <a:pt x="891995" y="2347982"/>
                  <a:pt x="922043" y="2316461"/>
                  <a:pt x="958680" y="2303358"/>
                </a:cubicBezTo>
                <a:cubicBezTo>
                  <a:pt x="1207088" y="2131404"/>
                  <a:pt x="1598347" y="2012212"/>
                  <a:pt x="1786668" y="1903300"/>
                </a:cubicBezTo>
                <a:cubicBezTo>
                  <a:pt x="1889982" y="1845567"/>
                  <a:pt x="1944934" y="1825909"/>
                  <a:pt x="2073159" y="1780039"/>
                </a:cubicBezTo>
                <a:cubicBezTo>
                  <a:pt x="2091474" y="1773485"/>
                  <a:pt x="2244604" y="1739478"/>
                  <a:pt x="2274651" y="1707957"/>
                </a:cubicBezTo>
                <a:cubicBezTo>
                  <a:pt x="2274651" y="1707957"/>
                  <a:pt x="2005029" y="1762860"/>
                  <a:pt x="1986714" y="1769415"/>
                </a:cubicBezTo>
                <a:cubicBezTo>
                  <a:pt x="1922599" y="1792351"/>
                  <a:pt x="1859597" y="1862599"/>
                  <a:pt x="1770249" y="1864743"/>
                </a:cubicBezTo>
                <a:lnTo>
                  <a:pt x="1753726" y="1863260"/>
                </a:lnTo>
                <a:lnTo>
                  <a:pt x="1762673" y="1860598"/>
                </a:lnTo>
                <a:cubicBezTo>
                  <a:pt x="1789157" y="1845282"/>
                  <a:pt x="1794942" y="1796473"/>
                  <a:pt x="1753728" y="1811216"/>
                </a:cubicBezTo>
                <a:cubicBezTo>
                  <a:pt x="1850453" y="1735064"/>
                  <a:pt x="2186760" y="1635537"/>
                  <a:pt x="2314978" y="1589667"/>
                </a:cubicBezTo>
                <a:cubicBezTo>
                  <a:pt x="2424889" y="1550345"/>
                  <a:pt x="2754606" y="1432400"/>
                  <a:pt x="2864510" y="1393084"/>
                </a:cubicBezTo>
                <a:cubicBezTo>
                  <a:pt x="2907729" y="1398393"/>
                  <a:pt x="2981003" y="1372180"/>
                  <a:pt x="2981003" y="1372180"/>
                </a:cubicBezTo>
                <a:cubicBezTo>
                  <a:pt x="3011050" y="1340659"/>
                  <a:pt x="2882825" y="1386529"/>
                  <a:pt x="2882825" y="1386529"/>
                </a:cubicBezTo>
                <a:cubicBezTo>
                  <a:pt x="2528203" y="1492612"/>
                  <a:pt x="2180171" y="1617119"/>
                  <a:pt x="1795501" y="1754729"/>
                </a:cubicBezTo>
                <a:cubicBezTo>
                  <a:pt x="1618913" y="1838668"/>
                  <a:pt x="1447469" y="1879229"/>
                  <a:pt x="1300929" y="1931647"/>
                </a:cubicBezTo>
                <a:cubicBezTo>
                  <a:pt x="1209340" y="1964415"/>
                  <a:pt x="1167560" y="2020902"/>
                  <a:pt x="1106019" y="2022148"/>
                </a:cubicBezTo>
                <a:cubicBezTo>
                  <a:pt x="1087704" y="2028703"/>
                  <a:pt x="1081115" y="2010285"/>
                  <a:pt x="1044485" y="2023387"/>
                </a:cubicBezTo>
                <a:cubicBezTo>
                  <a:pt x="976354" y="2006215"/>
                  <a:pt x="952896" y="2056155"/>
                  <a:pt x="952896" y="2056155"/>
                </a:cubicBezTo>
                <a:cubicBezTo>
                  <a:pt x="903081" y="2032428"/>
                  <a:pt x="969765" y="1987797"/>
                  <a:pt x="976354" y="2006215"/>
                </a:cubicBezTo>
                <a:cubicBezTo>
                  <a:pt x="963176" y="1969386"/>
                  <a:pt x="731636" y="2072982"/>
                  <a:pt x="871587" y="2002146"/>
                </a:cubicBezTo>
                <a:cubicBezTo>
                  <a:pt x="1078223" y="1886679"/>
                  <a:pt x="743369" y="2048016"/>
                  <a:pt x="725047" y="2054571"/>
                </a:cubicBezTo>
                <a:cubicBezTo>
                  <a:pt x="706732" y="2061119"/>
                  <a:pt x="725047" y="2054571"/>
                  <a:pt x="663506" y="2055810"/>
                </a:cubicBezTo>
                <a:cubicBezTo>
                  <a:pt x="725047" y="2054571"/>
                  <a:pt x="608554" y="2075468"/>
                  <a:pt x="620280" y="2050502"/>
                </a:cubicBezTo>
                <a:cubicBezTo>
                  <a:pt x="607108" y="2013665"/>
                  <a:pt x="711869" y="2017734"/>
                  <a:pt x="693554" y="2024289"/>
                </a:cubicBezTo>
                <a:cubicBezTo>
                  <a:pt x="730190" y="2011187"/>
                  <a:pt x="936826" y="1895720"/>
                  <a:pt x="802011" y="1923171"/>
                </a:cubicBezTo>
                <a:cubicBezTo>
                  <a:pt x="667203" y="1950623"/>
                  <a:pt x="880421" y="1853575"/>
                  <a:pt x="917058" y="1840472"/>
                </a:cubicBezTo>
                <a:cubicBezTo>
                  <a:pt x="1075331" y="1763081"/>
                  <a:pt x="873839" y="1835156"/>
                  <a:pt x="873839" y="1835156"/>
                </a:cubicBezTo>
                <a:cubicBezTo>
                  <a:pt x="890708" y="1766806"/>
                  <a:pt x="1263645" y="1654169"/>
                  <a:pt x="1293692" y="1622641"/>
                </a:cubicBezTo>
                <a:cubicBezTo>
                  <a:pt x="1287103" y="1604230"/>
                  <a:pt x="1165474" y="1668511"/>
                  <a:pt x="1128837" y="1681621"/>
                </a:cubicBezTo>
                <a:cubicBezTo>
                  <a:pt x="1092200" y="1694723"/>
                  <a:pt x="1122248" y="1663202"/>
                  <a:pt x="1103933" y="1669757"/>
                </a:cubicBezTo>
                <a:cubicBezTo>
                  <a:pt x="999166" y="1665688"/>
                  <a:pt x="787394" y="1824539"/>
                  <a:pt x="707531" y="1832333"/>
                </a:cubicBezTo>
                <a:cubicBezTo>
                  <a:pt x="700941" y="1813915"/>
                  <a:pt x="792530" y="1781155"/>
                  <a:pt x="774215" y="1787703"/>
                </a:cubicBezTo>
                <a:cubicBezTo>
                  <a:pt x="847482" y="1761497"/>
                  <a:pt x="1182343" y="1600160"/>
                  <a:pt x="1182343" y="1600160"/>
                </a:cubicBezTo>
                <a:cubicBezTo>
                  <a:pt x="1182343" y="1600160"/>
                  <a:pt x="1016035" y="1597330"/>
                  <a:pt x="997720" y="1603885"/>
                </a:cubicBezTo>
                <a:cubicBezTo>
                  <a:pt x="961083" y="1616988"/>
                  <a:pt x="894405" y="1661619"/>
                  <a:pt x="869494" y="1649755"/>
                </a:cubicBezTo>
                <a:cubicBezTo>
                  <a:pt x="814543" y="1669413"/>
                  <a:pt x="564688" y="1779571"/>
                  <a:pt x="704639" y="1708728"/>
                </a:cubicBezTo>
                <a:cubicBezTo>
                  <a:pt x="874638" y="1606371"/>
                  <a:pt x="1161129" y="1483110"/>
                  <a:pt x="1306223" y="1368889"/>
                </a:cubicBezTo>
                <a:cubicBezTo>
                  <a:pt x="1409545" y="1311156"/>
                  <a:pt x="1452764" y="1316464"/>
                  <a:pt x="1592722" y="1245628"/>
                </a:cubicBezTo>
                <a:cubicBezTo>
                  <a:pt x="1556085" y="1258731"/>
                  <a:pt x="1542906" y="1221901"/>
                  <a:pt x="1579543" y="1208792"/>
                </a:cubicBezTo>
                <a:cubicBezTo>
                  <a:pt x="1524591" y="1228449"/>
                  <a:pt x="1378051" y="1280874"/>
                  <a:pt x="1348004" y="1312395"/>
                </a:cubicBezTo>
                <a:cubicBezTo>
                  <a:pt x="1293052" y="1332053"/>
                  <a:pt x="1128190" y="1391026"/>
                  <a:pt x="1043190" y="1442211"/>
                </a:cubicBezTo>
                <a:cubicBezTo>
                  <a:pt x="969924" y="1468417"/>
                  <a:pt x="605015" y="1661274"/>
                  <a:pt x="573522" y="1631000"/>
                </a:cubicBezTo>
                <a:cubicBezTo>
                  <a:pt x="535439" y="1582300"/>
                  <a:pt x="651932" y="1561403"/>
                  <a:pt x="706890" y="1541745"/>
                </a:cubicBezTo>
                <a:cubicBezTo>
                  <a:pt x="828520" y="1477457"/>
                  <a:pt x="950156" y="1413169"/>
                  <a:pt x="1046888" y="1337024"/>
                </a:cubicBezTo>
                <a:cubicBezTo>
                  <a:pt x="1046888" y="1337024"/>
                  <a:pt x="1046888" y="1337024"/>
                  <a:pt x="1248380" y="1264942"/>
                </a:cubicBezTo>
                <a:cubicBezTo>
                  <a:pt x="1253523" y="1221557"/>
                  <a:pt x="1003662" y="1331709"/>
                  <a:pt x="1125298" y="1267427"/>
                </a:cubicBezTo>
                <a:cubicBezTo>
                  <a:pt x="1326790" y="1195345"/>
                  <a:pt x="1583241" y="1103605"/>
                  <a:pt x="1723192" y="1032768"/>
                </a:cubicBezTo>
                <a:cubicBezTo>
                  <a:pt x="1771554" y="994693"/>
                  <a:pt x="1789869" y="988138"/>
                  <a:pt x="1808191" y="981590"/>
                </a:cubicBezTo>
                <a:cubicBezTo>
                  <a:pt x="1831649" y="931651"/>
                  <a:pt x="2156224" y="857083"/>
                  <a:pt x="2161367" y="813698"/>
                </a:cubicBezTo>
                <a:cubicBezTo>
                  <a:pt x="2161367" y="813698"/>
                  <a:pt x="2014827" y="866123"/>
                  <a:pt x="1996505" y="872678"/>
                </a:cubicBezTo>
                <a:cubicBezTo>
                  <a:pt x="1904916" y="905438"/>
                  <a:pt x="1538569" y="1036493"/>
                  <a:pt x="1770108" y="932890"/>
                </a:cubicBezTo>
                <a:cubicBezTo>
                  <a:pt x="1861697" y="900130"/>
                  <a:pt x="1898334" y="887020"/>
                  <a:pt x="1989922" y="854260"/>
                </a:cubicBezTo>
                <a:cubicBezTo>
                  <a:pt x="1989922" y="854260"/>
                  <a:pt x="2319633" y="736307"/>
                  <a:pt x="2337955" y="729759"/>
                </a:cubicBezTo>
                <a:cubicBezTo>
                  <a:pt x="2331366" y="711341"/>
                  <a:pt x="1983333" y="835841"/>
                  <a:pt x="2001648" y="829293"/>
                </a:cubicBezTo>
                <a:cubicBezTo>
                  <a:pt x="1965011" y="842396"/>
                  <a:pt x="2086647" y="778108"/>
                  <a:pt x="2104969" y="771560"/>
                </a:cubicBezTo>
                <a:cubicBezTo>
                  <a:pt x="2086647" y="778108"/>
                  <a:pt x="1885155" y="850190"/>
                  <a:pt x="1866840" y="856745"/>
                </a:cubicBezTo>
                <a:cubicBezTo>
                  <a:pt x="1738615" y="902615"/>
                  <a:pt x="1567170" y="943170"/>
                  <a:pt x="1438945" y="989040"/>
                </a:cubicBezTo>
                <a:cubicBezTo>
                  <a:pt x="1347356" y="1021807"/>
                  <a:pt x="945818" y="1227768"/>
                  <a:pt x="847640" y="1242117"/>
                </a:cubicBezTo>
                <a:cubicBezTo>
                  <a:pt x="865962" y="1235562"/>
                  <a:pt x="877688" y="1210596"/>
                  <a:pt x="877688" y="1210596"/>
                </a:cubicBezTo>
                <a:cubicBezTo>
                  <a:pt x="907735" y="1179075"/>
                  <a:pt x="967831" y="1116026"/>
                  <a:pt x="1004467" y="1102923"/>
                </a:cubicBezTo>
                <a:cubicBezTo>
                  <a:pt x="1137829" y="1013669"/>
                  <a:pt x="808112" y="1131614"/>
                  <a:pt x="778064" y="1163142"/>
                </a:cubicBezTo>
                <a:cubicBezTo>
                  <a:pt x="808112" y="1131614"/>
                  <a:pt x="826433" y="1125066"/>
                  <a:pt x="844748" y="1118511"/>
                </a:cubicBezTo>
                <a:cubicBezTo>
                  <a:pt x="881385" y="1105409"/>
                  <a:pt x="1027926" y="1052984"/>
                  <a:pt x="929748" y="1067333"/>
                </a:cubicBezTo>
                <a:cubicBezTo>
                  <a:pt x="819844" y="1106648"/>
                  <a:pt x="723112" y="1182800"/>
                  <a:pt x="649846" y="1209012"/>
                </a:cubicBezTo>
                <a:cubicBezTo>
                  <a:pt x="576572" y="1235218"/>
                  <a:pt x="393395" y="1300745"/>
                  <a:pt x="393395" y="1300745"/>
                </a:cubicBezTo>
                <a:cubicBezTo>
                  <a:pt x="375080" y="1307300"/>
                  <a:pt x="526764" y="1211491"/>
                  <a:pt x="581715" y="1191833"/>
                </a:cubicBezTo>
                <a:cubicBezTo>
                  <a:pt x="563400" y="1198388"/>
                  <a:pt x="545079" y="1204943"/>
                  <a:pt x="545079" y="1204943"/>
                </a:cubicBezTo>
                <a:cubicBezTo>
                  <a:pt x="563400" y="1198388"/>
                  <a:pt x="575126" y="1173422"/>
                  <a:pt x="630078" y="1153757"/>
                </a:cubicBezTo>
                <a:cubicBezTo>
                  <a:pt x="653536" y="1103825"/>
                  <a:pt x="703351" y="1127552"/>
                  <a:pt x="721666" y="1120997"/>
                </a:cubicBezTo>
                <a:cubicBezTo>
                  <a:pt x="758303" y="1107894"/>
                  <a:pt x="909987" y="1012085"/>
                  <a:pt x="800076" y="1051400"/>
                </a:cubicBezTo>
                <a:cubicBezTo>
                  <a:pt x="683584" y="1072304"/>
                  <a:pt x="575126" y="1173422"/>
                  <a:pt x="483537" y="1206182"/>
                </a:cubicBezTo>
                <a:cubicBezTo>
                  <a:pt x="446901" y="1219285"/>
                  <a:pt x="360455" y="1208668"/>
                  <a:pt x="323819" y="1221771"/>
                </a:cubicBezTo>
                <a:cubicBezTo>
                  <a:pt x="213915" y="1261086"/>
                  <a:pt x="25602" y="1370005"/>
                  <a:pt x="158963" y="1280750"/>
                </a:cubicBezTo>
                <a:cubicBezTo>
                  <a:pt x="225648" y="1236120"/>
                  <a:pt x="432283" y="1120653"/>
                  <a:pt x="523872" y="1087892"/>
                </a:cubicBezTo>
                <a:cubicBezTo>
                  <a:pt x="755412" y="984289"/>
                  <a:pt x="890219" y="956837"/>
                  <a:pt x="998677" y="855719"/>
                </a:cubicBezTo>
                <a:cubicBezTo>
                  <a:pt x="1016999" y="849164"/>
                  <a:pt x="1010409" y="830746"/>
                  <a:pt x="1010409" y="830746"/>
                </a:cubicBezTo>
                <a:cubicBezTo>
                  <a:pt x="1077094" y="786122"/>
                  <a:pt x="1168682" y="753355"/>
                  <a:pt x="1205312" y="740252"/>
                </a:cubicBezTo>
                <a:cubicBezTo>
                  <a:pt x="1345270" y="669416"/>
                  <a:pt x="1217045" y="715279"/>
                  <a:pt x="1162093" y="734944"/>
                </a:cubicBezTo>
                <a:cubicBezTo>
                  <a:pt x="1088819" y="761149"/>
                  <a:pt x="850690" y="846335"/>
                  <a:pt x="820643" y="877862"/>
                </a:cubicBezTo>
                <a:cubicBezTo>
                  <a:pt x="765691" y="897520"/>
                  <a:pt x="827232" y="896274"/>
                  <a:pt x="735644" y="929041"/>
                </a:cubicBezTo>
                <a:cubicBezTo>
                  <a:pt x="735644" y="929041"/>
                  <a:pt x="735644" y="929041"/>
                  <a:pt x="740787" y="885657"/>
                </a:cubicBezTo>
                <a:cubicBezTo>
                  <a:pt x="734561" y="882691"/>
                  <a:pt x="723434" y="884075"/>
                  <a:pt x="709490" y="888414"/>
                </a:cubicBezTo>
                <a:lnTo>
                  <a:pt x="663016" y="908167"/>
                </a:lnTo>
                <a:lnTo>
                  <a:pt x="673185" y="903347"/>
                </a:lnTo>
                <a:cubicBezTo>
                  <a:pt x="768223" y="857663"/>
                  <a:pt x="929102" y="776741"/>
                  <a:pt x="819197" y="816060"/>
                </a:cubicBezTo>
                <a:cubicBezTo>
                  <a:pt x="617705" y="888135"/>
                  <a:pt x="502658" y="970842"/>
                  <a:pt x="307755" y="1061336"/>
                </a:cubicBezTo>
                <a:cubicBezTo>
                  <a:pt x="252800" y="1080995"/>
                  <a:pt x="139730" y="1133129"/>
                  <a:pt x="47992" y="1171789"/>
                </a:cubicBezTo>
                <a:lnTo>
                  <a:pt x="0" y="1190862"/>
                </a:lnTo>
                <a:lnTo>
                  <a:pt x="0" y="1135213"/>
                </a:lnTo>
                <a:lnTo>
                  <a:pt x="853" y="1134772"/>
                </a:lnTo>
                <a:cubicBezTo>
                  <a:pt x="56448" y="1109691"/>
                  <a:pt x="111399" y="1090034"/>
                  <a:pt x="111399" y="1090034"/>
                </a:cubicBezTo>
                <a:cubicBezTo>
                  <a:pt x="109954" y="1028231"/>
                  <a:pt x="1496" y="1129349"/>
                  <a:pt x="1496" y="1129349"/>
                </a:cubicBezTo>
                <a:lnTo>
                  <a:pt x="0" y="1129428"/>
                </a:lnTo>
                <a:lnTo>
                  <a:pt x="0" y="1044615"/>
                </a:lnTo>
                <a:lnTo>
                  <a:pt x="22405" y="1036181"/>
                </a:lnTo>
                <a:cubicBezTo>
                  <a:pt x="65085" y="1018316"/>
                  <a:pt x="100073" y="1000607"/>
                  <a:pt x="115097" y="984847"/>
                </a:cubicBezTo>
                <a:cubicBezTo>
                  <a:pt x="163459" y="946771"/>
                  <a:pt x="175192" y="921805"/>
                  <a:pt x="193507" y="915250"/>
                </a:cubicBezTo>
                <a:cubicBezTo>
                  <a:pt x="271917" y="845653"/>
                  <a:pt x="418457" y="793235"/>
                  <a:pt x="521779" y="735502"/>
                </a:cubicBezTo>
                <a:cubicBezTo>
                  <a:pt x="558415" y="722392"/>
                  <a:pt x="881544" y="586028"/>
                  <a:pt x="881544" y="586028"/>
                </a:cubicBezTo>
                <a:cubicBezTo>
                  <a:pt x="893269" y="561062"/>
                  <a:pt x="783366" y="600377"/>
                  <a:pt x="765051" y="606925"/>
                </a:cubicBezTo>
                <a:cubicBezTo>
                  <a:pt x="550177" y="699371"/>
                  <a:pt x="325818" y="830268"/>
                  <a:pt x="103425" y="934169"/>
                </a:cubicBezTo>
                <a:lnTo>
                  <a:pt x="0" y="980204"/>
                </a:lnTo>
                <a:lnTo>
                  <a:pt x="0" y="915305"/>
                </a:lnTo>
                <a:lnTo>
                  <a:pt x="114093" y="855698"/>
                </a:lnTo>
                <a:cubicBezTo>
                  <a:pt x="401819" y="707003"/>
                  <a:pt x="700773" y="557213"/>
                  <a:pt x="951919" y="436210"/>
                </a:cubicBezTo>
                <a:cubicBezTo>
                  <a:pt x="876279" y="426920"/>
                  <a:pt x="816876" y="507242"/>
                  <a:pt x="733026" y="524741"/>
                </a:cubicBezTo>
                <a:lnTo>
                  <a:pt x="695484" y="527949"/>
                </a:lnTo>
                <a:lnTo>
                  <a:pt x="703200" y="525190"/>
                </a:lnTo>
                <a:cubicBezTo>
                  <a:pt x="709210" y="523040"/>
                  <a:pt x="713790" y="521402"/>
                  <a:pt x="713790" y="521402"/>
                </a:cubicBezTo>
                <a:cubicBezTo>
                  <a:pt x="908692" y="430901"/>
                  <a:pt x="615612" y="535744"/>
                  <a:pt x="597297" y="542299"/>
                </a:cubicBezTo>
                <a:cubicBezTo>
                  <a:pt x="524023" y="568512"/>
                  <a:pt x="402394" y="632800"/>
                  <a:pt x="340853" y="634039"/>
                </a:cubicBezTo>
                <a:cubicBezTo>
                  <a:pt x="467625" y="526366"/>
                  <a:pt x="809076" y="383448"/>
                  <a:pt x="937294" y="337578"/>
                </a:cubicBezTo>
                <a:cubicBezTo>
                  <a:pt x="1168834" y="233974"/>
                  <a:pt x="765850" y="378139"/>
                  <a:pt x="765850" y="378139"/>
                </a:cubicBezTo>
                <a:cubicBezTo>
                  <a:pt x="655946" y="417454"/>
                  <a:pt x="637624" y="424010"/>
                  <a:pt x="479358" y="501401"/>
                </a:cubicBezTo>
                <a:cubicBezTo>
                  <a:pt x="332818" y="553819"/>
                  <a:pt x="417817" y="502640"/>
                  <a:pt x="454454" y="489537"/>
                </a:cubicBezTo>
                <a:cubicBezTo>
                  <a:pt x="472769" y="482982"/>
                  <a:pt x="649357" y="399036"/>
                  <a:pt x="569501" y="406838"/>
                </a:cubicBezTo>
                <a:cubicBezTo>
                  <a:pt x="477912" y="439598"/>
                  <a:pt x="362865" y="522297"/>
                  <a:pt x="307907" y="541955"/>
                </a:cubicBezTo>
                <a:cubicBezTo>
                  <a:pt x="234640" y="568167"/>
                  <a:pt x="131319" y="625901"/>
                  <a:pt x="94689" y="639011"/>
                </a:cubicBezTo>
                <a:cubicBezTo>
                  <a:pt x="94689" y="639011"/>
                  <a:pt x="136462" y="582517"/>
                  <a:pt x="143051" y="600935"/>
                </a:cubicBezTo>
                <a:cubicBezTo>
                  <a:pt x="173099" y="569414"/>
                  <a:pt x="99825" y="595619"/>
                  <a:pt x="81510" y="602174"/>
                </a:cubicBezTo>
                <a:cubicBezTo>
                  <a:pt x="72352" y="605451"/>
                  <a:pt x="60148" y="610141"/>
                  <a:pt x="45992" y="615692"/>
                </a:cubicBezTo>
                <a:lnTo>
                  <a:pt x="0" y="633884"/>
                </a:lnTo>
                <a:lnTo>
                  <a:pt x="0" y="482320"/>
                </a:lnTo>
                <a:lnTo>
                  <a:pt x="97303" y="434239"/>
                </a:lnTo>
                <a:cubicBezTo>
                  <a:pt x="139035" y="412818"/>
                  <a:pt x="181213" y="389939"/>
                  <a:pt x="223713" y="364348"/>
                </a:cubicBezTo>
                <a:cubicBezTo>
                  <a:pt x="363664" y="293512"/>
                  <a:pt x="497026" y="204258"/>
                  <a:pt x="655299" y="126866"/>
                </a:cubicBezTo>
                <a:cubicBezTo>
                  <a:pt x="713827" y="95542"/>
                  <a:pt x="776304" y="64429"/>
                  <a:pt x="842022" y="33575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95000"/>
              </a:schemeClr>
            </a:bgClr>
          </a:pattFill>
        </p:spPr>
      </p:pic>
      <p:sp>
        <p:nvSpPr>
          <p:cNvPr id="2" name="文本框 1"/>
          <p:cNvSpPr txBox="1"/>
          <p:nvPr/>
        </p:nvSpPr>
        <p:spPr>
          <a:xfrm>
            <a:off x="3568065" y="2536190"/>
            <a:ext cx="471233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/>
              <a:t>阅读时间</a:t>
            </a:r>
            <a:endParaRPr lang="zh-CN" altLang="en-US" sz="7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0">
        <p:random/>
      </p:transition>
    </mc:Choice>
    <mc:Fallback>
      <p:transition advClick="0" advTm="0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timg[2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335" y="669290"/>
            <a:ext cx="4376420" cy="584327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89725" y="69215"/>
            <a:ext cx="5346065" cy="6635115"/>
          </a:xfrm>
          <a:solidFill>
            <a:schemeClr val="bg1"/>
          </a:solidFill>
        </p:spPr>
        <p:txBody>
          <a:bodyPr>
            <a:normAutofit lnSpcReduction="10000"/>
          </a:bodyPr>
          <a:p>
            <a:r>
              <a:rPr lang="zh-CN" altLang="en-US" sz="240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“星环”号飞出冥王星和卡戎（卡戎是冥王星的卫星）构成的峡谷，把两个暗冷的世界甩在后面，飞进浩渺的太空。这时，她们看到了二维太阳的全貌，木星的二维化已经基本完成。现在，除了天王星，太阳系的绝大部分都已经二维化。</a:t>
            </a:r>
            <a:endParaRPr lang="zh-CN" altLang="en-US" sz="2400"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r>
              <a:rPr lang="zh-CN" altLang="en-US" sz="240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“天啊，星空！”</a:t>
            </a:r>
            <a:endParaRPr lang="zh-CN" altLang="en-US" sz="2400"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r>
              <a:rPr lang="zh-CN" altLang="en-US" sz="240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程心知道她说的是梵高的《星空》，像啊，太像了。她脑海中那幅画的记忆，与眼前的二维太阳系几乎完美地重叠在一起。</a:t>
            </a:r>
            <a:endParaRPr lang="zh-CN" altLang="en-US" sz="2400"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r>
              <a:rPr lang="zh-CN" altLang="en-US" sz="240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程心现在回想起两次看到《星空》时奇怪的感觉：画面中星空之外的部分，那火焰般的树，暗夜中的村庄和山脉，都呈现出明显的透视和纵深；</a:t>
            </a:r>
            <a:r>
              <a:rPr lang="zh-CN" altLang="en-US" sz="240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但上方的星空却丝毫没有立体感，像挂在夜空中的一幅巨画。</a:t>
            </a:r>
            <a:r>
              <a:rPr lang="zh-CN" altLang="en-US" sz="240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因为星空是二维的。他是怎么画出来的？</a:t>
            </a:r>
            <a:endParaRPr lang="zh-CN" altLang="en-US" sz="2400"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</p:txBody>
      </p:sp>
      <p:pic>
        <p:nvPicPr>
          <p:cNvPr id="4" name="内容占位符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" y="1341755"/>
            <a:ext cx="6678930" cy="4175125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占位符 6"/>
          <p:cNvPicPr>
            <a:picLocks noGrp="1" noChangeAspect="1"/>
          </p:cNvPicPr>
          <p:nvPr>
            <p:ph type="pic" sz="quarter" idx="1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26" b="25526"/>
          <a:stretch>
            <a:fillRect/>
          </a:stretch>
        </p:blipFill>
        <p:spPr>
          <a:xfrm>
            <a:off x="-15240" y="365125"/>
            <a:ext cx="12222480" cy="3167380"/>
          </a:xfrm>
        </p:spPr>
      </p:pic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66115" y="206375"/>
            <a:ext cx="10515600" cy="132588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/>
          <a:p>
            <a:pPr algn="ctr"/>
            <a:r>
              <a:rPr lang="zh-CN" altLang="en-US" sz="4500" b="1" dirty="0" smtClean="0">
                <a:solidFill>
                  <a:srgbClr val="4472C4">
                    <a:lumMod val="75000"/>
                  </a:srgbClr>
                </a:solidFill>
                <a:latin typeface="思源宋体" panose="02020400000000000000" pitchFamily="18" charset="-122"/>
                <a:ea typeface="思源宋体" panose="02020400000000000000" pitchFamily="18" charset="-122"/>
                <a:cs typeface="Source Sans Pro Black" charset="0"/>
                <a:sym typeface="+mn-ea"/>
              </a:rPr>
              <a:t>梵高的影响力</a:t>
            </a:r>
            <a:endParaRPr lang="zh-CN" altLang="en-US" sz="4500" b="1" dirty="0" smtClean="0">
              <a:solidFill>
                <a:srgbClr val="4472C4">
                  <a:lumMod val="75000"/>
                </a:srgbClr>
              </a:solidFill>
              <a:latin typeface="思源宋体" panose="02020400000000000000" pitchFamily="18" charset="-122"/>
              <a:ea typeface="思源宋体" panose="02020400000000000000" pitchFamily="18" charset="-122"/>
              <a:cs typeface="Source Sans Pro Black" charset="0"/>
            </a:endParaRPr>
          </a:p>
        </p:txBody>
      </p:sp>
      <p:pic>
        <p:nvPicPr>
          <p:cNvPr id="4" name="内容占位符 3"/>
          <p:cNvPicPr>
            <a:picLocks noChangeAspect="1"/>
          </p:cNvPicPr>
          <p:nvPr>
            <p:ph idx="4294967295"/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2982" t="9383" r="14076" b="2524"/>
          <a:stretch>
            <a:fillRect/>
          </a:stretch>
        </p:blipFill>
        <p:spPr>
          <a:xfrm>
            <a:off x="137160" y="1925320"/>
            <a:ext cx="2421890" cy="36334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1200" t="16147" r="6920" b="11533"/>
          <a:stretch>
            <a:fillRect/>
          </a:stretch>
        </p:blipFill>
        <p:spPr>
          <a:xfrm>
            <a:off x="2559050" y="1805940"/>
            <a:ext cx="3851275" cy="3401695"/>
          </a:xfrm>
          <a:prstGeom prst="rect">
            <a:avLst/>
          </a:prstGeom>
        </p:spPr>
      </p:pic>
      <p:pic>
        <p:nvPicPr>
          <p:cNvPr id="8" name="图片 7" descr="timg[2]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2322" t="5213" r="6405"/>
          <a:stretch>
            <a:fillRect/>
          </a:stretch>
        </p:blipFill>
        <p:spPr>
          <a:xfrm>
            <a:off x="6410325" y="1650365"/>
            <a:ext cx="2928620" cy="3557270"/>
          </a:xfrm>
          <a:prstGeom prst="ellipse">
            <a:avLst/>
          </a:prstGeom>
        </p:spPr>
      </p:pic>
      <p:pic>
        <p:nvPicPr>
          <p:cNvPr id="9" name="图片 8" descr="u=1026037455,2373852034&amp;fm=26&amp;gp=0[1]"/>
          <p:cNvPicPr>
            <a:picLocks noChangeAspect="1"/>
          </p:cNvPicPr>
          <p:nvPr/>
        </p:nvPicPr>
        <p:blipFill>
          <a:blip r:embed="rId5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l="17000" t="24640" r="14320" b="8000"/>
          <a:stretch>
            <a:fillRect/>
          </a:stretch>
        </p:blipFill>
        <p:spPr>
          <a:xfrm>
            <a:off x="9166225" y="1728470"/>
            <a:ext cx="2941955" cy="28854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0">
        <p:random/>
      </p:transition>
    </mc:Choice>
    <mc:Fallback>
      <p:transition advClick="0" advTm="0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占位符 1"/>
          <p:cNvPicPr>
            <a:picLocks noGrp="1" noChangeAspect="1"/>
          </p:cNvPicPr>
          <p:nvPr>
            <p:ph type="pic" sz="quarter" idx="13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59" r="19259"/>
          <a:stretch>
            <a:fillRect/>
          </a:stretch>
        </p:blipFill>
        <p:spPr>
          <a:xfrm>
            <a:off x="255994" y="1149444"/>
            <a:ext cx="5988205" cy="5467256"/>
          </a:xfrm>
          <a:effectLst>
            <a:softEdge rad="127000"/>
          </a:effectLst>
        </p:spPr>
      </p:pic>
      <p:sp>
        <p:nvSpPr>
          <p:cNvPr id="2" name="矩形 1"/>
          <p:cNvSpPr/>
          <p:nvPr/>
        </p:nvSpPr>
        <p:spPr>
          <a:xfrm>
            <a:off x="667322" y="1405706"/>
            <a:ext cx="10673421" cy="4784324"/>
          </a:xfrm>
          <a:prstGeom prst="rect">
            <a:avLst/>
          </a:prstGeom>
          <a:solidFill>
            <a:schemeClr val="accent2">
              <a:alpha val="32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Group 39"/>
          <p:cNvGrpSpPr/>
          <p:nvPr/>
        </p:nvGrpSpPr>
        <p:grpSpPr>
          <a:xfrm>
            <a:off x="10117427" y="2393777"/>
            <a:ext cx="1217324" cy="113531"/>
            <a:chOff x="1948342" y="5767817"/>
            <a:chExt cx="2434648" cy="227062"/>
          </a:xfrm>
        </p:grpSpPr>
        <p:grpSp>
          <p:nvGrpSpPr>
            <p:cNvPr id="42" name="Group 41"/>
            <p:cNvGrpSpPr/>
            <p:nvPr/>
          </p:nvGrpSpPr>
          <p:grpSpPr>
            <a:xfrm>
              <a:off x="1948342" y="5922203"/>
              <a:ext cx="2434648" cy="72676"/>
              <a:chOff x="1878897" y="12847070"/>
              <a:chExt cx="2434648" cy="72676"/>
            </a:xfrm>
          </p:grpSpPr>
          <p:sp>
            <p:nvSpPr>
              <p:cNvPr id="56" name="Oval 55"/>
              <p:cNvSpPr>
                <a:spLocks noChangeAspect="1"/>
              </p:cNvSpPr>
              <p:nvPr/>
            </p:nvSpPr>
            <p:spPr>
              <a:xfrm rot="18861538">
                <a:off x="1878897" y="12851892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57" name="Oval 56"/>
              <p:cNvSpPr>
                <a:spLocks noChangeAspect="1"/>
              </p:cNvSpPr>
              <p:nvPr/>
            </p:nvSpPr>
            <p:spPr>
              <a:xfrm rot="18861538">
                <a:off x="2094410" y="12849481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59" name="Oval 58"/>
              <p:cNvSpPr>
                <a:spLocks noChangeAspect="1"/>
              </p:cNvSpPr>
              <p:nvPr/>
            </p:nvSpPr>
            <p:spPr>
              <a:xfrm rot="18861538">
                <a:off x="2309923" y="12847070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60" name="Oval 59"/>
              <p:cNvSpPr>
                <a:spLocks noChangeAspect="1"/>
              </p:cNvSpPr>
              <p:nvPr/>
            </p:nvSpPr>
            <p:spPr>
              <a:xfrm rot="18861538">
                <a:off x="2525435" y="12852609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86" name="Oval 85"/>
              <p:cNvSpPr>
                <a:spLocks noChangeAspect="1"/>
              </p:cNvSpPr>
              <p:nvPr/>
            </p:nvSpPr>
            <p:spPr>
              <a:xfrm rot="18861538">
                <a:off x="2740948" y="12850198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87" name="Oval 86"/>
              <p:cNvSpPr>
                <a:spLocks noChangeAspect="1"/>
              </p:cNvSpPr>
              <p:nvPr/>
            </p:nvSpPr>
            <p:spPr>
              <a:xfrm rot="18861538">
                <a:off x="2956461" y="12855738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88" name="Oval 87"/>
              <p:cNvSpPr>
                <a:spLocks noChangeAspect="1"/>
              </p:cNvSpPr>
              <p:nvPr/>
            </p:nvSpPr>
            <p:spPr>
              <a:xfrm rot="18861538">
                <a:off x="3171973" y="12853326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89" name="Oval 88"/>
              <p:cNvSpPr>
                <a:spLocks noChangeAspect="1"/>
              </p:cNvSpPr>
              <p:nvPr/>
            </p:nvSpPr>
            <p:spPr>
              <a:xfrm rot="18861538">
                <a:off x="3387486" y="12850915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90" name="Oval 89"/>
              <p:cNvSpPr>
                <a:spLocks noChangeAspect="1"/>
              </p:cNvSpPr>
              <p:nvPr/>
            </p:nvSpPr>
            <p:spPr>
              <a:xfrm rot="18861538">
                <a:off x="3602999" y="12848504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91" name="Oval 90"/>
              <p:cNvSpPr>
                <a:spLocks noChangeAspect="1"/>
              </p:cNvSpPr>
              <p:nvPr/>
            </p:nvSpPr>
            <p:spPr>
              <a:xfrm rot="18861538">
                <a:off x="3818511" y="12854043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92" name="Oval 91"/>
              <p:cNvSpPr>
                <a:spLocks noChangeAspect="1"/>
              </p:cNvSpPr>
              <p:nvPr/>
            </p:nvSpPr>
            <p:spPr>
              <a:xfrm rot="18861538">
                <a:off x="4034024" y="12851632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93" name="Oval 92"/>
              <p:cNvSpPr>
                <a:spLocks noChangeAspect="1"/>
              </p:cNvSpPr>
              <p:nvPr/>
            </p:nvSpPr>
            <p:spPr>
              <a:xfrm rot="18861538">
                <a:off x="4249537" y="12849221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</p:grpSp>
        <p:grpSp>
          <p:nvGrpSpPr>
            <p:cNvPr id="43" name="Group 42"/>
            <p:cNvGrpSpPr/>
            <p:nvPr/>
          </p:nvGrpSpPr>
          <p:grpSpPr>
            <a:xfrm>
              <a:off x="1948342" y="5767817"/>
              <a:ext cx="2434648" cy="72676"/>
              <a:chOff x="1878897" y="12847070"/>
              <a:chExt cx="2434648" cy="72676"/>
            </a:xfrm>
          </p:grpSpPr>
          <p:sp>
            <p:nvSpPr>
              <p:cNvPr id="44" name="Oval 43"/>
              <p:cNvSpPr>
                <a:spLocks noChangeAspect="1"/>
              </p:cNvSpPr>
              <p:nvPr/>
            </p:nvSpPr>
            <p:spPr>
              <a:xfrm rot="18861538">
                <a:off x="1878897" y="12851892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45" name="Oval 44"/>
              <p:cNvSpPr>
                <a:spLocks noChangeAspect="1"/>
              </p:cNvSpPr>
              <p:nvPr/>
            </p:nvSpPr>
            <p:spPr>
              <a:xfrm rot="18861538">
                <a:off x="2094410" y="12849481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46" name="Oval 45"/>
              <p:cNvSpPr>
                <a:spLocks noChangeAspect="1"/>
              </p:cNvSpPr>
              <p:nvPr/>
            </p:nvSpPr>
            <p:spPr>
              <a:xfrm rot="18861538">
                <a:off x="2309923" y="12847070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47" name="Oval 46"/>
              <p:cNvSpPr>
                <a:spLocks noChangeAspect="1"/>
              </p:cNvSpPr>
              <p:nvPr/>
            </p:nvSpPr>
            <p:spPr>
              <a:xfrm rot="18861538">
                <a:off x="2525435" y="12852609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48" name="Oval 47"/>
              <p:cNvSpPr>
                <a:spLocks noChangeAspect="1"/>
              </p:cNvSpPr>
              <p:nvPr/>
            </p:nvSpPr>
            <p:spPr>
              <a:xfrm rot="18861538">
                <a:off x="2740948" y="12850198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49" name="Oval 48"/>
              <p:cNvSpPr>
                <a:spLocks noChangeAspect="1"/>
              </p:cNvSpPr>
              <p:nvPr/>
            </p:nvSpPr>
            <p:spPr>
              <a:xfrm rot="18861538">
                <a:off x="2956461" y="12855738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50" name="Oval 49"/>
              <p:cNvSpPr>
                <a:spLocks noChangeAspect="1"/>
              </p:cNvSpPr>
              <p:nvPr/>
            </p:nvSpPr>
            <p:spPr>
              <a:xfrm rot="18861538">
                <a:off x="3171973" y="12853326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51" name="Oval 50"/>
              <p:cNvSpPr>
                <a:spLocks noChangeAspect="1"/>
              </p:cNvSpPr>
              <p:nvPr/>
            </p:nvSpPr>
            <p:spPr>
              <a:xfrm rot="18861538">
                <a:off x="3387486" y="12850915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52" name="Oval 51"/>
              <p:cNvSpPr>
                <a:spLocks noChangeAspect="1"/>
              </p:cNvSpPr>
              <p:nvPr/>
            </p:nvSpPr>
            <p:spPr>
              <a:xfrm rot="18861538">
                <a:off x="3602999" y="12848504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53" name="Oval 52"/>
              <p:cNvSpPr>
                <a:spLocks noChangeAspect="1"/>
              </p:cNvSpPr>
              <p:nvPr/>
            </p:nvSpPr>
            <p:spPr>
              <a:xfrm rot="18861538">
                <a:off x="3818511" y="12854043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54" name="Oval 53"/>
              <p:cNvSpPr>
                <a:spLocks noChangeAspect="1"/>
              </p:cNvSpPr>
              <p:nvPr/>
            </p:nvSpPr>
            <p:spPr>
              <a:xfrm rot="18861538">
                <a:off x="4034024" y="12851632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  <p:sp>
            <p:nvSpPr>
              <p:cNvPr id="55" name="Oval 54"/>
              <p:cNvSpPr>
                <a:spLocks noChangeAspect="1"/>
              </p:cNvSpPr>
              <p:nvPr/>
            </p:nvSpPr>
            <p:spPr>
              <a:xfrm rot="18861538">
                <a:off x="4249537" y="12849221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defTabSz="914400">
                  <a:defRPr/>
                </a:pPr>
                <a:endParaRPr lang="en-US">
                  <a:solidFill>
                    <a:srgbClr val="FFFFFF"/>
                  </a:solidFill>
                  <a:latin typeface="思源宋体" panose="02020400000000000000" pitchFamily="18" charset="-122"/>
                  <a:ea typeface="思源宋体" panose="02020400000000000000" pitchFamily="18" charset="-122"/>
                  <a:sym typeface="思源宋体" panose="02020400000000000000" pitchFamily="18" charset="-122"/>
                </a:endParaRPr>
              </a:p>
            </p:txBody>
          </p:sp>
        </p:grpSp>
      </p:grpSp>
      <p:sp>
        <p:nvSpPr>
          <p:cNvPr id="98" name="Right Triangle 97"/>
          <p:cNvSpPr/>
          <p:nvPr/>
        </p:nvSpPr>
        <p:spPr>
          <a:xfrm rot="10800000" flipV="1">
            <a:off x="8623099" y="3948361"/>
            <a:ext cx="3190915" cy="2752344"/>
          </a:xfrm>
          <a:prstGeom prst="rtTriangl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en-US" dirty="0">
              <a:solidFill>
                <a:srgbClr val="FFFFFF"/>
              </a:solidFill>
              <a:latin typeface="思源宋体" panose="02020400000000000000" pitchFamily="18" charset="-122"/>
              <a:ea typeface="思源宋体" panose="02020400000000000000" pitchFamily="18" charset="-122"/>
              <a:cs typeface="Montserrat Hairline" charset="0"/>
              <a:sym typeface="思源宋体" panose="02020400000000000000" pitchFamily="18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185962" y="236973"/>
            <a:ext cx="5857777" cy="707886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思源宋体" panose="02020400000000000000" pitchFamily="18" charset="-122"/>
              </a:rPr>
              <a:t>用世俗的眼光看梵高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思源宋体" panose="02020400000000000000" pitchFamily="18" charset="-122"/>
            </a:endParaRPr>
          </a:p>
        </p:txBody>
      </p:sp>
      <p:pic>
        <p:nvPicPr>
          <p:cNvPr id="58" name="图片 24582" descr="2014110616263798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3595" y="1942857"/>
            <a:ext cx="3290888" cy="434248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" name="爆炸形 1 60"/>
          <p:cNvSpPr/>
          <p:nvPr/>
        </p:nvSpPr>
        <p:spPr>
          <a:xfrm>
            <a:off x="1460500" y="4610100"/>
            <a:ext cx="4316095" cy="2156460"/>
          </a:xfrm>
          <a:prstGeom prst="irregularSeal1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6176.5</a:t>
            </a:r>
            <a:r>
              <a:rPr lang="zh-CN" altLang="en-US" sz="2800" dirty="0"/>
              <a:t>万美元</a:t>
            </a:r>
            <a:endParaRPr lang="zh-CN" altLang="en-US" sz="2800" dirty="0"/>
          </a:p>
        </p:txBody>
      </p:sp>
      <p:pic>
        <p:nvPicPr>
          <p:cNvPr id="41" name="图片 24580" descr="201411061628397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7178" y="1942857"/>
            <a:ext cx="3582697" cy="434248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2" name="爆炸形 1 61"/>
          <p:cNvSpPr/>
          <p:nvPr/>
        </p:nvSpPr>
        <p:spPr>
          <a:xfrm>
            <a:off x="6514465" y="4057650"/>
            <a:ext cx="4816475" cy="2228215"/>
          </a:xfrm>
          <a:prstGeom prst="irregularSeal1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/>
              <a:t>8250</a:t>
            </a:r>
            <a:r>
              <a:rPr lang="zh-CN" altLang="en-US" sz="2800"/>
              <a:t>万美元</a:t>
            </a:r>
            <a:endParaRPr lang="zh-CN" altLang="en-US" sz="2800"/>
          </a:p>
        </p:txBody>
      </p:sp>
      <p:sp>
        <p:nvSpPr>
          <p:cNvPr id="3" name="矩形 2"/>
          <p:cNvSpPr/>
          <p:nvPr/>
        </p:nvSpPr>
        <p:spPr>
          <a:xfrm>
            <a:off x="2426970" y="1270000"/>
            <a:ext cx="2094230" cy="555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雏</a:t>
            </a:r>
            <a:r>
              <a:rPr lang="zh-CN" altLang="en-US" sz="2400" b="1" dirty="0">
                <a:solidFill>
                  <a:schemeClr val="tx1"/>
                </a:solidFill>
              </a:rPr>
              <a:t>菊与罂粟</a:t>
            </a:r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75905" y="1270000"/>
            <a:ext cx="2094230" cy="555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 dirty="0">
                <a:solidFill>
                  <a:schemeClr val="tx1"/>
                </a:solidFill>
                <a:sym typeface="+mn-ea"/>
              </a:rPr>
              <a:t>加歇医生</a:t>
            </a:r>
            <a:endParaRPr lang="zh-CN" altLang="en-US" sz="2400" b="1" dirty="0">
              <a:solidFill>
                <a:schemeClr val="tx1"/>
              </a:solidFill>
              <a:sym typeface="+mn-ea"/>
            </a:endParaRPr>
          </a:p>
        </p:txBody>
      </p:sp>
      <p:pic>
        <p:nvPicPr>
          <p:cNvPr id="5" name="图片 4" descr="774de326e953a00af732e2768d029e66_2f738bd4b31c8701659ac02a2f7f9e2f0608ffca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" y="77470"/>
            <a:ext cx="10058400" cy="67024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bldLvl="0" animBg="1"/>
      <p:bldP spid="6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659"/>
          <a:stretch>
            <a:fillRect/>
          </a:stretch>
        </p:blipFill>
        <p:spPr>
          <a:xfrm>
            <a:off x="-883921" y="0"/>
            <a:ext cx="6583681" cy="685800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62" t="336" r="42" b="-336"/>
          <a:stretch>
            <a:fillRect/>
          </a:stretch>
        </p:blipFill>
        <p:spPr>
          <a:xfrm>
            <a:off x="95331" y="615144"/>
            <a:ext cx="4089201" cy="4953667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 rot="5400000">
            <a:off x="557877" y="3366863"/>
            <a:ext cx="922595" cy="124275"/>
            <a:chOff x="5634702" y="5308150"/>
            <a:chExt cx="922595" cy="124275"/>
          </a:xfrm>
        </p:grpSpPr>
        <p:sp>
          <p:nvSpPr>
            <p:cNvPr id="20" name="椭圆 19"/>
            <p:cNvSpPr/>
            <p:nvPr/>
          </p:nvSpPr>
          <p:spPr>
            <a:xfrm rot="5400000">
              <a:off x="6433022" y="5308150"/>
              <a:ext cx="124275" cy="124275"/>
            </a:xfrm>
            <a:prstGeom prst="ellipse">
              <a:avLst/>
            </a:prstGeom>
            <a:noFill/>
            <a:ln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457200"/>
              <a:endParaRPr lang="zh-CN" altLang="en-US">
                <a:solidFill>
                  <a:srgbClr val="2C316E"/>
                </a:solidFill>
                <a:latin typeface="思源宋体" panose="02020400000000000000" pitchFamily="18" charset="-122"/>
                <a:ea typeface="思源宋体" panose="02020400000000000000" pitchFamily="18" charset="-122"/>
                <a:sym typeface="思源宋体" panose="02020400000000000000" pitchFamily="18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6166915" y="5308150"/>
              <a:ext cx="124275" cy="124275"/>
            </a:xfrm>
            <a:prstGeom prst="ellipse">
              <a:avLst/>
            </a:prstGeom>
            <a:noFill/>
            <a:ln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2C316E"/>
                </a:solidFill>
                <a:latin typeface="思源宋体" panose="02020400000000000000" pitchFamily="18" charset="-122"/>
                <a:ea typeface="思源宋体" panose="02020400000000000000" pitchFamily="18" charset="-122"/>
                <a:sym typeface="思源宋体" panose="02020400000000000000" pitchFamily="18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5900808" y="5308150"/>
              <a:ext cx="124275" cy="124275"/>
            </a:xfrm>
            <a:prstGeom prst="ellipse">
              <a:avLst/>
            </a:prstGeom>
            <a:noFill/>
            <a:ln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rgbClr val="2C316E"/>
                </a:solidFill>
                <a:latin typeface="思源宋体" panose="02020400000000000000" pitchFamily="18" charset="-122"/>
                <a:ea typeface="思源宋体" panose="02020400000000000000" pitchFamily="18" charset="-122"/>
                <a:sym typeface="思源宋体" panose="02020400000000000000" pitchFamily="18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5634702" y="5308150"/>
              <a:ext cx="124275" cy="1242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457200"/>
              <a:endParaRPr lang="zh-CN" altLang="en-US">
                <a:solidFill>
                  <a:srgbClr val="2C316E"/>
                </a:solidFill>
                <a:latin typeface="思源宋体" panose="02020400000000000000" pitchFamily="18" charset="-122"/>
                <a:ea typeface="思源宋体" panose="02020400000000000000" pitchFamily="18" charset="-122"/>
                <a:sym typeface="思源宋体" panose="02020400000000000000" pitchFamily="18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139144" y="4691807"/>
            <a:ext cx="4865434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571500" indent="-571500" defTabSz="457200">
              <a:buFont typeface="Wingdings" panose="05000000000000000000" pitchFamily="2" charset="2"/>
              <a:buChar char="p"/>
            </a:pPr>
            <a:r>
              <a:rPr lang="zh-CN" altLang="en-US" sz="4000" dirty="0" smtClean="0">
                <a:solidFill>
                  <a:srgbClr val="28316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思源宋体" panose="02020400000000000000" pitchFamily="18" charset="-122"/>
              </a:rPr>
              <a:t>一只最著名的耳朵</a:t>
            </a:r>
            <a:endParaRPr lang="zh-CN" altLang="en-US" sz="4000" dirty="0">
              <a:solidFill>
                <a:srgbClr val="28316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思源宋体" panose="02020400000000000000" pitchFamily="18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139144" y="3624883"/>
            <a:ext cx="5378395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571500" indent="-571500" defTabSz="457200">
              <a:buFont typeface="Wingdings" panose="05000000000000000000" pitchFamily="2" charset="2"/>
              <a:buChar char="p"/>
            </a:pPr>
            <a:r>
              <a:rPr lang="zh-CN" altLang="en-US" sz="4000" dirty="0" smtClean="0">
                <a:solidFill>
                  <a:srgbClr val="28316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思源宋体" panose="02020400000000000000" pitchFamily="18" charset="-122"/>
              </a:rPr>
              <a:t>一瓶最著名的向日葵</a:t>
            </a:r>
            <a:endParaRPr lang="zh-CN" altLang="en-US" sz="4000" dirty="0">
              <a:solidFill>
                <a:srgbClr val="28316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思源宋体" panose="02020400000000000000" pitchFamily="18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139144" y="5758560"/>
            <a:ext cx="4865434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571500" indent="-571500" defTabSz="457200">
              <a:buFont typeface="Wingdings" panose="05000000000000000000" pitchFamily="2" charset="2"/>
              <a:buChar char="p"/>
            </a:pPr>
            <a:r>
              <a:rPr lang="zh-CN" altLang="en-US" sz="4000" dirty="0" smtClean="0">
                <a:solidFill>
                  <a:srgbClr val="28316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思源宋体" panose="02020400000000000000" pitchFamily="18" charset="-122"/>
              </a:rPr>
              <a:t>一</a:t>
            </a:r>
            <a:r>
              <a:rPr lang="zh-CN" altLang="en-US" sz="4000" dirty="0">
                <a:solidFill>
                  <a:srgbClr val="28316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思源宋体" panose="02020400000000000000" pitchFamily="18" charset="-122"/>
              </a:rPr>
              <a:t>场</a:t>
            </a:r>
            <a:r>
              <a:rPr lang="zh-CN" altLang="en-US" sz="4000" dirty="0" smtClean="0">
                <a:solidFill>
                  <a:srgbClr val="28316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思源宋体" panose="02020400000000000000" pitchFamily="18" charset="-122"/>
              </a:rPr>
              <a:t>最著名的自杀</a:t>
            </a:r>
            <a:endParaRPr lang="zh-CN" altLang="en-US" sz="4000" dirty="0">
              <a:solidFill>
                <a:srgbClr val="28316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思源宋体" panose="02020400000000000000" pitchFamily="18" charset="-122"/>
            </a:endParaRPr>
          </a:p>
        </p:txBody>
      </p:sp>
      <p:pic>
        <p:nvPicPr>
          <p:cNvPr id="36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490" y="1305305"/>
            <a:ext cx="4785360" cy="50457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139144" y="528623"/>
            <a:ext cx="5326380" cy="70675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marL="571500" indent="-571500" defTabSz="457200">
              <a:buFont typeface="Wingdings" panose="05000000000000000000" pitchFamily="2" charset="2"/>
              <a:buChar char="p"/>
            </a:pPr>
            <a:r>
              <a:rPr lang="zh-CN" altLang="en-US" sz="4000" dirty="0">
                <a:solidFill>
                  <a:srgbClr val="28316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思源宋体" panose="02020400000000000000" pitchFamily="18" charset="-122"/>
              </a:rPr>
              <a:t>身世不凡，一生苦难</a:t>
            </a:r>
            <a:endParaRPr lang="zh-CN" altLang="en-US" sz="4000" dirty="0">
              <a:solidFill>
                <a:srgbClr val="28316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思源宋体" panose="02020400000000000000" pitchFamily="18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39144" y="2739058"/>
            <a:ext cx="3802380" cy="70675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571500" indent="-571500" defTabSz="457200">
              <a:buFont typeface="Wingdings" panose="05000000000000000000" pitchFamily="2" charset="2"/>
              <a:buChar char="p"/>
            </a:pPr>
            <a:r>
              <a:rPr lang="zh-CN" altLang="en-US" sz="4000" dirty="0">
                <a:solidFill>
                  <a:srgbClr val="28316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思源宋体" panose="02020400000000000000" pitchFamily="18" charset="-122"/>
              </a:rPr>
              <a:t>从天才到疯子</a:t>
            </a:r>
            <a:endParaRPr lang="zh-CN" altLang="en-US" sz="4000" dirty="0">
              <a:solidFill>
                <a:srgbClr val="28316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思源宋体" panose="02020400000000000000" pitchFamily="18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39144" y="1634158"/>
            <a:ext cx="5326380" cy="70675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571500" indent="-571500" defTabSz="457200">
              <a:buFont typeface="Wingdings" panose="05000000000000000000" pitchFamily="2" charset="2"/>
              <a:buChar char="p"/>
            </a:pPr>
            <a:r>
              <a:rPr lang="en-US" altLang="zh-CN" sz="4000" dirty="0">
                <a:solidFill>
                  <a:srgbClr val="28316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思源宋体" panose="02020400000000000000" pitchFamily="18" charset="-122"/>
              </a:rPr>
              <a:t>27</a:t>
            </a:r>
            <a:r>
              <a:rPr lang="zh-CN" altLang="en-US" sz="4000" dirty="0">
                <a:solidFill>
                  <a:srgbClr val="28316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思源宋体" panose="02020400000000000000" pitchFamily="18" charset="-122"/>
              </a:rPr>
              <a:t>岁绘</a:t>
            </a:r>
            <a:r>
              <a:rPr lang="zh-CN" altLang="en-US" sz="4000" dirty="0">
                <a:solidFill>
                  <a:srgbClr val="28316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思源宋体" panose="02020400000000000000" pitchFamily="18" charset="-122"/>
              </a:rPr>
              <a:t>画，</a:t>
            </a:r>
            <a:r>
              <a:rPr lang="en-US" altLang="zh-CN" sz="4000" dirty="0">
                <a:solidFill>
                  <a:srgbClr val="28316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思源宋体" panose="02020400000000000000" pitchFamily="18" charset="-122"/>
              </a:rPr>
              <a:t>37</a:t>
            </a:r>
            <a:r>
              <a:rPr lang="zh-CN" altLang="en-US" sz="4000" dirty="0">
                <a:solidFill>
                  <a:srgbClr val="28316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思源宋体" panose="02020400000000000000" pitchFamily="18" charset="-122"/>
              </a:rPr>
              <a:t>岁去世</a:t>
            </a:r>
            <a:endParaRPr lang="zh-CN" altLang="en-US" sz="4000" dirty="0">
              <a:solidFill>
                <a:srgbClr val="28316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思源宋体" panose="020204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5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REFSHAPE" val="510956884"/>
  <p:tag name="KSO_WM_UNIT_PLACING_PICTURE_USER_VIEWPORT" val="{&quot;height&quot;:5340,&quot;width&quot;:7500}"/>
</p:tagLst>
</file>

<file path=ppt/tags/tag2.xml><?xml version="1.0" encoding="utf-8"?>
<p:tagLst xmlns:p="http://schemas.openxmlformats.org/presentationml/2006/main">
  <p:tag name="ISPRING_PRESENTATION_TITLE" val="4-0614-4【精品】油画艺术PPT模板"/>
</p:tagLst>
</file>

<file path=ppt/theme/theme1.xml><?xml version="1.0" encoding="utf-8"?>
<a:theme xmlns:a="http://schemas.openxmlformats.org/drawingml/2006/main" name="Office 主题​​">
  <a:themeElements>
    <a:clrScheme name="自定义 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2D354"/>
      </a:accent1>
      <a:accent2>
        <a:srgbClr val="7372D7"/>
      </a:accent2>
      <a:accent3>
        <a:srgbClr val="D2D354"/>
      </a:accent3>
      <a:accent4>
        <a:srgbClr val="7372D7"/>
      </a:accent4>
      <a:accent5>
        <a:srgbClr val="D2D354"/>
      </a:accent5>
      <a:accent6>
        <a:srgbClr val="7372D7"/>
      </a:accent6>
      <a:hlink>
        <a:srgbClr val="D2D354"/>
      </a:hlink>
      <a:folHlink>
        <a:srgbClr val="7372D7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4128</Words>
  <Application>WPS 演示</Application>
  <PresentationFormat>宽屏</PresentationFormat>
  <Paragraphs>309</Paragraphs>
  <Slides>56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84" baseType="lpstr">
      <vt:lpstr>Arial</vt:lpstr>
      <vt:lpstr>宋体</vt:lpstr>
      <vt:lpstr>Wingdings</vt:lpstr>
      <vt:lpstr>Source Sans Pro</vt:lpstr>
      <vt:lpstr>Lato Light</vt:lpstr>
      <vt:lpstr>Segoe Print</vt:lpstr>
      <vt:lpstr>隶书</vt:lpstr>
      <vt:lpstr>思源宋体</vt:lpstr>
      <vt:lpstr>华文新魏</vt:lpstr>
      <vt:lpstr>等线</vt:lpstr>
      <vt:lpstr>Source Sans Pro Black</vt:lpstr>
      <vt:lpstr>华文仿宋</vt:lpstr>
      <vt:lpstr>Montserrat Hairline</vt:lpstr>
      <vt:lpstr>黑体</vt:lpstr>
      <vt:lpstr>Calibri</vt:lpstr>
      <vt:lpstr>微软雅黑</vt:lpstr>
      <vt:lpstr>Arial Unicode MS</vt:lpstr>
      <vt:lpstr>等线 Light</vt:lpstr>
      <vt:lpstr>华文楷体</vt:lpstr>
      <vt:lpstr>Montserrat Semi</vt:lpstr>
      <vt:lpstr>Montserrat</vt:lpstr>
      <vt:lpstr>Verdana</vt:lpstr>
      <vt:lpstr>Arial</vt:lpstr>
      <vt:lpstr>Open Sans Light</vt:lpstr>
      <vt:lpstr>Open Sans</vt:lpstr>
      <vt:lpstr>Open Sans</vt:lpstr>
      <vt:lpstr>Poppins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梵高的影响力</vt:lpstr>
      <vt:lpstr>PowerPoint 演示文稿</vt:lpstr>
      <vt:lpstr>PowerPoint 演示文稿</vt:lpstr>
      <vt:lpstr>PowerPoint 演示文稿</vt:lpstr>
      <vt:lpstr>PowerPoint 演示文稿</vt:lpstr>
      <vt:lpstr>博里纳日：地狱可能就是这个样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经济危机下的无奈：自己当模特</vt:lpstr>
      <vt:lpstr>PowerPoint 演示文稿</vt:lpstr>
      <vt:lpstr>PowerPoint 演示文稿</vt:lpstr>
      <vt:lpstr>罗纳河旁的阿尔勒小镇</vt:lpstr>
      <vt:lpstr>《阿尔夜间的露天咖啡座》</vt:lpstr>
      <vt:lpstr>PowerPoint 演示文稿</vt:lpstr>
      <vt:lpstr>梵高的卧室</vt:lpstr>
      <vt:lpstr>梵高的朗泸桥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阅读感受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4-0614-4【精品】油画艺术PPT模板</dc:title>
  <dc:creator>Administrator</dc:creator>
  <cp:lastModifiedBy>Administrator</cp:lastModifiedBy>
  <cp:revision>66</cp:revision>
  <dcterms:created xsi:type="dcterms:W3CDTF">2019-06-14T03:11:00Z</dcterms:created>
  <dcterms:modified xsi:type="dcterms:W3CDTF">2020-03-28T07:26:17Z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