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735" y="2933700"/>
            <a:ext cx="398589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43205"/>
            <a:ext cx="8505825" cy="63709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9220" y="1374775"/>
            <a:ext cx="9433560" cy="3728720"/>
            <a:chOff x="2171" y="195"/>
            <a:chExt cx="14856" cy="58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1" y="195"/>
              <a:ext cx="14857" cy="495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2" y="5263"/>
              <a:ext cx="13813" cy="80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748790"/>
            <a:ext cx="9403715" cy="33604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545" y="1466215"/>
            <a:ext cx="9312275" cy="39249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176655"/>
            <a:ext cx="9411335" cy="45040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471805"/>
            <a:ext cx="9418955" cy="59137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532765"/>
            <a:ext cx="9380855" cy="57918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2446020"/>
            <a:ext cx="9357995" cy="19659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744980"/>
            <a:ext cx="9495155" cy="3368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2255" y="3093085"/>
            <a:ext cx="9311005" cy="20199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140335"/>
            <a:ext cx="9426575" cy="6576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2045" y="2087880"/>
            <a:ext cx="8416925" cy="19545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1080" y="5522595"/>
            <a:ext cx="8416925" cy="11944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864235"/>
            <a:ext cx="11408410" cy="5128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199517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1416685"/>
            <a:ext cx="9327515" cy="40239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0530" y="2814320"/>
            <a:ext cx="9058275" cy="26263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1473835"/>
            <a:ext cx="9518015" cy="3909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1985" y="3395345"/>
            <a:ext cx="9091295" cy="19875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551815"/>
            <a:ext cx="9327515" cy="57537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7160" y="5047615"/>
            <a:ext cx="125095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3505" y="5706745"/>
            <a:ext cx="125095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7665" y="1866900"/>
            <a:ext cx="8916035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6255" y="1172845"/>
            <a:ext cx="8618855" cy="451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2680" y="2546350"/>
            <a:ext cx="8387715" cy="33280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905" y="1401445"/>
            <a:ext cx="8885555" cy="40544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475" y="517525"/>
            <a:ext cx="8908415" cy="5822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9160" y="1819275"/>
            <a:ext cx="8380095" cy="45199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6235" y="471805"/>
            <a:ext cx="8938895" cy="59137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0095" y="1123315"/>
            <a:ext cx="8131175" cy="46107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60620" y="1764030"/>
            <a:ext cx="205486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0945" y="4445000"/>
            <a:ext cx="7829550" cy="14522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1485265"/>
            <a:ext cx="11370310" cy="3886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7375" y="148526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574675"/>
            <a:ext cx="11400790" cy="5708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1495" y="57467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319405"/>
            <a:ext cx="10390505" cy="6219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005" y="38671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157605"/>
            <a:ext cx="9403715" cy="4542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6755" y="184213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215" y="1172845"/>
            <a:ext cx="9258935" cy="45116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0035" y="1847850"/>
            <a:ext cx="9091295" cy="31623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2385" y="1485265"/>
            <a:ext cx="9586595" cy="38868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远成工作室</cp:lastModifiedBy>
  <cp:revision>3</cp:revision>
  <dcterms:created xsi:type="dcterms:W3CDTF">2015-05-05T08:02:00Z</dcterms:created>
  <dcterms:modified xsi:type="dcterms:W3CDTF">2018-01-06T02:54:32Z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