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707" r:id="rId3"/>
    <p:sldId id="708" r:id="rId4"/>
    <p:sldId id="709" r:id="rId5"/>
    <p:sldId id="711" r:id="rId6"/>
    <p:sldId id="706" r:id="rId7"/>
    <p:sldId id="712" r:id="rId8"/>
    <p:sldId id="742" r:id="rId9"/>
    <p:sldId id="714" r:id="rId10"/>
    <p:sldId id="715" r:id="rId11"/>
    <p:sldId id="760" r:id="rId12"/>
    <p:sldId id="716" r:id="rId13"/>
    <p:sldId id="718" r:id="rId14"/>
    <p:sldId id="729" r:id="rId15"/>
    <p:sldId id="717" r:id="rId16"/>
    <p:sldId id="761" r:id="rId17"/>
    <p:sldId id="719" r:id="rId18"/>
    <p:sldId id="720" r:id="rId19"/>
    <p:sldId id="721" r:id="rId20"/>
    <p:sldId id="722" r:id="rId21"/>
    <p:sldId id="723" r:id="rId22"/>
    <p:sldId id="724" r:id="rId23"/>
    <p:sldId id="725" r:id="rId24"/>
    <p:sldId id="730" r:id="rId25"/>
  </p:sldIdLst>
  <p:sldSz cx="12192000" cy="6858000"/>
  <p:notesSz cx="7103745" cy="10234295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25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373" autoAdjust="0"/>
    <p:restoredTop sz="95329"/>
  </p:normalViewPr>
  <p:slideViewPr>
    <p:cSldViewPr snapToGrid="0">
      <p:cViewPr varScale="1">
        <p:scale>
          <a:sx n="70" d="100"/>
          <a:sy n="70" d="100"/>
        </p:scale>
        <p:origin x="-354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tags" Target="tags/tag265.xml" /><Relationship Id="rId27" Type="http://schemas.openxmlformats.org/officeDocument/2006/relationships/presProps" Target="presProps.xml" /><Relationship Id="rId28" Type="http://schemas.openxmlformats.org/officeDocument/2006/relationships/viewProps" Target="viewProps.xml" /><Relationship Id="rId29" Type="http://schemas.openxmlformats.org/officeDocument/2006/relationships/theme" Target="theme/theme1.xml" /><Relationship Id="rId3" Type="http://schemas.openxmlformats.org/officeDocument/2006/relationships/slide" Target="slides/slide1.xml" /><Relationship Id="rId30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tags" Target="../tags/tag67.xml" /><Relationship Id="rId7" Type="http://schemas.openxmlformats.org/officeDocument/2006/relationships/tags" Target="../tags/tag68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41216E-3CF9-5549-B238-47991F34D6E3}" type="datetimeFigureOut">
              <a:rPr kumimoji="1" lang="zh-CN" altLang="en-US" smtClean="0"/>
              <a:t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0C8F4B-CCF0-ED40-BDFF-CC770F26CDDE}" type="slidenum">
              <a:rPr kumimoji="1" lang="zh-CN" altLang="en-US" smtClean="0"/>
              <a:t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09.xml" /><Relationship Id="rId4" Type="http://schemas.openxmlformats.org/officeDocument/2006/relationships/tags" Target="../tags/tag110.xml" /><Relationship Id="rId5" Type="http://schemas.openxmlformats.org/officeDocument/2006/relationships/tags" Target="../tags/tag111.xml" /><Relationship Id="rId6" Type="http://schemas.openxmlformats.org/officeDocument/2006/relationships/tags" Target="../tags/tag112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11.xml" /><Relationship Id="rId4" Type="http://schemas.openxmlformats.org/officeDocument/2006/relationships/tags" Target="../tags/tag212.xml" /><Relationship Id="rId5" Type="http://schemas.openxmlformats.org/officeDocument/2006/relationships/tags" Target="../tags/tag213.xml" /><Relationship Id="rId6" Type="http://schemas.openxmlformats.org/officeDocument/2006/relationships/tags" Target="../tags/tag214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22.xml" /><Relationship Id="rId4" Type="http://schemas.openxmlformats.org/officeDocument/2006/relationships/tags" Target="../tags/tag223.xml" /><Relationship Id="rId5" Type="http://schemas.openxmlformats.org/officeDocument/2006/relationships/tags" Target="../tags/tag224.xml" /><Relationship Id="rId6" Type="http://schemas.openxmlformats.org/officeDocument/2006/relationships/tags" Target="../tags/tag225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33.xml" /><Relationship Id="rId4" Type="http://schemas.openxmlformats.org/officeDocument/2006/relationships/tags" Target="../tags/tag234.xml" /><Relationship Id="rId5" Type="http://schemas.openxmlformats.org/officeDocument/2006/relationships/tags" Target="../tags/tag235.xml" /><Relationship Id="rId6" Type="http://schemas.openxmlformats.org/officeDocument/2006/relationships/tags" Target="../tags/tag236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43.xml" /><Relationship Id="rId4" Type="http://schemas.openxmlformats.org/officeDocument/2006/relationships/tags" Target="../tags/tag244.xml" /><Relationship Id="rId5" Type="http://schemas.openxmlformats.org/officeDocument/2006/relationships/tags" Target="../tags/tag245.xml" /><Relationship Id="rId6" Type="http://schemas.openxmlformats.org/officeDocument/2006/relationships/tags" Target="../tags/tag246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53.xml" /><Relationship Id="rId4" Type="http://schemas.openxmlformats.org/officeDocument/2006/relationships/tags" Target="../tags/tag254.xml" /><Relationship Id="rId5" Type="http://schemas.openxmlformats.org/officeDocument/2006/relationships/tags" Target="../tags/tag255.xml" /><Relationship Id="rId6" Type="http://schemas.openxmlformats.org/officeDocument/2006/relationships/tags" Target="../tags/tag256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20.xml" /><Relationship Id="rId4" Type="http://schemas.openxmlformats.org/officeDocument/2006/relationships/tags" Target="../tags/tag121.xml" /><Relationship Id="rId5" Type="http://schemas.openxmlformats.org/officeDocument/2006/relationships/tags" Target="../tags/tag122.xml" /><Relationship Id="rId6" Type="http://schemas.openxmlformats.org/officeDocument/2006/relationships/tags" Target="../tags/tag123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32.xml" /><Relationship Id="rId4" Type="http://schemas.openxmlformats.org/officeDocument/2006/relationships/tags" Target="../tags/tag133.xml" /><Relationship Id="rId5" Type="http://schemas.openxmlformats.org/officeDocument/2006/relationships/tags" Target="../tags/tag134.xml" /><Relationship Id="rId6" Type="http://schemas.openxmlformats.org/officeDocument/2006/relationships/tags" Target="../tags/tag135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44.xml" /><Relationship Id="rId4" Type="http://schemas.openxmlformats.org/officeDocument/2006/relationships/tags" Target="../tags/tag145.xml" /><Relationship Id="rId5" Type="http://schemas.openxmlformats.org/officeDocument/2006/relationships/tags" Target="../tags/tag146.xml" /><Relationship Id="rId6" Type="http://schemas.openxmlformats.org/officeDocument/2006/relationships/tags" Target="../tags/tag147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55.xml" /><Relationship Id="rId4" Type="http://schemas.openxmlformats.org/officeDocument/2006/relationships/tags" Target="../tags/tag156.xml" /><Relationship Id="rId5" Type="http://schemas.openxmlformats.org/officeDocument/2006/relationships/tags" Target="../tags/tag157.xml" /><Relationship Id="rId6" Type="http://schemas.openxmlformats.org/officeDocument/2006/relationships/tags" Target="../tags/tag158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66.xml" /><Relationship Id="rId4" Type="http://schemas.openxmlformats.org/officeDocument/2006/relationships/tags" Target="../tags/tag167.xml" /><Relationship Id="rId5" Type="http://schemas.openxmlformats.org/officeDocument/2006/relationships/tags" Target="../tags/tag168.xml" /><Relationship Id="rId6" Type="http://schemas.openxmlformats.org/officeDocument/2006/relationships/tags" Target="../tags/tag169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79.xml" /><Relationship Id="rId4" Type="http://schemas.openxmlformats.org/officeDocument/2006/relationships/tags" Target="../tags/tag180.xml" /><Relationship Id="rId5" Type="http://schemas.openxmlformats.org/officeDocument/2006/relationships/tags" Target="../tags/tag181.xml" /><Relationship Id="rId6" Type="http://schemas.openxmlformats.org/officeDocument/2006/relationships/tags" Target="../tags/tag182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90.xml" /><Relationship Id="rId4" Type="http://schemas.openxmlformats.org/officeDocument/2006/relationships/tags" Target="../tags/tag191.xml" /><Relationship Id="rId5" Type="http://schemas.openxmlformats.org/officeDocument/2006/relationships/tags" Target="../tags/tag192.xml" /><Relationship Id="rId6" Type="http://schemas.openxmlformats.org/officeDocument/2006/relationships/tags" Target="../tags/tag193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01.xml" /><Relationship Id="rId4" Type="http://schemas.openxmlformats.org/officeDocument/2006/relationships/tags" Target="../tags/tag202.xml" /><Relationship Id="rId5" Type="http://schemas.openxmlformats.org/officeDocument/2006/relationships/tags" Target="../tags/tag203.xml" /><Relationship Id="rId6" Type="http://schemas.openxmlformats.org/officeDocument/2006/relationships/tags" Target="../tags/tag204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2A0C8F4B-CCF0-ED40-BDFF-CC770F26CDDE}" type="slidenum">
              <a:rPr kumimoji="1" lang="zh-CN" altLang="en-US" smtClean="0"/>
              <a:t>8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2A0C8F4B-CCF0-ED40-BDFF-CC770F26CDDE}" type="slidenum">
              <a:rPr kumimoji="1" lang="zh-CN" altLang="en-US" smtClean="0"/>
              <a:t>19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2A0C8F4B-CCF0-ED40-BDFF-CC770F26CDDE}" type="slidenum">
              <a:rPr kumimoji="1" lang="zh-CN" altLang="en-US" smtClean="0"/>
              <a:t>20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2A0C8F4B-CCF0-ED40-BDFF-CC770F26CDDE}" type="slidenum">
              <a:rPr kumimoji="1" lang="zh-CN" altLang="en-US" smtClean="0"/>
              <a:t>21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2A0C8F4B-CCF0-ED40-BDFF-CC770F26CDDE}" type="slidenum">
              <a:rPr kumimoji="1" lang="zh-CN" altLang="en-US" smtClean="0"/>
              <a:t>22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2A0C8F4B-CCF0-ED40-BDFF-CC770F26CDDE}" type="slidenum">
              <a:rPr kumimoji="1" lang="zh-CN" altLang="en-US" smtClean="0"/>
              <a:t>23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2A0C8F4B-CCF0-ED40-BDFF-CC770F26CDDE}" type="slidenum">
              <a:rPr kumimoji="1" lang="zh-CN" altLang="en-US" smtClean="0"/>
              <a:t>9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2A0C8F4B-CCF0-ED40-BDFF-CC770F26CDDE}" type="slidenum">
              <a:rPr kumimoji="1" lang="zh-CN" altLang="en-US" smtClean="0"/>
              <a:t>11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2A0C8F4B-CCF0-ED40-BDFF-CC770F26CDDE}" type="slidenum">
              <a:rPr kumimoji="1" lang="zh-CN" altLang="en-US" smtClean="0"/>
              <a:t>12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2A0C8F4B-CCF0-ED40-BDFF-CC770F26CDDE}" type="slidenum">
              <a:rPr kumimoji="1" lang="zh-CN" altLang="en-US" smtClean="0"/>
              <a:t>13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2A0C8F4B-CCF0-ED40-BDFF-CC770F26CDDE}" type="slidenum">
              <a:rPr kumimoji="1" lang="zh-CN" altLang="en-US" smtClean="0"/>
              <a:t>14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2A0C8F4B-CCF0-ED40-BDFF-CC770F26CDDE}" type="slidenum">
              <a:rPr kumimoji="1" lang="zh-CN" altLang="en-US" smtClean="0"/>
              <a:t>16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2A0C8F4B-CCF0-ED40-BDFF-CC770F26CDDE}" type="slidenum">
              <a:rPr kumimoji="1" lang="zh-CN" altLang="en-US" smtClean="0"/>
              <a:t>17</a:t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2A0C8F4B-CCF0-ED40-BDFF-CC770F26CDDE}" type="slidenum">
              <a:rPr kumimoji="1" lang="zh-CN" altLang="en-US" smtClean="0"/>
              <a:t>18</a:t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5.xml" /><Relationship Id="rId2" Type="http://schemas.openxmlformats.org/officeDocument/2006/relationships/tags" Target="../tags/tag56.xml" /><Relationship Id="rId3" Type="http://schemas.openxmlformats.org/officeDocument/2006/relationships/tags" Target="../tags/tag57.xml" /><Relationship Id="rId4" Type="http://schemas.openxmlformats.org/officeDocument/2006/relationships/tags" Target="../tags/tag58.xml" /><Relationship Id="rId5" Type="http://schemas.openxmlformats.org/officeDocument/2006/relationships/tags" Target="../tags/tag59.xml" /><Relationship Id="rId6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tags" Target="../tags/tag16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.xml" /><Relationship Id="rId2" Type="http://schemas.openxmlformats.org/officeDocument/2006/relationships/tags" Target="../tags/tag18.xml" /><Relationship Id="rId3" Type="http://schemas.openxmlformats.org/officeDocument/2006/relationships/tags" Target="../tags/tag19.xml" /><Relationship Id="rId4" Type="http://schemas.openxmlformats.org/officeDocument/2006/relationships/tags" Target="../tags/tag20.xml" /><Relationship Id="rId5" Type="http://schemas.openxmlformats.org/officeDocument/2006/relationships/tags" Target="../tags/tag21.xml" /><Relationship Id="rId6" Type="http://schemas.openxmlformats.org/officeDocument/2006/relationships/tags" Target="../tags/tag22.xml" /><Relationship Id="rId7" Type="http://schemas.openxmlformats.org/officeDocument/2006/relationships/tags" Target="../tags/tag23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5.xml" /><Relationship Id="rId3" Type="http://schemas.openxmlformats.org/officeDocument/2006/relationships/tags" Target="../tags/tag26.xml" /><Relationship Id="rId4" Type="http://schemas.openxmlformats.org/officeDocument/2006/relationships/tags" Target="../tags/tag27.xml" /><Relationship Id="rId5" Type="http://schemas.openxmlformats.org/officeDocument/2006/relationships/tags" Target="../tags/tag28.xml" /><Relationship Id="rId6" Type="http://schemas.openxmlformats.org/officeDocument/2006/relationships/tags" Target="../tags/tag29.xml" /><Relationship Id="rId7" Type="http://schemas.openxmlformats.org/officeDocument/2006/relationships/tags" Target="../tags/tag30.xml" /><Relationship Id="rId8" Type="http://schemas.openxmlformats.org/officeDocument/2006/relationships/tags" Target="../tags/tag31.xml" /><Relationship Id="rId9" Type="http://schemas.openxmlformats.org/officeDocument/2006/relationships/tags" Target="../tags/tag32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3.xml" /><Relationship Id="rId2" Type="http://schemas.openxmlformats.org/officeDocument/2006/relationships/tags" Target="../tags/tag34.xml" /><Relationship Id="rId3" Type="http://schemas.openxmlformats.org/officeDocument/2006/relationships/tags" Target="../tags/tag35.xml" /><Relationship Id="rId4" Type="http://schemas.openxmlformats.org/officeDocument/2006/relationships/tags" Target="../tags/tag36.xml" /><Relationship Id="rId5" Type="http://schemas.openxmlformats.org/officeDocument/2006/relationships/tags" Target="../tags/tag37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8.xml" /><Relationship Id="rId2" Type="http://schemas.openxmlformats.org/officeDocument/2006/relationships/tags" Target="../tags/tag39.xml" /><Relationship Id="rId3" Type="http://schemas.openxmlformats.org/officeDocument/2006/relationships/tags" Target="../tags/tag40.xml" /><Relationship Id="rId4" Type="http://schemas.openxmlformats.org/officeDocument/2006/relationships/tags" Target="../tags/tag41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2.xml" /><Relationship Id="rId2" Type="http://schemas.openxmlformats.org/officeDocument/2006/relationships/tags" Target="../tags/tag43.xml" /><Relationship Id="rId3" Type="http://schemas.openxmlformats.org/officeDocument/2006/relationships/tags" Target="../tags/tag44.xml" /><Relationship Id="rId4" Type="http://schemas.openxmlformats.org/officeDocument/2006/relationships/tags" Target="../tags/tag45.xml" /><Relationship Id="rId5" Type="http://schemas.openxmlformats.org/officeDocument/2006/relationships/tags" Target="../tags/tag46.xml" /><Relationship Id="rId6" Type="http://schemas.openxmlformats.org/officeDocument/2006/relationships/tags" Target="../tags/tag47.xml" /><Relationship Id="rId7" Type="http://schemas.openxmlformats.org/officeDocument/2006/relationships/tags" Target="../tags/tag48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9.xml" /><Relationship Id="rId2" Type="http://schemas.openxmlformats.org/officeDocument/2006/relationships/tags" Target="../tags/tag50.xml" /><Relationship Id="rId3" Type="http://schemas.openxmlformats.org/officeDocument/2006/relationships/tags" Target="../tags/tag51.xml" /><Relationship Id="rId4" Type="http://schemas.openxmlformats.org/officeDocument/2006/relationships/tags" Target="../tags/tag52.xml" /><Relationship Id="rId5" Type="http://schemas.openxmlformats.org/officeDocument/2006/relationships/tags" Target="../tags/tag53.xml" /><Relationship Id="rId6" Type="http://schemas.openxmlformats.org/officeDocument/2006/relationships/tags" Target="../tags/tag54.xml" /><Relationship Id="rId7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objOnly" preserve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  <p:custDataLst>
              <p:tags r:id="rId2"/>
            </p:custDataLst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 type="vertTitleAndTx" preserve="1">
  <p:cSld name="竖版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tags" Target="../tags/tag60.xml" /><Relationship Id="rId12" Type="http://schemas.openxmlformats.org/officeDocument/2006/relationships/image" Target="../media/image1.png" /><Relationship Id="rId13" Type="http://schemas.openxmlformats.org/officeDocument/2006/relationships/tags" Target="../tags/tag61.xml" /><Relationship Id="rId14" Type="http://schemas.openxmlformats.org/officeDocument/2006/relationships/image" Target="../media/image2.png" /><Relationship Id="rId15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0">
          <a:blip r:embed="rId14">
            <a:alphaModFix amt="4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1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 descr="课件学科网logo"/>
          <p:cNvPicPr>
            <a:picLocks noChangeAspect="1"/>
          </p:cNvPicPr>
          <p:nvPr userDrawn="1"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10422890" y="0"/>
            <a:ext cx="1769110" cy="72009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9.xml" /><Relationship Id="rId3" Type="http://schemas.openxmlformats.org/officeDocument/2006/relationships/tags" Target="../tags/tag70.xml" /><Relationship Id="rId4" Type="http://schemas.openxmlformats.org/officeDocument/2006/relationships/tags" Target="../tags/tag71.xml" /><Relationship Id="rId5" Type="http://schemas.openxmlformats.org/officeDocument/2006/relationships/tags" Target="../tags/tag72.xml" /><Relationship Id="rId6" Type="http://schemas.openxmlformats.org/officeDocument/2006/relationships/image" Target="../media/image3.png" /><Relationship Id="rId7" Type="http://schemas.openxmlformats.org/officeDocument/2006/relationships/tags" Target="../tags/tag73.xml" /><Relationship Id="rId8" Type="http://schemas.openxmlformats.org/officeDocument/2006/relationships/image" Target="../media/image2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29.xml" /><Relationship Id="rId3" Type="http://schemas.openxmlformats.org/officeDocument/2006/relationships/tags" Target="../tags/tag130.xml" /><Relationship Id="rId4" Type="http://schemas.openxmlformats.org/officeDocument/2006/relationships/tags" Target="../tags/tag131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43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136.xml" /><Relationship Id="rId4" Type="http://schemas.openxmlformats.org/officeDocument/2006/relationships/tags" Target="../tags/tag137.xml" /><Relationship Id="rId5" Type="http://schemas.openxmlformats.org/officeDocument/2006/relationships/tags" Target="../tags/tag138.xml" /><Relationship Id="rId6" Type="http://schemas.openxmlformats.org/officeDocument/2006/relationships/tags" Target="../tags/tag139.xml" /><Relationship Id="rId7" Type="http://schemas.openxmlformats.org/officeDocument/2006/relationships/tags" Target="../tags/tag140.xml" /><Relationship Id="rId8" Type="http://schemas.openxmlformats.org/officeDocument/2006/relationships/tags" Target="../tags/tag141.xml" /><Relationship Id="rId9" Type="http://schemas.openxmlformats.org/officeDocument/2006/relationships/tags" Target="../tags/tag14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148.xml" /><Relationship Id="rId4" Type="http://schemas.openxmlformats.org/officeDocument/2006/relationships/tags" Target="../tags/tag149.xml" /><Relationship Id="rId5" Type="http://schemas.openxmlformats.org/officeDocument/2006/relationships/tags" Target="../tags/tag150.xml" /><Relationship Id="rId6" Type="http://schemas.openxmlformats.org/officeDocument/2006/relationships/tags" Target="../tags/tag151.xml" /><Relationship Id="rId7" Type="http://schemas.openxmlformats.org/officeDocument/2006/relationships/tags" Target="../tags/tag152.xml" /><Relationship Id="rId8" Type="http://schemas.openxmlformats.org/officeDocument/2006/relationships/tags" Target="../tags/tag153.xml" /><Relationship Id="rId9" Type="http://schemas.openxmlformats.org/officeDocument/2006/relationships/tags" Target="../tags/tag154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159.xml" /><Relationship Id="rId4" Type="http://schemas.openxmlformats.org/officeDocument/2006/relationships/tags" Target="../tags/tag160.xml" /><Relationship Id="rId5" Type="http://schemas.openxmlformats.org/officeDocument/2006/relationships/tags" Target="../tags/tag161.xml" /><Relationship Id="rId6" Type="http://schemas.openxmlformats.org/officeDocument/2006/relationships/tags" Target="../tags/tag162.xml" /><Relationship Id="rId7" Type="http://schemas.openxmlformats.org/officeDocument/2006/relationships/tags" Target="../tags/tag163.xml" /><Relationship Id="rId8" Type="http://schemas.openxmlformats.org/officeDocument/2006/relationships/tags" Target="../tags/tag164.xml" /><Relationship Id="rId9" Type="http://schemas.openxmlformats.org/officeDocument/2006/relationships/tags" Target="../tags/tag165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170.xml" /><Relationship Id="rId4" Type="http://schemas.openxmlformats.org/officeDocument/2006/relationships/tags" Target="../tags/tag171.xml" /><Relationship Id="rId5" Type="http://schemas.openxmlformats.org/officeDocument/2006/relationships/tags" Target="../tags/tag172.xml" /><Relationship Id="rId6" Type="http://schemas.openxmlformats.org/officeDocument/2006/relationships/tags" Target="../tags/tag173.xml" /><Relationship Id="rId7" Type="http://schemas.openxmlformats.org/officeDocument/2006/relationships/tags" Target="../tags/tag174.xml" /><Relationship Id="rId8" Type="http://schemas.openxmlformats.org/officeDocument/2006/relationships/tags" Target="../tags/tag175.xml" /><Relationship Id="rId9" Type="http://schemas.openxmlformats.org/officeDocument/2006/relationships/tags" Target="../tags/tag176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7.xml" /><Relationship Id="rId3" Type="http://schemas.openxmlformats.org/officeDocument/2006/relationships/tags" Target="../tags/tag178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183.xml" /><Relationship Id="rId4" Type="http://schemas.openxmlformats.org/officeDocument/2006/relationships/tags" Target="../tags/tag184.xml" /><Relationship Id="rId5" Type="http://schemas.openxmlformats.org/officeDocument/2006/relationships/tags" Target="../tags/tag185.xml" /><Relationship Id="rId6" Type="http://schemas.openxmlformats.org/officeDocument/2006/relationships/tags" Target="../tags/tag186.xml" /><Relationship Id="rId7" Type="http://schemas.openxmlformats.org/officeDocument/2006/relationships/tags" Target="../tags/tag187.xml" /><Relationship Id="rId8" Type="http://schemas.openxmlformats.org/officeDocument/2006/relationships/tags" Target="../tags/tag188.xml" /><Relationship Id="rId9" Type="http://schemas.openxmlformats.org/officeDocument/2006/relationships/tags" Target="../tags/tag189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194.xml" /><Relationship Id="rId4" Type="http://schemas.openxmlformats.org/officeDocument/2006/relationships/tags" Target="../tags/tag195.xml" /><Relationship Id="rId5" Type="http://schemas.openxmlformats.org/officeDocument/2006/relationships/tags" Target="../tags/tag196.xml" /><Relationship Id="rId6" Type="http://schemas.openxmlformats.org/officeDocument/2006/relationships/tags" Target="../tags/tag197.xml" /><Relationship Id="rId7" Type="http://schemas.openxmlformats.org/officeDocument/2006/relationships/tags" Target="../tags/tag198.xml" /><Relationship Id="rId8" Type="http://schemas.openxmlformats.org/officeDocument/2006/relationships/tags" Target="../tags/tag199.xml" /><Relationship Id="rId9" Type="http://schemas.openxmlformats.org/officeDocument/2006/relationships/tags" Target="../tags/tag200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205.xml" /><Relationship Id="rId4" Type="http://schemas.openxmlformats.org/officeDocument/2006/relationships/tags" Target="../tags/tag206.xml" /><Relationship Id="rId5" Type="http://schemas.openxmlformats.org/officeDocument/2006/relationships/tags" Target="../tags/tag207.xml" /><Relationship Id="rId6" Type="http://schemas.openxmlformats.org/officeDocument/2006/relationships/tags" Target="../tags/tag208.xml" /><Relationship Id="rId7" Type="http://schemas.openxmlformats.org/officeDocument/2006/relationships/tags" Target="../tags/tag209.xml" /><Relationship Id="rId8" Type="http://schemas.openxmlformats.org/officeDocument/2006/relationships/tags" Target="../tags/tag210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0.xml" /><Relationship Id="rId3" Type="http://schemas.openxmlformats.org/officeDocument/2006/relationships/tags" Target="../tags/tag215.xml" /><Relationship Id="rId4" Type="http://schemas.openxmlformats.org/officeDocument/2006/relationships/tags" Target="../tags/tag216.xml" /><Relationship Id="rId5" Type="http://schemas.openxmlformats.org/officeDocument/2006/relationships/tags" Target="../tags/tag217.xml" /><Relationship Id="rId6" Type="http://schemas.openxmlformats.org/officeDocument/2006/relationships/tags" Target="../tags/tag218.xml" /><Relationship Id="rId7" Type="http://schemas.openxmlformats.org/officeDocument/2006/relationships/tags" Target="../tags/tag219.xml" /><Relationship Id="rId8" Type="http://schemas.openxmlformats.org/officeDocument/2006/relationships/tags" Target="../tags/tag220.xml" /><Relationship Id="rId9" Type="http://schemas.openxmlformats.org/officeDocument/2006/relationships/tags" Target="../tags/tag22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4.xml" /><Relationship Id="rId3" Type="http://schemas.openxmlformats.org/officeDocument/2006/relationships/tags" Target="../tags/tag75.xml" /><Relationship Id="rId4" Type="http://schemas.openxmlformats.org/officeDocument/2006/relationships/tags" Target="../tags/tag76.xml" /><Relationship Id="rId5" Type="http://schemas.openxmlformats.org/officeDocument/2006/relationships/tags" Target="../tags/tag77.xml" /><Relationship Id="rId6" Type="http://schemas.openxmlformats.org/officeDocument/2006/relationships/tags" Target="../tags/tag78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1.xml" /><Relationship Id="rId3" Type="http://schemas.openxmlformats.org/officeDocument/2006/relationships/tags" Target="../tags/tag226.xml" /><Relationship Id="rId4" Type="http://schemas.openxmlformats.org/officeDocument/2006/relationships/tags" Target="../tags/tag227.xml" /><Relationship Id="rId5" Type="http://schemas.openxmlformats.org/officeDocument/2006/relationships/tags" Target="../tags/tag228.xml" /><Relationship Id="rId6" Type="http://schemas.openxmlformats.org/officeDocument/2006/relationships/tags" Target="../tags/tag229.xml" /><Relationship Id="rId7" Type="http://schemas.openxmlformats.org/officeDocument/2006/relationships/tags" Target="../tags/tag230.xml" /><Relationship Id="rId8" Type="http://schemas.openxmlformats.org/officeDocument/2006/relationships/tags" Target="../tags/tag231.xml" /><Relationship Id="rId9" Type="http://schemas.openxmlformats.org/officeDocument/2006/relationships/tags" Target="../tags/tag23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2.xml" /><Relationship Id="rId3" Type="http://schemas.openxmlformats.org/officeDocument/2006/relationships/tags" Target="../tags/tag237.xml" /><Relationship Id="rId4" Type="http://schemas.openxmlformats.org/officeDocument/2006/relationships/tags" Target="../tags/tag238.xml" /><Relationship Id="rId5" Type="http://schemas.openxmlformats.org/officeDocument/2006/relationships/tags" Target="../tags/tag239.xml" /><Relationship Id="rId6" Type="http://schemas.openxmlformats.org/officeDocument/2006/relationships/tags" Target="../tags/tag240.xml" /><Relationship Id="rId7" Type="http://schemas.openxmlformats.org/officeDocument/2006/relationships/tags" Target="../tags/tag241.xml" /><Relationship Id="rId8" Type="http://schemas.openxmlformats.org/officeDocument/2006/relationships/tags" Target="../tags/tag24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3.xml" /><Relationship Id="rId3" Type="http://schemas.openxmlformats.org/officeDocument/2006/relationships/tags" Target="../tags/tag247.xml" /><Relationship Id="rId4" Type="http://schemas.openxmlformats.org/officeDocument/2006/relationships/tags" Target="../tags/tag248.xml" /><Relationship Id="rId5" Type="http://schemas.openxmlformats.org/officeDocument/2006/relationships/tags" Target="../tags/tag249.xml" /><Relationship Id="rId6" Type="http://schemas.openxmlformats.org/officeDocument/2006/relationships/tags" Target="../tags/tag250.xml" /><Relationship Id="rId7" Type="http://schemas.openxmlformats.org/officeDocument/2006/relationships/tags" Target="../tags/tag251.xml" /><Relationship Id="rId8" Type="http://schemas.openxmlformats.org/officeDocument/2006/relationships/tags" Target="../tags/tag25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4.png" /><Relationship Id="rId11" Type="http://schemas.openxmlformats.org/officeDocument/2006/relationships/tags" Target="../tags/tag264.xml" /><Relationship Id="rId2" Type="http://schemas.openxmlformats.org/officeDocument/2006/relationships/notesSlide" Target="../notesSlides/notesSlide14.xml" /><Relationship Id="rId3" Type="http://schemas.openxmlformats.org/officeDocument/2006/relationships/tags" Target="../tags/tag257.xml" /><Relationship Id="rId4" Type="http://schemas.openxmlformats.org/officeDocument/2006/relationships/tags" Target="../tags/tag258.xml" /><Relationship Id="rId5" Type="http://schemas.openxmlformats.org/officeDocument/2006/relationships/tags" Target="../tags/tag259.xml" /><Relationship Id="rId6" Type="http://schemas.openxmlformats.org/officeDocument/2006/relationships/tags" Target="../tags/tag260.xml" /><Relationship Id="rId7" Type="http://schemas.openxmlformats.org/officeDocument/2006/relationships/tags" Target="../tags/tag261.xml" /><Relationship Id="rId8" Type="http://schemas.openxmlformats.org/officeDocument/2006/relationships/tags" Target="../tags/tag262.xml" /><Relationship Id="rId9" Type="http://schemas.openxmlformats.org/officeDocument/2006/relationships/tags" Target="../tags/tag263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9.xml" /><Relationship Id="rId3" Type="http://schemas.openxmlformats.org/officeDocument/2006/relationships/tags" Target="../tags/tag80.xml" /><Relationship Id="rId4" Type="http://schemas.openxmlformats.org/officeDocument/2006/relationships/tags" Target="../tags/tag81.xml" /><Relationship Id="rId5" Type="http://schemas.openxmlformats.org/officeDocument/2006/relationships/tags" Target="../tags/tag82.xml" /><Relationship Id="rId6" Type="http://schemas.openxmlformats.org/officeDocument/2006/relationships/tags" Target="../tags/tag83.xml" /><Relationship Id="rId7" Type="http://schemas.openxmlformats.org/officeDocument/2006/relationships/tags" Target="../tags/tag84.xml" /><Relationship Id="rId8" Type="http://schemas.openxmlformats.org/officeDocument/2006/relationships/tags" Target="../tags/tag85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86.xml" /><Relationship Id="rId3" Type="http://schemas.openxmlformats.org/officeDocument/2006/relationships/tags" Target="../tags/tag87.xml" /><Relationship Id="rId4" Type="http://schemas.openxmlformats.org/officeDocument/2006/relationships/tags" Target="../tags/tag88.xml" /><Relationship Id="rId5" Type="http://schemas.openxmlformats.org/officeDocument/2006/relationships/tags" Target="../tags/tag89.xml" /><Relationship Id="rId6" Type="http://schemas.openxmlformats.org/officeDocument/2006/relationships/tags" Target="../tags/tag90.xml" /><Relationship Id="rId7" Type="http://schemas.openxmlformats.org/officeDocument/2006/relationships/tags" Target="../tags/tag91.xml" /><Relationship Id="rId8" Type="http://schemas.openxmlformats.org/officeDocument/2006/relationships/tags" Target="../tags/tag9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3.xml" /><Relationship Id="rId3" Type="http://schemas.openxmlformats.org/officeDocument/2006/relationships/tags" Target="../tags/tag94.xml" /><Relationship Id="rId4" Type="http://schemas.openxmlformats.org/officeDocument/2006/relationships/tags" Target="../tags/tag95.xml" /><Relationship Id="rId5" Type="http://schemas.openxmlformats.org/officeDocument/2006/relationships/tags" Target="../tags/tag96.xml" /><Relationship Id="rId6" Type="http://schemas.openxmlformats.org/officeDocument/2006/relationships/tags" Target="../tags/tag97.xml" /><Relationship Id="rId7" Type="http://schemas.openxmlformats.org/officeDocument/2006/relationships/tags" Target="../tags/tag98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99.xml" /><Relationship Id="rId3" Type="http://schemas.openxmlformats.org/officeDocument/2006/relationships/tags" Target="../tags/tag100.xml" /><Relationship Id="rId4" Type="http://schemas.openxmlformats.org/officeDocument/2006/relationships/tags" Target="../tags/tag101.xml" /><Relationship Id="rId5" Type="http://schemas.openxmlformats.org/officeDocument/2006/relationships/tags" Target="../tags/tag102.xml" /><Relationship Id="rId6" Type="http://schemas.openxmlformats.org/officeDocument/2006/relationships/tags" Target="../tags/tag103.xml" /><Relationship Id="rId7" Type="http://schemas.openxmlformats.org/officeDocument/2006/relationships/tags" Target="../tags/tag104.xml" /><Relationship Id="rId8" Type="http://schemas.openxmlformats.org/officeDocument/2006/relationships/tags" Target="../tags/tag105.xml" /><Relationship Id="rId9" Type="http://schemas.openxmlformats.org/officeDocument/2006/relationships/image" Target="../media/image2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6.xml" /><Relationship Id="rId3" Type="http://schemas.openxmlformats.org/officeDocument/2006/relationships/tags" Target="../tags/tag107.xml" /><Relationship Id="rId4" Type="http://schemas.openxmlformats.org/officeDocument/2006/relationships/tags" Target="../tags/tag108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113.xml" /><Relationship Id="rId4" Type="http://schemas.openxmlformats.org/officeDocument/2006/relationships/tags" Target="../tags/tag114.xml" /><Relationship Id="rId5" Type="http://schemas.openxmlformats.org/officeDocument/2006/relationships/tags" Target="../tags/tag115.xml" /><Relationship Id="rId6" Type="http://schemas.openxmlformats.org/officeDocument/2006/relationships/tags" Target="../tags/tag116.xml" /><Relationship Id="rId7" Type="http://schemas.openxmlformats.org/officeDocument/2006/relationships/tags" Target="../tags/tag117.xml" /><Relationship Id="rId8" Type="http://schemas.openxmlformats.org/officeDocument/2006/relationships/tags" Target="../tags/tag118.xml" /><Relationship Id="rId9" Type="http://schemas.openxmlformats.org/officeDocument/2006/relationships/tags" Target="../tags/tag119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124.xml" /><Relationship Id="rId4" Type="http://schemas.openxmlformats.org/officeDocument/2006/relationships/tags" Target="../tags/tag125.xml" /><Relationship Id="rId5" Type="http://schemas.openxmlformats.org/officeDocument/2006/relationships/tags" Target="../tags/tag126.xml" /><Relationship Id="rId6" Type="http://schemas.openxmlformats.org/officeDocument/2006/relationships/tags" Target="../tags/tag127.xml" /><Relationship Id="rId7" Type="http://schemas.openxmlformats.org/officeDocument/2006/relationships/tags" Target="../tags/tag128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bg>
      <p:bgPr>
        <a:blipFill rotWithShape="0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4576548" y="1132471"/>
            <a:ext cx="70649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endParaRPr lang="zh-CN" altLang="zh-CN" sz="28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115820" y="2015490"/>
            <a:ext cx="7959725" cy="282702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37795" y="341630"/>
            <a:ext cx="4458335" cy="5507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lang="zh-CN" altLang="en-US" sz="4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边庭飘飖那可度，</a:t>
            </a:r>
          </a:p>
          <a:p>
            <a:pPr algn="l">
              <a:lnSpc>
                <a:spcPct val="110000"/>
              </a:lnSpc>
            </a:pPr>
            <a:r>
              <a:rPr lang="zh-CN" altLang="en-US" sz="4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绝域苍茫更何有。</a:t>
            </a:r>
            <a:endParaRPr lang="zh-CN" altLang="en-US" sz="4000" b="1" smtClean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10000"/>
              </a:lnSpc>
            </a:pPr>
            <a:r>
              <a:rPr lang="zh-CN" altLang="en-US" sz="4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杀气三时作阵云，</a:t>
            </a:r>
            <a:endParaRPr lang="zh-CN" altLang="en-US" sz="4000" b="1" smtClean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10000"/>
              </a:lnSpc>
            </a:pPr>
            <a:r>
              <a:rPr lang="zh-CN" altLang="en-US" sz="4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寒声一夜传可斗。</a:t>
            </a:r>
            <a:endParaRPr lang="zh-CN" altLang="en-US" sz="4000" b="1" smtClean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10000"/>
              </a:lnSpc>
            </a:pPr>
            <a:r>
              <a:rPr lang="zh-CN" altLang="en-US" sz="4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相看白刃血纷纷，</a:t>
            </a:r>
          </a:p>
          <a:p>
            <a:pPr algn="l">
              <a:lnSpc>
                <a:spcPct val="110000"/>
              </a:lnSpc>
            </a:pPr>
            <a:r>
              <a:rPr lang="zh-CN" altLang="en-US" sz="4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死节从来岂顾勋。</a:t>
            </a:r>
          </a:p>
          <a:p>
            <a:pPr algn="l">
              <a:lnSpc>
                <a:spcPct val="110000"/>
              </a:lnSpc>
            </a:pPr>
            <a:r>
              <a:rPr lang="zh-CN" altLang="en-US" sz="4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君不见沙场征战苦，</a:t>
            </a:r>
          </a:p>
          <a:p>
            <a:pPr algn="l">
              <a:lnSpc>
                <a:spcPct val="110000"/>
              </a:lnSpc>
            </a:pPr>
            <a:r>
              <a:rPr lang="zh-CN" altLang="en-US" sz="4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至今犹忆李将军。 </a:t>
            </a:r>
            <a:endParaRPr lang="zh-CN" altLang="en-US" sz="4000" b="1" smtClean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4406265" y="341630"/>
            <a:ext cx="7660005" cy="55079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10000"/>
              </a:lnSpc>
            </a:pPr>
            <a:r>
              <a:rPr lang="zh-CN" altLang="en-US" sz="4000" b="1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边疆朔风凛冽要想回乡那能飞渡，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>
              <a:lnSpc>
                <a:spcPct val="110000"/>
              </a:lnSpc>
            </a:pPr>
            <a:r>
              <a:rPr lang="zh-CN" altLang="en-US" sz="4000" b="1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疆域旷远迷茫是人世间仅有绝无。</a:t>
            </a:r>
            <a:endParaRPr lang="zh-CN" altLang="en-US" sz="4000" b="1" smtClean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10000"/>
              </a:lnSpc>
            </a:pPr>
            <a:r>
              <a:rPr lang="zh-CN" altLang="en-US" sz="4000" b="1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晨午晚三时都杀气腾腾战云弥漫，</a:t>
            </a:r>
            <a:endParaRPr lang="zh-CN" altLang="en-US" sz="4000" b="1" smtClean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10000"/>
              </a:lnSpc>
            </a:pPr>
            <a:r>
              <a:rPr lang="zh-CN" altLang="en-US" sz="4000" b="1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夜里频传的刁斗声叫人听了胆寒。</a:t>
            </a:r>
            <a:endParaRPr lang="zh-CN" altLang="en-US" sz="4000" b="1" smtClean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l">
              <a:lnSpc>
                <a:spcPct val="110000"/>
              </a:lnSpc>
            </a:pPr>
            <a:r>
              <a:rPr lang="zh-CN" altLang="en-US" sz="4000" b="1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你我相看雪白的战刀上血迹斑斑，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>
              <a:lnSpc>
                <a:spcPct val="110000"/>
              </a:lnSpc>
            </a:pPr>
            <a:r>
              <a:rPr lang="zh-CN" altLang="en-US" sz="4000" b="1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自古尽忠死节岂能顾及功勋受赏。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>
              <a:lnSpc>
                <a:spcPct val="110000"/>
              </a:lnSpc>
            </a:pPr>
            <a:r>
              <a:rPr lang="zh-CN" altLang="en-US" sz="4000" b="1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君不见沙场上尝尽征战苦的士兵，</a:t>
            </a:r>
            <a:endParaRPr lang="zh-CN" altLang="en-US"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>
              <a:lnSpc>
                <a:spcPct val="110000"/>
              </a:lnSpc>
            </a:pPr>
            <a:r>
              <a:rPr lang="zh-CN" altLang="en-US" sz="4000" b="1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至今仍然怀念西汉时的李广将军。</a:t>
            </a:r>
            <a:endParaRPr lang="zh-CN" altLang="en-US" sz="4000" b="1" smtClean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6145" name="Rectangle 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86690" y="394335"/>
            <a:ext cx="11647805" cy="60699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6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1、</a:t>
            </a:r>
            <a:r>
              <a:rPr lang="zh-CN" altLang="en-US" sz="36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这首诗</a:t>
            </a:r>
            <a:r>
              <a:rPr lang="en-US" altLang="zh-CN" sz="36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按照什么顺序写战事的? 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  <a:p>
            <a:pPr>
              <a:lnSpc>
                <a:spcPct val="90000"/>
              </a:lnSpc>
            </a:pPr>
            <a:endParaRPr lang="zh-CN" altLang="zh-CN" sz="36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endParaRPr lang="zh-CN" altLang="zh-CN" sz="36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36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altLang="en-US" sz="36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zh-CN" altLang="zh-CN" sz="36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理清诗歌结构</a:t>
            </a:r>
            <a:endParaRPr lang="zh-CN" altLang="zh-CN" sz="36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第一层八句写</a:t>
            </a:r>
            <a:r>
              <a:rPr lang="zh-CN" altLang="zh-CN" sz="36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出师</a:t>
            </a:r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600" b="1" smtClean="0">
                <a:solidFill>
                  <a:srgbClr val="3425F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边境告急，受命伐敌</a:t>
            </a:r>
            <a:r>
              <a:rPr lang="zh-CN" altLang="en-US" sz="3600" smtClean="0">
                <a:solidFill>
                  <a:srgbClr val="3425F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      </a:t>
            </a:r>
            <a:r>
              <a:rPr lang="zh-CN" altLang="en-US" sz="3600" b="1" smtClean="0">
                <a:solidFill>
                  <a:srgbClr val="3425F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大军出征，士气豪壮</a:t>
            </a:r>
            <a:r>
              <a:rPr lang="zh-CN" altLang="en-US" sz="3600" smtClean="0">
                <a:solidFill>
                  <a:srgbClr val="3425F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第二层八句写</a:t>
            </a:r>
            <a:r>
              <a:rPr lang="zh-CN" altLang="zh-CN" sz="36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失利</a:t>
            </a:r>
            <a:r>
              <a:rPr lang="en-US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, </a:t>
            </a:r>
            <a:r>
              <a:rPr lang="zh-CN" altLang="en-US" sz="3600" b="1" smtClean="0">
                <a:solidFill>
                  <a:srgbClr val="3425F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战士血流牺牲</a:t>
            </a:r>
          </a:p>
          <a:p>
            <a:pPr>
              <a:lnSpc>
                <a:spcPct val="90000"/>
              </a:lnSpc>
            </a:pPr>
            <a:r>
              <a:rPr lang="zh-CN" altLang="en-US" sz="3600" smtClean="0">
                <a:solidFill>
                  <a:srgbClr val="3425F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</a:t>
            </a:r>
            <a:r>
              <a:rPr lang="zh-CN" altLang="en-US" sz="3600" b="1" smtClean="0">
                <a:solidFill>
                  <a:srgbClr val="3425F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统帅轻敌享乐</a:t>
            </a:r>
            <a:endParaRPr lang="zh-CN" altLang="zh-CN" sz="36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第三层八句写</a:t>
            </a:r>
            <a:r>
              <a:rPr lang="zh-CN" altLang="zh-CN" sz="36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被围</a:t>
            </a:r>
            <a:r>
              <a:rPr lang="en-US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, </a:t>
            </a:r>
            <a:r>
              <a:rPr lang="zh-CN" altLang="en-US" sz="3600" b="1" smtClean="0">
                <a:solidFill>
                  <a:srgbClr val="3425F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思妇肝肠欲断</a:t>
            </a:r>
            <a:endParaRPr lang="zh-CN" altLang="en-US" sz="3600" smtClean="0">
              <a:solidFill>
                <a:srgbClr val="3425F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600" smtClean="0">
                <a:solidFill>
                  <a:srgbClr val="3425F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</a:t>
            </a:r>
            <a:r>
              <a:rPr lang="zh-CN" altLang="en-US" sz="3600" b="1" smtClean="0">
                <a:solidFill>
                  <a:srgbClr val="3425F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征人思乡心切</a:t>
            </a:r>
          </a:p>
          <a:p>
            <a:pPr>
              <a:lnSpc>
                <a:spcPct val="90000"/>
              </a:lnSpc>
            </a:pPr>
            <a:r>
              <a:rPr lang="zh-CN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第四层四句写</a:t>
            </a:r>
            <a:r>
              <a:rPr lang="zh-CN" altLang="zh-CN" sz="36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死斗</a:t>
            </a:r>
            <a:r>
              <a:rPr lang="en-US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, </a:t>
            </a:r>
            <a:r>
              <a:rPr lang="zh-CN" altLang="en-US" sz="3600" b="1" smtClean="0">
                <a:solidFill>
                  <a:srgbClr val="3425F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浴血奋战，视死如归</a:t>
            </a:r>
            <a:endParaRPr lang="zh-CN" altLang="en-US" sz="3600" smtClean="0">
              <a:solidFill>
                <a:srgbClr val="3425F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kumimoji="0" lang="zh-CN" altLang="en-US" sz="3600" b="0" i="0" u="none" strike="noStrike" cap="none" normalizeH="0" baseline="0" smtClean="0">
                <a:solidFill>
                  <a:srgbClr val="3425F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</a:t>
            </a:r>
            <a:r>
              <a:rPr kumimoji="0" lang="zh-CN" altLang="en-US" sz="3600" b="1" i="0" u="none" strike="noStrike" cap="none" normalizeH="0" baseline="0" smtClean="0">
                <a:solidFill>
                  <a:srgbClr val="3425F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思良将，讽汉将</a:t>
            </a:r>
            <a:endParaRPr kumimoji="0" lang="zh-CN" altLang="en-US" sz="3600" b="0" i="0" u="none" strike="noStrike" cap="none" normalizeH="0" baseline="0" smtClean="0">
              <a:solidFill>
                <a:srgbClr val="3425F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4576548" y="1132471"/>
            <a:ext cx="70649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endParaRPr lang="zh-CN" altLang="zh-CN" sz="28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484505" y="1132205"/>
            <a:ext cx="104768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0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按战事发展的顺序：出师—失利—被围—死斗</a:t>
            </a:r>
            <a:endParaRPr lang="zh-CN" altLang="zh-CN" sz="400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8838565" y="2593340"/>
            <a:ext cx="311340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着力烘托气氛</a:t>
            </a:r>
          </a:p>
        </p:txBody>
      </p:sp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8838565" y="3552825"/>
            <a:ext cx="260858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揭示其原因</a:t>
            </a:r>
            <a:endParaRPr lang="zh-CN" altLang="en-US" sz="3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8838565" y="4538980"/>
            <a:ext cx="299593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刻画相思之苦</a:t>
            </a:r>
            <a:endParaRPr lang="zh-CN" altLang="en-US" sz="36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0"/>
            </p:custDataLst>
          </p:nvPr>
        </p:nvSpPr>
        <p:spPr>
          <a:xfrm>
            <a:off x="8978900" y="5525770"/>
            <a:ext cx="303911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突出壮志豪情</a:t>
            </a:r>
            <a:endParaRPr lang="zh-CN" altLang="en-US" sz="3600">
              <a:solidFill>
                <a:srgbClr val="3425F5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1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1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1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1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14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14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14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14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14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14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14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14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1"/>
      <p:bldP spid="5" grpId="2"/>
      <p:bldP spid="8" grpId="3"/>
      <p:bldP spid="9" grpId="4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887106" y="191068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探究主题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4576548" y="1132471"/>
            <a:ext cx="70649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endParaRPr lang="zh-CN" altLang="zh-CN" sz="28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473956" y="2546418"/>
            <a:ext cx="8693626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45" name="Rectangle 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595120" y="1894840"/>
            <a:ext cx="9807575" cy="19996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altLang="zh-CN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400" b="1" smtClean="0">
                <a:solidFill>
                  <a:srgbClr val="3425F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从这首诗歌中你读出了什么？</a:t>
            </a:r>
            <a:endParaRPr lang="zh-CN" altLang="zh-CN" sz="40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（也可以按照“这是一场</a:t>
            </a:r>
            <a:r>
              <a:rPr lang="en-US" altLang="zh-CN" sz="40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战争”格式来陈述，并说出你的理由。）</a:t>
            </a:r>
            <a:endParaRPr kumimoji="0" lang="zh-CN" altLang="en-US" sz="4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191070" y="204716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探究主题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4576548" y="1132471"/>
            <a:ext cx="70649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endParaRPr lang="zh-CN" altLang="zh-CN" sz="28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473956" y="2546418"/>
            <a:ext cx="8693626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45" name="Rectangle 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91135" y="1131888"/>
            <a:ext cx="11920220" cy="50774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en-US" altLang="zh-CN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zh-CN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是一场环境恶劣的战争</a:t>
            </a:r>
            <a:endParaRPr lang="zh-CN" altLang="zh-CN" sz="400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这是一首边塞诗，作者描绘了哪些边塞的意象？并分析意象的作用？</a:t>
            </a:r>
            <a:endParaRPr lang="zh-CN" altLang="zh-CN" sz="40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4000" b="1" smtClean="0">
                <a:solidFill>
                  <a:srgbClr val="3425F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意象：</a:t>
            </a:r>
            <a:r>
              <a:rPr lang="zh-CN" altLang="zh-CN" sz="4000" smtClean="0">
                <a:latin typeface="楷体" panose="02010609060101010101" pitchFamily="49" charset="-122"/>
                <a:ea typeface="楷体" panose="02010609060101010101" pitchFamily="49" charset="-122"/>
              </a:rPr>
              <a:t>金鼓、旌旆、碣石、羽书、猎火、狼山、大漠、塞草、孤城、铁衣、征人、刁斗</a:t>
            </a:r>
            <a:r>
              <a:rPr lang="zh-CN" altLang="en-US" sz="4000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4000" smtClean="0">
                <a:latin typeface="楷体" panose="02010609060101010101" pitchFamily="49" charset="-122"/>
                <a:ea typeface="楷体" panose="02010609060101010101" pitchFamily="49" charset="-122"/>
              </a:rPr>
              <a:t>白刃、沙场等</a:t>
            </a:r>
          </a:p>
          <a:p>
            <a:pPr>
              <a:lnSpc>
                <a:spcPct val="90000"/>
              </a:lnSpc>
            </a:pPr>
            <a:r>
              <a:rPr lang="en-US" altLang="zh-CN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4000" b="1" smtClean="0">
                <a:solidFill>
                  <a:srgbClr val="3425F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zh-CN" sz="4000" b="1" smtClean="0">
                <a:solidFill>
                  <a:srgbClr val="3425F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作用：</a:t>
            </a:r>
            <a:endParaRPr lang="zh-CN" altLang="zh-CN" sz="4000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90000"/>
              </a:lnSpc>
            </a:pPr>
            <a:r>
              <a:rPr lang="en-US" altLang="zh-CN" sz="400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4000" smtClean="0">
                <a:latin typeface="楷体" panose="02010609060101010101" pitchFamily="49" charset="-122"/>
                <a:ea typeface="楷体" panose="02010609060101010101" pitchFamily="49" charset="-122"/>
              </a:rPr>
              <a:t>①多个</a:t>
            </a:r>
            <a:r>
              <a:rPr lang="zh-CN" altLang="zh-CN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意象组合</a:t>
            </a:r>
            <a:r>
              <a:rPr lang="zh-CN" altLang="zh-CN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4000" smtClean="0">
                <a:latin typeface="楷体" panose="02010609060101010101" pitchFamily="49" charset="-122"/>
                <a:ea typeface="楷体" panose="02010609060101010101" pitchFamily="49" charset="-122"/>
              </a:rPr>
              <a:t>描绘一片</a:t>
            </a:r>
            <a:r>
              <a:rPr lang="zh-CN" altLang="zh-CN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肃杀边塞风光</a:t>
            </a:r>
            <a:r>
              <a:rPr lang="zh-CN" altLang="zh-CN" sz="4000" smtClean="0">
                <a:latin typeface="楷体" panose="02010609060101010101" pitchFamily="49" charset="-122"/>
                <a:ea typeface="楷体" panose="02010609060101010101" pitchFamily="49" charset="-122"/>
              </a:rPr>
              <a:t>，渲染悲剧的场面</a:t>
            </a:r>
            <a:r>
              <a:rPr lang="zh-CN" altLang="zh-CN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4000" smtClean="0">
                <a:latin typeface="楷体" panose="02010609060101010101" pitchFamily="49" charset="-122"/>
                <a:ea typeface="楷体" panose="02010609060101010101" pitchFamily="49" charset="-122"/>
              </a:rPr>
              <a:t>营造了</a:t>
            </a:r>
            <a:r>
              <a:rPr lang="zh-CN" altLang="zh-CN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萧瑟、凄凉、悲壮的氛围</a:t>
            </a:r>
            <a:r>
              <a:rPr lang="zh-CN" altLang="zh-CN" sz="40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pPr>
              <a:lnSpc>
                <a:spcPct val="90000"/>
              </a:lnSpc>
            </a:pPr>
            <a:r>
              <a:rPr lang="en-US" altLang="zh-CN" sz="400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4000" smtClean="0">
                <a:latin typeface="楷体" panose="02010609060101010101" pitchFamily="49" charset="-122"/>
                <a:ea typeface="楷体" panose="02010609060101010101" pitchFamily="49" charset="-122"/>
              </a:rPr>
              <a:t>②烘托出</a:t>
            </a:r>
            <a:r>
              <a:rPr lang="zh-CN" altLang="zh-CN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残兵败卒心境的凄凉</a:t>
            </a:r>
            <a:r>
              <a:rPr lang="zh-CN" altLang="zh-CN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暗示战争的失败</a:t>
            </a:r>
            <a:r>
              <a:rPr lang="zh-CN" altLang="zh-CN" sz="40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0" lang="zh-CN" altLang="zh-CN" sz="4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1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1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191070" y="204716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探究主题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4576548" y="1132471"/>
            <a:ext cx="70649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endParaRPr lang="zh-CN" altLang="zh-CN" sz="28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473956" y="2546418"/>
            <a:ext cx="8693626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45" name="Rectangle 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052830" y="1229360"/>
            <a:ext cx="10412095" cy="43999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ctr"/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边塞诗常见的意象</a:t>
            </a:r>
            <a:endParaRPr lang="en-US" altLang="zh-CN" sz="40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400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金鼓、旌旗、烽火、羽书、戈矛剑戟斧钺刀铩、碛西、轮台、龟兹、夜郎、玉门关、黑河、胡、羌、羯、夷、安西、单于、楼兰、大漠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zh-CN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烽烟、长城、黄沙长云、秋月、雪山、孤城、鹰扬、箭飞、马走、羌管、胡笳、胡琴、琵琶、折柳曲、梅花落、阳关曲等。</a:t>
            </a:r>
            <a:endParaRPr kumimoji="0" lang="zh-CN" altLang="zh-CN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64465" y="182880"/>
            <a:ext cx="11863705" cy="64928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1、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大漠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沙如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雪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燕山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月似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钩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 ——李贺《马》</a:t>
            </a:r>
          </a:p>
          <a:p>
            <a:pPr>
              <a:lnSpc>
                <a:spcPct val="100000"/>
              </a:lnSpc>
            </a:pP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2、千里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黄云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白日曛，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北风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吹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雁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雪纷纷。——高适《别董大》</a:t>
            </a:r>
          </a:p>
          <a:p>
            <a:pPr>
              <a:lnSpc>
                <a:spcPct val="100000"/>
              </a:lnSpc>
            </a:pP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3、表请回军掩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尘骨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，莫教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兵士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哭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龙荒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</a:p>
          <a:p>
            <a:pPr>
              <a:lnSpc>
                <a:spcPct val="100000"/>
              </a:lnSpc>
            </a:pP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          ——王昌龄《从军行七首·其三》</a:t>
            </a:r>
          </a:p>
          <a:p>
            <a:pPr>
              <a:lnSpc>
                <a:spcPct val="100000"/>
              </a:lnSpc>
            </a:pP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4、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大漠孤烟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直，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长河落日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圆。 ——王维《使至塞上》</a:t>
            </a:r>
          </a:p>
          <a:p>
            <a:pPr>
              <a:lnSpc>
                <a:spcPct val="100000"/>
              </a:lnSpc>
            </a:pP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5、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黄沙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百战穿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金甲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，不破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楼兰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终不还。</a:t>
            </a:r>
          </a:p>
          <a:p>
            <a:pPr>
              <a:lnSpc>
                <a:spcPct val="100000"/>
              </a:lnSpc>
            </a:pP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          ——王昌龄《从军行七首·其四》</a:t>
            </a:r>
          </a:p>
          <a:p>
            <a:pPr>
              <a:lnSpc>
                <a:spcPct val="100000"/>
              </a:lnSpc>
            </a:pP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6、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塞下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秋来风景异，衡阳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雁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去无留意，四面边声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连角起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。千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嶂里，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长烟落日孤城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闭。            ——范仲淹《渔家傲》</a:t>
            </a:r>
          </a:p>
          <a:p>
            <a:pPr>
              <a:lnSpc>
                <a:spcPct val="100000"/>
              </a:lnSpc>
            </a:pP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7、明敕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星驰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封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宝剑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，辞君一夜取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楼兰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</a:p>
          <a:p>
            <a:pPr>
              <a:lnSpc>
                <a:spcPct val="100000"/>
              </a:lnSpc>
            </a:pP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               ——王昌龄《从军行七首</a:t>
            </a: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·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其六》</a:t>
            </a:r>
          </a:p>
          <a:p>
            <a:pPr>
              <a:lnSpc>
                <a:spcPct val="100000"/>
              </a:lnSpc>
            </a:pP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8.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卷旗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夜劫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单于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帐，乱斫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胡兵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缺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宝刀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——马戴《出塞》</a:t>
            </a:r>
          </a:p>
          <a:p>
            <a:pPr>
              <a:lnSpc>
                <a:spcPct val="100000"/>
              </a:lnSpc>
            </a:pPr>
            <a:r>
              <a:rPr lang="en-US" altLang="zh-CN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9.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男儿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何不带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吴钩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收取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关山五十州。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——王贺《南国》</a:t>
            </a:r>
            <a:endParaRPr lang="zh-CN" altLang="en-US"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191070" y="204716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探究主题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4576548" y="1132471"/>
            <a:ext cx="70649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endParaRPr lang="zh-CN" altLang="zh-CN" sz="28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473956" y="2546418"/>
            <a:ext cx="8693626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45" name="Rectangle 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66065" y="922020"/>
            <a:ext cx="11723370" cy="50145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</a:t>
            </a:r>
            <a:r>
              <a:rPr lang="en-US" altLang="zh-CN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zh-CN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是一场思乡、思亲的战争</a:t>
            </a:r>
            <a:endParaRPr lang="zh-CN" altLang="zh-CN" sz="400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80000"/>
              </a:lnSpc>
            </a:pP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找出相关诗句，赏析运用的表现手法和表达效果。</a:t>
            </a:r>
            <a:endParaRPr lang="zh-CN" altLang="zh-CN" sz="36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80000"/>
              </a:lnSpc>
            </a:pPr>
            <a:r>
              <a:rPr lang="en-US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诗句</a:t>
            </a:r>
            <a:r>
              <a:rPr lang="zh-CN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3600" b="1" smtClean="0">
                <a:solidFill>
                  <a:srgbClr val="3425F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铁衣远戍辛勤久，玉箸应啼别离后。少妇城南欲断肠，征人蓟北空回首。</a:t>
            </a:r>
          </a:p>
          <a:p>
            <a:pPr>
              <a:lnSpc>
                <a:spcPct val="80000"/>
              </a:lnSpc>
            </a:pPr>
            <a:r>
              <a:rPr lang="en-US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赏析</a:t>
            </a:r>
            <a:r>
              <a:rPr lang="zh-CN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：运用</a:t>
            </a:r>
            <a:r>
              <a:rPr lang="zh-CN" altLang="zh-CN" sz="36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</a:t>
            </a:r>
            <a:r>
              <a:rPr lang="zh-CN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，把</a:t>
            </a:r>
            <a:r>
              <a:rPr lang="zh-CN" altLang="zh-CN" sz="36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思妇的眼泪比成“玉箸”</a:t>
            </a:r>
            <a:r>
              <a:rPr lang="zh-CN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36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突出征夫思妇双方的痛苦</a:t>
            </a:r>
            <a:r>
              <a:rPr lang="zh-CN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pPr>
              <a:lnSpc>
                <a:spcPct val="80000"/>
              </a:lnSpc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例如</a:t>
            </a:r>
            <a:r>
              <a:rPr lang="zh-CN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陈陶的《陇西行》 ：可怜无定河边骨，犹是春闺梦里人。</a:t>
            </a:r>
          </a:p>
          <a:p>
            <a:pPr>
              <a:lnSpc>
                <a:spcPct val="80000"/>
              </a:lnSpc>
            </a:pPr>
            <a:r>
              <a:rPr lang="en-US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600" smtClean="0">
                <a:latin typeface="楷体" panose="02010609060101010101" pitchFamily="49" charset="-122"/>
                <a:ea typeface="楷体" panose="02010609060101010101" pitchFamily="49" charset="-122"/>
              </a:rPr>
              <a:t>征人已成无定河边的枯骨战死疆场，而家中的妻子仍盼着丈夫早日归来。</a:t>
            </a:r>
            <a:r>
              <a:rPr lang="zh-CN" altLang="zh-CN" sz="36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通过对比表现了征战给劳动人民带来的深重灾难，表现了诗人对战死者及其家人的无限同情。</a:t>
            </a:r>
            <a:endParaRPr kumimoji="0" lang="zh-CN" altLang="zh-CN" sz="36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  <p:cond evt="onBegin" delay="0">
                          <p:tn val="15"/>
                        </p:cond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1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1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  <p:cond evt="onBegin" delay="0">
                          <p:tn val="29"/>
                        </p:cond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1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1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191070" y="204716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探究主题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4576548" y="1132471"/>
            <a:ext cx="70649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endParaRPr lang="zh-CN" altLang="zh-CN" sz="28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473956" y="2546418"/>
            <a:ext cx="8693626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45" name="Rectangle 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28295" y="694055"/>
            <a:ext cx="11489690" cy="56311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altLang="zh-CN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zh-CN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是一场失败（腐朽）的战争。</a:t>
            </a:r>
            <a:endParaRPr lang="zh-CN" altLang="zh-CN" sz="400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“战士军前半死生，美人帐下犹歌舞”为什么成为千古名句？</a:t>
            </a:r>
            <a:endParaRPr lang="zh-CN" altLang="zh-CN" sz="40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00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4000" smtClean="0">
                <a:latin typeface="楷体" panose="02010609060101010101" pitchFamily="49" charset="-122"/>
                <a:ea typeface="楷体" panose="02010609060101010101" pitchFamily="49" charset="-122"/>
              </a:rPr>
              <a:t>采用</a:t>
            </a:r>
            <a:r>
              <a:rPr lang="zh-CN" altLang="zh-CN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对比</a:t>
            </a:r>
            <a:r>
              <a:rPr lang="zh-CN" altLang="zh-CN" sz="4000" smtClean="0">
                <a:latin typeface="楷体" panose="02010609060101010101" pitchFamily="49" charset="-122"/>
                <a:ea typeface="楷体" panose="02010609060101010101" pitchFamily="49" charset="-122"/>
              </a:rPr>
              <a:t>的手法，战士拼死作战、流血牺牲、视死如归，将领却是美人歌舞、纵情声色，这样严酷的事实对比，尖锐地揭露了</a:t>
            </a:r>
            <a:r>
              <a:rPr lang="zh-CN" altLang="zh-CN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军中苦乐不均官兵之间的矛盾</a:t>
            </a:r>
            <a:r>
              <a:rPr lang="zh-CN" altLang="zh-CN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批判了身居要职的将军们的腐败作风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4000" smtClean="0">
                <a:latin typeface="楷体" panose="02010609060101010101" pitchFamily="49" charset="-122"/>
                <a:ea typeface="楷体" panose="02010609060101010101" pitchFamily="49" charset="-122"/>
              </a:rPr>
              <a:t>暗示了必败的原因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表达了作者对战士的同情和反战主题。</a:t>
            </a:r>
            <a:endParaRPr kumimoji="0" lang="zh-CN" altLang="zh-CN" sz="40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191070" y="204716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探究主题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473956" y="2546418"/>
            <a:ext cx="8693626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45" name="Rectangle 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37820" y="1582738"/>
            <a:ext cx="11777980" cy="39693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ctr"/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</a:t>
            </a:r>
            <a:r>
              <a:rPr lang="zh-CN" altLang="zh-CN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是一场正义的战争</a:t>
            </a:r>
          </a:p>
          <a:p>
            <a:r>
              <a:rPr lang="en-US" altLang="zh-CN" sz="36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36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相关诗句</a:t>
            </a:r>
            <a:r>
              <a:rPr lang="zh-CN" altLang="zh-CN" sz="36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：</a:t>
            </a:r>
            <a:r>
              <a:rPr lang="zh-CN" altLang="zh-CN" sz="3600" b="1" smtClean="0">
                <a:solidFill>
                  <a:srgbClr val="3425F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汉家烟尘在东北，汉将辞家破残贼。杀气三时作阵云</a:t>
            </a:r>
            <a:r>
              <a:rPr lang="en-US" altLang="zh-CN" sz="3600" b="1" smtClean="0">
                <a:solidFill>
                  <a:srgbClr val="3425F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zh-CN" sz="3600" b="1" smtClean="0">
                <a:solidFill>
                  <a:srgbClr val="3425F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寒声一夜传刁斗。相看白</a:t>
            </a:r>
            <a:r>
              <a:rPr lang="zh-CN" altLang="en-US" sz="3600" b="1" smtClean="0">
                <a:solidFill>
                  <a:srgbClr val="3425F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刃</a:t>
            </a:r>
            <a:r>
              <a:rPr lang="zh-CN" altLang="zh-CN" sz="3600" b="1" smtClean="0">
                <a:solidFill>
                  <a:srgbClr val="3425F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血纷纷</a:t>
            </a:r>
            <a:r>
              <a:rPr lang="en-US" altLang="zh-CN" sz="3600" b="1" smtClean="0">
                <a:solidFill>
                  <a:srgbClr val="3425F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 </a:t>
            </a:r>
            <a:r>
              <a:rPr lang="zh-CN" altLang="zh-CN" sz="3600" b="1" smtClean="0">
                <a:solidFill>
                  <a:srgbClr val="3425F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死节从来岂顾勋。</a:t>
            </a:r>
            <a:r>
              <a:rPr lang="en-US" altLang="zh-CN" sz="3600" b="1" smtClean="0">
                <a:solidFill>
                  <a:srgbClr val="3425F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endParaRPr lang="zh-CN" altLang="zh-CN" sz="3600" b="1" smtClean="0">
              <a:solidFill>
                <a:srgbClr val="3425F5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zh-CN" sz="36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如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</a:t>
            </a:r>
            <a:r>
              <a:rPr lang="zh-CN" altLang="zh-CN" sz="36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王昌龄的《从军行（其四）》</a:t>
            </a:r>
            <a:r>
              <a:rPr lang="zh-CN" altLang="zh-CN" sz="36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中“黄沙百战穿金甲，不破楼兰终不还”、</a:t>
            </a:r>
            <a:r>
              <a:rPr lang="zh-CN" altLang="zh-CN" sz="36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杨炯的《从军行》</a:t>
            </a:r>
            <a:r>
              <a:rPr lang="zh-CN" altLang="zh-CN" sz="36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中“宁为百夫长，胜作一书生”等诗句</a:t>
            </a:r>
            <a:r>
              <a:rPr lang="zh-CN" altLang="zh-CN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直接抒发了保边卫国的壮志豪情。</a:t>
            </a:r>
            <a:endParaRPr kumimoji="0" lang="zh-CN" altLang="zh-CN" sz="36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191070" y="204716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探究主题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473956" y="2546418"/>
            <a:ext cx="8693626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45" name="Rectangle 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70865" y="1096645"/>
            <a:ext cx="11319510" cy="31692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altLang="zh-CN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本诗表达了怎样的主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旨</a:t>
            </a:r>
            <a:r>
              <a:rPr lang="zh-CN" altLang="zh-CN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</a:p>
          <a:p>
            <a:r>
              <a:rPr lang="zh-CN" altLang="zh-CN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①</a:t>
            </a:r>
            <a:r>
              <a:rPr lang="zh-CN" altLang="zh-CN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赞颂士兵的英雄气概和牺牲精神。</a:t>
            </a:r>
          </a:p>
          <a:p>
            <a:pPr algn="l">
              <a:buClrTx/>
              <a:buSzTx/>
              <a:buFontTx/>
            </a:pPr>
            <a:r>
              <a:rPr lang="zh-CN" altLang="zh-CN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  <a:r>
              <a:rPr lang="zh-CN" altLang="zh-CN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表现士兵离家远戍的痛苦。</a:t>
            </a:r>
          </a:p>
          <a:p>
            <a:r>
              <a:rPr lang="zh-CN" altLang="zh-CN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③</a:t>
            </a:r>
            <a:r>
              <a:rPr lang="zh-CN" altLang="zh-CN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谴责了将帅的骄纵荒淫。</a:t>
            </a:r>
          </a:p>
          <a:p>
            <a:r>
              <a:rPr lang="zh-CN" altLang="zh-CN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④</a:t>
            </a:r>
            <a:r>
              <a:rPr lang="zh-CN" altLang="zh-CN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揭露了军中苦乐不均的现象。</a:t>
            </a:r>
            <a:endParaRPr kumimoji="0" lang="zh-CN" altLang="zh-CN" sz="40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819150" y="4265930"/>
            <a:ext cx="10347325" cy="19380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zh-CN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边塞诗的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常见</a:t>
            </a:r>
            <a:r>
              <a:rPr lang="zh-CN" altLang="zh-CN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思想主题：</a:t>
            </a:r>
            <a:endParaRPr lang="en-US" altLang="zh-CN" sz="40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40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zh-CN" sz="4000" b="1" smtClean="0">
                <a:solidFill>
                  <a:srgbClr val="3425F5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建功立业、报效祖国；久戍思归，</a:t>
            </a:r>
            <a:endParaRPr lang="en-US" altLang="zh-CN" sz="4000" b="1" smtClean="0">
              <a:solidFill>
                <a:srgbClr val="3425F5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4000" b="1" smtClean="0">
                <a:solidFill>
                  <a:srgbClr val="3425F5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离愁别绪；边地苦寒，厌恶战争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4" name="文本框 13"/>
          <p:cNvSpPr txBox="1"/>
          <p:nvPr>
            <p:custDataLst>
              <p:tags r:id="rId4"/>
            </p:custDataLst>
          </p:nvPr>
        </p:nvSpPr>
        <p:spPr>
          <a:xfrm>
            <a:off x="314325" y="302260"/>
            <a:ext cx="2994025" cy="82994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4800" b="1" smtClean="0">
                <a:latin typeface="黑体" panose="02010609060101010101" charset="-122"/>
                <a:ea typeface="黑体" panose="02010609060101010101" charset="-122"/>
              </a:rPr>
              <a:t>学习目标</a:t>
            </a: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435225" y="1894840"/>
            <a:ext cx="7702550" cy="25533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altLang="zh-CN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zh-CN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．分析诗歌中环境渲染、对比手法的作用。</a:t>
            </a:r>
          </a:p>
          <a:p>
            <a:r>
              <a:rPr lang="en-US" altLang="zh-CN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．挖掘、探究边塞诗的内涵，理解边塞诗的多重主题。</a:t>
            </a:r>
            <a:endParaRPr kumimoji="0" lang="zh-CN" altLang="zh-CN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191070" y="204716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探究主题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4576548" y="1132471"/>
            <a:ext cx="70649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endParaRPr lang="zh-CN" altLang="zh-CN" sz="28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473956" y="2546418"/>
            <a:ext cx="8693626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45" name="Rectangle 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80695" y="1308418"/>
            <a:ext cx="11452860" cy="50158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altLang="zh-CN" sz="4000" b="1" smtClean="0"/>
              <a:t> </a:t>
            </a:r>
            <a:r>
              <a:rPr lang="zh-CN" altLang="zh-CN" sz="40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你认为唐军战败的原因有哪些</a:t>
            </a:r>
            <a:r>
              <a:rPr lang="en-US" altLang="zh-CN" sz="40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?</a:t>
            </a:r>
            <a:r>
              <a:rPr lang="zh-CN" altLang="zh-CN" sz="40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主要原因是什么</a:t>
            </a:r>
            <a:r>
              <a:rPr lang="en-US" altLang="zh-CN" sz="40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?</a:t>
            </a:r>
          </a:p>
          <a:p>
            <a:r>
              <a:rPr lang="zh-CN" altLang="zh-CN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战败的原因</a:t>
            </a:r>
            <a:r>
              <a:rPr lang="zh-CN" altLang="zh-CN" sz="4000" smtClean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zh-CN" sz="4000" b="1" smtClean="0">
                <a:solidFill>
                  <a:srgbClr val="3425F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自然条件恶劣</a:t>
            </a:r>
            <a:r>
              <a:rPr lang="en-US" altLang="zh-CN" sz="4000" b="1" smtClean="0">
                <a:solidFill>
                  <a:srgbClr val="3425F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4000" b="1" smtClean="0">
                <a:solidFill>
                  <a:srgbClr val="3425F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气候条件恶劣</a:t>
            </a:r>
            <a:r>
              <a:rPr lang="en-US" altLang="zh-CN" sz="4000" b="1" smtClean="0">
                <a:solidFill>
                  <a:srgbClr val="3425F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en-US" altLang="zh-CN" sz="40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4000" smtClean="0"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r>
              <a:rPr lang="zh-CN" altLang="zh-CN" sz="4000" b="1" smtClean="0">
                <a:solidFill>
                  <a:srgbClr val="3425F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敌人凶猛善战，将领与战士的矛盾。</a:t>
            </a:r>
            <a:r>
              <a:rPr lang="en-US" altLang="zh-CN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  <a:p>
            <a:r>
              <a:rPr lang="en-US" altLang="zh-CN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4000" smtClean="0">
                <a:latin typeface="楷体" panose="02010609060101010101" pitchFamily="49" charset="-122"/>
                <a:ea typeface="楷体" panose="02010609060101010101" pitchFamily="49" charset="-122"/>
              </a:rPr>
              <a:t>其中官兵的矛盾</a:t>
            </a:r>
            <a:r>
              <a:rPr lang="en-US" altLang="zh-CN" sz="40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4000" smtClean="0">
                <a:latin typeface="楷体" panose="02010609060101010101" pitchFamily="49" charset="-122"/>
                <a:ea typeface="楷体" panose="02010609060101010101" pitchFamily="49" charset="-122"/>
              </a:rPr>
              <a:t>尤其是官的寻欢作乐</a:t>
            </a:r>
            <a:r>
              <a:rPr lang="en-US" altLang="zh-CN" sz="400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4000" smtClean="0">
                <a:latin typeface="楷体" panose="02010609060101010101" pitchFamily="49" charset="-122"/>
                <a:ea typeface="楷体" panose="02010609060101010101" pitchFamily="49" charset="-122"/>
              </a:rPr>
              <a:t>不爱惜士兵是失败的</a:t>
            </a:r>
            <a:r>
              <a:rPr lang="zh-CN" altLang="zh-CN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主要原因</a:t>
            </a:r>
            <a:r>
              <a:rPr lang="zh-CN" altLang="en-US" sz="400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  <a:p>
            <a:r>
              <a:rPr lang="en-US" altLang="zh-CN" sz="40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zh-CN" sz="40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小结：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本诗多重主旨，</a:t>
            </a:r>
            <a:r>
              <a:rPr lang="zh-CN" altLang="zh-CN" sz="40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诗人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虽</a:t>
            </a:r>
            <a:r>
              <a:rPr lang="zh-CN" altLang="zh-CN" sz="40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写的是边塞战争</a:t>
            </a:r>
            <a:r>
              <a:rPr lang="en-US" altLang="zh-CN" sz="40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zh-CN" sz="40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但重点不在于民族矛盾</a:t>
            </a:r>
            <a:r>
              <a:rPr lang="en-US" altLang="zh-CN" sz="40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zh-CN" sz="40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而是</a:t>
            </a:r>
            <a:r>
              <a:rPr lang="zh-CN" altLang="zh-CN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同情广大兵士</a:t>
            </a:r>
            <a:r>
              <a:rPr lang="en-US" altLang="zh-CN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zh-CN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讽刺和愤恨不恤兵士的将军。</a:t>
            </a:r>
            <a:endParaRPr kumimoji="0" lang="zh-CN" altLang="zh-CN" sz="40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1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1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4576548" y="1132471"/>
            <a:ext cx="70649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endParaRPr lang="zh-CN" altLang="zh-CN" sz="28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473956" y="2546418"/>
            <a:ext cx="8693626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45" name="Rectangle 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30810" y="217805"/>
            <a:ext cx="11907520" cy="62471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altLang="zh-CN" sz="40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</a:t>
            </a:r>
            <a:r>
              <a:rPr lang="zh-CN" altLang="zh-CN" sz="40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诗歌在表现主题时使用了哪些艺术手法，有什么作用？</a:t>
            </a:r>
            <a:endParaRPr lang="zh-CN" altLang="zh-CN" sz="4000" smtClean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4000" b="1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zh-CN" sz="4000" b="1" smtClean="0">
                <a:solidFill>
                  <a:srgbClr val="3425F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</a:t>
            </a:r>
            <a:r>
              <a:rPr lang="zh-CN" altLang="zh-CN" sz="4000" smtClean="0">
                <a:solidFill>
                  <a:srgbClr val="3425F5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运用多重对比，深化作品主题。</a:t>
            </a:r>
            <a:endParaRPr lang="zh-CN" altLang="zh-CN" sz="4000" smtClean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40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zh-CN" sz="40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出兵时的金鼓震天</a:t>
            </a:r>
            <a:r>
              <a:rPr lang="zh-CN" altLang="zh-CN" sz="40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与</a:t>
            </a:r>
            <a:r>
              <a:rPr lang="zh-CN" altLang="zh-CN" sz="40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战败后的困苦凄凉</a:t>
            </a:r>
            <a:endParaRPr lang="en-US" altLang="zh-CN" sz="4000" smtClean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en-US" altLang="zh-CN" sz="40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zh-CN" sz="40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士兵的辛苦作战</a:t>
            </a:r>
            <a:r>
              <a:rPr lang="zh-CN" altLang="zh-CN" sz="40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与</a:t>
            </a:r>
            <a:r>
              <a:rPr lang="zh-CN" altLang="zh-CN" sz="40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大将军的纵情声色</a:t>
            </a:r>
          </a:p>
          <a:p>
            <a:r>
              <a:rPr lang="en-US" altLang="zh-CN" sz="40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zh-CN" sz="40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士兵的效命死节</a:t>
            </a:r>
            <a:r>
              <a:rPr lang="zh-CN" altLang="zh-CN" sz="40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与</a:t>
            </a:r>
            <a:r>
              <a:rPr lang="zh-CN" altLang="zh-CN" sz="40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将军的贪功懈怠</a:t>
            </a:r>
          </a:p>
          <a:p>
            <a:r>
              <a:rPr lang="en-US" altLang="zh-CN" sz="40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zh-CN" sz="40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古时李广体恤爱护士卒</a:t>
            </a:r>
            <a:r>
              <a:rPr lang="zh-CN" altLang="zh-CN" sz="40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与</a:t>
            </a:r>
            <a:r>
              <a:rPr lang="zh-CN" altLang="zh-CN" sz="40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现时将军享乐腐化、不恤士卒</a:t>
            </a:r>
          </a:p>
          <a:p>
            <a:r>
              <a:rPr lang="en-US" altLang="zh-CN" sz="40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zh-CN" sz="40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小结：</a:t>
            </a:r>
            <a:r>
              <a:rPr lang="zh-CN" altLang="en-US" sz="40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诗</a:t>
            </a:r>
            <a:r>
              <a:rPr lang="zh-CN" altLang="zh-CN" sz="40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中并无一个褒贬性的字眼，</a:t>
            </a:r>
            <a:r>
              <a:rPr lang="zh-CN" altLang="zh-CN" sz="40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通过鲜明的多重对比，使主题更鲜明，情感爱憎分明。</a:t>
            </a:r>
            <a:endParaRPr kumimoji="0" lang="zh-CN" altLang="zh-CN" sz="40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1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1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1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1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4576548" y="1132471"/>
            <a:ext cx="70649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endParaRPr lang="zh-CN" altLang="zh-CN" sz="28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473956" y="2546418"/>
            <a:ext cx="8693626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45" name="Rectangle 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85420" y="1271270"/>
            <a:ext cx="11772900" cy="25533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altLang="zh-CN" sz="4000" b="1" smtClean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zh-CN" altLang="zh-CN" sz="40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</a:t>
            </a:r>
            <a:r>
              <a:rPr lang="en-US" altLang="zh-CN" sz="40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zh-CN" sz="40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运用典故。</a:t>
            </a:r>
          </a:p>
          <a:p>
            <a:r>
              <a:rPr lang="en-US" altLang="zh-CN" sz="40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zh-CN" sz="40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结尾</a:t>
            </a:r>
            <a:r>
              <a:rPr lang="zh-CN" altLang="zh-CN" sz="40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运用典故</a:t>
            </a:r>
            <a:r>
              <a:rPr lang="zh-CN" altLang="zh-CN" sz="40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lang="zh-CN" altLang="zh-CN" sz="40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写</a:t>
            </a:r>
            <a:r>
              <a:rPr lang="zh-CN" altLang="zh-CN" sz="40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李广将军勇猛善战、与士卒同甘共苦，</a:t>
            </a:r>
            <a:r>
              <a:rPr lang="zh-CN" altLang="zh-CN" sz="40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讽刺了</a:t>
            </a:r>
            <a:r>
              <a:rPr lang="zh-CN" altLang="zh-CN" sz="40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将领们贪功懈怠、享乐腐化、不恤士卒，</a:t>
            </a:r>
            <a:r>
              <a:rPr lang="zh-CN" altLang="zh-CN" sz="40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表达了</a:t>
            </a:r>
            <a:r>
              <a:rPr lang="zh-CN" altLang="zh-CN" sz="4000" b="1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对将领的不满。</a:t>
            </a:r>
            <a:endParaRPr kumimoji="0" lang="zh-CN" altLang="zh-CN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436729" y="0"/>
            <a:ext cx="2251880" cy="743986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课外延伸</a:t>
            </a:r>
            <a:endParaRPr lang="zh-CN" altLang="en-US" sz="32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4576548" y="1132471"/>
            <a:ext cx="70649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endParaRPr lang="zh-CN" altLang="zh-CN" sz="28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473956" y="2546418"/>
            <a:ext cx="8693626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45" name="Rectangle 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91185" y="918528"/>
            <a:ext cx="11210925" cy="52622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阅读鉴赏边塞诗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方法：</a:t>
            </a:r>
            <a:endParaRPr lang="en-US" altLang="zh-CN" sz="36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4000" b="1" smtClean="0">
                <a:solidFill>
                  <a:srgbClr val="3425F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首先</a:t>
            </a:r>
            <a:r>
              <a:rPr lang="zh-CN" altLang="zh-CN" sz="36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要根据</a:t>
            </a:r>
            <a:r>
              <a:rPr lang="zh-CN" altLang="zh-CN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诗歌标题</a:t>
            </a:r>
            <a:r>
              <a:rPr lang="zh-CN" altLang="zh-CN" sz="36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判定是不是边塞诗。</a:t>
            </a:r>
            <a:endParaRPr lang="en-US" altLang="zh-CN" sz="360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4000" b="1" smtClean="0">
                <a:solidFill>
                  <a:srgbClr val="3425F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其次</a:t>
            </a:r>
            <a:r>
              <a:rPr lang="zh-CN" altLang="zh-CN" sz="36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，从分析</a:t>
            </a:r>
            <a:r>
              <a:rPr lang="zh-CN" altLang="zh-CN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意象意境</a:t>
            </a:r>
            <a:r>
              <a:rPr lang="zh-CN" altLang="zh-CN" sz="36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、抓情感</a:t>
            </a:r>
            <a:r>
              <a:rPr lang="zh-CN" altLang="zh-CN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关键词</a:t>
            </a:r>
            <a:r>
              <a:rPr lang="zh-CN" altLang="zh-CN" sz="36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、联系</a:t>
            </a:r>
            <a:r>
              <a:rPr lang="zh-CN" altLang="zh-CN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时代背景</a:t>
            </a:r>
            <a:r>
              <a:rPr lang="zh-CN" altLang="zh-CN" sz="36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等方面把握思想情感，答题时要用到“</a:t>
            </a:r>
            <a:r>
              <a:rPr lang="zh-CN" altLang="zh-CN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从军报国、建功立业、思乡念亲、穷兵黩武</a:t>
            </a:r>
            <a:r>
              <a:rPr lang="zh-CN" altLang="zh-CN" sz="36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”等表达思想情感类术语</a:t>
            </a:r>
            <a:endParaRPr lang="en-US" altLang="zh-CN" sz="360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6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4000" b="1" smtClean="0">
                <a:solidFill>
                  <a:srgbClr val="3425F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最后，</a:t>
            </a:r>
            <a:r>
              <a:rPr lang="zh-CN" altLang="zh-CN" sz="36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分析作者运用的</a:t>
            </a:r>
            <a:r>
              <a:rPr lang="zh-CN" altLang="zh-CN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表现手法</a:t>
            </a:r>
            <a:r>
              <a:rPr lang="zh-CN" altLang="zh-CN" sz="36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，答题时要用到“</a:t>
            </a:r>
            <a:r>
              <a:rPr lang="zh-CN" altLang="zh-CN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对比、夸张、动静结合、直抒胸臆、借景抒情</a:t>
            </a:r>
            <a:r>
              <a:rPr lang="zh-CN" altLang="zh-CN" sz="360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”等表达技巧类术语。</a:t>
            </a:r>
            <a:endParaRPr kumimoji="0" lang="zh-CN" altLang="zh-CN" sz="3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20482" name="New picture"/>
          <p:cNvPicPr/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1277600" y="103124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4" name="文本框 13"/>
          <p:cNvSpPr txBox="1"/>
          <p:nvPr>
            <p:custDataLst>
              <p:tags r:id="rId4"/>
            </p:custDataLst>
          </p:nvPr>
        </p:nvSpPr>
        <p:spPr>
          <a:xfrm>
            <a:off x="205296" y="215815"/>
            <a:ext cx="2251880" cy="70675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4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作者介绍</a:t>
            </a: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4576548" y="1132471"/>
            <a:ext cx="70649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endParaRPr lang="zh-CN" altLang="zh-CN" sz="28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473956" y="2546418"/>
            <a:ext cx="8693626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45" name="Rectangle 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82295" y="953453"/>
            <a:ext cx="10832465" cy="56311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kumimoji="0" lang="zh-CN" altLang="en-US" sz="40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高适</a:t>
            </a:r>
            <a:r>
              <a:rPr kumimoji="0" lang="en-US" altLang="zh-CN" sz="4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(700-765)</a:t>
            </a:r>
            <a:r>
              <a:rPr kumimoji="0" lang="zh-CN" altLang="en-US" sz="40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字达夫，一字仲武</a:t>
            </a:r>
            <a:r>
              <a:rPr kumimoji="0" lang="zh-CN" altLang="en-US" sz="4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。世称高常侍封渤海县侯</a:t>
            </a:r>
            <a:r>
              <a:rPr kumimoji="0" lang="en-US" altLang="zh-CN" sz="4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4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世称</a:t>
            </a:r>
            <a:r>
              <a:rPr kumimoji="0" lang="zh-CN" altLang="en-US" sz="40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“高渤海”</a:t>
            </a:r>
            <a:r>
              <a:rPr kumimoji="0" lang="en-US" altLang="zh-CN" sz="4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40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唐代边塞诗派的主要代表</a:t>
            </a:r>
            <a:r>
              <a:rPr kumimoji="0" lang="en-US" altLang="zh-CN" sz="40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40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与岑参并称“高岑”</a:t>
            </a:r>
            <a:r>
              <a:rPr kumimoji="0" lang="zh-CN" altLang="en-US" sz="4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。在边塞诗中他不仅表达了自己的抱负</a:t>
            </a:r>
            <a:r>
              <a:rPr kumimoji="0" lang="en-US" altLang="zh-CN" sz="4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4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歌颂了将士的战功</a:t>
            </a:r>
            <a:r>
              <a:rPr kumimoji="0" lang="en-US" altLang="zh-CN" sz="4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4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还陈述了边防策略。此外</a:t>
            </a:r>
            <a:r>
              <a:rPr kumimoji="0" lang="en-US" altLang="zh-CN" sz="4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4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还揭露了封建军队中将领与战士的矛盾</a:t>
            </a:r>
            <a:r>
              <a:rPr kumimoji="0" lang="en-US" altLang="zh-CN" sz="4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4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较深刻地反映了当时的社会现实。</a:t>
            </a:r>
            <a:r>
              <a:rPr kumimoji="0" lang="zh-CN" altLang="en-US" sz="4000" b="1" i="0" u="none" strike="noStrike" cap="none" normalizeH="0" baseline="0" smtClean="0">
                <a:ln>
                  <a:noFill/>
                </a:ln>
                <a:solidFill>
                  <a:srgbClr val="3425F5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其诗思想感情深沉雄厚，语言洗练苍劲，宋人严羽在</a:t>
            </a:r>
            <a:r>
              <a:rPr kumimoji="0" lang="en-US" altLang="zh-CN" sz="4000" b="1" i="0" u="none" strike="noStrike" cap="none" normalizeH="0" baseline="0" smtClean="0">
                <a:ln>
                  <a:noFill/>
                </a:ln>
                <a:solidFill>
                  <a:srgbClr val="3425F5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kumimoji="0" lang="zh-CN" altLang="en-US" sz="4000" b="1" i="0" u="none" strike="noStrike" cap="none" normalizeH="0" baseline="0" smtClean="0">
                <a:ln>
                  <a:noFill/>
                </a:ln>
                <a:solidFill>
                  <a:srgbClr val="3425F5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沧浪诗话</a:t>
            </a:r>
            <a:r>
              <a:rPr kumimoji="0" lang="en-US" altLang="zh-CN" sz="4000" b="1" i="0" u="none" strike="noStrike" cap="none" normalizeH="0" baseline="0" smtClean="0">
                <a:ln>
                  <a:noFill/>
                </a:ln>
                <a:solidFill>
                  <a:srgbClr val="3425F5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r>
              <a:rPr kumimoji="0" lang="zh-CN" altLang="en-US" sz="4000" b="1" i="0" u="none" strike="noStrike" cap="none" normalizeH="0" baseline="0" smtClean="0">
                <a:ln>
                  <a:noFill/>
                </a:ln>
                <a:solidFill>
                  <a:srgbClr val="3425F5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中以“悲壮”概括高适诗的风格。</a:t>
            </a:r>
            <a:endParaRPr kumimoji="0" lang="zh-CN" altLang="en-US" sz="4000" b="1" i="0" u="none" strike="noStrike" cap="none" normalizeH="0" baseline="0" smtClean="0">
              <a:ln>
                <a:noFill/>
              </a:ln>
              <a:solidFill>
                <a:srgbClr val="3425F5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4" name="文本框 13"/>
          <p:cNvSpPr txBox="1"/>
          <p:nvPr>
            <p:custDataLst>
              <p:tags r:id="rId4"/>
            </p:custDataLst>
          </p:nvPr>
        </p:nvSpPr>
        <p:spPr>
          <a:xfrm>
            <a:off x="247841" y="126915"/>
            <a:ext cx="2251880" cy="706755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40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文体知识</a:t>
            </a: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4576548" y="1132471"/>
            <a:ext cx="70649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endParaRPr lang="zh-CN" altLang="zh-CN" sz="28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473956" y="2546418"/>
            <a:ext cx="8693626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45" name="Rectangle 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47650" y="527685"/>
            <a:ext cx="11793220" cy="61258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ctr">
              <a:lnSpc>
                <a:spcPct val="90000"/>
              </a:lnSpc>
            </a:pPr>
            <a:r>
              <a:rPr lang="zh-CN" altLang="zh-CN" sz="40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边塞诗</a:t>
            </a:r>
            <a:endParaRPr lang="zh-CN" altLang="zh-CN" sz="3600" smtClean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l">
              <a:lnSpc>
                <a:spcPct val="90000"/>
              </a:lnSpc>
            </a:pPr>
            <a:r>
              <a:rPr lang="en-US" altLang="zh-CN" sz="36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zh-CN" sz="36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唐代国力强盛</a:t>
            </a:r>
            <a:r>
              <a:rPr lang="en-US" altLang="zh-CN" sz="36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zh-CN" sz="36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疆域广阔</a:t>
            </a:r>
            <a:r>
              <a:rPr lang="en-US" altLang="zh-CN" sz="36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zh-CN" sz="36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与边疆各民族在政治、军事、经济和文化方面交往密切。边事增加</a:t>
            </a:r>
            <a:r>
              <a:rPr lang="en-US" altLang="zh-CN" sz="36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zh-CN" sz="36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战争频繁。盛唐文人们多热衷于功名</a:t>
            </a:r>
            <a:r>
              <a:rPr lang="en-US" altLang="zh-CN" sz="36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zh-CN" sz="36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渴望施展自己的才华和抱负。从军边塞为国立功成为文人求取功名的一种新的出路</a:t>
            </a:r>
            <a:r>
              <a:rPr lang="en-US" altLang="zh-CN" sz="36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zh-CN" sz="36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而且他们也向往新奇的边疆生活、边塞风光。</a:t>
            </a:r>
          </a:p>
          <a:p>
            <a:pPr algn="l">
              <a:lnSpc>
                <a:spcPct val="90000"/>
              </a:lnSpc>
            </a:pPr>
            <a:r>
              <a:rPr lang="zh-CN" altLang="zh-CN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代表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诗人</a:t>
            </a:r>
            <a:r>
              <a:rPr lang="en-US" altLang="zh-CN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:</a:t>
            </a:r>
            <a:r>
              <a:rPr lang="zh-CN" altLang="zh-CN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高适、岑参</a:t>
            </a:r>
            <a:r>
              <a:rPr lang="zh-CN" altLang="en-US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、</a:t>
            </a:r>
            <a:r>
              <a:rPr lang="zh-CN" altLang="zh-CN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王昌龄、王之涣、李颀、卢纶等</a:t>
            </a:r>
            <a:r>
              <a:rPr lang="zh-CN" altLang="zh-CN" sz="36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</a:p>
          <a:p>
            <a:pPr algn="l">
              <a:lnSpc>
                <a:spcPct val="90000"/>
              </a:lnSpc>
            </a:pPr>
            <a:r>
              <a:rPr lang="en-US" altLang="zh-CN" sz="36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zh-CN" sz="36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盛唐的边塞诗</a:t>
            </a:r>
            <a:r>
              <a:rPr lang="zh-CN" altLang="zh-CN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意境高远</a:t>
            </a:r>
            <a:r>
              <a:rPr lang="en-US" altLang="zh-CN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zh-CN" sz="36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格调悲壮</a:t>
            </a:r>
            <a:r>
              <a:rPr lang="en-US" altLang="zh-CN" sz="36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zh-CN" sz="36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像雄浑的军号</a:t>
            </a:r>
            <a:r>
              <a:rPr lang="en-US" altLang="zh-CN" sz="36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zh-CN" sz="36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一声声吹的历史都热血沸腾。盛唐的边塞诗人视野开</a:t>
            </a:r>
            <a:r>
              <a:rPr lang="zh-CN" altLang="en-US" sz="36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阔</a:t>
            </a:r>
            <a:r>
              <a:rPr lang="zh-CN" altLang="zh-CN" sz="36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胸怀激荡</a:t>
            </a:r>
            <a:r>
              <a:rPr lang="en-US" altLang="zh-CN" sz="36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zh-CN" sz="36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充满了磅礴的浪</a:t>
            </a:r>
            <a:r>
              <a:rPr lang="zh-CN" altLang="en-US" sz="36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漫</a:t>
            </a:r>
            <a:r>
              <a:rPr lang="zh-CN" altLang="zh-CN" sz="36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气质和一往无前的英雄主义精神。他们唱出了</a:t>
            </a:r>
            <a:r>
              <a:rPr lang="zh-CN" altLang="en-US" sz="36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时</a:t>
            </a:r>
            <a:r>
              <a:rPr lang="zh-CN" altLang="zh-CN" sz="36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代的最强音</a:t>
            </a:r>
            <a:r>
              <a:rPr lang="en-US" altLang="zh-CN" sz="36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zh-CN" sz="36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充分体现了盛唐精神</a:t>
            </a:r>
            <a:r>
              <a:rPr lang="en-US" altLang="zh-CN" sz="36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zh-CN" sz="36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是古代诗坛上绝无仅有的奇观</a:t>
            </a:r>
            <a:r>
              <a:rPr lang="en-US" altLang="zh-CN" sz="36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,</a:t>
            </a:r>
            <a:r>
              <a:rPr lang="zh-CN" altLang="zh-CN" sz="36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是后世诗人可望而不可即的高峰。</a:t>
            </a:r>
            <a:endParaRPr kumimoji="0" lang="zh-CN" altLang="zh-CN" sz="3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4" name="文本框 13"/>
          <p:cNvSpPr txBox="1"/>
          <p:nvPr>
            <p:custDataLst>
              <p:tags r:id="rId4"/>
            </p:custDataLst>
          </p:nvPr>
        </p:nvSpPr>
        <p:spPr>
          <a:xfrm>
            <a:off x="344805" y="213360"/>
            <a:ext cx="2564130" cy="768350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4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写作背景</a:t>
            </a: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4576548" y="1132471"/>
            <a:ext cx="70649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endParaRPr lang="zh-CN" altLang="zh-CN" sz="28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931670" y="1132205"/>
            <a:ext cx="8328025" cy="50158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altLang="zh-CN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4000" smtClean="0">
                <a:latin typeface="楷体" panose="02010609060101010101" pitchFamily="49" charset="-122"/>
                <a:ea typeface="楷体" panose="02010609060101010101" pitchFamily="49" charset="-122"/>
              </a:rPr>
              <a:t>御史大夫张公，幽州节度使张守珪。开元二十三年张</a:t>
            </a:r>
            <a:r>
              <a:rPr lang="zh-CN" altLang="zh-CN" sz="400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守珪</a:t>
            </a:r>
            <a:r>
              <a:rPr lang="zh-CN" altLang="zh-CN" sz="4000" smtClean="0">
                <a:latin typeface="楷体" panose="02010609060101010101" pitchFamily="49" charset="-122"/>
                <a:ea typeface="楷体" panose="02010609060101010101" pitchFamily="49" charset="-122"/>
              </a:rPr>
              <a:t>因与契丹作战有功，拜辅国大将军兼御史大夫。遂恃功骄纵，不恤士卒，开元二十六年（</a:t>
            </a:r>
            <a:r>
              <a:rPr lang="en-US" altLang="zh-CN" sz="4000" smtClean="0">
                <a:latin typeface="楷体" panose="02010609060101010101" pitchFamily="49" charset="-122"/>
                <a:ea typeface="楷体" panose="02010609060101010101" pitchFamily="49" charset="-122"/>
              </a:rPr>
              <a:t>738</a:t>
            </a:r>
            <a:r>
              <a:rPr lang="zh-CN" altLang="zh-CN" sz="4000" smtClean="0">
                <a:latin typeface="楷体" panose="02010609060101010101" pitchFamily="49" charset="-122"/>
                <a:ea typeface="楷体" panose="02010609060101010101" pitchFamily="49" charset="-122"/>
              </a:rPr>
              <a:t>），其部将败于契丹，张却隐瞒败绩，虚报战功，并贿赂奉命前去调查的牛仙童。高适从“客”处得悉实情，乃作此诗以“感征戍之事”。</a:t>
            </a: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bg>
      <p:bgPr>
        <a:blipFill rotWithShape="0">
          <a:blip r:embed="rId9">
            <a:alphaModFix amt="28000"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3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14" name="文本框 13"/>
          <p:cNvSpPr txBox="1"/>
          <p:nvPr>
            <p:custDataLst>
              <p:tags r:id="rId4"/>
            </p:custDataLst>
          </p:nvPr>
        </p:nvSpPr>
        <p:spPr>
          <a:xfrm>
            <a:off x="291021" y="107950"/>
            <a:ext cx="2251880" cy="645160"/>
          </a:xfrm>
          <a:prstGeom prst="rect">
            <a:avLst/>
          </a:prstGeom>
          <a:noFill/>
          <a:effectLst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36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资料链接</a:t>
            </a: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4576548" y="1132471"/>
            <a:ext cx="70649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endParaRPr lang="zh-CN" altLang="zh-CN" sz="28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473956" y="2546418"/>
            <a:ext cx="8693626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45" name="Rectangle 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46050" y="642938"/>
            <a:ext cx="11900535" cy="5851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ctr">
              <a:lnSpc>
                <a:spcPct val="80000"/>
              </a:lnSpc>
            </a:pPr>
            <a:r>
              <a:rPr lang="zh-CN" altLang="zh-CN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评述高适《燕歌行》</a:t>
            </a:r>
            <a:endParaRPr lang="zh-CN" altLang="zh-CN" sz="360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80000"/>
              </a:lnSpc>
            </a:pPr>
            <a:r>
              <a:rPr lang="en-US" altLang="zh-CN" sz="36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zh-CN" sz="36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清人宋宗元在《网狮园唐诗笺》中评述高适《燕歌行》道：“</a:t>
            </a:r>
            <a:r>
              <a:rPr lang="zh-CN" altLang="zh-CN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沉痛语不堪多读”。</a:t>
            </a:r>
          </a:p>
          <a:p>
            <a:pPr>
              <a:lnSpc>
                <a:spcPct val="80000"/>
              </a:lnSpc>
            </a:pP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zh-CN" sz="36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高适曾经怀着豪情壮志，到蓟北一带漫游，寻求报效国家的机会。当时，那里正是唐朝与契丹对峙的前沿地区，形势紧张，是用人之地。由于当地军政官僚们堵塞贤路，</a:t>
            </a:r>
            <a:r>
              <a:rPr lang="zh-CN" altLang="zh-CN" sz="3600" b="1" smtClean="0">
                <a:solidFill>
                  <a:srgbClr val="3425F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高适的愿望无法实现，但他对边塞地区的现实状况是了解的更加具体、更加透彻了。</a:t>
            </a:r>
            <a:r>
              <a:rPr lang="zh-CN" altLang="zh-CN" sz="36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这种切身的体验，也为《燕歌行》的写作提供了坚实的生活和思想基础。而此诗也是有感而发。原序：</a:t>
            </a:r>
            <a:r>
              <a:rPr lang="zh-CN" altLang="zh-CN" sz="3600" b="1" smtClean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开元二十六年，客有从御史大夫张公出塞而还者，作《燕歌行》以示适，感征戍之事，因而和焉。</a:t>
            </a:r>
            <a:endParaRPr lang="zh-CN" altLang="zh-CN" sz="3600" b="1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80000"/>
              </a:lnSpc>
            </a:pP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zh-CN" sz="36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此诗含有</a:t>
            </a:r>
            <a:r>
              <a:rPr lang="zh-CN" altLang="zh-CN" sz="3600" b="1" smtClean="0">
                <a:solidFill>
                  <a:srgbClr val="3425F5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讥讽张守珪的意思，具有明确的现实针对性，诗篇的思想深度来自勇敢针砭时弊的精神。</a:t>
            </a:r>
            <a:endParaRPr kumimoji="0" lang="zh-CN" altLang="zh-CN" sz="3600" b="1" i="0" u="none" strike="noStrike" cap="none" normalizeH="0" baseline="0" smtClean="0">
              <a:solidFill>
                <a:srgbClr val="3425F5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760730" y="405130"/>
            <a:ext cx="10592435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4000" b="1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4000" b="1">
                <a:latin typeface="黑体" panose="02010609060101010101" charset="-122"/>
                <a:ea typeface="黑体" panose="02010609060101010101" charset="-122"/>
              </a:rPr>
              <a:t>开元二十六年，客有从御史大夫张公出塞而还者，作《燕歌行》以示适，感征戍之事，因而和焉。</a:t>
            </a:r>
          </a:p>
          <a:p>
            <a:endParaRPr lang="zh-CN" altLang="en-US" sz="4000" b="1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4000" b="1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开元二十六年，有位朋友跟随主将出征塞外归来，写了《燕歌行》给我看，我有感于远行戍守边疆的军旅之事，因而写了这首诗作为酬谢。</a:t>
            </a: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714500" y="2463165"/>
            <a:ext cx="8816975" cy="92202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rgbClr val="3425F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点明作者写诗的时间和缘由。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4590661" y="1854097"/>
            <a:ext cx="6988106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7" name="矩形 6"/>
          <p:cNvSpPr/>
          <p:nvPr>
            <p:custDataLst>
              <p:tags r:id="rId6"/>
            </p:custDataLst>
          </p:nvPr>
        </p:nvSpPr>
        <p:spPr>
          <a:xfrm>
            <a:off x="4576548" y="1132471"/>
            <a:ext cx="70649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smtClean="0"/>
              <a:t>      </a:t>
            </a:r>
          </a:p>
          <a:p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endParaRPr lang="zh-CN" altLang="zh-CN" sz="280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None/>
            </a:pPr>
            <a:r>
              <a:rPr lang="en-US" altLang="zh-CN" sz="2400" smtClean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473956" y="2546418"/>
            <a:ext cx="8693626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45" name="Rectangle 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53035" y="243840"/>
            <a:ext cx="4280535" cy="63696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fontAlgn="auto">
              <a:lnSpc>
                <a:spcPct val="85000"/>
              </a:lnSpc>
            </a:pPr>
            <a:r>
              <a:rPr lang="zh-CN" altLang="zh-CN" sz="40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汉家烟尘在东北，</a:t>
            </a:r>
            <a:r>
              <a:rPr lang="en-US" altLang="zh-CN" sz="40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</a:t>
            </a:r>
            <a:endParaRPr lang="zh-CN" altLang="zh-CN" sz="4000" smtClean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fontAlgn="auto">
              <a:lnSpc>
                <a:spcPct val="85000"/>
              </a:lnSpc>
            </a:pPr>
            <a:r>
              <a:rPr lang="zh-CN" altLang="zh-CN" sz="40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汉将辞家破残贼。</a:t>
            </a:r>
            <a:r>
              <a:rPr lang="en-US" altLang="zh-CN" sz="40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</a:t>
            </a:r>
            <a:endParaRPr lang="zh-CN" altLang="zh-CN" sz="4000" smtClean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fontAlgn="auto">
              <a:lnSpc>
                <a:spcPct val="85000"/>
              </a:lnSpc>
            </a:pPr>
            <a:r>
              <a:rPr lang="zh-CN" altLang="zh-CN" sz="40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男儿本自重横行，</a:t>
            </a:r>
            <a:r>
              <a:rPr lang="en-US" altLang="zh-CN" sz="40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</a:t>
            </a:r>
            <a:endParaRPr lang="zh-CN" altLang="zh-CN" sz="4000" smtClean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fontAlgn="auto">
              <a:lnSpc>
                <a:spcPct val="85000"/>
              </a:lnSpc>
            </a:pPr>
            <a:r>
              <a:rPr lang="zh-CN" altLang="zh-CN" sz="40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天子非常赐颜色。</a:t>
            </a:r>
            <a:r>
              <a:rPr lang="en-US" altLang="zh-CN" sz="40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</a:t>
            </a:r>
            <a:endParaRPr lang="zh-CN" altLang="zh-CN" sz="4000" smtClean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fontAlgn="auto">
              <a:lnSpc>
                <a:spcPct val="85000"/>
              </a:lnSpc>
            </a:pPr>
            <a:r>
              <a:rPr lang="zh-CN" altLang="zh-CN" sz="40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摐金伐鼓下榆关，</a:t>
            </a:r>
            <a:r>
              <a:rPr lang="en-US" altLang="zh-CN" sz="40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</a:t>
            </a:r>
            <a:endParaRPr lang="zh-CN" altLang="zh-CN" sz="4000" smtClean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fontAlgn="auto">
              <a:lnSpc>
                <a:spcPct val="85000"/>
              </a:lnSpc>
            </a:pPr>
            <a:r>
              <a:rPr lang="zh-CN" altLang="zh-CN" sz="40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旌旆逶迤碣石间。</a:t>
            </a:r>
            <a:r>
              <a:rPr lang="en-US" altLang="zh-CN" sz="40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</a:t>
            </a:r>
            <a:endParaRPr lang="zh-CN" altLang="zh-CN" sz="4000" smtClean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fontAlgn="auto">
              <a:lnSpc>
                <a:spcPct val="85000"/>
              </a:lnSpc>
            </a:pPr>
            <a:r>
              <a:rPr lang="zh-CN" altLang="zh-CN" sz="40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校尉羽书飞瀚海，</a:t>
            </a:r>
            <a:r>
              <a:rPr lang="en-US" altLang="zh-CN" sz="40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</a:t>
            </a:r>
            <a:endParaRPr lang="zh-CN" altLang="zh-CN" sz="4000" smtClean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fontAlgn="auto">
              <a:lnSpc>
                <a:spcPct val="85000"/>
              </a:lnSpc>
            </a:pPr>
            <a:r>
              <a:rPr lang="zh-CN" altLang="zh-CN" sz="40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单于猎火照狼山。</a:t>
            </a:r>
            <a:r>
              <a:rPr lang="en-US" altLang="zh-CN" sz="40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</a:t>
            </a:r>
            <a:endParaRPr lang="zh-CN" altLang="zh-CN" sz="4000" smtClean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fontAlgn="auto">
              <a:lnSpc>
                <a:spcPct val="85000"/>
              </a:lnSpc>
            </a:pPr>
            <a:r>
              <a:rPr lang="zh-CN" altLang="zh-CN" sz="40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山川萧条极边土，</a:t>
            </a:r>
            <a:r>
              <a:rPr lang="en-US" altLang="zh-CN" sz="40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 </a:t>
            </a:r>
            <a:endParaRPr lang="zh-CN" altLang="zh-CN" sz="4000" smtClean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fontAlgn="auto">
              <a:lnSpc>
                <a:spcPct val="85000"/>
              </a:lnSpc>
            </a:pPr>
            <a:r>
              <a:rPr lang="zh-CN" altLang="zh-CN" sz="40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胡骑凭陵杂风雨。</a:t>
            </a:r>
            <a:r>
              <a:rPr lang="en-US" altLang="zh-CN" sz="40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</a:t>
            </a:r>
            <a:endParaRPr lang="zh-CN" altLang="zh-CN" sz="4000" smtClean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fontAlgn="auto">
              <a:lnSpc>
                <a:spcPct val="85000"/>
              </a:lnSpc>
            </a:pPr>
            <a:r>
              <a:rPr lang="zh-CN" altLang="zh-CN" sz="40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战士军前半死生，</a:t>
            </a:r>
            <a:r>
              <a:rPr lang="en-US" altLang="zh-CN" sz="40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</a:t>
            </a:r>
            <a:endParaRPr lang="zh-CN" altLang="zh-CN" sz="4000" smtClean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fontAlgn="auto">
              <a:lnSpc>
                <a:spcPct val="85000"/>
              </a:lnSpc>
            </a:pPr>
            <a:r>
              <a:rPr lang="zh-CN" altLang="zh-CN" sz="40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美人帐下犹歌舞。</a:t>
            </a:r>
            <a:r>
              <a:rPr lang="en-US" altLang="zh-CN" sz="40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</a:t>
            </a:r>
            <a:endParaRPr kumimoji="0" lang="en-US" altLang="zh-CN" sz="4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9154" name="Rectangle 2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089400" y="244475"/>
            <a:ext cx="8002905" cy="6369685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hangingPunct="1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0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东北边境上的烽烟尘土蔽日遮天，</a:t>
            </a:r>
            <a:endParaRPr kumimoji="0" lang="zh-CN" altLang="en-US" sz="40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0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将领们为扫平凶敌辞家上了前线。</a:t>
            </a:r>
            <a:endParaRPr kumimoji="0" lang="zh-CN" altLang="en-US" sz="40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0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男儿本看重驰骋沙场为国戍边，</a:t>
            </a:r>
            <a:endParaRPr kumimoji="0" lang="en-US" altLang="zh-CN" sz="40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0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汉家天子对这种精神又格外赏识。</a:t>
            </a:r>
            <a:endParaRPr kumimoji="0" lang="zh-CN" altLang="en-US" sz="40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0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敲锣打鼓队伍雄赳赳开出山海关，</a:t>
            </a:r>
            <a:endParaRPr kumimoji="0" lang="en-US" altLang="zh-CN" sz="40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0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旌旗蔽日在北方的海边蜿蜓不断。</a:t>
            </a:r>
            <a:endParaRPr kumimoji="0" lang="zh-CN" altLang="en-US" sz="40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0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校尉从大沙漠送来了紧急的军书，</a:t>
            </a:r>
            <a:endParaRPr kumimoji="0" lang="zh-CN" altLang="en-US" sz="40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0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单于把战火燃到内蒙的狼山。</a:t>
            </a:r>
            <a:endParaRPr kumimoji="0" lang="zh-CN" altLang="en-US" sz="40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0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山川景象萧条延伸到边境的尽头，</a:t>
            </a:r>
            <a:endParaRPr kumimoji="0" lang="zh-CN" altLang="en-US" sz="40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0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敌骑侵凌来势凶猛犹如狂风暴雨。</a:t>
            </a:r>
            <a:endParaRPr kumimoji="0" lang="zh-CN" altLang="en-US" sz="40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0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战士在前线厮杀伤亡惨重，</a:t>
            </a:r>
            <a:endParaRPr kumimoji="0" lang="zh-CN" altLang="en-US" sz="40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hangingPunct="0">
              <a:lnSpc>
                <a:spcPct val="8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0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将军仍在营帐中观赏美人的歌舞。</a:t>
            </a:r>
            <a:endParaRPr kumimoji="0" lang="zh-CN" altLang="en-US" sz="4000" b="1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91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91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91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1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91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91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91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91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91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91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91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915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91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915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91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915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91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915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91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915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91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915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showMasterSp="0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3593910" y="1433015"/>
            <a:ext cx="68329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宋体" panose="02010600030101010101" pitchFamily="2" charset="-122"/>
              </a:rPr>
              <a:t>     </a:t>
            </a:r>
            <a:endParaRPr lang="zh-CN" altLang="en-US" sz="2800"/>
          </a:p>
        </p:txBody>
      </p:sp>
      <p:sp>
        <p:nvSpPr>
          <p:cNvPr id="20481" name="Rectangle 1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473956" y="2546418"/>
            <a:ext cx="8693626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altLang="zh-CN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zh-CN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45" name="Rectangle 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07645" y="360045"/>
            <a:ext cx="4090670" cy="60007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40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大漠穷秋塞草腓，</a:t>
            </a:r>
            <a:endParaRPr lang="zh-CN" altLang="zh-CN" sz="4000" b="1" smtClean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40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孤城落日斗兵稀。</a:t>
            </a:r>
            <a:endParaRPr lang="zh-CN" altLang="zh-CN" sz="4000" b="1" smtClean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40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身当恩遇</a:t>
            </a:r>
            <a:r>
              <a:rPr lang="zh-CN" altLang="en-US" sz="40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常</a:t>
            </a:r>
            <a:r>
              <a:rPr lang="zh-CN" altLang="zh-CN" sz="40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轻敌，</a:t>
            </a:r>
            <a:endParaRPr lang="zh-CN" altLang="zh-CN" sz="4000" b="1" smtClean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40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力尽关山未解围。</a:t>
            </a:r>
          </a:p>
          <a:p>
            <a:pPr>
              <a:lnSpc>
                <a:spcPct val="120000"/>
              </a:lnSpc>
            </a:pPr>
            <a:r>
              <a:rPr lang="zh-CN" altLang="zh-CN" sz="40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铁衣远戍辛勤久，</a:t>
            </a:r>
            <a:endParaRPr lang="zh-CN" altLang="en-US" sz="4000" b="1" smtClean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40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玉箸应啼别离后。</a:t>
            </a:r>
          </a:p>
          <a:p>
            <a:pPr>
              <a:lnSpc>
                <a:spcPct val="120000"/>
              </a:lnSpc>
            </a:pPr>
            <a:r>
              <a:rPr lang="zh-CN" altLang="zh-CN" sz="40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少妇城南欲断肠，</a:t>
            </a:r>
            <a:endParaRPr lang="zh-CN" altLang="en-US" sz="4000" b="1" smtClean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zh-CN" sz="40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征人蓟北空回首。</a:t>
            </a:r>
            <a:endParaRPr kumimoji="0" lang="zh-CN" altLang="en-US" sz="4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Rectangle 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088130" y="428625"/>
            <a:ext cx="7626350" cy="60007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000" b="1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北方沙漠到了秋末尽是萋萋衰草，</a:t>
            </a:r>
            <a:endParaRPr lang="zh-CN" altLang="zh-CN" sz="4000" b="1" smtClean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暮色降临孤城能战守兵越来越少。</a:t>
            </a:r>
            <a:endParaRPr lang="zh-CN" altLang="zh-CN" sz="4000" b="1" smtClean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将士身受皇恩常不顾顽敌而死战，</a:t>
            </a:r>
            <a:endParaRPr lang="zh-CN" altLang="zh-CN" sz="4000" b="1" smtClean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尽管竭力奋战仍未解除关山重围。</a:t>
            </a:r>
            <a:endParaRPr lang="zh-CN" altLang="zh-CN" sz="4000" smtClean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战</a:t>
            </a:r>
            <a:r>
              <a:rPr lang="zh-CN" altLang="en-US" sz="4000" b="1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士们身穿铁甲辛苦地久戍边疆，</a:t>
            </a:r>
            <a:endParaRPr lang="zh-CN" altLang="en-US" sz="4000" b="1" smtClean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家中妻子一定泪如玉箸时时感伤。</a:t>
            </a:r>
            <a:endParaRPr lang="zh-CN" altLang="zh-CN" sz="4000" smtClean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少妇们在长安家中恐怕哭断了肠，</a:t>
            </a:r>
            <a:endParaRPr lang="zh-CN" altLang="en-US" sz="4000" b="1" smtClean="0">
              <a:ln>
                <a:noFill/>
              </a:ln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4000" b="1" smtClean="0">
                <a:ln>
                  <a:noFill/>
                </a:ln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征人们在蓟北边防枉自回首故乡。</a:t>
            </a:r>
            <a:endParaRPr kumimoji="0" lang="zh-CN" altLang="en-US" sz="4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UNIQUEID" val="594"/>
</p:tagLst>
</file>

<file path=ppt/tags/tag10.xml><?xml version="1.0" encoding="utf-8"?>
<p:tagLst xmlns:p="http://schemas.openxmlformats.org/presentationml/2006/main">
  <p:tag name="AS_UNIQUEID" val="296"/>
</p:tagLst>
</file>

<file path=ppt/tags/tag100.xml><?xml version="1.0" encoding="utf-8"?>
<p:tagLst xmlns:p="http://schemas.openxmlformats.org/presentationml/2006/main">
  <p:tag name="AS_UNIQUEID" val="48"/>
</p:tagLst>
</file>

<file path=ppt/tags/tag101.xml><?xml version="1.0" encoding="utf-8"?>
<p:tagLst xmlns:p="http://schemas.openxmlformats.org/presentationml/2006/main">
  <p:tag name="AS_UNIQUEID" val="50"/>
</p:tagLst>
</file>

<file path=ppt/tags/tag102.xml><?xml version="1.0" encoding="utf-8"?>
<p:tagLst xmlns:p="http://schemas.openxmlformats.org/presentationml/2006/main">
  <p:tag name="AS_UNIQUEID" val="419"/>
</p:tagLst>
</file>

<file path=ppt/tags/tag103.xml><?xml version="1.0" encoding="utf-8"?>
<p:tagLst xmlns:p="http://schemas.openxmlformats.org/presentationml/2006/main">
  <p:tag name="AS_UNIQUEID" val="420"/>
</p:tagLst>
</file>

<file path=ppt/tags/tag104.xml><?xml version="1.0" encoding="utf-8"?>
<p:tagLst xmlns:p="http://schemas.openxmlformats.org/presentationml/2006/main">
  <p:tag name="AS_UNIQUEID" val="421"/>
</p:tagLst>
</file>

<file path=ppt/tags/tag105.xml><?xml version="1.0" encoding="utf-8"?>
<p:tagLst xmlns:p="http://schemas.openxmlformats.org/presentationml/2006/main">
  <p:tag name="AS_UNIQUEID" val="422"/>
</p:tagLst>
</file>

<file path=ppt/tags/tag106.xml><?xml version="1.0" encoding="utf-8"?>
<p:tagLst xmlns:p="http://schemas.openxmlformats.org/presentationml/2006/main">
  <p:tag name="AS_UNIQUEID" val="613"/>
</p:tagLst>
</file>

<file path=ppt/tags/tag107.xml><?xml version="1.0" encoding="utf-8"?>
<p:tagLst xmlns:p="http://schemas.openxmlformats.org/presentationml/2006/main">
  <p:tag name="AS_UNIQUEID" val="614"/>
</p:tagLst>
</file>

<file path=ppt/tags/tag108.xml><?xml version="1.0" encoding="utf-8"?>
<p:tagLst xmlns:p="http://schemas.openxmlformats.org/presentationml/2006/main">
  <p:tag name="AS_UNIQUEID" val="615"/>
</p:tagLst>
</file>

<file path=ppt/tags/tag109.xml><?xml version="1.0" encoding="utf-8"?>
<p:tagLst xmlns:p="http://schemas.openxmlformats.org/presentationml/2006/main">
  <p:tag name="AS_UNIQUEID" val="616"/>
</p:tagLst>
</file>

<file path=ppt/tags/tag11.xml><?xml version="1.0" encoding="utf-8"?>
<p:tagLst xmlns:p="http://schemas.openxmlformats.org/presentationml/2006/main">
  <p:tag name="AS_UNIQUEID" val="596"/>
</p:tagLst>
</file>

<file path=ppt/tags/tag110.xml><?xml version="1.0" encoding="utf-8"?>
<p:tagLst xmlns:p="http://schemas.openxmlformats.org/presentationml/2006/main">
  <p:tag name="AS_UNIQUEID" val="434"/>
</p:tagLst>
</file>

<file path=ppt/tags/tag111.xml><?xml version="1.0" encoding="utf-8"?>
<p:tagLst xmlns:p="http://schemas.openxmlformats.org/presentationml/2006/main">
  <p:tag name="AS_UNIQUEID" val="435"/>
</p:tagLst>
</file>

<file path=ppt/tags/tag112.xml><?xml version="1.0" encoding="utf-8"?>
<p:tagLst xmlns:p="http://schemas.openxmlformats.org/presentationml/2006/main">
  <p:tag name="AS_UNIQUEID" val="436"/>
</p:tagLst>
</file>

<file path=ppt/tags/tag113.xml><?xml version="1.0" encoding="utf-8"?>
<p:tagLst xmlns:p="http://schemas.openxmlformats.org/presentationml/2006/main">
  <p:tag name="AS_UNIQUEID" val="617"/>
</p:tagLst>
</file>

<file path=ppt/tags/tag114.xml><?xml version="1.0" encoding="utf-8"?>
<p:tagLst xmlns:p="http://schemas.openxmlformats.org/presentationml/2006/main">
  <p:tag name="AS_UNIQUEID" val="48"/>
</p:tagLst>
</file>

<file path=ppt/tags/tag115.xml><?xml version="1.0" encoding="utf-8"?>
<p:tagLst xmlns:p="http://schemas.openxmlformats.org/presentationml/2006/main">
  <p:tag name="AS_UNIQUEID" val="439"/>
</p:tagLst>
</file>

<file path=ppt/tags/tag116.xml><?xml version="1.0" encoding="utf-8"?>
<p:tagLst xmlns:p="http://schemas.openxmlformats.org/presentationml/2006/main">
  <p:tag name="AS_UNIQUEID" val="440"/>
</p:tagLst>
</file>

<file path=ppt/tags/tag117.xml><?xml version="1.0" encoding="utf-8"?>
<p:tagLst xmlns:p="http://schemas.openxmlformats.org/presentationml/2006/main">
  <p:tag name="AS_UNIQUEID" val="441"/>
</p:tagLst>
</file>

<file path=ppt/tags/tag118.xml><?xml version="1.0" encoding="utf-8"?>
<p:tagLst xmlns:p="http://schemas.openxmlformats.org/presentationml/2006/main">
  <p:tag name="AS_UNIQUEID" val="442"/>
</p:tagLst>
</file>

<file path=ppt/tags/tag119.xml><?xml version="1.0" encoding="utf-8"?>
<p:tagLst xmlns:p="http://schemas.openxmlformats.org/presentationml/2006/main">
  <p:tag name="AS_UNIQUEID" val="443"/>
</p:tagLst>
</file>

<file path=ppt/tags/tag12.xml><?xml version="1.0" encoding="utf-8"?>
<p:tagLst xmlns:p="http://schemas.openxmlformats.org/presentationml/2006/main">
  <p:tag name="AS_UNIQUEID" val="298"/>
</p:tagLst>
</file>

<file path=ppt/tags/tag120.xml><?xml version="1.0" encoding="utf-8"?>
<p:tagLst xmlns:p="http://schemas.openxmlformats.org/presentationml/2006/main">
  <p:tag name="AS_UNIQUEID" val="618"/>
</p:tagLst>
</file>

<file path=ppt/tags/tag121.xml><?xml version="1.0" encoding="utf-8"?>
<p:tagLst xmlns:p="http://schemas.openxmlformats.org/presentationml/2006/main">
  <p:tag name="AS_UNIQUEID" val="445"/>
</p:tagLst>
</file>

<file path=ppt/tags/tag122.xml><?xml version="1.0" encoding="utf-8"?>
<p:tagLst xmlns:p="http://schemas.openxmlformats.org/presentationml/2006/main">
  <p:tag name="AS_UNIQUEID" val="446"/>
</p:tagLst>
</file>

<file path=ppt/tags/tag123.xml><?xml version="1.0" encoding="utf-8"?>
<p:tagLst xmlns:p="http://schemas.openxmlformats.org/presentationml/2006/main">
  <p:tag name="AS_UNIQUEID" val="447"/>
</p:tagLst>
</file>

<file path=ppt/tags/tag124.xml><?xml version="1.0" encoding="utf-8"?>
<p:tagLst xmlns:p="http://schemas.openxmlformats.org/presentationml/2006/main">
  <p:tag name="AS_UNIQUEID" val="619"/>
</p:tagLst>
</file>

<file path=ppt/tags/tag125.xml><?xml version="1.0" encoding="utf-8"?>
<p:tagLst xmlns:p="http://schemas.openxmlformats.org/presentationml/2006/main">
  <p:tag name="AS_UNIQUEID" val="450"/>
</p:tagLst>
</file>

<file path=ppt/tags/tag126.xml><?xml version="1.0" encoding="utf-8"?>
<p:tagLst xmlns:p="http://schemas.openxmlformats.org/presentationml/2006/main">
  <p:tag name="AS_UNIQUEID" val="452"/>
</p:tagLst>
</file>

<file path=ppt/tags/tag127.xml><?xml version="1.0" encoding="utf-8"?>
<p:tagLst xmlns:p="http://schemas.openxmlformats.org/presentationml/2006/main">
  <p:tag name="AS_UNIQUEID" val="453"/>
</p:tagLst>
</file>

<file path=ppt/tags/tag128.xml><?xml version="1.0" encoding="utf-8"?>
<p:tagLst xmlns:p="http://schemas.openxmlformats.org/presentationml/2006/main">
  <p:tag name="AS_UNIQUEID" val="453"/>
</p:tagLst>
</file>

<file path=ppt/tags/tag129.xml><?xml version="1.0" encoding="utf-8"?>
<p:tagLst xmlns:p="http://schemas.openxmlformats.org/presentationml/2006/main">
  <p:tag name="AS_UNIQUEID" val="620"/>
</p:tagLst>
</file>

<file path=ppt/tags/tag13.xml><?xml version="1.0" encoding="utf-8"?>
<p:tagLst xmlns:p="http://schemas.openxmlformats.org/presentationml/2006/main">
  <p:tag name="AS_UNIQUEID" val="299"/>
</p:tagLst>
</file>

<file path=ppt/tags/tag130.xml><?xml version="1.0" encoding="utf-8"?>
<p:tagLst xmlns:p="http://schemas.openxmlformats.org/presentationml/2006/main">
  <p:tag name="AS_UNIQUEID" val="621"/>
</p:tagLst>
</file>

<file path=ppt/tags/tag131.xml><?xml version="1.0" encoding="utf-8"?>
<p:tagLst xmlns:p="http://schemas.openxmlformats.org/presentationml/2006/main">
  <p:tag name="AS_UNIQUEID" val="622"/>
</p:tagLst>
</file>

<file path=ppt/tags/tag132.xml><?xml version="1.0" encoding="utf-8"?>
<p:tagLst xmlns:p="http://schemas.openxmlformats.org/presentationml/2006/main">
  <p:tag name="AS_UNIQUEID" val="623"/>
</p:tagLst>
</file>

<file path=ppt/tags/tag133.xml><?xml version="1.0" encoding="utf-8"?>
<p:tagLst xmlns:p="http://schemas.openxmlformats.org/presentationml/2006/main">
  <p:tag name="AS_UNIQUEID" val="455"/>
</p:tagLst>
</file>

<file path=ppt/tags/tag134.xml><?xml version="1.0" encoding="utf-8"?>
<p:tagLst xmlns:p="http://schemas.openxmlformats.org/presentationml/2006/main">
  <p:tag name="AS_UNIQUEID" val="456"/>
</p:tagLst>
</file>

<file path=ppt/tags/tag135.xml><?xml version="1.0" encoding="utf-8"?>
<p:tagLst xmlns:p="http://schemas.openxmlformats.org/presentationml/2006/main">
  <p:tag name="AS_UNIQUEID" val="457"/>
</p:tagLst>
</file>

<file path=ppt/tags/tag136.xml><?xml version="1.0" encoding="utf-8"?>
<p:tagLst xmlns:p="http://schemas.openxmlformats.org/presentationml/2006/main">
  <p:tag name="AS_UNIQUEID" val="624"/>
</p:tagLst>
</file>

<file path=ppt/tags/tag137.xml><?xml version="1.0" encoding="utf-8"?>
<p:tagLst xmlns:p="http://schemas.openxmlformats.org/presentationml/2006/main">
  <p:tag name="AS_UNIQUEID" val="463"/>
</p:tagLst>
</file>

<file path=ppt/tags/tag138.xml><?xml version="1.0" encoding="utf-8"?>
<p:tagLst xmlns:p="http://schemas.openxmlformats.org/presentationml/2006/main">
  <p:tag name="AS_UNIQUEID" val="461"/>
</p:tagLst>
</file>

<file path=ppt/tags/tag139.xml><?xml version="1.0" encoding="utf-8"?>
<p:tagLst xmlns:p="http://schemas.openxmlformats.org/presentationml/2006/main">
  <p:tag name="AS_UNIQUEID" val="625"/>
</p:tagLst>
</file>

<file path=ppt/tags/tag14.xml><?xml version="1.0" encoding="utf-8"?>
<p:tagLst xmlns:p="http://schemas.openxmlformats.org/presentationml/2006/main">
  <p:tag name="AS_UNIQUEID" val="300"/>
</p:tagLst>
</file>

<file path=ppt/tags/tag140.xml><?xml version="1.0" encoding="utf-8"?>
<p:tagLst xmlns:p="http://schemas.openxmlformats.org/presentationml/2006/main">
  <p:tag name="AS_UNIQUEID" val="626"/>
</p:tagLst>
</file>

<file path=ppt/tags/tag141.xml><?xml version="1.0" encoding="utf-8"?>
<p:tagLst xmlns:p="http://schemas.openxmlformats.org/presentationml/2006/main">
  <p:tag name="AS_UNIQUEID" val="627"/>
</p:tagLst>
</file>

<file path=ppt/tags/tag142.xml><?xml version="1.0" encoding="utf-8"?>
<p:tagLst xmlns:p="http://schemas.openxmlformats.org/presentationml/2006/main">
  <p:tag name="AS_UNIQUEID" val="628"/>
</p:tagLst>
</file>

<file path=ppt/tags/tag143.xml><?xml version="1.0" encoding="utf-8"?>
<p:tagLst xmlns:p="http://schemas.openxmlformats.org/presentationml/2006/main">
  <p:tag name="AS_UNIQUEID" val="629"/>
</p:tagLst>
</file>

<file path=ppt/tags/tag144.xml><?xml version="1.0" encoding="utf-8"?>
<p:tagLst xmlns:p="http://schemas.openxmlformats.org/presentationml/2006/main">
  <p:tag name="AS_UNIQUEID" val="630"/>
</p:tagLst>
</file>

<file path=ppt/tags/tag145.xml><?xml version="1.0" encoding="utf-8"?>
<p:tagLst xmlns:p="http://schemas.openxmlformats.org/presentationml/2006/main">
  <p:tag name="AS_UNIQUEID" val="465"/>
</p:tagLst>
</file>

<file path=ppt/tags/tag146.xml><?xml version="1.0" encoding="utf-8"?>
<p:tagLst xmlns:p="http://schemas.openxmlformats.org/presentationml/2006/main">
  <p:tag name="AS_UNIQUEID" val="466"/>
</p:tagLst>
</file>

<file path=ppt/tags/tag147.xml><?xml version="1.0" encoding="utf-8"?>
<p:tagLst xmlns:p="http://schemas.openxmlformats.org/presentationml/2006/main">
  <p:tag name="AS_UNIQUEID" val="467"/>
</p:tagLst>
</file>

<file path=ppt/tags/tag148.xml><?xml version="1.0" encoding="utf-8"?>
<p:tagLst xmlns:p="http://schemas.openxmlformats.org/presentationml/2006/main">
  <p:tag name="AS_UNIQUEID" val="631"/>
</p:tagLst>
</file>

<file path=ppt/tags/tag149.xml><?xml version="1.0" encoding="utf-8"?>
<p:tagLst xmlns:p="http://schemas.openxmlformats.org/presentationml/2006/main">
  <p:tag name="AS_UNIQUEID" val="48"/>
</p:tagLst>
</file>

<file path=ppt/tags/tag15.xml><?xml version="1.0" encoding="utf-8"?>
<p:tagLst xmlns:p="http://schemas.openxmlformats.org/presentationml/2006/main">
  <p:tag name="AS_UNIQUEID" val="301"/>
</p:tagLst>
</file>

<file path=ppt/tags/tag150.xml><?xml version="1.0" encoding="utf-8"?>
<p:tagLst xmlns:p="http://schemas.openxmlformats.org/presentationml/2006/main">
  <p:tag name="AS_UNIQUEID" val="50"/>
</p:tagLst>
</file>

<file path=ppt/tags/tag151.xml><?xml version="1.0" encoding="utf-8"?>
<p:tagLst xmlns:p="http://schemas.openxmlformats.org/presentationml/2006/main">
  <p:tag name="AS_UNIQUEID" val="470"/>
</p:tagLst>
</file>

<file path=ppt/tags/tag152.xml><?xml version="1.0" encoding="utf-8"?>
<p:tagLst xmlns:p="http://schemas.openxmlformats.org/presentationml/2006/main">
  <p:tag name="AS_UNIQUEID" val="471"/>
</p:tagLst>
</file>

<file path=ppt/tags/tag153.xml><?xml version="1.0" encoding="utf-8"?>
<p:tagLst xmlns:p="http://schemas.openxmlformats.org/presentationml/2006/main">
  <p:tag name="AS_UNIQUEID" val="472"/>
</p:tagLst>
</file>

<file path=ppt/tags/tag154.xml><?xml version="1.0" encoding="utf-8"?>
<p:tagLst xmlns:p="http://schemas.openxmlformats.org/presentationml/2006/main">
  <p:tag name="AS_UNIQUEID" val="473"/>
</p:tagLst>
</file>

<file path=ppt/tags/tag155.xml><?xml version="1.0" encoding="utf-8"?>
<p:tagLst xmlns:p="http://schemas.openxmlformats.org/presentationml/2006/main">
  <p:tag name="AS_UNIQUEID" val="632"/>
</p:tagLst>
</file>

<file path=ppt/tags/tag156.xml><?xml version="1.0" encoding="utf-8"?>
<p:tagLst xmlns:p="http://schemas.openxmlformats.org/presentationml/2006/main">
  <p:tag name="AS_UNIQUEID" val="475"/>
</p:tagLst>
</file>

<file path=ppt/tags/tag157.xml><?xml version="1.0" encoding="utf-8"?>
<p:tagLst xmlns:p="http://schemas.openxmlformats.org/presentationml/2006/main">
  <p:tag name="AS_UNIQUEID" val="476"/>
</p:tagLst>
</file>

<file path=ppt/tags/tag158.xml><?xml version="1.0" encoding="utf-8"?>
<p:tagLst xmlns:p="http://schemas.openxmlformats.org/presentationml/2006/main">
  <p:tag name="AS_UNIQUEID" val="477"/>
</p:tagLst>
</file>

<file path=ppt/tags/tag159.xml><?xml version="1.0" encoding="utf-8"?>
<p:tagLst xmlns:p="http://schemas.openxmlformats.org/presentationml/2006/main">
  <p:tag name="AS_UNIQUEID" val="633"/>
</p:tagLst>
</file>

<file path=ppt/tags/tag16.xml><?xml version="1.0" encoding="utf-8"?>
<p:tagLst xmlns:p="http://schemas.openxmlformats.org/presentationml/2006/main">
  <p:tag name="AS_UNIQUEID" val="302"/>
</p:tagLst>
</file>

<file path=ppt/tags/tag160.xml><?xml version="1.0" encoding="utf-8"?>
<p:tagLst xmlns:p="http://schemas.openxmlformats.org/presentationml/2006/main">
  <p:tag name="AS_UNIQUEID" val="48"/>
</p:tagLst>
</file>

<file path=ppt/tags/tag161.xml><?xml version="1.0" encoding="utf-8"?>
<p:tagLst xmlns:p="http://schemas.openxmlformats.org/presentationml/2006/main">
  <p:tag name="AS_UNIQUEID" val="50"/>
</p:tagLst>
</file>

<file path=ppt/tags/tag162.xml><?xml version="1.0" encoding="utf-8"?>
<p:tagLst xmlns:p="http://schemas.openxmlformats.org/presentationml/2006/main">
  <p:tag name="AS_UNIQUEID" val="480"/>
</p:tagLst>
</file>

<file path=ppt/tags/tag163.xml><?xml version="1.0" encoding="utf-8"?>
<p:tagLst xmlns:p="http://schemas.openxmlformats.org/presentationml/2006/main">
  <p:tag name="AS_UNIQUEID" val="481"/>
</p:tagLst>
</file>

<file path=ppt/tags/tag164.xml><?xml version="1.0" encoding="utf-8"?>
<p:tagLst xmlns:p="http://schemas.openxmlformats.org/presentationml/2006/main">
  <p:tag name="AS_UNIQUEID" val="482"/>
</p:tagLst>
</file>

<file path=ppt/tags/tag165.xml><?xml version="1.0" encoding="utf-8"?>
<p:tagLst xmlns:p="http://schemas.openxmlformats.org/presentationml/2006/main">
  <p:tag name="AS_UNIQUEID" val="483"/>
</p:tagLst>
</file>

<file path=ppt/tags/tag166.xml><?xml version="1.0" encoding="utf-8"?>
<p:tagLst xmlns:p="http://schemas.openxmlformats.org/presentationml/2006/main">
  <p:tag name="AS_UNIQUEID" val="634"/>
</p:tagLst>
</file>

<file path=ppt/tags/tag167.xml><?xml version="1.0" encoding="utf-8"?>
<p:tagLst xmlns:p="http://schemas.openxmlformats.org/presentationml/2006/main">
  <p:tag name="AS_UNIQUEID" val="485"/>
</p:tagLst>
</file>

<file path=ppt/tags/tag168.xml><?xml version="1.0" encoding="utf-8"?>
<p:tagLst xmlns:p="http://schemas.openxmlformats.org/presentationml/2006/main">
  <p:tag name="AS_UNIQUEID" val="486"/>
</p:tagLst>
</file>

<file path=ppt/tags/tag169.xml><?xml version="1.0" encoding="utf-8"?>
<p:tagLst xmlns:p="http://schemas.openxmlformats.org/presentationml/2006/main">
  <p:tag name="AS_UNIQUEID" val="487"/>
</p:tagLst>
</file>

<file path=ppt/tags/tag17.xml><?xml version="1.0" encoding="utf-8"?>
<p:tagLst xmlns:p="http://schemas.openxmlformats.org/presentationml/2006/main">
  <p:tag name="AS_UNIQUEID" val="597"/>
</p:tagLst>
</file>

<file path=ppt/tags/tag170.xml><?xml version="1.0" encoding="utf-8"?>
<p:tagLst xmlns:p="http://schemas.openxmlformats.org/presentationml/2006/main">
  <p:tag name="AS_UNIQUEID" val="635"/>
</p:tagLst>
</file>

<file path=ppt/tags/tag171.xml><?xml version="1.0" encoding="utf-8"?>
<p:tagLst xmlns:p="http://schemas.openxmlformats.org/presentationml/2006/main">
  <p:tag name="AS_UNIQUEID" val="48"/>
</p:tagLst>
</file>

<file path=ppt/tags/tag172.xml><?xml version="1.0" encoding="utf-8"?>
<p:tagLst xmlns:p="http://schemas.openxmlformats.org/presentationml/2006/main">
  <p:tag name="AS_UNIQUEID" val="50"/>
</p:tagLst>
</file>

<file path=ppt/tags/tag173.xml><?xml version="1.0" encoding="utf-8"?>
<p:tagLst xmlns:p="http://schemas.openxmlformats.org/presentationml/2006/main">
  <p:tag name="AS_UNIQUEID" val="490"/>
</p:tagLst>
</file>

<file path=ppt/tags/tag174.xml><?xml version="1.0" encoding="utf-8"?>
<p:tagLst xmlns:p="http://schemas.openxmlformats.org/presentationml/2006/main">
  <p:tag name="AS_UNIQUEID" val="491"/>
</p:tagLst>
</file>

<file path=ppt/tags/tag175.xml><?xml version="1.0" encoding="utf-8"?>
<p:tagLst xmlns:p="http://schemas.openxmlformats.org/presentationml/2006/main">
  <p:tag name="AS_UNIQUEID" val="492"/>
</p:tagLst>
</file>

<file path=ppt/tags/tag176.xml><?xml version="1.0" encoding="utf-8"?>
<p:tagLst xmlns:p="http://schemas.openxmlformats.org/presentationml/2006/main">
  <p:tag name="AS_UNIQUEID" val="493"/>
</p:tagLst>
</file>

<file path=ppt/tags/tag177.xml><?xml version="1.0" encoding="utf-8"?>
<p:tagLst xmlns:p="http://schemas.openxmlformats.org/presentationml/2006/main">
  <p:tag name="AS_UNIQUEID" val="636"/>
</p:tagLst>
</file>

<file path=ppt/tags/tag178.xml><?xml version="1.0" encoding="utf-8"?>
<p:tagLst xmlns:p="http://schemas.openxmlformats.org/presentationml/2006/main">
  <p:tag name="AS_UNIQUEID" val="637"/>
</p:tagLst>
</file>

<file path=ppt/tags/tag179.xml><?xml version="1.0" encoding="utf-8"?>
<p:tagLst xmlns:p="http://schemas.openxmlformats.org/presentationml/2006/main">
  <p:tag name="AS_UNIQUEID" val="638"/>
</p:tagLst>
</file>

<file path=ppt/tags/tag18.xml><?xml version="1.0" encoding="utf-8"?>
<p:tagLst xmlns:p="http://schemas.openxmlformats.org/presentationml/2006/main">
  <p:tag name="AS_UNIQUEID" val="304"/>
</p:tagLst>
</file>

<file path=ppt/tags/tag180.xml><?xml version="1.0" encoding="utf-8"?>
<p:tagLst xmlns:p="http://schemas.openxmlformats.org/presentationml/2006/main">
  <p:tag name="AS_UNIQUEID" val="495"/>
</p:tagLst>
</file>

<file path=ppt/tags/tag181.xml><?xml version="1.0" encoding="utf-8"?>
<p:tagLst xmlns:p="http://schemas.openxmlformats.org/presentationml/2006/main">
  <p:tag name="AS_UNIQUEID" val="496"/>
</p:tagLst>
</file>

<file path=ppt/tags/tag182.xml><?xml version="1.0" encoding="utf-8"?>
<p:tagLst xmlns:p="http://schemas.openxmlformats.org/presentationml/2006/main">
  <p:tag name="AS_UNIQUEID" val="497"/>
</p:tagLst>
</file>

<file path=ppt/tags/tag183.xml><?xml version="1.0" encoding="utf-8"?>
<p:tagLst xmlns:p="http://schemas.openxmlformats.org/presentationml/2006/main">
  <p:tag name="AS_UNIQUEID" val="639"/>
</p:tagLst>
</file>

<file path=ppt/tags/tag184.xml><?xml version="1.0" encoding="utf-8"?>
<p:tagLst xmlns:p="http://schemas.openxmlformats.org/presentationml/2006/main">
  <p:tag name="AS_UNIQUEID" val="48"/>
</p:tagLst>
</file>

<file path=ppt/tags/tag185.xml><?xml version="1.0" encoding="utf-8"?>
<p:tagLst xmlns:p="http://schemas.openxmlformats.org/presentationml/2006/main">
  <p:tag name="AS_UNIQUEID" val="50"/>
</p:tagLst>
</file>

<file path=ppt/tags/tag186.xml><?xml version="1.0" encoding="utf-8"?>
<p:tagLst xmlns:p="http://schemas.openxmlformats.org/presentationml/2006/main">
  <p:tag name="AS_UNIQUEID" val="500"/>
</p:tagLst>
</file>

<file path=ppt/tags/tag187.xml><?xml version="1.0" encoding="utf-8"?>
<p:tagLst xmlns:p="http://schemas.openxmlformats.org/presentationml/2006/main">
  <p:tag name="AS_UNIQUEID" val="501"/>
</p:tagLst>
</file>

<file path=ppt/tags/tag188.xml><?xml version="1.0" encoding="utf-8"?>
<p:tagLst xmlns:p="http://schemas.openxmlformats.org/presentationml/2006/main">
  <p:tag name="AS_UNIQUEID" val="502"/>
</p:tagLst>
</file>

<file path=ppt/tags/tag189.xml><?xml version="1.0" encoding="utf-8"?>
<p:tagLst xmlns:p="http://schemas.openxmlformats.org/presentationml/2006/main">
  <p:tag name="AS_UNIQUEID" val="503"/>
</p:tagLst>
</file>

<file path=ppt/tags/tag19.xml><?xml version="1.0" encoding="utf-8"?>
<p:tagLst xmlns:p="http://schemas.openxmlformats.org/presentationml/2006/main">
  <p:tag name="AS_UNIQUEID" val="305"/>
</p:tagLst>
</file>

<file path=ppt/tags/tag190.xml><?xml version="1.0" encoding="utf-8"?>
<p:tagLst xmlns:p="http://schemas.openxmlformats.org/presentationml/2006/main">
  <p:tag name="AS_UNIQUEID" val="640"/>
</p:tagLst>
</file>

<file path=ppt/tags/tag191.xml><?xml version="1.0" encoding="utf-8"?>
<p:tagLst xmlns:p="http://schemas.openxmlformats.org/presentationml/2006/main">
  <p:tag name="AS_UNIQUEID" val="505"/>
</p:tagLst>
</file>

<file path=ppt/tags/tag192.xml><?xml version="1.0" encoding="utf-8"?>
<p:tagLst xmlns:p="http://schemas.openxmlformats.org/presentationml/2006/main">
  <p:tag name="AS_UNIQUEID" val="506"/>
</p:tagLst>
</file>

<file path=ppt/tags/tag193.xml><?xml version="1.0" encoding="utf-8"?>
<p:tagLst xmlns:p="http://schemas.openxmlformats.org/presentationml/2006/main">
  <p:tag name="AS_UNIQUEID" val="507"/>
</p:tagLst>
</file>

<file path=ppt/tags/tag194.xml><?xml version="1.0" encoding="utf-8"?>
<p:tagLst xmlns:p="http://schemas.openxmlformats.org/presentationml/2006/main">
  <p:tag name="AS_UNIQUEID" val="641"/>
</p:tagLst>
</file>

<file path=ppt/tags/tag195.xml><?xml version="1.0" encoding="utf-8"?>
<p:tagLst xmlns:p="http://schemas.openxmlformats.org/presentationml/2006/main">
  <p:tag name="AS_UNIQUEID" val="48"/>
</p:tagLst>
</file>

<file path=ppt/tags/tag196.xml><?xml version="1.0" encoding="utf-8"?>
<p:tagLst xmlns:p="http://schemas.openxmlformats.org/presentationml/2006/main">
  <p:tag name="AS_UNIQUEID" val="50"/>
</p:tagLst>
</file>

<file path=ppt/tags/tag197.xml><?xml version="1.0" encoding="utf-8"?>
<p:tagLst xmlns:p="http://schemas.openxmlformats.org/presentationml/2006/main">
  <p:tag name="AS_UNIQUEID" val="510"/>
</p:tagLst>
</file>

<file path=ppt/tags/tag198.xml><?xml version="1.0" encoding="utf-8"?>
<p:tagLst xmlns:p="http://schemas.openxmlformats.org/presentationml/2006/main">
  <p:tag name="AS_UNIQUEID" val="511"/>
</p:tagLst>
</file>

<file path=ppt/tags/tag199.xml><?xml version="1.0" encoding="utf-8"?>
<p:tagLst xmlns:p="http://schemas.openxmlformats.org/presentationml/2006/main">
  <p:tag name="AS_UNIQUEID" val="512"/>
</p:tagLst>
</file>

<file path=ppt/tags/tag2.xml><?xml version="1.0" encoding="utf-8"?>
<p:tagLst xmlns:p="http://schemas.openxmlformats.org/presentationml/2006/main">
  <p:tag name="AS_UNIQUEID" val="286"/>
</p:tagLst>
</file>

<file path=ppt/tags/tag20.xml><?xml version="1.0" encoding="utf-8"?>
<p:tagLst xmlns:p="http://schemas.openxmlformats.org/presentationml/2006/main">
  <p:tag name="AS_UNIQUEID" val="306"/>
</p:tagLst>
</file>

<file path=ppt/tags/tag200.xml><?xml version="1.0" encoding="utf-8"?>
<p:tagLst xmlns:p="http://schemas.openxmlformats.org/presentationml/2006/main">
  <p:tag name="AS_UNIQUEID" val="513"/>
</p:tagLst>
</file>

<file path=ppt/tags/tag201.xml><?xml version="1.0" encoding="utf-8"?>
<p:tagLst xmlns:p="http://schemas.openxmlformats.org/presentationml/2006/main">
  <p:tag name="AS_UNIQUEID" val="642"/>
</p:tagLst>
</file>

<file path=ppt/tags/tag202.xml><?xml version="1.0" encoding="utf-8"?>
<p:tagLst xmlns:p="http://schemas.openxmlformats.org/presentationml/2006/main">
  <p:tag name="AS_UNIQUEID" val="515"/>
</p:tagLst>
</file>

<file path=ppt/tags/tag203.xml><?xml version="1.0" encoding="utf-8"?>
<p:tagLst xmlns:p="http://schemas.openxmlformats.org/presentationml/2006/main">
  <p:tag name="AS_UNIQUEID" val="516"/>
</p:tagLst>
</file>

<file path=ppt/tags/tag204.xml><?xml version="1.0" encoding="utf-8"?>
<p:tagLst xmlns:p="http://schemas.openxmlformats.org/presentationml/2006/main">
  <p:tag name="AS_UNIQUEID" val="517"/>
</p:tagLst>
</file>

<file path=ppt/tags/tag205.xml><?xml version="1.0" encoding="utf-8"?>
<p:tagLst xmlns:p="http://schemas.openxmlformats.org/presentationml/2006/main">
  <p:tag name="AS_UNIQUEID" val="643"/>
</p:tagLst>
</file>

<file path=ppt/tags/tag206.xml><?xml version="1.0" encoding="utf-8"?>
<p:tagLst xmlns:p="http://schemas.openxmlformats.org/presentationml/2006/main">
  <p:tag name="AS_UNIQUEID" val="48"/>
</p:tagLst>
</file>

<file path=ppt/tags/tag207.xml><?xml version="1.0" encoding="utf-8"?>
<p:tagLst xmlns:p="http://schemas.openxmlformats.org/presentationml/2006/main">
  <p:tag name="AS_UNIQUEID" val="50"/>
</p:tagLst>
</file>

<file path=ppt/tags/tag208.xml><?xml version="1.0" encoding="utf-8"?>
<p:tagLst xmlns:p="http://schemas.openxmlformats.org/presentationml/2006/main">
  <p:tag name="AS_UNIQUEID" val="520"/>
</p:tagLst>
</file>

<file path=ppt/tags/tag209.xml><?xml version="1.0" encoding="utf-8"?>
<p:tagLst xmlns:p="http://schemas.openxmlformats.org/presentationml/2006/main">
  <p:tag name="AS_UNIQUEID" val="522"/>
</p:tagLst>
</file>

<file path=ppt/tags/tag21.xml><?xml version="1.0" encoding="utf-8"?>
<p:tagLst xmlns:p="http://schemas.openxmlformats.org/presentationml/2006/main">
  <p:tag name="AS_UNIQUEID" val="307"/>
</p:tagLst>
</file>

<file path=ppt/tags/tag210.xml><?xml version="1.0" encoding="utf-8"?>
<p:tagLst xmlns:p="http://schemas.openxmlformats.org/presentationml/2006/main">
  <p:tag name="AS_UNIQUEID" val="523"/>
</p:tagLst>
</file>

<file path=ppt/tags/tag211.xml><?xml version="1.0" encoding="utf-8"?>
<p:tagLst xmlns:p="http://schemas.openxmlformats.org/presentationml/2006/main">
  <p:tag name="AS_UNIQUEID" val="644"/>
</p:tagLst>
</file>

<file path=ppt/tags/tag212.xml><?xml version="1.0" encoding="utf-8"?>
<p:tagLst xmlns:p="http://schemas.openxmlformats.org/presentationml/2006/main">
  <p:tag name="AS_UNIQUEID" val="525"/>
</p:tagLst>
</file>

<file path=ppt/tags/tag213.xml><?xml version="1.0" encoding="utf-8"?>
<p:tagLst xmlns:p="http://schemas.openxmlformats.org/presentationml/2006/main">
  <p:tag name="AS_UNIQUEID" val="526"/>
</p:tagLst>
</file>

<file path=ppt/tags/tag214.xml><?xml version="1.0" encoding="utf-8"?>
<p:tagLst xmlns:p="http://schemas.openxmlformats.org/presentationml/2006/main">
  <p:tag name="AS_UNIQUEID" val="527"/>
</p:tagLst>
</file>

<file path=ppt/tags/tag215.xml><?xml version="1.0" encoding="utf-8"?>
<p:tagLst xmlns:p="http://schemas.openxmlformats.org/presentationml/2006/main">
  <p:tag name="AS_UNIQUEID" val="645"/>
</p:tagLst>
</file>

<file path=ppt/tags/tag216.xml><?xml version="1.0" encoding="utf-8"?>
<p:tagLst xmlns:p="http://schemas.openxmlformats.org/presentationml/2006/main">
  <p:tag name="AS_UNIQUEID" val="48"/>
</p:tagLst>
</file>

<file path=ppt/tags/tag217.xml><?xml version="1.0" encoding="utf-8"?>
<p:tagLst xmlns:p="http://schemas.openxmlformats.org/presentationml/2006/main">
  <p:tag name="AS_UNIQUEID" val="50"/>
</p:tagLst>
</file>

<file path=ppt/tags/tag218.xml><?xml version="1.0" encoding="utf-8"?>
<p:tagLst xmlns:p="http://schemas.openxmlformats.org/presentationml/2006/main">
  <p:tag name="AS_UNIQUEID" val="530"/>
</p:tagLst>
</file>

<file path=ppt/tags/tag219.xml><?xml version="1.0" encoding="utf-8"?>
<p:tagLst xmlns:p="http://schemas.openxmlformats.org/presentationml/2006/main">
  <p:tag name="AS_UNIQUEID" val="532"/>
</p:tagLst>
</file>

<file path=ppt/tags/tag22.xml><?xml version="1.0" encoding="utf-8"?>
<p:tagLst xmlns:p="http://schemas.openxmlformats.org/presentationml/2006/main">
  <p:tag name="AS_UNIQUEID" val="308"/>
</p:tagLst>
</file>

<file path=ppt/tags/tag220.xml><?xml version="1.0" encoding="utf-8"?>
<p:tagLst xmlns:p="http://schemas.openxmlformats.org/presentationml/2006/main">
  <p:tag name="AS_UNIQUEID" val="533"/>
</p:tagLst>
</file>

<file path=ppt/tags/tag221.xml><?xml version="1.0" encoding="utf-8"?>
<p:tagLst xmlns:p="http://schemas.openxmlformats.org/presentationml/2006/main">
  <p:tag name="AS_UNIQUEID" val="646"/>
</p:tagLst>
</file>

<file path=ppt/tags/tag222.xml><?xml version="1.0" encoding="utf-8"?>
<p:tagLst xmlns:p="http://schemas.openxmlformats.org/presentationml/2006/main">
  <p:tag name="AS_UNIQUEID" val="647"/>
</p:tagLst>
</file>

<file path=ppt/tags/tag223.xml><?xml version="1.0" encoding="utf-8"?>
<p:tagLst xmlns:p="http://schemas.openxmlformats.org/presentationml/2006/main">
  <p:tag name="AS_UNIQUEID" val="535"/>
</p:tagLst>
</file>

<file path=ppt/tags/tag224.xml><?xml version="1.0" encoding="utf-8"?>
<p:tagLst xmlns:p="http://schemas.openxmlformats.org/presentationml/2006/main">
  <p:tag name="AS_UNIQUEID" val="536"/>
</p:tagLst>
</file>

<file path=ppt/tags/tag225.xml><?xml version="1.0" encoding="utf-8"?>
<p:tagLst xmlns:p="http://schemas.openxmlformats.org/presentationml/2006/main">
  <p:tag name="AS_UNIQUEID" val="537"/>
</p:tagLst>
</file>

<file path=ppt/tags/tag226.xml><?xml version="1.0" encoding="utf-8"?>
<p:tagLst xmlns:p="http://schemas.openxmlformats.org/presentationml/2006/main">
  <p:tag name="AS_UNIQUEID" val="648"/>
</p:tagLst>
</file>

<file path=ppt/tags/tag227.xml><?xml version="1.0" encoding="utf-8"?>
<p:tagLst xmlns:p="http://schemas.openxmlformats.org/presentationml/2006/main">
  <p:tag name="AS_UNIQUEID" val="48"/>
</p:tagLst>
</file>

<file path=ppt/tags/tag228.xml><?xml version="1.0" encoding="utf-8"?>
<p:tagLst xmlns:p="http://schemas.openxmlformats.org/presentationml/2006/main">
  <p:tag name="AS_UNIQUEID" val="50"/>
</p:tagLst>
</file>

<file path=ppt/tags/tag229.xml><?xml version="1.0" encoding="utf-8"?>
<p:tagLst xmlns:p="http://schemas.openxmlformats.org/presentationml/2006/main">
  <p:tag name="AS_UNIQUEID" val="540"/>
</p:tagLst>
</file>

<file path=ppt/tags/tag23.xml><?xml version="1.0" encoding="utf-8"?>
<p:tagLst xmlns:p="http://schemas.openxmlformats.org/presentationml/2006/main">
  <p:tag name="AS_UNIQUEID" val="309"/>
</p:tagLst>
</file>

<file path=ppt/tags/tag230.xml><?xml version="1.0" encoding="utf-8"?>
<p:tagLst xmlns:p="http://schemas.openxmlformats.org/presentationml/2006/main">
  <p:tag name="AS_UNIQUEID" val="541"/>
</p:tagLst>
</file>

<file path=ppt/tags/tag231.xml><?xml version="1.0" encoding="utf-8"?>
<p:tagLst xmlns:p="http://schemas.openxmlformats.org/presentationml/2006/main">
  <p:tag name="AS_UNIQUEID" val="542"/>
</p:tagLst>
</file>

<file path=ppt/tags/tag232.xml><?xml version="1.0" encoding="utf-8"?>
<p:tagLst xmlns:p="http://schemas.openxmlformats.org/presentationml/2006/main">
  <p:tag name="AS_UNIQUEID" val="543"/>
</p:tagLst>
</file>

<file path=ppt/tags/tag233.xml><?xml version="1.0" encoding="utf-8"?>
<p:tagLst xmlns:p="http://schemas.openxmlformats.org/presentationml/2006/main">
  <p:tag name="AS_UNIQUEID" val="649"/>
</p:tagLst>
</file>

<file path=ppt/tags/tag234.xml><?xml version="1.0" encoding="utf-8"?>
<p:tagLst xmlns:p="http://schemas.openxmlformats.org/presentationml/2006/main">
  <p:tag name="AS_UNIQUEID" val="545"/>
</p:tagLst>
</file>

<file path=ppt/tags/tag235.xml><?xml version="1.0" encoding="utf-8"?>
<p:tagLst xmlns:p="http://schemas.openxmlformats.org/presentationml/2006/main">
  <p:tag name="AS_UNIQUEID" val="546"/>
</p:tagLst>
</file>

<file path=ppt/tags/tag236.xml><?xml version="1.0" encoding="utf-8"?>
<p:tagLst xmlns:p="http://schemas.openxmlformats.org/presentationml/2006/main">
  <p:tag name="AS_UNIQUEID" val="547"/>
</p:tagLst>
</file>

<file path=ppt/tags/tag237.xml><?xml version="1.0" encoding="utf-8"?>
<p:tagLst xmlns:p="http://schemas.openxmlformats.org/presentationml/2006/main">
  <p:tag name="AS_UNIQUEID" val="650"/>
</p:tagLst>
</file>

<file path=ppt/tags/tag238.xml><?xml version="1.0" encoding="utf-8"?>
<p:tagLst xmlns:p="http://schemas.openxmlformats.org/presentationml/2006/main">
  <p:tag name="AS_UNIQUEID" val="48"/>
</p:tagLst>
</file>

<file path=ppt/tags/tag239.xml><?xml version="1.0" encoding="utf-8"?>
<p:tagLst xmlns:p="http://schemas.openxmlformats.org/presentationml/2006/main">
  <p:tag name="AS_UNIQUEID" val="550"/>
</p:tagLst>
</file>

<file path=ppt/tags/tag24.xml><?xml version="1.0" encoding="utf-8"?>
<p:tagLst xmlns:p="http://schemas.openxmlformats.org/presentationml/2006/main">
  <p:tag name="AS_UNIQUEID" val="598"/>
</p:tagLst>
</file>

<file path=ppt/tags/tag240.xml><?xml version="1.0" encoding="utf-8"?>
<p:tagLst xmlns:p="http://schemas.openxmlformats.org/presentationml/2006/main">
  <p:tag name="AS_UNIQUEID" val="551"/>
</p:tagLst>
</file>

<file path=ppt/tags/tag241.xml><?xml version="1.0" encoding="utf-8"?>
<p:tagLst xmlns:p="http://schemas.openxmlformats.org/presentationml/2006/main">
  <p:tag name="AS_UNIQUEID" val="552"/>
</p:tagLst>
</file>

<file path=ppt/tags/tag242.xml><?xml version="1.0" encoding="utf-8"?>
<p:tagLst xmlns:p="http://schemas.openxmlformats.org/presentationml/2006/main">
  <p:tag name="AS_UNIQUEID" val="553"/>
</p:tagLst>
</file>

<file path=ppt/tags/tag243.xml><?xml version="1.0" encoding="utf-8"?>
<p:tagLst xmlns:p="http://schemas.openxmlformats.org/presentationml/2006/main">
  <p:tag name="AS_UNIQUEID" val="651"/>
</p:tagLst>
</file>

<file path=ppt/tags/tag244.xml><?xml version="1.0" encoding="utf-8"?>
<p:tagLst xmlns:p="http://schemas.openxmlformats.org/presentationml/2006/main">
  <p:tag name="AS_UNIQUEID" val="555"/>
</p:tagLst>
</file>

<file path=ppt/tags/tag245.xml><?xml version="1.0" encoding="utf-8"?>
<p:tagLst xmlns:p="http://schemas.openxmlformats.org/presentationml/2006/main">
  <p:tag name="AS_UNIQUEID" val="556"/>
</p:tagLst>
</file>

<file path=ppt/tags/tag246.xml><?xml version="1.0" encoding="utf-8"?>
<p:tagLst xmlns:p="http://schemas.openxmlformats.org/presentationml/2006/main">
  <p:tag name="AS_UNIQUEID" val="557"/>
</p:tagLst>
</file>

<file path=ppt/tags/tag247.xml><?xml version="1.0" encoding="utf-8"?>
<p:tagLst xmlns:p="http://schemas.openxmlformats.org/presentationml/2006/main">
  <p:tag name="AS_UNIQUEID" val="652"/>
</p:tagLst>
</file>

<file path=ppt/tags/tag248.xml><?xml version="1.0" encoding="utf-8"?>
<p:tagLst xmlns:p="http://schemas.openxmlformats.org/presentationml/2006/main">
  <p:tag name="AS_UNIQUEID" val="48"/>
</p:tagLst>
</file>

<file path=ppt/tags/tag249.xml><?xml version="1.0" encoding="utf-8"?>
<p:tagLst xmlns:p="http://schemas.openxmlformats.org/presentationml/2006/main">
  <p:tag name="AS_UNIQUEID" val="560"/>
</p:tagLst>
</file>

<file path=ppt/tags/tag25.xml><?xml version="1.0" encoding="utf-8"?>
<p:tagLst xmlns:p="http://schemas.openxmlformats.org/presentationml/2006/main">
  <p:tag name="AS_UNIQUEID" val="311"/>
</p:tagLst>
</file>

<file path=ppt/tags/tag250.xml><?xml version="1.0" encoding="utf-8"?>
<p:tagLst xmlns:p="http://schemas.openxmlformats.org/presentationml/2006/main">
  <p:tag name="AS_UNIQUEID" val="561"/>
</p:tagLst>
</file>

<file path=ppt/tags/tag251.xml><?xml version="1.0" encoding="utf-8"?>
<p:tagLst xmlns:p="http://schemas.openxmlformats.org/presentationml/2006/main">
  <p:tag name="AS_UNIQUEID" val="562"/>
</p:tagLst>
</file>

<file path=ppt/tags/tag252.xml><?xml version="1.0" encoding="utf-8"?>
<p:tagLst xmlns:p="http://schemas.openxmlformats.org/presentationml/2006/main">
  <p:tag name="AS_UNIQUEID" val="563"/>
</p:tagLst>
</file>

<file path=ppt/tags/tag253.xml><?xml version="1.0" encoding="utf-8"?>
<p:tagLst xmlns:p="http://schemas.openxmlformats.org/presentationml/2006/main">
  <p:tag name="AS_UNIQUEID" val="653"/>
</p:tagLst>
</file>

<file path=ppt/tags/tag254.xml><?xml version="1.0" encoding="utf-8"?>
<p:tagLst xmlns:p="http://schemas.openxmlformats.org/presentationml/2006/main">
  <p:tag name="AS_UNIQUEID" val="585"/>
</p:tagLst>
</file>

<file path=ppt/tags/tag255.xml><?xml version="1.0" encoding="utf-8"?>
<p:tagLst xmlns:p="http://schemas.openxmlformats.org/presentationml/2006/main">
  <p:tag name="AS_UNIQUEID" val="586"/>
</p:tagLst>
</file>

<file path=ppt/tags/tag256.xml><?xml version="1.0" encoding="utf-8"?>
<p:tagLst xmlns:p="http://schemas.openxmlformats.org/presentationml/2006/main">
  <p:tag name="AS_UNIQUEID" val="587"/>
</p:tagLst>
</file>

<file path=ppt/tags/tag257.xml><?xml version="1.0" encoding="utf-8"?>
<p:tagLst xmlns:p="http://schemas.openxmlformats.org/presentationml/2006/main">
  <p:tag name="AS_UNIQUEID" val="654"/>
</p:tagLst>
</file>

<file path=ppt/tags/tag258.xml><?xml version="1.0" encoding="utf-8"?>
<p:tagLst xmlns:p="http://schemas.openxmlformats.org/presentationml/2006/main">
  <p:tag name="AS_UNIQUEID" val="48"/>
</p:tagLst>
</file>

<file path=ppt/tags/tag259.xml><?xml version="1.0" encoding="utf-8"?>
<p:tagLst xmlns:p="http://schemas.openxmlformats.org/presentationml/2006/main">
  <p:tag name="AS_UNIQUEID" val="50"/>
</p:tagLst>
</file>

<file path=ppt/tags/tag26.xml><?xml version="1.0" encoding="utf-8"?>
<p:tagLst xmlns:p="http://schemas.openxmlformats.org/presentationml/2006/main">
  <p:tag name="AS_UNIQUEID" val="312"/>
</p:tagLst>
</file>

<file path=ppt/tags/tag260.xml><?xml version="1.0" encoding="utf-8"?>
<p:tagLst xmlns:p="http://schemas.openxmlformats.org/presentationml/2006/main">
  <p:tag name="AS_UNIQUEID" val="590"/>
</p:tagLst>
</file>

<file path=ppt/tags/tag261.xml><?xml version="1.0" encoding="utf-8"?>
<p:tagLst xmlns:p="http://schemas.openxmlformats.org/presentationml/2006/main">
  <p:tag name="AS_UNIQUEID" val="591"/>
</p:tagLst>
</file>

<file path=ppt/tags/tag262.xml><?xml version="1.0" encoding="utf-8"?>
<p:tagLst xmlns:p="http://schemas.openxmlformats.org/presentationml/2006/main">
  <p:tag name="AS_UNIQUEID" val="592"/>
</p:tagLst>
</file>

<file path=ppt/tags/tag263.xml><?xml version="1.0" encoding="utf-8"?>
<p:tagLst xmlns:p="http://schemas.openxmlformats.org/presentationml/2006/main">
  <p:tag name="AS_UNIQUEID" val="593"/>
</p:tagLst>
</file>

<file path=ppt/tags/tag264.xml><?xml version="1.0" encoding="utf-8"?>
<p:tagLst xmlns:p="http://schemas.openxmlformats.org/presentationml/2006/main">
  <p:tag name="AS_UNIQUEID" val="655"/>
</p:tagLst>
</file>

<file path=ppt/tags/tag265.xml><?xml version="1.0" encoding="utf-8"?>
<p:tagLst xmlns:p="http://schemas.openxmlformats.org/presentationml/2006/main">
  <p:tag name="AS_NET" val="4.0.30319.42000"/>
  <p:tag name="AS_OS" val="Unix 3.10 unknown"/>
  <p:tag name="AS_RELEASE_DATE" val="2017.06.20"/>
  <p:tag name="AS_TITLE" val="Aspose.Slides for Java"/>
  <p:tag name="AS_VERSION" val="17.6"/>
</p:tagLst>
</file>

<file path=ppt/tags/tag27.xml><?xml version="1.0" encoding="utf-8"?>
<p:tagLst xmlns:p="http://schemas.openxmlformats.org/presentationml/2006/main">
  <p:tag name="AS_UNIQUEID" val="313"/>
</p:tagLst>
</file>

<file path=ppt/tags/tag28.xml><?xml version="1.0" encoding="utf-8"?>
<p:tagLst xmlns:p="http://schemas.openxmlformats.org/presentationml/2006/main">
  <p:tag name="AS_UNIQUEID" val="314"/>
</p:tagLst>
</file>

<file path=ppt/tags/tag29.xml><?xml version="1.0" encoding="utf-8"?>
<p:tagLst xmlns:p="http://schemas.openxmlformats.org/presentationml/2006/main">
  <p:tag name="AS_UNIQUEID" val="315"/>
</p:tagLst>
</file>

<file path=ppt/tags/tag3.xml><?xml version="1.0" encoding="utf-8"?>
<p:tagLst xmlns:p="http://schemas.openxmlformats.org/presentationml/2006/main">
  <p:tag name="AS_UNIQUEID" val="287"/>
</p:tagLst>
</file>

<file path=ppt/tags/tag30.xml><?xml version="1.0" encoding="utf-8"?>
<p:tagLst xmlns:p="http://schemas.openxmlformats.org/presentationml/2006/main">
  <p:tag name="AS_UNIQUEID" val="316"/>
</p:tagLst>
</file>

<file path=ppt/tags/tag31.xml><?xml version="1.0" encoding="utf-8"?>
<p:tagLst xmlns:p="http://schemas.openxmlformats.org/presentationml/2006/main">
  <p:tag name="AS_UNIQUEID" val="317"/>
</p:tagLst>
</file>

<file path=ppt/tags/tag32.xml><?xml version="1.0" encoding="utf-8"?>
<p:tagLst xmlns:p="http://schemas.openxmlformats.org/presentationml/2006/main">
  <p:tag name="AS_UNIQUEID" val="318"/>
</p:tagLst>
</file>

<file path=ppt/tags/tag33.xml><?xml version="1.0" encoding="utf-8"?>
<p:tagLst xmlns:p="http://schemas.openxmlformats.org/presentationml/2006/main">
  <p:tag name="AS_UNIQUEID" val="599"/>
</p:tagLst>
</file>

<file path=ppt/tags/tag34.xml><?xml version="1.0" encoding="utf-8"?>
<p:tagLst xmlns:p="http://schemas.openxmlformats.org/presentationml/2006/main">
  <p:tag name="AS_UNIQUEID" val="320"/>
</p:tagLst>
</file>

<file path=ppt/tags/tag35.xml><?xml version="1.0" encoding="utf-8"?>
<p:tagLst xmlns:p="http://schemas.openxmlformats.org/presentationml/2006/main">
  <p:tag name="AS_UNIQUEID" val="321"/>
</p:tagLst>
</file>

<file path=ppt/tags/tag36.xml><?xml version="1.0" encoding="utf-8"?>
<p:tagLst xmlns:p="http://schemas.openxmlformats.org/presentationml/2006/main">
  <p:tag name="AS_UNIQUEID" val="322"/>
</p:tagLst>
</file>

<file path=ppt/tags/tag37.xml><?xml version="1.0" encoding="utf-8"?>
<p:tagLst xmlns:p="http://schemas.openxmlformats.org/presentationml/2006/main">
  <p:tag name="AS_UNIQUEID" val="323"/>
</p:tagLst>
</file>

<file path=ppt/tags/tag38.xml><?xml version="1.0" encoding="utf-8"?>
<p:tagLst xmlns:p="http://schemas.openxmlformats.org/presentationml/2006/main">
  <p:tag name="AS_UNIQUEID" val="600"/>
</p:tagLst>
</file>

<file path=ppt/tags/tag39.xml><?xml version="1.0" encoding="utf-8"?>
<p:tagLst xmlns:p="http://schemas.openxmlformats.org/presentationml/2006/main">
  <p:tag name="AS_UNIQUEID" val="325"/>
</p:tagLst>
</file>

<file path=ppt/tags/tag4.xml><?xml version="1.0" encoding="utf-8"?>
<p:tagLst xmlns:p="http://schemas.openxmlformats.org/presentationml/2006/main">
  <p:tag name="AS_UNIQUEID" val="288"/>
</p:tagLst>
</file>

<file path=ppt/tags/tag40.xml><?xml version="1.0" encoding="utf-8"?>
<p:tagLst xmlns:p="http://schemas.openxmlformats.org/presentationml/2006/main">
  <p:tag name="AS_UNIQUEID" val="326"/>
</p:tagLst>
</file>

<file path=ppt/tags/tag41.xml><?xml version="1.0" encoding="utf-8"?>
<p:tagLst xmlns:p="http://schemas.openxmlformats.org/presentationml/2006/main">
  <p:tag name="AS_UNIQUEID" val="327"/>
</p:tagLst>
</file>

<file path=ppt/tags/tag42.xml><?xml version="1.0" encoding="utf-8"?>
<p:tagLst xmlns:p="http://schemas.openxmlformats.org/presentationml/2006/main">
  <p:tag name="AS_UNIQUEID" val="601"/>
</p:tagLst>
</file>

<file path=ppt/tags/tag43.xml><?xml version="1.0" encoding="utf-8"?>
<p:tagLst xmlns:p="http://schemas.openxmlformats.org/presentationml/2006/main">
  <p:tag name="AS_UNIQUEID" val="329"/>
</p:tagLst>
</file>

<file path=ppt/tags/tag44.xml><?xml version="1.0" encoding="utf-8"?>
<p:tagLst xmlns:p="http://schemas.openxmlformats.org/presentationml/2006/main">
  <p:tag name="AS_UNIQUEID" val="330"/>
</p:tagLst>
</file>

<file path=ppt/tags/tag45.xml><?xml version="1.0" encoding="utf-8"?>
<p:tagLst xmlns:p="http://schemas.openxmlformats.org/presentationml/2006/main">
  <p:tag name="AS_UNIQUEID" val="331"/>
</p:tagLst>
</file>

<file path=ppt/tags/tag46.xml><?xml version="1.0" encoding="utf-8"?>
<p:tagLst xmlns:p="http://schemas.openxmlformats.org/presentationml/2006/main">
  <p:tag name="AS_UNIQUEID" val="332"/>
</p:tagLst>
</file>

<file path=ppt/tags/tag47.xml><?xml version="1.0" encoding="utf-8"?>
<p:tagLst xmlns:p="http://schemas.openxmlformats.org/presentationml/2006/main">
  <p:tag name="AS_UNIQUEID" val="333"/>
</p:tagLst>
</file>

<file path=ppt/tags/tag48.xml><?xml version="1.0" encoding="utf-8"?>
<p:tagLst xmlns:p="http://schemas.openxmlformats.org/presentationml/2006/main">
  <p:tag name="AS_UNIQUEID" val="334"/>
</p:tagLst>
</file>

<file path=ppt/tags/tag49.xml><?xml version="1.0" encoding="utf-8"?>
<p:tagLst xmlns:p="http://schemas.openxmlformats.org/presentationml/2006/main">
  <p:tag name="AS_UNIQUEID" val="602"/>
</p:tagLst>
</file>

<file path=ppt/tags/tag5.xml><?xml version="1.0" encoding="utf-8"?>
<p:tagLst xmlns:p="http://schemas.openxmlformats.org/presentationml/2006/main">
  <p:tag name="AS_UNIQUEID" val="289"/>
</p:tagLst>
</file>

<file path=ppt/tags/tag50.xml><?xml version="1.0" encoding="utf-8"?>
<p:tagLst xmlns:p="http://schemas.openxmlformats.org/presentationml/2006/main">
  <p:tag name="AS_UNIQUEID" val="336"/>
</p:tagLst>
</file>

<file path=ppt/tags/tag51.xml><?xml version="1.0" encoding="utf-8"?>
<p:tagLst xmlns:p="http://schemas.openxmlformats.org/presentationml/2006/main">
  <p:tag name="AS_UNIQUEID" val="337"/>
</p:tagLst>
</file>

<file path=ppt/tags/tag52.xml><?xml version="1.0" encoding="utf-8"?>
<p:tagLst xmlns:p="http://schemas.openxmlformats.org/presentationml/2006/main">
  <p:tag name="AS_UNIQUEID" val="338"/>
</p:tagLst>
</file>

<file path=ppt/tags/tag53.xml><?xml version="1.0" encoding="utf-8"?>
<p:tagLst xmlns:p="http://schemas.openxmlformats.org/presentationml/2006/main">
  <p:tag name="AS_UNIQUEID" val="339"/>
</p:tagLst>
</file>

<file path=ppt/tags/tag54.xml><?xml version="1.0" encoding="utf-8"?>
<p:tagLst xmlns:p="http://schemas.openxmlformats.org/presentationml/2006/main">
  <p:tag name="AS_UNIQUEID" val="340"/>
</p:tagLst>
</file>

<file path=ppt/tags/tag55.xml><?xml version="1.0" encoding="utf-8"?>
<p:tagLst xmlns:p="http://schemas.openxmlformats.org/presentationml/2006/main">
  <p:tag name="AS_UNIQUEID" val="603"/>
</p:tagLst>
</file>

<file path=ppt/tags/tag56.xml><?xml version="1.0" encoding="utf-8"?>
<p:tagLst xmlns:p="http://schemas.openxmlformats.org/presentationml/2006/main">
  <p:tag name="AS_UNIQUEID" val="342"/>
</p:tagLst>
</file>

<file path=ppt/tags/tag57.xml><?xml version="1.0" encoding="utf-8"?>
<p:tagLst xmlns:p="http://schemas.openxmlformats.org/presentationml/2006/main">
  <p:tag name="AS_UNIQUEID" val="343"/>
</p:tagLst>
</file>

<file path=ppt/tags/tag58.xml><?xml version="1.0" encoding="utf-8"?>
<p:tagLst xmlns:p="http://schemas.openxmlformats.org/presentationml/2006/main">
  <p:tag name="AS_UNIQUEID" val="344"/>
</p:tagLst>
</file>

<file path=ppt/tags/tag59.xml><?xml version="1.0" encoding="utf-8"?>
<p:tagLst xmlns:p="http://schemas.openxmlformats.org/presentationml/2006/main">
  <p:tag name="AS_UNIQUEID" val="345"/>
</p:tagLst>
</file>

<file path=ppt/tags/tag6.xml><?xml version="1.0" encoding="utf-8"?>
<p:tagLst xmlns:p="http://schemas.openxmlformats.org/presentationml/2006/main">
  <p:tag name="AS_UNIQUEID" val="290"/>
</p:tagLst>
</file>

<file path=ppt/tags/tag60.xml><?xml version="1.0" encoding="utf-8"?>
<p:tagLst xmlns:p="http://schemas.openxmlformats.org/presentationml/2006/main">
  <p:tag name="AS_UNIQUEID" val="604"/>
</p:tagLst>
</file>

<file path=ppt/tags/tag61.xml><?xml version="1.0" encoding="utf-8"?>
<p:tagLst xmlns:p="http://schemas.openxmlformats.org/presentationml/2006/main">
  <p:tag name="AS_UNIQUEID" val="352"/>
</p:tagLst>
</file>

<file path=ppt/tags/tag62.xml><?xml version="1.0" encoding="utf-8"?>
<p:tagLst xmlns:p="http://schemas.openxmlformats.org/presentationml/2006/main">
  <p:tag name="AS_UNIQUEID" val="605"/>
</p:tagLst>
</file>

<file path=ppt/tags/tag63.xml><?xml version="1.0" encoding="utf-8"?>
<p:tagLst xmlns:p="http://schemas.openxmlformats.org/presentationml/2006/main">
  <p:tag name="AS_UNIQUEID" val="354"/>
</p:tagLst>
</file>

<file path=ppt/tags/tag64.xml><?xml version="1.0" encoding="utf-8"?>
<p:tagLst xmlns:p="http://schemas.openxmlformats.org/presentationml/2006/main">
  <p:tag name="AS_UNIQUEID" val="355"/>
</p:tagLst>
</file>

<file path=ppt/tags/tag65.xml><?xml version="1.0" encoding="utf-8"?>
<p:tagLst xmlns:p="http://schemas.openxmlformats.org/presentationml/2006/main">
  <p:tag name="AS_UNIQUEID" val="356"/>
</p:tagLst>
</file>

<file path=ppt/tags/tag66.xml><?xml version="1.0" encoding="utf-8"?>
<p:tagLst xmlns:p="http://schemas.openxmlformats.org/presentationml/2006/main">
  <p:tag name="AS_UNIQUEID" val="357"/>
</p:tagLst>
</file>

<file path=ppt/tags/tag67.xml><?xml version="1.0" encoding="utf-8"?>
<p:tagLst xmlns:p="http://schemas.openxmlformats.org/presentationml/2006/main">
  <p:tag name="AS_UNIQUEID" val="358"/>
</p:tagLst>
</file>

<file path=ppt/tags/tag68.xml><?xml version="1.0" encoding="utf-8"?>
<p:tagLst xmlns:p="http://schemas.openxmlformats.org/presentationml/2006/main">
  <p:tag name="AS_UNIQUEID" val="359"/>
</p:tagLst>
</file>

<file path=ppt/tags/tag69.xml><?xml version="1.0" encoding="utf-8"?>
<p:tagLst xmlns:p="http://schemas.openxmlformats.org/presentationml/2006/main">
  <p:tag name="AS_UNIQUEID" val="606"/>
</p:tagLst>
</file>

<file path=ppt/tags/tag7.xml><?xml version="1.0" encoding="utf-8"?>
<p:tagLst xmlns:p="http://schemas.openxmlformats.org/presentationml/2006/main">
  <p:tag name="AS_UNIQUEID" val="595"/>
</p:tagLst>
</file>

<file path=ppt/tags/tag70.xml><?xml version="1.0" encoding="utf-8"?>
<p:tagLst xmlns:p="http://schemas.openxmlformats.org/presentationml/2006/main">
  <p:tag name="AS_UNIQUEID" val="48"/>
</p:tagLst>
</file>

<file path=ppt/tags/tag71.xml><?xml version="1.0" encoding="utf-8"?>
<p:tagLst xmlns:p="http://schemas.openxmlformats.org/presentationml/2006/main">
  <p:tag name="AS_UNIQUEID" val="374"/>
</p:tagLst>
</file>

<file path=ppt/tags/tag72.xml><?xml version="1.0" encoding="utf-8"?>
<p:tagLst xmlns:p="http://schemas.openxmlformats.org/presentationml/2006/main">
  <p:tag name="AS_UNIQUEID" val="375"/>
</p:tagLst>
</file>

<file path=ppt/tags/tag73.xml><?xml version="1.0" encoding="utf-8"?>
<p:tagLst xmlns:p="http://schemas.openxmlformats.org/presentationml/2006/main">
  <p:tag name="AS_UNIQUEID" val="607"/>
</p:tagLst>
</file>

<file path=ppt/tags/tag74.xml><?xml version="1.0" encoding="utf-8"?>
<p:tagLst xmlns:p="http://schemas.openxmlformats.org/presentationml/2006/main">
  <p:tag name="AS_UNIQUEID" val="608"/>
</p:tagLst>
</file>

<file path=ppt/tags/tag75.xml><?xml version="1.0" encoding="utf-8"?>
<p:tagLst xmlns:p="http://schemas.openxmlformats.org/presentationml/2006/main">
  <p:tag name="AS_UNIQUEID" val="48"/>
</p:tagLst>
</file>

<file path=ppt/tags/tag76.xml><?xml version="1.0" encoding="utf-8"?>
<p:tagLst xmlns:p="http://schemas.openxmlformats.org/presentationml/2006/main">
  <p:tag name="AS_UNIQUEID" val="50"/>
</p:tagLst>
</file>

<file path=ppt/tags/tag77.xml><?xml version="1.0" encoding="utf-8"?>
<p:tagLst xmlns:p="http://schemas.openxmlformats.org/presentationml/2006/main">
  <p:tag name="AS_UNIQUEID" val="378"/>
</p:tagLst>
</file>

<file path=ppt/tags/tag78.xml><?xml version="1.0" encoding="utf-8"?>
<p:tagLst xmlns:p="http://schemas.openxmlformats.org/presentationml/2006/main">
  <p:tag name="AS_UNIQUEID" val="380"/>
</p:tagLst>
</file>

<file path=ppt/tags/tag79.xml><?xml version="1.0" encoding="utf-8"?>
<p:tagLst xmlns:p="http://schemas.openxmlformats.org/presentationml/2006/main">
  <p:tag name="AS_UNIQUEID" val="609"/>
</p:tagLst>
</file>

<file path=ppt/tags/tag8.xml><?xml version="1.0" encoding="utf-8"?>
<p:tagLst xmlns:p="http://schemas.openxmlformats.org/presentationml/2006/main">
  <p:tag name="AS_UNIQUEID" val="294"/>
</p:tagLst>
</file>

<file path=ppt/tags/tag80.xml><?xml version="1.0" encoding="utf-8"?>
<p:tagLst xmlns:p="http://schemas.openxmlformats.org/presentationml/2006/main">
  <p:tag name="AS_UNIQUEID" val="48"/>
</p:tagLst>
</file>

<file path=ppt/tags/tag81.xml><?xml version="1.0" encoding="utf-8"?>
<p:tagLst xmlns:p="http://schemas.openxmlformats.org/presentationml/2006/main">
  <p:tag name="AS_UNIQUEID" val="50"/>
</p:tagLst>
</file>

<file path=ppt/tags/tag82.xml><?xml version="1.0" encoding="utf-8"?>
<p:tagLst xmlns:p="http://schemas.openxmlformats.org/presentationml/2006/main">
  <p:tag name="AS_UNIQUEID" val="407"/>
</p:tagLst>
</file>

<file path=ppt/tags/tag83.xml><?xml version="1.0" encoding="utf-8"?>
<p:tagLst xmlns:p="http://schemas.openxmlformats.org/presentationml/2006/main">
  <p:tag name="AS_UNIQUEID" val="408"/>
</p:tagLst>
</file>

<file path=ppt/tags/tag84.xml><?xml version="1.0" encoding="utf-8"?>
<p:tagLst xmlns:p="http://schemas.openxmlformats.org/presentationml/2006/main">
  <p:tag name="AS_UNIQUEID" val="409"/>
</p:tagLst>
</file>

<file path=ppt/tags/tag85.xml><?xml version="1.0" encoding="utf-8"?>
<p:tagLst xmlns:p="http://schemas.openxmlformats.org/presentationml/2006/main">
  <p:tag name="AS_UNIQUEID" val="410"/>
</p:tagLst>
</file>

<file path=ppt/tags/tag86.xml><?xml version="1.0" encoding="utf-8"?>
<p:tagLst xmlns:p="http://schemas.openxmlformats.org/presentationml/2006/main">
  <p:tag name="AS_UNIQUEID" val="610"/>
</p:tagLst>
</file>

<file path=ppt/tags/tag87.xml><?xml version="1.0" encoding="utf-8"?>
<p:tagLst xmlns:p="http://schemas.openxmlformats.org/presentationml/2006/main">
  <p:tag name="AS_UNIQUEID" val="48"/>
</p:tagLst>
</file>

<file path=ppt/tags/tag88.xml><?xml version="1.0" encoding="utf-8"?>
<p:tagLst xmlns:p="http://schemas.openxmlformats.org/presentationml/2006/main">
  <p:tag name="AS_UNIQUEID" val="50"/>
</p:tagLst>
</file>

<file path=ppt/tags/tag89.xml><?xml version="1.0" encoding="utf-8"?>
<p:tagLst xmlns:p="http://schemas.openxmlformats.org/presentationml/2006/main">
  <p:tag name="AS_UNIQUEID" val="413"/>
</p:tagLst>
</file>

<file path=ppt/tags/tag9.xml><?xml version="1.0" encoding="utf-8"?>
<p:tagLst xmlns:p="http://schemas.openxmlformats.org/presentationml/2006/main">
  <p:tag name="AS_UNIQUEID" val="295"/>
</p:tagLst>
</file>

<file path=ppt/tags/tag90.xml><?xml version="1.0" encoding="utf-8"?>
<p:tagLst xmlns:p="http://schemas.openxmlformats.org/presentationml/2006/main">
  <p:tag name="AS_UNIQUEID" val="414"/>
</p:tagLst>
</file>

<file path=ppt/tags/tag91.xml><?xml version="1.0" encoding="utf-8"?>
<p:tagLst xmlns:p="http://schemas.openxmlformats.org/presentationml/2006/main">
  <p:tag name="AS_UNIQUEID" val="415"/>
</p:tagLst>
</file>

<file path=ppt/tags/tag92.xml><?xml version="1.0" encoding="utf-8"?>
<p:tagLst xmlns:p="http://schemas.openxmlformats.org/presentationml/2006/main">
  <p:tag name="AS_UNIQUEID" val="416"/>
</p:tagLst>
</file>

<file path=ppt/tags/tag93.xml><?xml version="1.0" encoding="utf-8"?>
<p:tagLst xmlns:p="http://schemas.openxmlformats.org/presentationml/2006/main">
  <p:tag name="AS_UNIQUEID" val="611"/>
</p:tagLst>
</file>

<file path=ppt/tags/tag94.xml><?xml version="1.0" encoding="utf-8"?>
<p:tagLst xmlns:p="http://schemas.openxmlformats.org/presentationml/2006/main">
  <p:tag name="AS_UNIQUEID" val="48"/>
</p:tagLst>
</file>

<file path=ppt/tags/tag95.xml><?xml version="1.0" encoding="utf-8"?>
<p:tagLst xmlns:p="http://schemas.openxmlformats.org/presentationml/2006/main">
  <p:tag name="AS_UNIQUEID" val="50"/>
</p:tagLst>
</file>

<file path=ppt/tags/tag96.xml><?xml version="1.0" encoding="utf-8"?>
<p:tagLst xmlns:p="http://schemas.openxmlformats.org/presentationml/2006/main">
  <p:tag name="AS_UNIQUEID" val="402"/>
</p:tagLst>
</file>

<file path=ppt/tags/tag97.xml><?xml version="1.0" encoding="utf-8"?>
<p:tagLst xmlns:p="http://schemas.openxmlformats.org/presentationml/2006/main">
  <p:tag name="AS_UNIQUEID" val="403"/>
</p:tagLst>
</file>

<file path=ppt/tags/tag98.xml><?xml version="1.0" encoding="utf-8"?>
<p:tagLst xmlns:p="http://schemas.openxmlformats.org/presentationml/2006/main">
  <p:tag name="AS_UNIQUEID" val="404"/>
</p:tagLst>
</file>

<file path=ppt/tags/tag99.xml><?xml version="1.0" encoding="utf-8"?>
<p:tagLst xmlns:p="http://schemas.openxmlformats.org/presentationml/2006/main">
  <p:tag name="AS_UNIQUEID" val="612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261</Paragraphs>
  <Slides>23</Slides>
  <Notes>14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baseType="lpstr" size="24">
      <vt:lpstr>Office 主题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2020-12-11T14:59:21.922</cp:lastPrinted>
  <dcterms:created xsi:type="dcterms:W3CDTF">2020-12-11T14:59:21Z</dcterms:created>
  <dcterms:modified xsi:type="dcterms:W3CDTF">2020-12-11T06:59:22Z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