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heme/theme2.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notesSlides/notesSlide1.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notesSlides/notesSlide2.xml" ContentType="application/vnd.openxmlformats-officedocument.presentationml.notesSlid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notesSlides/notesSlide3.xml" ContentType="application/vnd.openxmlformats-officedocument.presentationml.notesSlide+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8" r:id="rId2"/>
    <p:sldId id="259" r:id="rId3"/>
    <p:sldId id="257" r:id="rId4"/>
    <p:sldId id="260" r:id="rId5"/>
    <p:sldId id="271" r:id="rId6"/>
    <p:sldId id="282" r:id="rId7"/>
    <p:sldId id="262" r:id="rId8"/>
    <p:sldId id="283" r:id="rId9"/>
    <p:sldId id="265" r:id="rId10"/>
    <p:sldId id="284" r:id="rId11"/>
    <p:sldId id="263" r:id="rId12"/>
    <p:sldId id="304" r:id="rId13"/>
    <p:sldId id="292" r:id="rId14"/>
    <p:sldId id="293" r:id="rId15"/>
    <p:sldId id="290" r:id="rId16"/>
    <p:sldId id="291" r:id="rId17"/>
    <p:sldId id="266" r:id="rId18"/>
    <p:sldId id="289" r:id="rId19"/>
    <p:sldId id="287" r:id="rId20"/>
    <p:sldId id="319" r:id="rId21"/>
    <p:sldId id="286" r:id="rId22"/>
    <p:sldId id="281" r:id="rId23"/>
    <p:sldId id="312" r:id="rId24"/>
    <p:sldId id="313" r:id="rId25"/>
    <p:sldId id="31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48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1989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2696962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47992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4354738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image" Target="../media/image1.png"/><Relationship Id="rId3" Type="http://schemas.openxmlformats.org/officeDocument/2006/relationships/tags" Target="../tags/tag10.xml"/><Relationship Id="rId21" Type="http://schemas.openxmlformats.org/officeDocument/2006/relationships/image" Target="../media/image4.png"/><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Master" Target="../slideMasters/slideMaster1.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image" Target="../media/image3.png"/><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image" Target="../media/image6.png"/><Relationship Id="rId10" Type="http://schemas.openxmlformats.org/officeDocument/2006/relationships/tags" Target="../tags/tag17.xml"/><Relationship Id="rId19" Type="http://schemas.openxmlformats.org/officeDocument/2006/relationships/image" Target="../media/image2.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Master" Target="../slideMasters/slideMaster1.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image" Target="../media/image11.png"/><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image" Target="../media/image2.png"/><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image" Target="../media/image10.png"/><Relationship Id="rId5" Type="http://schemas.openxmlformats.org/officeDocument/2006/relationships/tags" Target="../tags/tag153.xml"/><Relationship Id="rId10" Type="http://schemas.openxmlformats.org/officeDocument/2006/relationships/image" Target="../media/image9.png"/><Relationship Id="rId4" Type="http://schemas.openxmlformats.org/officeDocument/2006/relationships/tags" Target="../tags/tag152.xml"/><Relationship Id="rId9"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3" Type="http://schemas.openxmlformats.org/officeDocument/2006/relationships/tags" Target="../tags/tag169.xml"/><Relationship Id="rId18" Type="http://schemas.openxmlformats.org/officeDocument/2006/relationships/tags" Target="../tags/tag174.xml"/><Relationship Id="rId26" Type="http://schemas.openxmlformats.org/officeDocument/2006/relationships/tags" Target="../tags/tag182.xml"/><Relationship Id="rId39" Type="http://schemas.openxmlformats.org/officeDocument/2006/relationships/tags" Target="../tags/tag195.xml"/><Relationship Id="rId21" Type="http://schemas.openxmlformats.org/officeDocument/2006/relationships/tags" Target="../tags/tag177.xml"/><Relationship Id="rId34" Type="http://schemas.openxmlformats.org/officeDocument/2006/relationships/tags" Target="../tags/tag190.xml"/><Relationship Id="rId42" Type="http://schemas.openxmlformats.org/officeDocument/2006/relationships/tags" Target="../tags/tag198.xml"/><Relationship Id="rId47" Type="http://schemas.openxmlformats.org/officeDocument/2006/relationships/tags" Target="../tags/tag203.xml"/><Relationship Id="rId50" Type="http://schemas.openxmlformats.org/officeDocument/2006/relationships/tags" Target="../tags/tag206.xml"/><Relationship Id="rId55" Type="http://schemas.openxmlformats.org/officeDocument/2006/relationships/tags" Target="../tags/tag211.xml"/><Relationship Id="rId63" Type="http://schemas.openxmlformats.org/officeDocument/2006/relationships/tags" Target="../tags/tag219.xml"/><Relationship Id="rId7" Type="http://schemas.openxmlformats.org/officeDocument/2006/relationships/tags" Target="../tags/tag163.xml"/><Relationship Id="rId2" Type="http://schemas.openxmlformats.org/officeDocument/2006/relationships/tags" Target="../tags/tag158.xml"/><Relationship Id="rId16" Type="http://schemas.openxmlformats.org/officeDocument/2006/relationships/tags" Target="../tags/tag172.xml"/><Relationship Id="rId20" Type="http://schemas.openxmlformats.org/officeDocument/2006/relationships/tags" Target="../tags/tag176.xml"/><Relationship Id="rId29" Type="http://schemas.openxmlformats.org/officeDocument/2006/relationships/tags" Target="../tags/tag185.xml"/><Relationship Id="rId41" Type="http://schemas.openxmlformats.org/officeDocument/2006/relationships/tags" Target="../tags/tag197.xml"/><Relationship Id="rId54" Type="http://schemas.openxmlformats.org/officeDocument/2006/relationships/tags" Target="../tags/tag210.xml"/><Relationship Id="rId62" Type="http://schemas.openxmlformats.org/officeDocument/2006/relationships/tags" Target="../tags/tag21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24" Type="http://schemas.openxmlformats.org/officeDocument/2006/relationships/tags" Target="../tags/tag180.xml"/><Relationship Id="rId32" Type="http://schemas.openxmlformats.org/officeDocument/2006/relationships/tags" Target="../tags/tag188.xml"/><Relationship Id="rId37" Type="http://schemas.openxmlformats.org/officeDocument/2006/relationships/tags" Target="../tags/tag193.xml"/><Relationship Id="rId40" Type="http://schemas.openxmlformats.org/officeDocument/2006/relationships/tags" Target="../tags/tag196.xml"/><Relationship Id="rId45" Type="http://schemas.openxmlformats.org/officeDocument/2006/relationships/tags" Target="../tags/tag201.xml"/><Relationship Id="rId53" Type="http://schemas.openxmlformats.org/officeDocument/2006/relationships/tags" Target="../tags/tag209.xml"/><Relationship Id="rId58" Type="http://schemas.openxmlformats.org/officeDocument/2006/relationships/tags" Target="../tags/tag214.xml"/><Relationship Id="rId5" Type="http://schemas.openxmlformats.org/officeDocument/2006/relationships/tags" Target="../tags/tag161.xml"/><Relationship Id="rId15" Type="http://schemas.openxmlformats.org/officeDocument/2006/relationships/tags" Target="../tags/tag171.xml"/><Relationship Id="rId23" Type="http://schemas.openxmlformats.org/officeDocument/2006/relationships/tags" Target="../tags/tag179.xml"/><Relationship Id="rId28" Type="http://schemas.openxmlformats.org/officeDocument/2006/relationships/tags" Target="../tags/tag184.xml"/><Relationship Id="rId36" Type="http://schemas.openxmlformats.org/officeDocument/2006/relationships/tags" Target="../tags/tag192.xml"/><Relationship Id="rId49" Type="http://schemas.openxmlformats.org/officeDocument/2006/relationships/tags" Target="../tags/tag205.xml"/><Relationship Id="rId57" Type="http://schemas.openxmlformats.org/officeDocument/2006/relationships/tags" Target="../tags/tag213.xml"/><Relationship Id="rId61" Type="http://schemas.openxmlformats.org/officeDocument/2006/relationships/tags" Target="../tags/tag217.xml"/><Relationship Id="rId10" Type="http://schemas.openxmlformats.org/officeDocument/2006/relationships/tags" Target="../tags/tag166.xml"/><Relationship Id="rId19" Type="http://schemas.openxmlformats.org/officeDocument/2006/relationships/tags" Target="../tags/tag175.xml"/><Relationship Id="rId31" Type="http://schemas.openxmlformats.org/officeDocument/2006/relationships/tags" Target="../tags/tag187.xml"/><Relationship Id="rId44" Type="http://schemas.openxmlformats.org/officeDocument/2006/relationships/tags" Target="../tags/tag200.xml"/><Relationship Id="rId52" Type="http://schemas.openxmlformats.org/officeDocument/2006/relationships/tags" Target="../tags/tag208.xml"/><Relationship Id="rId60" Type="http://schemas.openxmlformats.org/officeDocument/2006/relationships/tags" Target="../tags/tag216.xml"/><Relationship Id="rId65" Type="http://schemas.openxmlformats.org/officeDocument/2006/relationships/slideMaster" Target="../slideMasters/slideMaster1.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 Id="rId22" Type="http://schemas.openxmlformats.org/officeDocument/2006/relationships/tags" Target="../tags/tag178.xml"/><Relationship Id="rId27" Type="http://schemas.openxmlformats.org/officeDocument/2006/relationships/tags" Target="../tags/tag183.xml"/><Relationship Id="rId30" Type="http://schemas.openxmlformats.org/officeDocument/2006/relationships/tags" Target="../tags/tag186.xml"/><Relationship Id="rId35" Type="http://schemas.openxmlformats.org/officeDocument/2006/relationships/tags" Target="../tags/tag191.xml"/><Relationship Id="rId43" Type="http://schemas.openxmlformats.org/officeDocument/2006/relationships/tags" Target="../tags/tag199.xml"/><Relationship Id="rId48" Type="http://schemas.openxmlformats.org/officeDocument/2006/relationships/tags" Target="../tags/tag204.xml"/><Relationship Id="rId56" Type="http://schemas.openxmlformats.org/officeDocument/2006/relationships/tags" Target="../tags/tag212.xml"/><Relationship Id="rId64" Type="http://schemas.openxmlformats.org/officeDocument/2006/relationships/tags" Target="../tags/tag220.xml"/><Relationship Id="rId8" Type="http://schemas.openxmlformats.org/officeDocument/2006/relationships/tags" Target="../tags/tag164.xml"/><Relationship Id="rId51" Type="http://schemas.openxmlformats.org/officeDocument/2006/relationships/tags" Target="../tags/tag207.xml"/><Relationship Id="rId3" Type="http://schemas.openxmlformats.org/officeDocument/2006/relationships/tags" Target="../tags/tag159.xml"/><Relationship Id="rId12" Type="http://schemas.openxmlformats.org/officeDocument/2006/relationships/tags" Target="../tags/tag168.xml"/><Relationship Id="rId17" Type="http://schemas.openxmlformats.org/officeDocument/2006/relationships/tags" Target="../tags/tag173.xml"/><Relationship Id="rId25" Type="http://schemas.openxmlformats.org/officeDocument/2006/relationships/tags" Target="../tags/tag181.xml"/><Relationship Id="rId33" Type="http://schemas.openxmlformats.org/officeDocument/2006/relationships/tags" Target="../tags/tag189.xml"/><Relationship Id="rId38" Type="http://schemas.openxmlformats.org/officeDocument/2006/relationships/tags" Target="../tags/tag194.xml"/><Relationship Id="rId46" Type="http://schemas.openxmlformats.org/officeDocument/2006/relationships/tags" Target="../tags/tag202.xml"/><Relationship Id="rId59" Type="http://schemas.openxmlformats.org/officeDocument/2006/relationships/tags" Target="../tags/tag215.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tags" Target="../tags/tag233.xml"/><Relationship Id="rId3" Type="http://schemas.openxmlformats.org/officeDocument/2006/relationships/tags" Target="../tags/tag223.xml"/><Relationship Id="rId7" Type="http://schemas.openxmlformats.org/officeDocument/2006/relationships/tags" Target="../tags/tag227.xml"/><Relationship Id="rId12" Type="http://schemas.openxmlformats.org/officeDocument/2006/relationships/tags" Target="../tags/tag232.xml"/><Relationship Id="rId17" Type="http://schemas.openxmlformats.org/officeDocument/2006/relationships/slideMaster" Target="../slideMasters/slideMaster1.xml"/><Relationship Id="rId2" Type="http://schemas.openxmlformats.org/officeDocument/2006/relationships/tags" Target="../tags/tag222.xml"/><Relationship Id="rId16" Type="http://schemas.openxmlformats.org/officeDocument/2006/relationships/tags" Target="../tags/tag236.xml"/><Relationship Id="rId1" Type="http://schemas.openxmlformats.org/officeDocument/2006/relationships/tags" Target="../tags/tag221.xml"/><Relationship Id="rId6" Type="http://schemas.openxmlformats.org/officeDocument/2006/relationships/tags" Target="../tags/tag226.xml"/><Relationship Id="rId11" Type="http://schemas.openxmlformats.org/officeDocument/2006/relationships/tags" Target="../tags/tag231.xml"/><Relationship Id="rId5" Type="http://schemas.openxmlformats.org/officeDocument/2006/relationships/tags" Target="../tags/tag225.xml"/><Relationship Id="rId15" Type="http://schemas.openxmlformats.org/officeDocument/2006/relationships/tags" Target="../tags/tag235.xml"/><Relationship Id="rId10" Type="http://schemas.openxmlformats.org/officeDocument/2006/relationships/tags" Target="../tags/tag230.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image" Target="../media/image12.png"/><Relationship Id="rId4" Type="http://schemas.openxmlformats.org/officeDocument/2006/relationships/tags" Target="../tags/tag24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tags" Target="../tags/tag257.xml"/><Relationship Id="rId18" Type="http://schemas.openxmlformats.org/officeDocument/2006/relationships/tags" Target="../tags/tag262.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tags" Target="../tags/tag256.xml"/><Relationship Id="rId17" Type="http://schemas.openxmlformats.org/officeDocument/2006/relationships/tags" Target="../tags/tag261.xml"/><Relationship Id="rId2" Type="http://schemas.openxmlformats.org/officeDocument/2006/relationships/tags" Target="../tags/tag246.xml"/><Relationship Id="rId16" Type="http://schemas.openxmlformats.org/officeDocument/2006/relationships/tags" Target="../tags/tag260.xml"/><Relationship Id="rId20" Type="http://schemas.openxmlformats.org/officeDocument/2006/relationships/image" Target="../media/image13.png"/><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5" Type="http://schemas.openxmlformats.org/officeDocument/2006/relationships/tags" Target="../tags/tag259.xml"/><Relationship Id="rId10" Type="http://schemas.openxmlformats.org/officeDocument/2006/relationships/tags" Target="../tags/tag254.xml"/><Relationship Id="rId19" Type="http://schemas.openxmlformats.org/officeDocument/2006/relationships/slideMaster" Target="../slideMasters/slideMaster1.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tags" Target="../tags/tag25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70.xml"/><Relationship Id="rId3" Type="http://schemas.openxmlformats.org/officeDocument/2006/relationships/tags" Target="../tags/tag265.xml"/><Relationship Id="rId7" Type="http://schemas.openxmlformats.org/officeDocument/2006/relationships/tags" Target="../tags/tag269.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5" Type="http://schemas.openxmlformats.org/officeDocument/2006/relationships/tags" Target="../tags/tag267.xml"/><Relationship Id="rId10" Type="http://schemas.openxmlformats.org/officeDocument/2006/relationships/image" Target="../media/image14.png"/><Relationship Id="rId4" Type="http://schemas.openxmlformats.org/officeDocument/2006/relationships/tags" Target="../tags/tag266.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18" Type="http://schemas.openxmlformats.org/officeDocument/2006/relationships/tags" Target="../tags/tag288.xml"/><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tags" Target="../tags/tag287.xml"/><Relationship Id="rId2" Type="http://schemas.openxmlformats.org/officeDocument/2006/relationships/tags" Target="../tags/tag272.xml"/><Relationship Id="rId16" Type="http://schemas.openxmlformats.org/officeDocument/2006/relationships/tags" Target="../tags/tag286.xml"/><Relationship Id="rId20" Type="http://schemas.openxmlformats.org/officeDocument/2006/relationships/slideMaster" Target="../slideMasters/slideMaster1.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tags" Target="../tags/tag285.xml"/><Relationship Id="rId10" Type="http://schemas.openxmlformats.org/officeDocument/2006/relationships/tags" Target="../tags/tag280.xml"/><Relationship Id="rId19" Type="http://schemas.openxmlformats.org/officeDocument/2006/relationships/tags" Target="../tags/tag289.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tags" Target="../tags/tag302.xml"/><Relationship Id="rId18" Type="http://schemas.openxmlformats.org/officeDocument/2006/relationships/tags" Target="../tags/tag307.xml"/><Relationship Id="rId3" Type="http://schemas.openxmlformats.org/officeDocument/2006/relationships/tags" Target="../tags/tag292.xml"/><Relationship Id="rId21" Type="http://schemas.openxmlformats.org/officeDocument/2006/relationships/tags" Target="../tags/tag310.xml"/><Relationship Id="rId7" Type="http://schemas.openxmlformats.org/officeDocument/2006/relationships/tags" Target="../tags/tag296.xml"/><Relationship Id="rId12" Type="http://schemas.openxmlformats.org/officeDocument/2006/relationships/tags" Target="../tags/tag301.xml"/><Relationship Id="rId17" Type="http://schemas.openxmlformats.org/officeDocument/2006/relationships/tags" Target="../tags/tag306.xml"/><Relationship Id="rId2" Type="http://schemas.openxmlformats.org/officeDocument/2006/relationships/tags" Target="../tags/tag291.xml"/><Relationship Id="rId16" Type="http://schemas.openxmlformats.org/officeDocument/2006/relationships/tags" Target="../tags/tag305.xml"/><Relationship Id="rId20" Type="http://schemas.openxmlformats.org/officeDocument/2006/relationships/tags" Target="../tags/tag309.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24" Type="http://schemas.openxmlformats.org/officeDocument/2006/relationships/image" Target="../media/image15.png"/><Relationship Id="rId5" Type="http://schemas.openxmlformats.org/officeDocument/2006/relationships/tags" Target="../tags/tag294.xml"/><Relationship Id="rId15" Type="http://schemas.openxmlformats.org/officeDocument/2006/relationships/tags" Target="../tags/tag304.xml"/><Relationship Id="rId23" Type="http://schemas.openxmlformats.org/officeDocument/2006/relationships/slideMaster" Target="../slideMasters/slideMaster1.xml"/><Relationship Id="rId10" Type="http://schemas.openxmlformats.org/officeDocument/2006/relationships/tags" Target="../tags/tag299.xml"/><Relationship Id="rId19" Type="http://schemas.openxmlformats.org/officeDocument/2006/relationships/tags" Target="../tags/tag308.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tags" Target="../tags/tag303.xml"/><Relationship Id="rId22" Type="http://schemas.openxmlformats.org/officeDocument/2006/relationships/tags" Target="../tags/tag31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6" Type="http://schemas.openxmlformats.org/officeDocument/2006/relationships/slideMaster" Target="../slideMasters/slideMaster1.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tags" Target="../tags/tag3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3" Type="http://schemas.openxmlformats.org/officeDocument/2006/relationships/tags" Target="../tags/tag41.xml"/><Relationship Id="rId21" Type="http://schemas.openxmlformats.org/officeDocument/2006/relationships/tags" Target="../tags/tag59.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5" Type="http://schemas.openxmlformats.org/officeDocument/2006/relationships/image" Target="../media/image7.png"/><Relationship Id="rId2" Type="http://schemas.openxmlformats.org/officeDocument/2006/relationships/tags" Target="../tags/tag40.xml"/><Relationship Id="rId16" Type="http://schemas.openxmlformats.org/officeDocument/2006/relationships/tags" Target="../tags/tag54.xml"/><Relationship Id="rId20" Type="http://schemas.openxmlformats.org/officeDocument/2006/relationships/tags" Target="../tags/tag5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24" Type="http://schemas.openxmlformats.org/officeDocument/2006/relationships/slideMaster" Target="../slideMasters/slideMaster1.xml"/><Relationship Id="rId5" Type="http://schemas.openxmlformats.org/officeDocument/2006/relationships/tags" Target="../tags/tag43.xml"/><Relationship Id="rId15" Type="http://schemas.openxmlformats.org/officeDocument/2006/relationships/tags" Target="../tags/tag53.xml"/><Relationship Id="rId23" Type="http://schemas.openxmlformats.org/officeDocument/2006/relationships/tags" Target="../tags/tag61.xml"/><Relationship Id="rId10" Type="http://schemas.openxmlformats.org/officeDocument/2006/relationships/tags" Target="../tags/tag48.xml"/><Relationship Id="rId19" Type="http://schemas.openxmlformats.org/officeDocument/2006/relationships/tags" Target="../tags/tag57.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 Id="rId22" Type="http://schemas.openxmlformats.org/officeDocument/2006/relationships/tags" Target="../tags/tag6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slideMaster" Target="../slideMasters/slideMaster1.xml"/><Relationship Id="rId2" Type="http://schemas.openxmlformats.org/officeDocument/2006/relationships/tags" Target="../tags/tag63.xml"/><Relationship Id="rId16" Type="http://schemas.openxmlformats.org/officeDocument/2006/relationships/tags" Target="../tags/tag77.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tags" Target="../tags/tag76.xml"/><Relationship Id="rId10" Type="http://schemas.openxmlformats.org/officeDocument/2006/relationships/tags" Target="../tags/tag71.xml"/><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 Type="http://schemas.openxmlformats.org/officeDocument/2006/relationships/tags" Target="../tags/tag79.xml"/><Relationship Id="rId16" Type="http://schemas.openxmlformats.org/officeDocument/2006/relationships/tags" Target="../tags/tag93.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5" Type="http://schemas.openxmlformats.org/officeDocument/2006/relationships/tags" Target="../tags/tag92.xml"/><Relationship Id="rId10" Type="http://schemas.openxmlformats.org/officeDocument/2006/relationships/tags" Target="../tags/tag87.xml"/><Relationship Id="rId19" Type="http://schemas.openxmlformats.org/officeDocument/2006/relationships/slideMaster" Target="../slideMasters/slideMaster1.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8.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1.xml"/><Relationship Id="rId5" Type="http://schemas.openxmlformats.org/officeDocument/2006/relationships/tags" Target="../tags/tag100.xml"/><Relationship Id="rId4" Type="http://schemas.openxmlformats.org/officeDocument/2006/relationships/tags" Target="../tags/tag9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slideMaster" Target="../slideMasters/slideMaster1.xml"/><Relationship Id="rId2" Type="http://schemas.openxmlformats.org/officeDocument/2006/relationships/tags" Target="../tags/tag105.xml"/><Relationship Id="rId16" Type="http://schemas.openxmlformats.org/officeDocument/2006/relationships/tags" Target="../tags/tag119.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tags" Target="../tags/tag11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tags" Target="../tags/tag132.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2" Type="http://schemas.openxmlformats.org/officeDocument/2006/relationships/tags" Target="../tags/tag121.xml"/><Relationship Id="rId16" Type="http://schemas.openxmlformats.org/officeDocument/2006/relationships/slideMaster" Target="../slideMasters/slideMaster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tags" Target="../tags/tag13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8"/>
          <a:stretch>
            <a:fillRect/>
          </a:stretch>
        </p:blipFill>
        <p:spPr>
          <a:xfrm>
            <a:off x="3411627" y="412585"/>
            <a:ext cx="5407621" cy="6145301"/>
          </a:xfrm>
          <a:prstGeom prst="rect">
            <a:avLst/>
          </a:prstGeom>
        </p:spPr>
      </p:pic>
      <p:sp>
        <p:nvSpPr>
          <p:cNvPr id="30" name="Freeform 379"/>
          <p:cNvSpPr>
            <a:spLocks noEditPoints="1"/>
          </p:cNvSpPr>
          <p:nvPr>
            <p:custDataLst>
              <p:tags r:id="rId1"/>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1" name="Freeform 380"/>
          <p:cNvSpPr>
            <a:spLocks noEditPoints="1"/>
          </p:cNvSpPr>
          <p:nvPr>
            <p:custDataLst>
              <p:tags r:id="rId2"/>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nvPicPr>
        <p:blipFill>
          <a:blip r:embed="rId19"/>
          <a:stretch>
            <a:fillRect/>
          </a:stretch>
        </p:blipFill>
        <p:spPr>
          <a:xfrm>
            <a:off x="123927" y="164342"/>
            <a:ext cx="6456224" cy="6492803"/>
          </a:xfrm>
          <a:prstGeom prst="rect">
            <a:avLst/>
          </a:prstGeom>
        </p:spPr>
      </p:pic>
      <p:sp>
        <p:nvSpPr>
          <p:cNvPr id="52" name="Freeform 356"/>
          <p:cNvSpPr/>
          <p:nvPr>
            <p:custDataLst>
              <p:tags r:id="rId3"/>
            </p:custDataLst>
          </p:nvPr>
        </p:nvSpPr>
        <p:spPr bwMode="auto">
          <a:xfrm>
            <a:off x="8470900" y="4789488"/>
            <a:ext cx="11112" cy="12700"/>
          </a:xfrm>
          <a:custGeom>
            <a:avLst/>
            <a:gdLst>
              <a:gd name="T0" fmla="*/ 6 w 7"/>
              <a:gd name="T1" fmla="*/ 4 h 8"/>
              <a:gd name="T2" fmla="*/ 0 w 7"/>
              <a:gd name="T3" fmla="*/ 8 h 8"/>
              <a:gd name="T4" fmla="*/ 4 w 7"/>
              <a:gd name="T5" fmla="*/ 0 h 8"/>
              <a:gd name="T6" fmla="*/ 6 w 7"/>
              <a:gd name="T7" fmla="*/ 4 h 8"/>
            </a:gdLst>
            <a:ahLst/>
            <a:cxnLst>
              <a:cxn ang="0">
                <a:pos x="T0" y="T1"/>
              </a:cxn>
              <a:cxn ang="0">
                <a:pos x="T2" y="T3"/>
              </a:cxn>
              <a:cxn ang="0">
                <a:pos x="T4" y="T5"/>
              </a:cxn>
              <a:cxn ang="0">
                <a:pos x="T6" y="T7"/>
              </a:cxn>
            </a:cxnLst>
            <a:rect l="0" t="0" r="r" b="b"/>
            <a:pathLst>
              <a:path w="7" h="8">
                <a:moveTo>
                  <a:pt x="6" y="4"/>
                </a:moveTo>
                <a:cubicBezTo>
                  <a:pt x="6" y="7"/>
                  <a:pt x="3" y="8"/>
                  <a:pt x="0" y="8"/>
                </a:cubicBezTo>
                <a:cubicBezTo>
                  <a:pt x="4" y="0"/>
                  <a:pt x="4" y="0"/>
                  <a:pt x="4" y="0"/>
                </a:cubicBezTo>
                <a:cubicBezTo>
                  <a:pt x="7" y="0"/>
                  <a:pt x="4" y="3"/>
                  <a:pt x="6" y="4"/>
                </a:cubicBezTo>
                <a:close/>
              </a:path>
            </a:pathLst>
          </a:custGeom>
          <a:solidFill>
            <a:srgbClr val="DACF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20"/>
          <a:stretch>
            <a:fillRect/>
          </a:stretch>
        </p:blipFill>
        <p:spPr>
          <a:xfrm>
            <a:off x="4464306" y="1759226"/>
            <a:ext cx="3590855" cy="3865199"/>
          </a:xfrm>
          <a:prstGeom prst="rect">
            <a:avLst/>
          </a:prstGeom>
        </p:spPr>
      </p:pic>
      <p:sp>
        <p:nvSpPr>
          <p:cNvPr id="58" name="矩形 57"/>
          <p:cNvSpPr>
            <a:spLocks noChangeAspect="1"/>
          </p:cNvSpPr>
          <p:nvPr>
            <p:custDataLst>
              <p:tags r:id="rId4"/>
            </p:custDataLst>
          </p:nvPr>
        </p:nvSpPr>
        <p:spPr>
          <a:xfrm>
            <a:off x="6461125" y="3624263"/>
            <a:ext cx="2941638" cy="2176463"/>
          </a:xfrm>
          <a:prstGeom prst="rect">
            <a:avLst/>
          </a:prstGeom>
          <a:noFill/>
          <a:ln w="9525">
            <a:noFill/>
          </a:ln>
        </p:spPr>
        <p:txBody>
          <a:bodyPr/>
          <a:lstStyle/>
          <a:p>
            <a:endParaRPr/>
          </a:p>
        </p:txBody>
      </p:sp>
      <p:sp>
        <p:nvSpPr>
          <p:cNvPr id="59" name="Freeform 258"/>
          <p:cNvSpPr/>
          <p:nvPr>
            <p:custDataLst>
              <p:tags r:id="rId5"/>
            </p:custDataLst>
          </p:nvPr>
        </p:nvSpPr>
        <p:spPr bwMode="auto">
          <a:xfrm>
            <a:off x="1316038" y="5791201"/>
            <a:ext cx="33338" cy="20638"/>
          </a:xfrm>
          <a:custGeom>
            <a:avLst/>
            <a:gdLst>
              <a:gd name="T0" fmla="*/ 32 w 32"/>
              <a:gd name="T1" fmla="*/ 0 h 20"/>
              <a:gd name="T2" fmla="*/ 0 w 32"/>
              <a:gd name="T3" fmla="*/ 20 h 20"/>
              <a:gd name="T4" fmla="*/ 12 w 32"/>
              <a:gd name="T5" fmla="*/ 16 h 20"/>
              <a:gd name="T6" fmla="*/ 32 w 32"/>
              <a:gd name="T7" fmla="*/ 0 h 20"/>
            </a:gdLst>
            <a:ahLst/>
            <a:cxnLst>
              <a:cxn ang="0">
                <a:pos x="T0" y="T1"/>
              </a:cxn>
              <a:cxn ang="0">
                <a:pos x="T2" y="T3"/>
              </a:cxn>
              <a:cxn ang="0">
                <a:pos x="T4" y="T5"/>
              </a:cxn>
              <a:cxn ang="0">
                <a:pos x="T6" y="T7"/>
              </a:cxn>
            </a:cxnLst>
            <a:rect l="0" t="0" r="r" b="b"/>
            <a:pathLst>
              <a:path w="32" h="20">
                <a:moveTo>
                  <a:pt x="32" y="0"/>
                </a:moveTo>
                <a:cubicBezTo>
                  <a:pt x="22" y="7"/>
                  <a:pt x="12" y="14"/>
                  <a:pt x="0" y="20"/>
                </a:cubicBezTo>
                <a:cubicBezTo>
                  <a:pt x="4" y="19"/>
                  <a:pt x="8" y="18"/>
                  <a:pt x="12" y="16"/>
                </a:cubicBezTo>
                <a:cubicBezTo>
                  <a:pt x="20" y="12"/>
                  <a:pt x="27" y="7"/>
                  <a:pt x="32" y="0"/>
                </a:cubicBezTo>
              </a:path>
            </a:pathLst>
          </a:custGeom>
          <a:solidFill>
            <a:srgbClr val="F3E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矩形 59"/>
          <p:cNvSpPr>
            <a:spLocks noChangeAspect="1"/>
          </p:cNvSpPr>
          <p:nvPr>
            <p:custDataLst>
              <p:tags r:id="rId6"/>
            </p:custDataLst>
          </p:nvPr>
        </p:nvSpPr>
        <p:spPr>
          <a:xfrm>
            <a:off x="3536950" y="-142875"/>
            <a:ext cx="5118100" cy="6858000"/>
          </a:xfrm>
          <a:prstGeom prst="rect">
            <a:avLst/>
          </a:prstGeom>
          <a:noFill/>
          <a:ln w="9525">
            <a:noFill/>
          </a:ln>
        </p:spPr>
        <p:txBody>
          <a:bodyPr/>
          <a:lstStyle/>
          <a:p>
            <a:endParaRPr/>
          </a:p>
        </p:txBody>
      </p:sp>
      <p:sp>
        <p:nvSpPr>
          <p:cNvPr id="61" name="矩形 60"/>
          <p:cNvSpPr>
            <a:spLocks noChangeAspect="1"/>
          </p:cNvSpPr>
          <p:nvPr>
            <p:custDataLst>
              <p:tags r:id="rId7"/>
            </p:custDataLst>
          </p:nvPr>
        </p:nvSpPr>
        <p:spPr>
          <a:xfrm>
            <a:off x="3684588" y="438150"/>
            <a:ext cx="5156200" cy="5864225"/>
          </a:xfrm>
          <a:prstGeom prst="rect">
            <a:avLst/>
          </a:prstGeom>
          <a:noFill/>
          <a:ln w="9525">
            <a:noFill/>
          </a:ln>
        </p:spPr>
        <p:txBody>
          <a:bodyPr/>
          <a:lstStyle/>
          <a:p>
            <a:endParaRPr/>
          </a:p>
        </p:txBody>
      </p:sp>
      <p:sp>
        <p:nvSpPr>
          <p:cNvPr id="62" name="矩形 61"/>
          <p:cNvSpPr>
            <a:spLocks noChangeAspect="1"/>
          </p:cNvSpPr>
          <p:nvPr>
            <p:custDataLst>
              <p:tags r:id="rId8"/>
            </p:custDataLst>
          </p:nvPr>
        </p:nvSpPr>
        <p:spPr>
          <a:xfrm>
            <a:off x="3081338" y="0"/>
            <a:ext cx="6029325" cy="6858000"/>
          </a:xfrm>
          <a:prstGeom prst="rect">
            <a:avLst/>
          </a:prstGeom>
          <a:noFill/>
          <a:ln w="9525">
            <a:noFill/>
          </a:ln>
        </p:spPr>
        <p:txBody>
          <a:bodyPr/>
          <a:lstStyle/>
          <a:p>
            <a:endParaRPr/>
          </a:p>
        </p:txBody>
      </p:sp>
      <p:pic>
        <p:nvPicPr>
          <p:cNvPr id="63" name="图片 62"/>
          <p:cNvPicPr>
            <a:picLocks noChangeAspect="1"/>
          </p:cNvPicPr>
          <p:nvPr>
            <p:custDataLst>
              <p:tags r:id="rId9"/>
            </p:custDataLst>
          </p:nvPr>
        </p:nvPicPr>
        <p:blipFill>
          <a:blip r:embed="rId21"/>
          <a:stretch>
            <a:fillRect/>
          </a:stretch>
        </p:blipFill>
        <p:spPr>
          <a:xfrm>
            <a:off x="9976027" y="4515157"/>
            <a:ext cx="2215973" cy="2342843"/>
          </a:xfrm>
          <a:prstGeom prst="rect">
            <a:avLst/>
          </a:prstGeom>
        </p:spPr>
      </p:pic>
      <p:pic>
        <p:nvPicPr>
          <p:cNvPr id="64" name="图片 63"/>
          <p:cNvPicPr>
            <a:picLocks noChangeAspect="1"/>
          </p:cNvPicPr>
          <p:nvPr>
            <p:custDataLst>
              <p:tags r:id="rId10"/>
            </p:custDataLst>
          </p:nvPr>
        </p:nvPicPr>
        <p:blipFill>
          <a:blip r:embed="rId22">
            <a:extLst>
              <a:ext uri="{28A0092B-C50C-407E-A947-70E740481C1C}">
                <a14:useLocalDpi xmlns:a14="http://schemas.microsoft.com/office/drawing/2010/main" val="0"/>
              </a:ext>
            </a:extLst>
          </a:blip>
          <a:stretch>
            <a:fillRect/>
          </a:stretch>
        </p:blipFill>
        <p:spPr>
          <a:xfrm>
            <a:off x="-14515" y="0"/>
            <a:ext cx="2216948" cy="5306064"/>
          </a:xfrm>
          <a:prstGeom prst="rect">
            <a:avLst/>
          </a:prstGeom>
        </p:spPr>
      </p:pic>
      <p:pic>
        <p:nvPicPr>
          <p:cNvPr id="65" name="图片 64"/>
          <p:cNvPicPr>
            <a:picLocks noChangeAspect="1"/>
          </p:cNvPicPr>
          <p:nvPr>
            <p:custDataLst>
              <p:tags r:id="rId11"/>
            </p:custDataLst>
          </p:nvPr>
        </p:nvPicPr>
        <p:blipFill>
          <a:blip r:embed="rId23">
            <a:extLst>
              <a:ext uri="{28A0092B-C50C-407E-A947-70E740481C1C}">
                <a14:useLocalDpi xmlns:a14="http://schemas.microsoft.com/office/drawing/2010/main" val="0"/>
              </a:ext>
            </a:extLst>
          </a:blip>
          <a:stretch>
            <a:fillRect/>
          </a:stretch>
        </p:blipFill>
        <p:spPr>
          <a:xfrm>
            <a:off x="800399" y="5522337"/>
            <a:ext cx="2725148" cy="1335663"/>
          </a:xfrm>
          <a:prstGeom prst="rect">
            <a:avLst/>
          </a:prstGeom>
        </p:spPr>
      </p:pic>
      <p:sp>
        <p:nvSpPr>
          <p:cNvPr id="2" name="标题 1"/>
          <p:cNvSpPr>
            <a:spLocks noGrp="1"/>
          </p:cNvSpPr>
          <p:nvPr>
            <p:ph type="ctrTitle" hasCustomPrompt="1"/>
            <p:custDataLst>
              <p:tags r:id="rId12"/>
            </p:custDataLst>
          </p:nvPr>
        </p:nvSpPr>
        <p:spPr>
          <a:xfrm>
            <a:off x="2706959" y="2150507"/>
            <a:ext cx="7116713" cy="1161291"/>
          </a:xfrm>
        </p:spPr>
        <p:txBody>
          <a:bodyPr lIns="90000" tIns="46800" rIns="90000" bIns="0" anchor="b" anchorCtr="0">
            <a:normAutofit/>
          </a:bodyPr>
          <a:lstStyle>
            <a:lvl1pPr algn="ctr">
              <a:defRPr sz="4800" b="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3"/>
            </p:custDataLst>
          </p:nvPr>
        </p:nvSpPr>
        <p:spPr>
          <a:xfrm>
            <a:off x="3252812" y="3467470"/>
            <a:ext cx="5874061" cy="984989"/>
          </a:xfrm>
        </p:spPr>
        <p:txBody>
          <a:bodyPr lIns="90000" tIns="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t>2021-6-27</a:t>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2"/>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3"/>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4"/>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a:defRPr baseline="0">
                <a:solidFill>
                  <a:schemeClr val="tx1">
                    <a:lumMod val="75000"/>
                    <a:lumOff val="25000"/>
                  </a:schemeClr>
                </a:solidFill>
              </a:defRPr>
            </a:lvl4pPr>
            <a:lvl5pPr>
              <a:defRPr baseline="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56" name="图片 55"/>
          <p:cNvPicPr>
            <a:picLocks noChangeAspect="1"/>
          </p:cNvPicPr>
          <p:nvPr/>
        </p:nvPicPr>
        <p:blipFill>
          <a:blip r:embed="rId10"/>
          <a:stretch>
            <a:fillRect/>
          </a:stretch>
        </p:blipFill>
        <p:spPr>
          <a:xfrm>
            <a:off x="3418150" y="395223"/>
            <a:ext cx="5407621" cy="6145301"/>
          </a:xfrm>
          <a:prstGeom prst="rect">
            <a:avLst/>
          </a:prstGeom>
        </p:spPr>
      </p:pic>
      <p:pic>
        <p:nvPicPr>
          <p:cNvPr id="26" name="图片 25"/>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1382122" y="4922425"/>
            <a:ext cx="5230821" cy="1935576"/>
          </a:xfrm>
          <a:prstGeom prst="rect">
            <a:avLst/>
          </a:prstGeom>
        </p:spPr>
      </p:pic>
      <p:sp>
        <p:nvSpPr>
          <p:cNvPr id="27" name="Freeform 379"/>
          <p:cNvSpPr>
            <a:spLocks noEditPoints="1"/>
          </p:cNvSpPr>
          <p:nvPr>
            <p:custDataLst>
              <p:tags r:id="rId2"/>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8" name="Freeform 380"/>
          <p:cNvSpPr>
            <a:spLocks noEditPoints="1"/>
          </p:cNvSpPr>
          <p:nvPr>
            <p:custDataLst>
              <p:tags r:id="rId3"/>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5" name="图片 54"/>
          <p:cNvPicPr>
            <a:picLocks noChangeAspect="1"/>
          </p:cNvPicPr>
          <p:nvPr/>
        </p:nvPicPr>
        <p:blipFill>
          <a:blip r:embed="rId12"/>
          <a:stretch>
            <a:fillRect/>
          </a:stretch>
        </p:blipFill>
        <p:spPr>
          <a:xfrm>
            <a:off x="109359" y="154059"/>
            <a:ext cx="6456224" cy="6492803"/>
          </a:xfrm>
          <a:prstGeom prst="rect">
            <a:avLst/>
          </a:prstGeom>
        </p:spPr>
      </p:pic>
      <p:pic>
        <p:nvPicPr>
          <p:cNvPr id="54" name="图片 53"/>
          <p:cNvPicPr>
            <a:picLocks noChangeAspect="1"/>
          </p:cNvPicPr>
          <p:nvPr/>
        </p:nvPicPr>
        <p:blipFill>
          <a:blip r:embed="rId13"/>
          <a:stretch>
            <a:fillRect/>
          </a:stretch>
        </p:blipFill>
        <p:spPr>
          <a:xfrm>
            <a:off x="4403635" y="1270376"/>
            <a:ext cx="3590855" cy="3859102"/>
          </a:xfrm>
          <a:prstGeom prst="rect">
            <a:avLst/>
          </a:prstGeom>
        </p:spPr>
      </p:pic>
      <p:sp>
        <p:nvSpPr>
          <p:cNvPr id="2" name="标题 1"/>
          <p:cNvSpPr>
            <a:spLocks noGrp="1"/>
          </p:cNvSpPr>
          <p:nvPr>
            <p:ph type="title" hasCustomPrompt="1"/>
            <p:custDataLst>
              <p:tags r:id="rId4"/>
            </p:custDataLst>
          </p:nvPr>
        </p:nvSpPr>
        <p:spPr>
          <a:xfrm>
            <a:off x="2840991" y="2246863"/>
            <a:ext cx="6510020" cy="1142861"/>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5"/>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57" name="文本占位符 56"/>
          <p:cNvSpPr>
            <a:spLocks noGrp="1"/>
          </p:cNvSpPr>
          <p:nvPr>
            <p:ph type="body" sz="quarter" idx="13" hasCustomPrompt="1"/>
            <p:custDataLst>
              <p:tags r:id="rId8"/>
            </p:custDataLst>
          </p:nvPr>
        </p:nvSpPr>
        <p:spPr>
          <a:xfrm>
            <a:off x="3088563" y="3483673"/>
            <a:ext cx="5877218" cy="1010937"/>
          </a:xfrm>
        </p:spPr>
        <p:txBody>
          <a:bodyPr lIns="90000" tIns="0" rIns="90000" bIns="46800">
            <a:normAutofit/>
          </a:bodyPr>
          <a:lstStyle>
            <a:lvl1pPr marL="0" indent="0" algn="ctr">
              <a:buNone/>
              <a:defRPr sz="2000" baseline="0">
                <a:latin typeface="Arial" panose="020B0604020202020204" pitchFamily="34" charset="0"/>
                <a:ea typeface="幼圆"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cxnSp>
        <p:nvCxnSpPr>
          <p:cNvPr id="6" name="直接连接符 5"/>
          <p:cNvCxnSpPr/>
          <p:nvPr>
            <p:custDataLst>
              <p:tags r:id="rId1"/>
            </p:custDataLst>
          </p:nvPr>
        </p:nvCxnSpPr>
        <p:spPr>
          <a:xfrm flipV="1">
            <a:off x="5715" y="2368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2"/>
            </p:custDataLst>
          </p:nvPr>
        </p:nvCxnSpPr>
        <p:spPr>
          <a:xfrm flipV="1">
            <a:off x="6350" y="5080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flipV="1">
            <a:off x="17780" y="7067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flipV="1">
            <a:off x="17780" y="9779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V="1">
            <a:off x="9525" y="12490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V="1">
            <a:off x="10160" y="1520190"/>
            <a:ext cx="12166600"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V="1">
            <a:off x="21590" y="171831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flipV="1">
            <a:off x="21590" y="19894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flipV="1">
            <a:off x="3810" y="22288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flipV="1">
            <a:off x="3810" y="24999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V="1">
            <a:off x="15240" y="269811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flipV="1">
            <a:off x="15875" y="296926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3"/>
            </p:custDataLst>
          </p:nvPr>
        </p:nvCxnSpPr>
        <p:spPr>
          <a:xfrm flipV="1">
            <a:off x="7620" y="32410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V="1">
            <a:off x="7620" y="35121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flipV="1">
            <a:off x="19685" y="371030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V="1">
            <a:off x="19685" y="39814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V="1">
            <a:off x="3175" y="423862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8"/>
            </p:custDataLst>
          </p:nvPr>
        </p:nvCxnSpPr>
        <p:spPr>
          <a:xfrm flipV="1">
            <a:off x="14605" y="44367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9"/>
            </p:custDataLst>
          </p:nvPr>
        </p:nvCxnSpPr>
        <p:spPr>
          <a:xfrm flipV="1">
            <a:off x="15240" y="470789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0"/>
            </p:custDataLst>
          </p:nvPr>
        </p:nvCxnSpPr>
        <p:spPr>
          <a:xfrm flipV="1">
            <a:off x="-3175" y="49466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1"/>
            </p:custDataLst>
          </p:nvPr>
        </p:nvCxnSpPr>
        <p:spPr>
          <a:xfrm flipV="1">
            <a:off x="-3175" y="521843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2"/>
            </p:custDataLst>
          </p:nvPr>
        </p:nvCxnSpPr>
        <p:spPr>
          <a:xfrm flipV="1">
            <a:off x="8890" y="54165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3"/>
            </p:custDataLst>
          </p:nvPr>
        </p:nvCxnSpPr>
        <p:spPr>
          <a:xfrm flipV="1">
            <a:off x="8890" y="56876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4"/>
            </p:custDataLst>
          </p:nvPr>
        </p:nvCxnSpPr>
        <p:spPr>
          <a:xfrm flipV="1">
            <a:off x="635" y="59588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5"/>
            </p:custDataLst>
          </p:nvPr>
        </p:nvCxnSpPr>
        <p:spPr>
          <a:xfrm flipV="1">
            <a:off x="635" y="623062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6"/>
            </p:custDataLst>
          </p:nvPr>
        </p:nvCxnSpPr>
        <p:spPr>
          <a:xfrm flipV="1">
            <a:off x="12700" y="64287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7"/>
            </p:custDataLst>
          </p:nvPr>
        </p:nvCxnSpPr>
        <p:spPr>
          <a:xfrm flipV="1">
            <a:off x="12700" y="66998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8"/>
            </p:custDataLst>
          </p:nvPr>
        </p:nvCxnSpPr>
        <p:spPr>
          <a:xfrm>
            <a:off x="369570"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9"/>
            </p:custDataLst>
          </p:nvPr>
        </p:nvCxnSpPr>
        <p:spPr>
          <a:xfrm>
            <a:off x="730885"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30"/>
            </p:custDataLst>
          </p:nvPr>
        </p:nvCxnSpPr>
        <p:spPr>
          <a:xfrm>
            <a:off x="108521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1"/>
            </p:custDataLst>
          </p:nvPr>
        </p:nvCxnSpPr>
        <p:spPr>
          <a:xfrm>
            <a:off x="144716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32"/>
            </p:custDataLst>
          </p:nvPr>
        </p:nvCxnSpPr>
        <p:spPr>
          <a:xfrm>
            <a:off x="1838325" y="63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3"/>
            </p:custDataLst>
          </p:nvPr>
        </p:nvCxnSpPr>
        <p:spPr>
          <a:xfrm>
            <a:off x="2200275" y="63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4"/>
            </p:custDataLst>
          </p:nvPr>
        </p:nvCxnSpPr>
        <p:spPr>
          <a:xfrm>
            <a:off x="2554605"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5"/>
            </p:custDataLst>
          </p:nvPr>
        </p:nvCxnSpPr>
        <p:spPr>
          <a:xfrm>
            <a:off x="2915920"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6"/>
            </p:custDataLst>
          </p:nvPr>
        </p:nvCxnSpPr>
        <p:spPr>
          <a:xfrm>
            <a:off x="325691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7"/>
            </p:custDataLst>
          </p:nvPr>
        </p:nvCxnSpPr>
        <p:spPr>
          <a:xfrm>
            <a:off x="3618230"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8"/>
            </p:custDataLst>
          </p:nvPr>
        </p:nvCxnSpPr>
        <p:spPr>
          <a:xfrm>
            <a:off x="397256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9"/>
            </p:custDataLst>
          </p:nvPr>
        </p:nvCxnSpPr>
        <p:spPr>
          <a:xfrm>
            <a:off x="433451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0"/>
            </p:custDataLst>
          </p:nvPr>
        </p:nvCxnSpPr>
        <p:spPr>
          <a:xfrm>
            <a:off x="4725670"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1"/>
            </p:custDataLst>
          </p:nvPr>
        </p:nvCxnSpPr>
        <p:spPr>
          <a:xfrm>
            <a:off x="508762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2"/>
            </p:custDataLst>
          </p:nvPr>
        </p:nvCxnSpPr>
        <p:spPr>
          <a:xfrm>
            <a:off x="544131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3"/>
            </p:custDataLst>
          </p:nvPr>
        </p:nvCxnSpPr>
        <p:spPr>
          <a:xfrm>
            <a:off x="580326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4"/>
            </p:custDataLst>
          </p:nvPr>
        </p:nvCxnSpPr>
        <p:spPr>
          <a:xfrm>
            <a:off x="61366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5"/>
            </p:custDataLst>
          </p:nvPr>
        </p:nvCxnSpPr>
        <p:spPr>
          <a:xfrm>
            <a:off x="64985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46"/>
            </p:custDataLst>
          </p:nvPr>
        </p:nvCxnSpPr>
        <p:spPr>
          <a:xfrm>
            <a:off x="685228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7"/>
            </p:custDataLst>
          </p:nvPr>
        </p:nvCxnSpPr>
        <p:spPr>
          <a:xfrm>
            <a:off x="721423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48"/>
            </p:custDataLst>
          </p:nvPr>
        </p:nvCxnSpPr>
        <p:spPr>
          <a:xfrm>
            <a:off x="760539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49"/>
            </p:custDataLst>
          </p:nvPr>
        </p:nvCxnSpPr>
        <p:spPr>
          <a:xfrm>
            <a:off x="796734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50"/>
            </p:custDataLst>
          </p:nvPr>
        </p:nvCxnSpPr>
        <p:spPr>
          <a:xfrm>
            <a:off x="832167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51"/>
            </p:custDataLst>
          </p:nvPr>
        </p:nvCxnSpPr>
        <p:spPr>
          <a:xfrm>
            <a:off x="868299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52"/>
            </p:custDataLst>
          </p:nvPr>
        </p:nvCxnSpPr>
        <p:spPr>
          <a:xfrm>
            <a:off x="9023985" y="571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53"/>
            </p:custDataLst>
          </p:nvPr>
        </p:nvCxnSpPr>
        <p:spPr>
          <a:xfrm>
            <a:off x="9385300" y="571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54"/>
            </p:custDataLst>
          </p:nvPr>
        </p:nvCxnSpPr>
        <p:spPr>
          <a:xfrm>
            <a:off x="9739630" y="508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55"/>
            </p:custDataLst>
          </p:nvPr>
        </p:nvCxnSpPr>
        <p:spPr>
          <a:xfrm>
            <a:off x="10101580" y="508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56"/>
            </p:custDataLst>
          </p:nvPr>
        </p:nvCxnSpPr>
        <p:spPr>
          <a:xfrm>
            <a:off x="104927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57"/>
            </p:custDataLst>
          </p:nvPr>
        </p:nvCxnSpPr>
        <p:spPr>
          <a:xfrm>
            <a:off x="108546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58"/>
            </p:custDataLst>
          </p:nvPr>
        </p:nvCxnSpPr>
        <p:spPr>
          <a:xfrm>
            <a:off x="11209020"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59"/>
            </p:custDataLst>
          </p:nvPr>
        </p:nvCxnSpPr>
        <p:spPr>
          <a:xfrm>
            <a:off x="1157033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60"/>
            </p:custDataLst>
          </p:nvPr>
        </p:nvCxnSpPr>
        <p:spPr>
          <a:xfrm>
            <a:off x="11908790" y="4953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61"/>
            </p:custDataLst>
          </p:nvPr>
        </p:nvSpPr>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2"/>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63"/>
            </p:custDataLst>
          </p:nvPr>
        </p:nvSpPr>
        <p:spPr/>
        <p:txBody>
          <a:bodyPr/>
          <a:lstStyle/>
          <a:p>
            <a:endParaRPr lang="zh-CN" altLang="en-US"/>
          </a:p>
        </p:txBody>
      </p:sp>
      <p:sp>
        <p:nvSpPr>
          <p:cNvPr id="5" name="灯片编号占位符 4"/>
          <p:cNvSpPr>
            <a:spLocks noGrp="1"/>
          </p:cNvSpPr>
          <p:nvPr>
            <p:ph type="sldNum" sz="quarter" idx="12"/>
            <p:custDataLst>
              <p:tags r:id="rId6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2"/>
            </p:custDataLst>
          </p:nvPr>
        </p:nvGrpSpPr>
        <p:grpSpPr>
          <a:xfrm>
            <a:off x="10383289" y="5526523"/>
            <a:ext cx="1583448" cy="905587"/>
            <a:chOff x="4142899" y="4440771"/>
            <a:chExt cx="2836863" cy="1622425"/>
          </a:xfrm>
        </p:grpSpPr>
        <p:grpSp>
          <p:nvGrpSpPr>
            <p:cNvPr id="21" name="组合 20"/>
            <p:cNvGrpSpPr/>
            <p:nvPr/>
          </p:nvGrpSpPr>
          <p:grpSpPr>
            <a:xfrm>
              <a:off x="5009674" y="4440771"/>
              <a:ext cx="1970088" cy="1077913"/>
              <a:chOff x="1774825" y="5948363"/>
              <a:chExt cx="1970088" cy="1077913"/>
            </a:xfrm>
          </p:grpSpPr>
          <p:sp>
            <p:nvSpPr>
              <p:cNvPr id="29"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4142899" y="4447121"/>
              <a:ext cx="2063750" cy="1616075"/>
              <a:chOff x="908050" y="5954713"/>
              <a:chExt cx="2063750" cy="1616075"/>
            </a:xfrm>
          </p:grpSpPr>
          <p:sp>
            <p:nvSpPr>
              <p:cNvPr id="23"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u="none" strike="noStrike" kern="1200" cap="none" spc="200" normalizeH="0" baseline="0">
                <a:solidFill>
                  <a:schemeClr val="accent5"/>
                </a:solidFill>
                <a:uFillTx/>
                <a:latin typeface="Arial" panose="020B0604020202020204" pitchFamily="34" charset="0"/>
                <a:ea typeface="幼圆"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p:custDataLst>
              <p:tags r:id="rId8"/>
            </p:custDataLst>
          </p:nvPr>
        </p:nvPicPr>
        <p:blipFill>
          <a:blip r:embed="rId10">
            <a:extLst>
              <a:ext uri="{28A0092B-C50C-407E-A947-70E740481C1C}">
                <a14:useLocalDpi xmlns:a14="http://schemas.microsoft.com/office/drawing/2010/main" val="0"/>
              </a:ext>
            </a:extLst>
          </a:blip>
          <a:stretch>
            <a:fillRect/>
          </a:stretch>
        </p:blipFill>
        <p:spPr>
          <a:xfrm>
            <a:off x="0" y="5606425"/>
            <a:ext cx="1010326" cy="1251575"/>
          </a:xfrm>
          <a:prstGeom prst="rect">
            <a:avLst/>
          </a:prstGeom>
        </p:spPr>
      </p:pic>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20"/>
          <a:stretch>
            <a:fillRect/>
          </a:stretch>
        </p:blipFill>
        <p:spPr>
          <a:xfrm>
            <a:off x="11298676" y="-1"/>
            <a:ext cx="855607" cy="631357"/>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6" name="组合 5"/>
          <p:cNvGrpSpPr/>
          <p:nvPr>
            <p:custDataLst>
              <p:tags r:id="rId9"/>
            </p:custDataLst>
          </p:nvPr>
        </p:nvGrpSpPr>
        <p:grpSpPr>
          <a:xfrm>
            <a:off x="10374376" y="624992"/>
            <a:ext cx="1363933" cy="780045"/>
            <a:chOff x="8064042" y="127656"/>
            <a:chExt cx="2836863" cy="1622425"/>
          </a:xfrm>
        </p:grpSpPr>
        <p:grpSp>
          <p:nvGrpSpPr>
            <p:cNvPr id="128" name="组合 127"/>
            <p:cNvGrpSpPr/>
            <p:nvPr userDrawn="1"/>
          </p:nvGrpSpPr>
          <p:grpSpPr>
            <a:xfrm>
              <a:off x="8930817" y="127656"/>
              <a:ext cx="1970088" cy="1077913"/>
              <a:chOff x="1774825" y="5948363"/>
              <a:chExt cx="1970088" cy="1077913"/>
            </a:xfrm>
          </p:grpSpPr>
          <p:sp>
            <p:nvSpPr>
              <p:cNvPr id="129" name="Freeform 231"/>
              <p:cNvSpPr/>
              <p:nvPr>
                <p:custDataLst>
                  <p:tags r:id="rId16"/>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2"/>
              <p:cNvSpPr/>
              <p:nvPr>
                <p:custDataLst>
                  <p:tags r:id="rId17"/>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3"/>
              <p:cNvSpPr/>
              <p:nvPr>
                <p:custDataLst>
                  <p:tags r:id="rId18"/>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2" name="组合 131"/>
            <p:cNvGrpSpPr/>
            <p:nvPr userDrawn="1"/>
          </p:nvGrpSpPr>
          <p:grpSpPr>
            <a:xfrm>
              <a:off x="8064042" y="134006"/>
              <a:ext cx="2063750" cy="1616075"/>
              <a:chOff x="908050" y="5954713"/>
              <a:chExt cx="2063750" cy="1616075"/>
            </a:xfrm>
          </p:grpSpPr>
          <p:sp>
            <p:nvSpPr>
              <p:cNvPr id="133" name="Freeform 234"/>
              <p:cNvSpPr/>
              <p:nvPr>
                <p:custDataLst>
                  <p:tags r:id="rId10"/>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5"/>
              <p:cNvSpPr/>
              <p:nvPr>
                <p:custDataLst>
                  <p:tags r:id="rId11"/>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36"/>
              <p:cNvSpPr/>
              <p:nvPr>
                <p:custDataLst>
                  <p:tags r:id="rId12"/>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7"/>
              <p:cNvSpPr/>
              <p:nvPr>
                <p:custDataLst>
                  <p:tags r:id="rId13"/>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38"/>
              <p:cNvSpPr/>
              <p:nvPr>
                <p:custDataLst>
                  <p:tags r:id="rId14"/>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9"/>
              <p:cNvSpPr/>
              <p:nvPr>
                <p:custDataLst>
                  <p:tags r:id="rId15"/>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 y="0"/>
            <a:ext cx="1224055" cy="997744"/>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3" name="组合 22"/>
          <p:cNvGrpSpPr/>
          <p:nvPr>
            <p:custDataLst>
              <p:tags r:id="rId2"/>
            </p:custDataLst>
          </p:nvPr>
        </p:nvGrpSpPr>
        <p:grpSpPr>
          <a:xfrm>
            <a:off x="10383289" y="5526523"/>
            <a:ext cx="1583448" cy="905587"/>
            <a:chOff x="4142899" y="4440771"/>
            <a:chExt cx="2836863" cy="1622425"/>
          </a:xfrm>
        </p:grpSpPr>
        <p:grpSp>
          <p:nvGrpSpPr>
            <p:cNvPr id="24" name="组合 23"/>
            <p:cNvGrpSpPr/>
            <p:nvPr/>
          </p:nvGrpSpPr>
          <p:grpSpPr>
            <a:xfrm>
              <a:off x="5009674" y="4440771"/>
              <a:ext cx="1970088" cy="1077913"/>
              <a:chOff x="1774825" y="5948363"/>
              <a:chExt cx="1970088" cy="1077913"/>
            </a:xfrm>
          </p:grpSpPr>
          <p:sp>
            <p:nvSpPr>
              <p:cNvPr id="32" name="Freeform 231"/>
              <p:cNvSpPr/>
              <p:nvPr>
                <p:custDataLst>
                  <p:tags r:id="rId17"/>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2"/>
              <p:cNvSpPr/>
              <p:nvPr>
                <p:custDataLst>
                  <p:tags r:id="rId18"/>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3"/>
              <p:cNvSpPr/>
              <p:nvPr>
                <p:custDataLst>
                  <p:tags r:id="rId19"/>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142899" y="4447121"/>
              <a:ext cx="2063750" cy="1616075"/>
              <a:chOff x="908050" y="5954713"/>
              <a:chExt cx="2063750" cy="1616075"/>
            </a:xfrm>
          </p:grpSpPr>
          <p:sp>
            <p:nvSpPr>
              <p:cNvPr id="26" name="Freeform 234"/>
              <p:cNvSpPr/>
              <p:nvPr>
                <p:custDataLst>
                  <p:tags r:id="rId11"/>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5"/>
              <p:cNvSpPr/>
              <p:nvPr>
                <p:custDataLst>
                  <p:tags r:id="rId12"/>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6"/>
              <p:cNvSpPr/>
              <p:nvPr>
                <p:custDataLst>
                  <p:tags r:id="rId13"/>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7"/>
              <p:cNvSpPr/>
              <p:nvPr>
                <p:custDataLst>
                  <p:tags r:id="rId14"/>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8"/>
              <p:cNvSpPr/>
              <p:nvPr>
                <p:custDataLst>
                  <p:tags r:id="rId15"/>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9"/>
              <p:cNvSpPr/>
              <p:nvPr>
                <p:custDataLst>
                  <p:tags r:id="rId16"/>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24">
            <a:extLst>
              <a:ext uri="{28A0092B-C50C-407E-A947-70E740481C1C}">
                <a14:useLocalDpi xmlns:a14="http://schemas.microsoft.com/office/drawing/2010/main" val="0"/>
              </a:ext>
            </a:extLst>
          </a:blip>
          <a:stretch>
            <a:fillRect/>
          </a:stretch>
        </p:blipFill>
        <p:spPr>
          <a:xfrm>
            <a:off x="-2400" y="0"/>
            <a:ext cx="1930522" cy="2015762"/>
          </a:xfrm>
          <a:prstGeom prst="rect">
            <a:avLst/>
          </a:prstGeom>
        </p:spPr>
      </p:pic>
      <p:grpSp>
        <p:nvGrpSpPr>
          <p:cNvPr id="45" name="组合 44"/>
          <p:cNvGrpSpPr/>
          <p:nvPr>
            <p:custDataLst>
              <p:tags r:id="rId3"/>
            </p:custDataLst>
          </p:nvPr>
        </p:nvGrpSpPr>
        <p:grpSpPr>
          <a:xfrm>
            <a:off x="10383289" y="5526523"/>
            <a:ext cx="1583448" cy="905587"/>
            <a:chOff x="4142899" y="4440771"/>
            <a:chExt cx="2836863" cy="1622425"/>
          </a:xfrm>
        </p:grpSpPr>
        <p:grpSp>
          <p:nvGrpSpPr>
            <p:cNvPr id="46" name="组合 45"/>
            <p:cNvGrpSpPr/>
            <p:nvPr/>
          </p:nvGrpSpPr>
          <p:grpSpPr>
            <a:xfrm>
              <a:off x="5009674" y="4440771"/>
              <a:ext cx="1970088" cy="1077913"/>
              <a:chOff x="1774825" y="5948363"/>
              <a:chExt cx="1970088" cy="1077913"/>
            </a:xfrm>
          </p:grpSpPr>
          <p:sp>
            <p:nvSpPr>
              <p:cNvPr id="54" name="Freeform 231"/>
              <p:cNvSpPr/>
              <p:nvPr>
                <p:custDataLst>
                  <p:tags r:id="rId20"/>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2"/>
              <p:cNvSpPr/>
              <p:nvPr>
                <p:custDataLst>
                  <p:tags r:id="rId21"/>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3"/>
              <p:cNvSpPr/>
              <p:nvPr>
                <p:custDataLst>
                  <p:tags r:id="rId22"/>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4142899" y="4447121"/>
              <a:ext cx="2063750" cy="1616075"/>
              <a:chOff x="908050" y="5954713"/>
              <a:chExt cx="2063750" cy="1616075"/>
            </a:xfrm>
          </p:grpSpPr>
          <p:sp>
            <p:nvSpPr>
              <p:cNvPr id="48" name="Freeform 234"/>
              <p:cNvSpPr/>
              <p:nvPr>
                <p:custDataLst>
                  <p:tags r:id="rId14"/>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custDataLst>
                  <p:tags r:id="rId15"/>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custDataLst>
                  <p:tags r:id="rId16"/>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custDataLst>
                  <p:tags r:id="rId17"/>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custDataLst>
                  <p:tags r:id="rId18"/>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custDataLst>
                  <p:tags r:id="rId19"/>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205" name="Freeform 352"/>
          <p:cNvSpPr/>
          <p:nvPr>
            <p:custDataLst>
              <p:tags r:id="rId9"/>
            </p:custDataLst>
          </p:nvPr>
        </p:nvSpPr>
        <p:spPr bwMode="auto">
          <a:xfrm>
            <a:off x="9852418" y="565537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53"/>
          <p:cNvSpPr/>
          <p:nvPr>
            <p:custDataLst>
              <p:tags r:id="rId10"/>
            </p:custDataLst>
          </p:nvPr>
        </p:nvSpPr>
        <p:spPr bwMode="auto">
          <a:xfrm>
            <a:off x="389180" y="1370621"/>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55"/>
          <p:cNvSpPr/>
          <p:nvPr>
            <p:custDataLst>
              <p:tags r:id="rId11"/>
            </p:custDataLst>
          </p:nvPr>
        </p:nvSpPr>
        <p:spPr bwMode="auto">
          <a:xfrm>
            <a:off x="1583462" y="967893"/>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custDataLst>
              <p:tags r:id="rId12"/>
            </p:custDataLst>
          </p:nvPr>
        </p:nvSpPr>
        <p:spPr bwMode="auto">
          <a:xfrm>
            <a:off x="11357975" y="4868957"/>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55"/>
          <p:cNvSpPr/>
          <p:nvPr>
            <p:custDataLst>
              <p:tags r:id="rId13"/>
            </p:custDataLst>
          </p:nvPr>
        </p:nvSpPr>
        <p:spPr bwMode="auto">
          <a:xfrm>
            <a:off x="10852145" y="5097005"/>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2021-6-27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7" name="圆角矩形 19"/>
          <p:cNvSpPr/>
          <p:nvPr>
            <p:custDataLst>
              <p:tags r:id="rId1"/>
            </p:custDataLst>
          </p:nvPr>
        </p:nvSpPr>
        <p:spPr>
          <a:xfrm>
            <a:off x="2090420" y="1644015"/>
            <a:ext cx="8002905" cy="3569970"/>
          </a:xfrm>
          <a:prstGeom prst="round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accent1">
                  <a:lumMod val="75000"/>
                </a:schemeClr>
              </a:solidFill>
              <a:effectLst/>
              <a:uLnTx/>
              <a:uFillTx/>
              <a:latin typeface="Arial"/>
              <a:ea typeface="微软雅黑" panose="020B0503020204020204" pitchFamily="34" charset="-122"/>
              <a:cs typeface="+mn-cs"/>
            </a:endParaRPr>
          </a:p>
        </p:txBody>
      </p:sp>
      <p:grpSp>
        <p:nvGrpSpPr>
          <p:cNvPr id="8" name="组合 7"/>
          <p:cNvGrpSpPr/>
          <p:nvPr>
            <p:custDataLst>
              <p:tags r:id="rId2"/>
            </p:custDataLst>
          </p:nvPr>
        </p:nvGrpSpPr>
        <p:grpSpPr>
          <a:xfrm>
            <a:off x="9160700" y="4705460"/>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21"/>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22"/>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23"/>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15"/>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16"/>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7"/>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8"/>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9"/>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20"/>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Freeform 351"/>
          <p:cNvSpPr/>
          <p:nvPr>
            <p:custDataLst>
              <p:tags r:id="rId3"/>
            </p:custDataLst>
          </p:nvPr>
        </p:nvSpPr>
        <p:spPr bwMode="auto">
          <a:xfrm>
            <a:off x="9864171" y="5845910"/>
            <a:ext cx="103760" cy="100918"/>
          </a:xfrm>
          <a:custGeom>
            <a:avLst/>
            <a:gdLst>
              <a:gd name="T0" fmla="*/ 71 w 71"/>
              <a:gd name="T1" fmla="*/ 52 h 69"/>
              <a:gd name="T2" fmla="*/ 34 w 71"/>
              <a:gd name="T3" fmla="*/ 69 h 69"/>
              <a:gd name="T4" fmla="*/ 4 w 71"/>
              <a:gd name="T5" fmla="*/ 18 h 69"/>
              <a:gd name="T6" fmla="*/ 20 w 71"/>
              <a:gd name="T7" fmla="*/ 0 h 69"/>
              <a:gd name="T8" fmla="*/ 71 w 71"/>
              <a:gd name="T9" fmla="*/ 52 h 69"/>
            </a:gdLst>
            <a:ahLst/>
            <a:cxnLst>
              <a:cxn ang="0">
                <a:pos x="T0" y="T1"/>
              </a:cxn>
              <a:cxn ang="0">
                <a:pos x="T2" y="T3"/>
              </a:cxn>
              <a:cxn ang="0">
                <a:pos x="T4" y="T5"/>
              </a:cxn>
              <a:cxn ang="0">
                <a:pos x="T6" y="T7"/>
              </a:cxn>
              <a:cxn ang="0">
                <a:pos x="T8" y="T9"/>
              </a:cxn>
            </a:cxnLst>
            <a:rect l="0" t="0" r="r" b="b"/>
            <a:pathLst>
              <a:path w="71" h="69">
                <a:moveTo>
                  <a:pt x="71" y="52"/>
                </a:moveTo>
                <a:cubicBezTo>
                  <a:pt x="58" y="67"/>
                  <a:pt x="42" y="46"/>
                  <a:pt x="34" y="69"/>
                </a:cubicBezTo>
                <a:cubicBezTo>
                  <a:pt x="17" y="63"/>
                  <a:pt x="0" y="39"/>
                  <a:pt x="4" y="18"/>
                </a:cubicBezTo>
                <a:cubicBezTo>
                  <a:pt x="20" y="0"/>
                  <a:pt x="20" y="0"/>
                  <a:pt x="20" y="0"/>
                </a:cubicBezTo>
                <a:cubicBezTo>
                  <a:pt x="37" y="18"/>
                  <a:pt x="69" y="28"/>
                  <a:pt x="71" y="5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2"/>
          <p:cNvSpPr/>
          <p:nvPr>
            <p:custDataLst>
              <p:tags r:id="rId4"/>
            </p:custDataLst>
          </p:nvPr>
        </p:nvSpPr>
        <p:spPr bwMode="auto">
          <a:xfrm>
            <a:off x="10928201" y="525701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3"/>
          <p:cNvSpPr/>
          <p:nvPr>
            <p:custDataLst>
              <p:tags r:id="rId5"/>
            </p:custDataLst>
          </p:nvPr>
        </p:nvSpPr>
        <p:spPr bwMode="auto">
          <a:xfrm>
            <a:off x="1091421" y="1567498"/>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5"/>
          <p:cNvSpPr/>
          <p:nvPr>
            <p:custDataLst>
              <p:tags r:id="rId6"/>
            </p:custDataLst>
          </p:nvPr>
        </p:nvSpPr>
        <p:spPr bwMode="auto">
          <a:xfrm>
            <a:off x="2002118" y="1270186"/>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0"/>
          <p:cNvSpPr/>
          <p:nvPr>
            <p:custDataLst>
              <p:tags r:id="rId7"/>
            </p:custDataLst>
          </p:nvPr>
        </p:nvSpPr>
        <p:spPr bwMode="auto">
          <a:xfrm>
            <a:off x="10484035" y="5615011"/>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
          <p:cNvSpPr/>
          <p:nvPr>
            <p:custDataLst>
              <p:tags r:id="rId8"/>
            </p:custDataLst>
          </p:nvPr>
        </p:nvSpPr>
        <p:spPr bwMode="auto">
          <a:xfrm>
            <a:off x="10031923" y="6172743"/>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5"/>
          <p:cNvSpPr/>
          <p:nvPr>
            <p:custDataLst>
              <p:tags r:id="rId9"/>
            </p:custDataLst>
          </p:nvPr>
        </p:nvSpPr>
        <p:spPr bwMode="auto">
          <a:xfrm>
            <a:off x="970574" y="2376219"/>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9" name="图片 48"/>
          <p:cNvPicPr>
            <a:picLocks noChangeAspect="1"/>
          </p:cNvPicPr>
          <p:nvPr>
            <p:custDataLst>
              <p:tags r:id="rId10"/>
            </p:custDataLst>
          </p:nvPr>
        </p:nvPicPr>
        <p:blipFill>
          <a:blip r:embed="rId25">
            <a:extLst>
              <a:ext uri="{28A0092B-C50C-407E-A947-70E740481C1C}">
                <a14:useLocalDpi xmlns:a14="http://schemas.microsoft.com/office/drawing/2010/main" val="0"/>
              </a:ext>
            </a:extLst>
          </a:blip>
          <a:stretch>
            <a:fillRect/>
          </a:stretch>
        </p:blipFill>
        <p:spPr>
          <a:xfrm>
            <a:off x="1177710" y="637933"/>
            <a:ext cx="2402032" cy="2176461"/>
          </a:xfrm>
          <a:prstGeom prst="rect">
            <a:avLst/>
          </a:prstGeom>
        </p:spPr>
      </p:pic>
      <p:sp>
        <p:nvSpPr>
          <p:cNvPr id="2" name="标题 1"/>
          <p:cNvSpPr>
            <a:spLocks noGrp="1"/>
          </p:cNvSpPr>
          <p:nvPr>
            <p:ph type="title" hasCustomPrompt="1"/>
            <p:custDataLst>
              <p:tags r:id="rId11"/>
            </p:custDataLst>
          </p:nvPr>
        </p:nvSpPr>
        <p:spPr>
          <a:xfrm>
            <a:off x="2908301" y="3514370"/>
            <a:ext cx="6385314" cy="999639"/>
          </a:xfrm>
        </p:spPr>
        <p:txBody>
          <a:bodyPr lIns="90000" tIns="0" rIns="90000" bIns="46800" anchor="t" anchorCtr="0">
            <a:normAutofit/>
          </a:bodyPr>
          <a:lstStyle>
            <a:lvl1pPr algn="ctr">
              <a:defRPr sz="2400" b="0" u="none" strike="noStrike" kern="1200" cap="none" spc="300" normalizeH="0" baseline="0">
                <a:solidFill>
                  <a:schemeClr val="tx1">
                    <a:lumMod val="75000"/>
                    <a:lumOff val="2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2021-6-27</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lIns="90000" tIns="46800" rIns="90000" bIns="46800">
            <a:normAutofit/>
          </a:bodyPr>
          <a:lstStyle>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2021-6-27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10383289" y="5526523"/>
            <a:ext cx="1583448" cy="905587"/>
            <a:chOff x="4142899" y="4440771"/>
            <a:chExt cx="2836863" cy="1622425"/>
          </a:xfrm>
        </p:grpSpPr>
        <p:grpSp>
          <p:nvGrpSpPr>
            <p:cNvPr id="11" name="组合 10"/>
            <p:cNvGrpSpPr/>
            <p:nvPr/>
          </p:nvGrpSpPr>
          <p:grpSpPr>
            <a:xfrm>
              <a:off x="5009674" y="4440771"/>
              <a:ext cx="1970088" cy="1077913"/>
              <a:chOff x="1774825" y="5948363"/>
              <a:chExt cx="1970088" cy="1077913"/>
            </a:xfrm>
          </p:grpSpPr>
          <p:sp>
            <p:nvSpPr>
              <p:cNvPr id="19" name="Freeform 231"/>
              <p:cNvSpPr/>
              <p:nvPr>
                <p:custDataLst>
                  <p:tags r:id="rId16"/>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custDataLst>
                  <p:tags r:id="rId17"/>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p:nvPr>
                <p:custDataLst>
                  <p:tags r:id="rId18"/>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142899" y="4447121"/>
              <a:ext cx="2063750" cy="1616075"/>
              <a:chOff x="908050" y="5954713"/>
              <a:chExt cx="2063750" cy="1616075"/>
            </a:xfrm>
          </p:grpSpPr>
          <p:sp>
            <p:nvSpPr>
              <p:cNvPr id="13" name="Freeform 234"/>
              <p:cNvSpPr/>
              <p:nvPr>
                <p:custDataLst>
                  <p:tags r:id="rId10"/>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5"/>
              <p:cNvSpPr/>
              <p:nvPr>
                <p:custDataLst>
                  <p:tags r:id="rId11"/>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6"/>
              <p:cNvSpPr/>
              <p:nvPr>
                <p:custDataLst>
                  <p:tags r:id="rId12"/>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7"/>
              <p:cNvSpPr/>
              <p:nvPr>
                <p:custDataLst>
                  <p:tags r:id="rId13"/>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8"/>
              <p:cNvSpPr/>
              <p:nvPr>
                <p:custDataLst>
                  <p:tags r:id="rId14"/>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9"/>
              <p:cNvSpPr/>
              <p:nvPr>
                <p:custDataLst>
                  <p:tags r:id="rId15"/>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2021-6-27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8063162" y="5025993"/>
            <a:ext cx="3596952" cy="1832007"/>
          </a:xfrm>
          <a:prstGeom prst="rect">
            <a:avLst/>
          </a:prstGeom>
        </p:spPr>
      </p:pic>
      <p:sp>
        <p:nvSpPr>
          <p:cNvPr id="2" name="标题 1"/>
          <p:cNvSpPr>
            <a:spLocks noGrp="1"/>
          </p:cNvSpPr>
          <p:nvPr>
            <p:ph type="title"/>
            <p:custDataLst>
              <p:tags r:id="rId2"/>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2021-6-27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2021-6-27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竖排标题 1"/>
          <p:cNvSpPr>
            <a:spLocks noGrp="1"/>
          </p:cNvSpPr>
          <p:nvPr>
            <p:ph type="title" orient="vert"/>
            <p:custDataLst>
              <p:tags r:id="rId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2021-6-27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2021-6-27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3.xml"/><Relationship Id="rId1" Type="http://schemas.openxmlformats.org/officeDocument/2006/relationships/tags" Target="../tags/tag31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383.xml"/><Relationship Id="rId4" Type="http://schemas.openxmlformats.org/officeDocument/2006/relationships/image" Target="file:////D/2020/11.&#27827;&#21335;&#40718;&#22478;/10.3%2525252520%2525252520&#35821;&#25991;/&#23450;&#31295;10.2/&#23450;&#31295;10.2/&#31934;&#35762;&#20876;/5%2525252520%2525252520&#31934;&#35762;&#20876;&#31532;&#19977;&#37096;&#20998;&#19987;&#39064;&#20108;&#35828;&#26126;&#25991;/4.&#35828;&#26126;&#25991;&#38405;&#35835;&#32771;&#28857;&#26803;&#29702;.TIF" TargetMode="Externa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8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85.xml"/></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388.xml"/><Relationship Id="rId7" Type="http://schemas.openxmlformats.org/officeDocument/2006/relationships/slideLayout" Target="../slideLayouts/slideLayout7.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5" Type="http://schemas.openxmlformats.org/officeDocument/2006/relationships/tags" Target="../tags/tag390.xml"/><Relationship Id="rId10" Type="http://schemas.openxmlformats.org/officeDocument/2006/relationships/image" Target="../media/image23.jpeg"/><Relationship Id="rId4" Type="http://schemas.openxmlformats.org/officeDocument/2006/relationships/tags" Target="../tags/tag389.xml"/><Relationship Id="rId9"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6.xml"/><Relationship Id="rId1" Type="http://schemas.openxmlformats.org/officeDocument/2006/relationships/tags" Target="../tags/tag392.xml"/><Relationship Id="rId4" Type="http://schemas.openxmlformats.org/officeDocument/2006/relationships/image" Target="NULL"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395.xml"/><Relationship Id="rId7" Type="http://schemas.openxmlformats.org/officeDocument/2006/relationships/slideLayout" Target="../slideLayouts/slideLayout7.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tags" Target="../tags/tag398.xml"/><Relationship Id="rId5" Type="http://schemas.openxmlformats.org/officeDocument/2006/relationships/tags" Target="../tags/tag397.xml"/><Relationship Id="rId10" Type="http://schemas.openxmlformats.org/officeDocument/2006/relationships/image" Target="../media/image23.jpeg"/><Relationship Id="rId4" Type="http://schemas.openxmlformats.org/officeDocument/2006/relationships/tags" Target="../tags/tag396.xml"/><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401.xml"/><Relationship Id="rId7" Type="http://schemas.openxmlformats.org/officeDocument/2006/relationships/slideLayout" Target="../slideLayouts/slideLayout7.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tags" Target="../tags/tag404.xml"/><Relationship Id="rId5" Type="http://schemas.openxmlformats.org/officeDocument/2006/relationships/tags" Target="../tags/tag403.xml"/><Relationship Id="rId10" Type="http://schemas.openxmlformats.org/officeDocument/2006/relationships/image" Target="../media/image23.jpeg"/><Relationship Id="rId4" Type="http://schemas.openxmlformats.org/officeDocument/2006/relationships/tags" Target="../tags/tag402.xml"/><Relationship Id="rId9" Type="http://schemas.openxmlformats.org/officeDocument/2006/relationships/image" Target="../media/image22.jpeg"/></Relationships>
</file>

<file path=ppt/slides/_rels/slide17.xml.rels><?xml version="1.0" encoding="UTF-8" standalone="yes"?>
<Relationships xmlns="http://schemas.openxmlformats.org/package/2006/relationships"><Relationship Id="rId8" Type="http://schemas.openxmlformats.org/officeDocument/2006/relationships/tags" Target="../tags/tag412.xml"/><Relationship Id="rId13" Type="http://schemas.openxmlformats.org/officeDocument/2006/relationships/image" Target="../media/image26.jpeg"/><Relationship Id="rId3" Type="http://schemas.openxmlformats.org/officeDocument/2006/relationships/tags" Target="../tags/tag407.xml"/><Relationship Id="rId7" Type="http://schemas.openxmlformats.org/officeDocument/2006/relationships/tags" Target="../tags/tag411.xml"/><Relationship Id="rId12" Type="http://schemas.openxmlformats.org/officeDocument/2006/relationships/image" Target="../media/image25.jpeg"/><Relationship Id="rId2" Type="http://schemas.openxmlformats.org/officeDocument/2006/relationships/tags" Target="../tags/tag406.xml"/><Relationship Id="rId16" Type="http://schemas.openxmlformats.org/officeDocument/2006/relationships/image" Target="../media/image29.jpeg"/><Relationship Id="rId1" Type="http://schemas.openxmlformats.org/officeDocument/2006/relationships/tags" Target="../tags/tag405.xml"/><Relationship Id="rId6" Type="http://schemas.openxmlformats.org/officeDocument/2006/relationships/tags" Target="../tags/tag410.xml"/><Relationship Id="rId11" Type="http://schemas.openxmlformats.org/officeDocument/2006/relationships/slideLayout" Target="../slideLayouts/slideLayout7.xml"/><Relationship Id="rId5" Type="http://schemas.openxmlformats.org/officeDocument/2006/relationships/tags" Target="../tags/tag409.xml"/><Relationship Id="rId15" Type="http://schemas.openxmlformats.org/officeDocument/2006/relationships/image" Target="../media/image28.jpeg"/><Relationship Id="rId10" Type="http://schemas.openxmlformats.org/officeDocument/2006/relationships/tags" Target="../tags/tag414.xml"/><Relationship Id="rId4" Type="http://schemas.openxmlformats.org/officeDocument/2006/relationships/tags" Target="../tags/tag408.xml"/><Relationship Id="rId9" Type="http://schemas.openxmlformats.org/officeDocument/2006/relationships/tags" Target="../tags/tag413.xml"/><Relationship Id="rId14" Type="http://schemas.openxmlformats.org/officeDocument/2006/relationships/image" Target="../media/image27.jpeg"/></Relationships>
</file>

<file path=ppt/slides/_rels/slide1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417.xml"/><Relationship Id="rId7" Type="http://schemas.openxmlformats.org/officeDocument/2006/relationships/slideLayout" Target="../slideLayouts/slideLayout7.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5" Type="http://schemas.openxmlformats.org/officeDocument/2006/relationships/tags" Target="../tags/tag419.xml"/><Relationship Id="rId10" Type="http://schemas.openxmlformats.org/officeDocument/2006/relationships/image" Target="../media/image23.jpeg"/><Relationship Id="rId4" Type="http://schemas.openxmlformats.org/officeDocument/2006/relationships/tags" Target="../tags/tag418.xml"/><Relationship Id="rId9" Type="http://schemas.openxmlformats.org/officeDocument/2006/relationships/image" Target="../media/image22.jpeg"/></Relationships>
</file>

<file path=ppt/slides/_rels/slide1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423.xml"/><Relationship Id="rId7" Type="http://schemas.openxmlformats.org/officeDocument/2006/relationships/slideLayout" Target="../slideLayouts/slideLayout7.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tags" Target="../tags/tag426.xml"/><Relationship Id="rId5" Type="http://schemas.openxmlformats.org/officeDocument/2006/relationships/tags" Target="../tags/tag425.xml"/><Relationship Id="rId10" Type="http://schemas.openxmlformats.org/officeDocument/2006/relationships/image" Target="../media/image23.jpeg"/><Relationship Id="rId4" Type="http://schemas.openxmlformats.org/officeDocument/2006/relationships/tags" Target="../tags/tag424.xml"/><Relationship Id="rId9"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tags" Target="../tags/tag321.xml"/><Relationship Id="rId13" Type="http://schemas.openxmlformats.org/officeDocument/2006/relationships/tags" Target="../tags/tag326.xml"/><Relationship Id="rId18" Type="http://schemas.openxmlformats.org/officeDocument/2006/relationships/tags" Target="../tags/tag331.xml"/><Relationship Id="rId3" Type="http://schemas.openxmlformats.org/officeDocument/2006/relationships/tags" Target="../tags/tag316.xml"/><Relationship Id="rId21" Type="http://schemas.openxmlformats.org/officeDocument/2006/relationships/tags" Target="../tags/tag334.xml"/><Relationship Id="rId7" Type="http://schemas.openxmlformats.org/officeDocument/2006/relationships/tags" Target="../tags/tag320.xml"/><Relationship Id="rId12" Type="http://schemas.openxmlformats.org/officeDocument/2006/relationships/tags" Target="../tags/tag325.xml"/><Relationship Id="rId17" Type="http://schemas.openxmlformats.org/officeDocument/2006/relationships/tags" Target="../tags/tag330.xml"/><Relationship Id="rId25" Type="http://schemas.openxmlformats.org/officeDocument/2006/relationships/slideLayout" Target="../slideLayouts/slideLayout6.xml"/><Relationship Id="rId2" Type="http://schemas.openxmlformats.org/officeDocument/2006/relationships/tags" Target="../tags/tag315.xml"/><Relationship Id="rId16" Type="http://schemas.openxmlformats.org/officeDocument/2006/relationships/tags" Target="../tags/tag329.xml"/><Relationship Id="rId20" Type="http://schemas.openxmlformats.org/officeDocument/2006/relationships/tags" Target="../tags/tag333.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24" Type="http://schemas.openxmlformats.org/officeDocument/2006/relationships/tags" Target="../tags/tag337.xml"/><Relationship Id="rId5" Type="http://schemas.openxmlformats.org/officeDocument/2006/relationships/tags" Target="../tags/tag318.xml"/><Relationship Id="rId15" Type="http://schemas.openxmlformats.org/officeDocument/2006/relationships/tags" Target="../tags/tag328.xml"/><Relationship Id="rId23" Type="http://schemas.openxmlformats.org/officeDocument/2006/relationships/tags" Target="../tags/tag336.xml"/><Relationship Id="rId10" Type="http://schemas.openxmlformats.org/officeDocument/2006/relationships/tags" Target="../tags/tag323.xml"/><Relationship Id="rId19" Type="http://schemas.openxmlformats.org/officeDocument/2006/relationships/tags" Target="../tags/tag332.xml"/><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 Id="rId22" Type="http://schemas.openxmlformats.org/officeDocument/2006/relationships/tags" Target="../tags/tag335.xml"/></Relationships>
</file>

<file path=ppt/slides/_rels/slide2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tags" Target="../tags/tag429.xml"/><Relationship Id="rId7" Type="http://schemas.openxmlformats.org/officeDocument/2006/relationships/notesSlide" Target="../notesSlides/notesSlide2.xml"/><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slideLayout" Target="../slideLayouts/slideLayout17.xml"/><Relationship Id="rId5" Type="http://schemas.openxmlformats.org/officeDocument/2006/relationships/tags" Target="../tags/tag431.xml"/><Relationship Id="rId4" Type="http://schemas.openxmlformats.org/officeDocument/2006/relationships/tags" Target="../tags/tag430.xml"/><Relationship Id="rId9" Type="http://schemas.openxmlformats.org/officeDocument/2006/relationships/image" Target="../media/image31.jpeg"/></Relationships>
</file>

<file path=ppt/slides/_rels/slide2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tags" Target="../tags/tag434.xml"/><Relationship Id="rId7" Type="http://schemas.openxmlformats.org/officeDocument/2006/relationships/notesSlide" Target="../notesSlides/notesSlide3.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Layout" Target="../slideLayouts/slideLayout17.xml"/><Relationship Id="rId5" Type="http://schemas.openxmlformats.org/officeDocument/2006/relationships/tags" Target="../tags/tag436.xml"/><Relationship Id="rId4" Type="http://schemas.openxmlformats.org/officeDocument/2006/relationships/tags" Target="../tags/tag435.xml"/><Relationship Id="rId9"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37.xml"/></Relationships>
</file>

<file path=ppt/slides/_rels/slide23.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image" Target="../media/image16.jpeg"/><Relationship Id="rId5" Type="http://schemas.openxmlformats.org/officeDocument/2006/relationships/slideLayout" Target="../slideLayouts/slideLayout14.xml"/><Relationship Id="rId4" Type="http://schemas.openxmlformats.org/officeDocument/2006/relationships/tags" Target="../tags/tag441.xml"/></Relationships>
</file>

<file path=ppt/slides/_rels/slide24.xml.rels><?xml version="1.0" encoding="UTF-8" standalone="yes"?>
<Relationships xmlns="http://schemas.openxmlformats.org/package/2006/relationships"><Relationship Id="rId8" Type="http://schemas.openxmlformats.org/officeDocument/2006/relationships/tags" Target="../tags/tag449.xml"/><Relationship Id="rId13" Type="http://schemas.openxmlformats.org/officeDocument/2006/relationships/image" Target="../media/image28.jpeg"/><Relationship Id="rId3" Type="http://schemas.openxmlformats.org/officeDocument/2006/relationships/tags" Target="../tags/tag444.xml"/><Relationship Id="rId7" Type="http://schemas.openxmlformats.org/officeDocument/2006/relationships/tags" Target="../tags/tag448.xml"/><Relationship Id="rId12" Type="http://schemas.openxmlformats.org/officeDocument/2006/relationships/image" Target="../media/image27.jpeg"/><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tags" Target="../tags/tag447.xml"/><Relationship Id="rId11" Type="http://schemas.openxmlformats.org/officeDocument/2006/relationships/image" Target="../media/image26.jpeg"/><Relationship Id="rId5" Type="http://schemas.openxmlformats.org/officeDocument/2006/relationships/tags" Target="../tags/tag446.xml"/><Relationship Id="rId10" Type="http://schemas.openxmlformats.org/officeDocument/2006/relationships/image" Target="../media/image25.jpeg"/><Relationship Id="rId4" Type="http://schemas.openxmlformats.org/officeDocument/2006/relationships/tags" Target="../tags/tag445.xml"/><Relationship Id="rId9" Type="http://schemas.openxmlformats.org/officeDocument/2006/relationships/slideLayout" Target="../slideLayouts/slideLayout7.xml"/><Relationship Id="rId14" Type="http://schemas.openxmlformats.org/officeDocument/2006/relationships/image" Target="../media/image29.jpeg"/></Relationships>
</file>

<file path=ppt/slides/_rels/slide25.xml.rels><?xml version="1.0" encoding="UTF-8" standalone="yes"?>
<Relationships xmlns="http://schemas.openxmlformats.org/package/2006/relationships"><Relationship Id="rId8" Type="http://schemas.openxmlformats.org/officeDocument/2006/relationships/tags" Target="../tags/tag457.xml"/><Relationship Id="rId13" Type="http://schemas.openxmlformats.org/officeDocument/2006/relationships/tags" Target="../tags/tag462.xml"/><Relationship Id="rId18" Type="http://schemas.openxmlformats.org/officeDocument/2006/relationships/tags" Target="../tags/tag467.xml"/><Relationship Id="rId26" Type="http://schemas.openxmlformats.org/officeDocument/2006/relationships/slideLayout" Target="../slideLayouts/slideLayout7.xml"/><Relationship Id="rId3" Type="http://schemas.openxmlformats.org/officeDocument/2006/relationships/tags" Target="../tags/tag452.xml"/><Relationship Id="rId21" Type="http://schemas.openxmlformats.org/officeDocument/2006/relationships/tags" Target="../tags/tag470.xml"/><Relationship Id="rId7" Type="http://schemas.openxmlformats.org/officeDocument/2006/relationships/tags" Target="../tags/tag456.xml"/><Relationship Id="rId12" Type="http://schemas.openxmlformats.org/officeDocument/2006/relationships/tags" Target="../tags/tag461.xml"/><Relationship Id="rId17" Type="http://schemas.openxmlformats.org/officeDocument/2006/relationships/tags" Target="../tags/tag466.xml"/><Relationship Id="rId25" Type="http://schemas.openxmlformats.org/officeDocument/2006/relationships/tags" Target="../tags/tag474.xml"/><Relationship Id="rId2" Type="http://schemas.openxmlformats.org/officeDocument/2006/relationships/tags" Target="../tags/tag451.xml"/><Relationship Id="rId16" Type="http://schemas.openxmlformats.org/officeDocument/2006/relationships/tags" Target="../tags/tag465.xml"/><Relationship Id="rId20" Type="http://schemas.openxmlformats.org/officeDocument/2006/relationships/tags" Target="../tags/tag469.xml"/><Relationship Id="rId1" Type="http://schemas.openxmlformats.org/officeDocument/2006/relationships/tags" Target="../tags/tag450.xml"/><Relationship Id="rId6" Type="http://schemas.openxmlformats.org/officeDocument/2006/relationships/tags" Target="../tags/tag455.xml"/><Relationship Id="rId11" Type="http://schemas.openxmlformats.org/officeDocument/2006/relationships/tags" Target="../tags/tag460.xml"/><Relationship Id="rId24" Type="http://schemas.openxmlformats.org/officeDocument/2006/relationships/tags" Target="../tags/tag473.xml"/><Relationship Id="rId5" Type="http://schemas.openxmlformats.org/officeDocument/2006/relationships/tags" Target="../tags/tag454.xml"/><Relationship Id="rId15" Type="http://schemas.openxmlformats.org/officeDocument/2006/relationships/tags" Target="../tags/tag464.xml"/><Relationship Id="rId23" Type="http://schemas.openxmlformats.org/officeDocument/2006/relationships/tags" Target="../tags/tag472.xml"/><Relationship Id="rId10" Type="http://schemas.openxmlformats.org/officeDocument/2006/relationships/tags" Target="../tags/tag459.xml"/><Relationship Id="rId19" Type="http://schemas.openxmlformats.org/officeDocument/2006/relationships/tags" Target="../tags/tag468.xml"/><Relationship Id="rId4" Type="http://schemas.openxmlformats.org/officeDocument/2006/relationships/tags" Target="../tags/tag453.xml"/><Relationship Id="rId9" Type="http://schemas.openxmlformats.org/officeDocument/2006/relationships/tags" Target="../tags/tag458.xml"/><Relationship Id="rId14" Type="http://schemas.openxmlformats.org/officeDocument/2006/relationships/tags" Target="../tags/tag463.xml"/><Relationship Id="rId22" Type="http://schemas.openxmlformats.org/officeDocument/2006/relationships/tags" Target="../tags/tag47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39.xml"/><Relationship Id="rId1" Type="http://schemas.openxmlformats.org/officeDocument/2006/relationships/tags" Target="../tags/tag33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40.xml"/></Relationships>
</file>

<file path=ppt/slides/_rels/slide5.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5" Type="http://schemas.openxmlformats.org/officeDocument/2006/relationships/image" Target="../media/image16.jpeg"/><Relationship Id="rId4"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45.xml"/><Relationship Id="rId1" Type="http://schemas.openxmlformats.org/officeDocument/2006/relationships/tags" Target="../tags/tag344.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6.xml"/></Relationships>
</file>

<file path=ppt/slides/_rels/slide8.xml.rels><?xml version="1.0" encoding="UTF-8" standalone="yes"?>
<Relationships xmlns="http://schemas.openxmlformats.org/package/2006/relationships"><Relationship Id="rId8" Type="http://schemas.openxmlformats.org/officeDocument/2006/relationships/tags" Target="../tags/tag354.xml"/><Relationship Id="rId13" Type="http://schemas.openxmlformats.org/officeDocument/2006/relationships/tags" Target="../tags/tag359.xml"/><Relationship Id="rId18" Type="http://schemas.openxmlformats.org/officeDocument/2006/relationships/tags" Target="../tags/tag364.xml"/><Relationship Id="rId26" Type="http://schemas.openxmlformats.org/officeDocument/2006/relationships/slideLayout" Target="../slideLayouts/slideLayout7.xml"/><Relationship Id="rId3" Type="http://schemas.openxmlformats.org/officeDocument/2006/relationships/tags" Target="../tags/tag349.xml"/><Relationship Id="rId21" Type="http://schemas.openxmlformats.org/officeDocument/2006/relationships/tags" Target="../tags/tag367.xml"/><Relationship Id="rId7" Type="http://schemas.openxmlformats.org/officeDocument/2006/relationships/tags" Target="../tags/tag353.xml"/><Relationship Id="rId12" Type="http://schemas.openxmlformats.org/officeDocument/2006/relationships/tags" Target="../tags/tag358.xml"/><Relationship Id="rId17" Type="http://schemas.openxmlformats.org/officeDocument/2006/relationships/tags" Target="../tags/tag363.xml"/><Relationship Id="rId25" Type="http://schemas.openxmlformats.org/officeDocument/2006/relationships/tags" Target="../tags/tag371.xml"/><Relationship Id="rId2" Type="http://schemas.openxmlformats.org/officeDocument/2006/relationships/tags" Target="../tags/tag348.xml"/><Relationship Id="rId16" Type="http://schemas.openxmlformats.org/officeDocument/2006/relationships/tags" Target="../tags/tag362.xml"/><Relationship Id="rId20" Type="http://schemas.openxmlformats.org/officeDocument/2006/relationships/tags" Target="../tags/tag366.xml"/><Relationship Id="rId1" Type="http://schemas.openxmlformats.org/officeDocument/2006/relationships/tags" Target="../tags/tag347.xml"/><Relationship Id="rId6" Type="http://schemas.openxmlformats.org/officeDocument/2006/relationships/tags" Target="../tags/tag352.xml"/><Relationship Id="rId11" Type="http://schemas.openxmlformats.org/officeDocument/2006/relationships/tags" Target="../tags/tag357.xml"/><Relationship Id="rId24" Type="http://schemas.openxmlformats.org/officeDocument/2006/relationships/tags" Target="../tags/tag370.xml"/><Relationship Id="rId5" Type="http://schemas.openxmlformats.org/officeDocument/2006/relationships/tags" Target="../tags/tag351.xml"/><Relationship Id="rId15" Type="http://schemas.openxmlformats.org/officeDocument/2006/relationships/tags" Target="../tags/tag361.xml"/><Relationship Id="rId23" Type="http://schemas.openxmlformats.org/officeDocument/2006/relationships/tags" Target="../tags/tag369.xml"/><Relationship Id="rId10" Type="http://schemas.openxmlformats.org/officeDocument/2006/relationships/tags" Target="../tags/tag356.xml"/><Relationship Id="rId19" Type="http://schemas.openxmlformats.org/officeDocument/2006/relationships/tags" Target="../tags/tag365.xml"/><Relationship Id="rId4" Type="http://schemas.openxmlformats.org/officeDocument/2006/relationships/tags" Target="../tags/tag350.xml"/><Relationship Id="rId9" Type="http://schemas.openxmlformats.org/officeDocument/2006/relationships/tags" Target="../tags/tag355.xml"/><Relationship Id="rId14" Type="http://schemas.openxmlformats.org/officeDocument/2006/relationships/tags" Target="../tags/tag360.xml"/><Relationship Id="rId22" Type="http://schemas.openxmlformats.org/officeDocument/2006/relationships/tags" Target="../tags/tag368.xml"/></Relationships>
</file>

<file path=ppt/slides/_rels/slide9.xml.rels><?xml version="1.0" encoding="UTF-8" standalone="yes"?>
<Relationships xmlns="http://schemas.openxmlformats.org/package/2006/relationships"><Relationship Id="rId8" Type="http://schemas.openxmlformats.org/officeDocument/2006/relationships/tags" Target="../tags/tag379.xml"/><Relationship Id="rId13" Type="http://schemas.openxmlformats.org/officeDocument/2006/relationships/image" Target="../media/image18.jpeg"/><Relationship Id="rId3" Type="http://schemas.openxmlformats.org/officeDocument/2006/relationships/tags" Target="../tags/tag374.xml"/><Relationship Id="rId7" Type="http://schemas.openxmlformats.org/officeDocument/2006/relationships/tags" Target="../tags/tag378.xml"/><Relationship Id="rId12" Type="http://schemas.openxmlformats.org/officeDocument/2006/relationships/slideLayout" Target="../slideLayouts/slideLayout7.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11" Type="http://schemas.openxmlformats.org/officeDocument/2006/relationships/tags" Target="../tags/tag382.xml"/><Relationship Id="rId5" Type="http://schemas.openxmlformats.org/officeDocument/2006/relationships/tags" Target="../tags/tag376.xml"/><Relationship Id="rId10" Type="http://schemas.openxmlformats.org/officeDocument/2006/relationships/tags" Target="../tags/tag381.xml"/><Relationship Id="rId4" Type="http://schemas.openxmlformats.org/officeDocument/2006/relationships/tags" Target="../tags/tag375.xml"/><Relationship Id="rId9" Type="http://schemas.openxmlformats.org/officeDocument/2006/relationships/tags" Target="../tags/tag380.xml"/><Relationship Id="rId1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ctrTitle"/>
            <p:custDataLst>
              <p:tags r:id="rId2"/>
            </p:custDataLst>
          </p:nvPr>
        </p:nvSpPr>
        <p:spPr>
          <a:xfrm>
            <a:off x="2642870" y="1316355"/>
            <a:ext cx="7593965" cy="1736725"/>
          </a:xfrm>
        </p:spPr>
        <p:txBody>
          <a:bodyPr>
            <a:normAutofit fontScale="90000"/>
          </a:bodyPr>
          <a:lstStyle/>
          <a:p>
            <a:r>
              <a:rPr lang="zh-CN" altLang="en-US" sz="6000" b="1" dirty="0">
                <a:latin typeface="+mj-ea"/>
                <a:ea typeface="+mj-ea"/>
                <a:sym typeface="Arial" panose="020B0604020202020204" pitchFamily="34" charset="0"/>
              </a:rPr>
              <a:t>说明文、议论文复习策略</a:t>
            </a:r>
          </a:p>
        </p:txBody>
      </p:sp>
      <p:sp>
        <p:nvSpPr>
          <p:cNvPr id="3" name="副标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231662-51C4-4301-B80B-064A94C702D7}"/>
              </a:ext>
            </a:extLst>
          </p:cNvPr>
          <p:cNvSpPr>
            <a:spLocks noGrp="1"/>
          </p:cNvSpPr>
          <p:nvPr>
            <p:ph type="subTitle" idx="1"/>
          </p:nvPr>
        </p:nvSpPr>
        <p:spPr/>
        <p:txBody>
          <a:bodyPr/>
          <a:lstStyle/>
          <a:p>
            <a:endParaRPr lang="zh-CN" altLang="en-US"/>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r:link="rId4"/>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5855" y="2987040"/>
            <a:ext cx="7400290" cy="999490"/>
          </a:xfrm>
        </p:spPr>
        <p:txBody>
          <a:bodyPr>
            <a:normAutofit fontScale="90000"/>
          </a:bodyPr>
          <a:lstStyle/>
          <a:p>
            <a:r>
              <a:rPr lang="zh-CN" altLang="en-US" sz="6665" b="1" spc="200" noProof="0">
                <a:ln>
                  <a:noFill/>
                </a:ln>
                <a:solidFill>
                  <a:schemeClr val="tx2">
                    <a:lumMod val="50000"/>
                  </a:schemeClr>
                </a:solidFill>
                <a:effectLst/>
                <a:uLnTx/>
                <a:ea typeface="幼圆" panose="02010509060101010101" pitchFamily="49" charset="-122"/>
                <a:sym typeface="Arial" panose="020B0604020202020204" pitchFamily="34" charset="0"/>
              </a:rPr>
              <a:t>说明文复习策略分享</a:t>
            </a:r>
            <a:r>
              <a:rPr kumimoji="0" lang="zh-CN" altLang="en-US"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
            </a:r>
            <a:br>
              <a:rPr kumimoji="0" lang="zh-CN" altLang="en-US"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br>
            <a:endParaRPr lang="zh-CN" altLang="en-US"/>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965" y="272415"/>
            <a:ext cx="4938395" cy="1143000"/>
          </a:xfrm>
        </p:spPr>
        <p:txBody>
          <a:bodyPr/>
          <a:lstStyle/>
          <a:p>
            <a:r>
              <a:rPr lang="zh-CN" altLang="en-US" sz="5400">
                <a:solidFill>
                  <a:schemeClr val="tx2">
                    <a:lumMod val="50000"/>
                  </a:schemeClr>
                </a:solidFill>
                <a:latin typeface="幼圆" panose="02010509060101010101" pitchFamily="49" charset="-122"/>
                <a:ea typeface="幼圆" panose="02010509060101010101" pitchFamily="49" charset="-122"/>
              </a:rPr>
              <a:t>学情分析</a:t>
            </a:r>
          </a:p>
        </p:txBody>
      </p:sp>
      <p:sp>
        <p:nvSpPr>
          <p:cNvPr id="3" name="文本占位符 2"/>
          <p:cNvSpPr>
            <a:spLocks noGrp="1"/>
          </p:cNvSpPr>
          <p:nvPr>
            <p:ph type="body" sz="quarter" idx="13"/>
          </p:nvPr>
        </p:nvSpPr>
        <p:spPr>
          <a:xfrm>
            <a:off x="3568700" y="1356360"/>
            <a:ext cx="6941185" cy="4862830"/>
          </a:xfrm>
        </p:spPr>
        <p:txBody>
          <a:bodyPr>
            <a:normAutofit/>
          </a:bodyPr>
          <a:lstStyle/>
          <a:p>
            <a:pPr algn="l"/>
            <a:r>
              <a:rPr lang="en-US" altLang="zh-CN" sz="4000"/>
              <a:t>1.</a:t>
            </a:r>
            <a:r>
              <a:rPr lang="zh-CN" altLang="en-US" sz="4000"/>
              <a:t>书写不规范，</a:t>
            </a:r>
          </a:p>
          <a:p>
            <a:pPr algn="l"/>
            <a:r>
              <a:rPr lang="en-US" altLang="zh-CN" sz="4000"/>
              <a:t>2.</a:t>
            </a:r>
            <a:r>
              <a:rPr lang="zh-CN" altLang="en-US" sz="4000"/>
              <a:t>审题不清，</a:t>
            </a:r>
          </a:p>
          <a:p>
            <a:pPr algn="l"/>
            <a:r>
              <a:rPr lang="en-US" altLang="zh-CN" sz="4000"/>
              <a:t>3.</a:t>
            </a:r>
            <a:r>
              <a:rPr lang="zh-CN" altLang="en-US" sz="4000"/>
              <a:t>答题随意、随便抄原文，</a:t>
            </a:r>
          </a:p>
          <a:p>
            <a:pPr algn="l"/>
            <a:r>
              <a:rPr lang="en-US" altLang="zh-CN" sz="4000"/>
              <a:t>4.</a:t>
            </a:r>
            <a:r>
              <a:rPr lang="zh-CN" altLang="en-US" sz="4000"/>
              <a:t>不能紧扣文本答题，</a:t>
            </a:r>
          </a:p>
          <a:p>
            <a:pPr algn="l"/>
            <a:r>
              <a:rPr lang="en-US" altLang="zh-CN" sz="4000"/>
              <a:t>   ······</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lenovo\Desktop\卡通\art-close-up-creative-1927504.jpgart-close-up-creative-1927504"/>
          <p:cNvPicPr/>
          <p:nvPr>
            <p:custDataLst>
              <p:tags r:id="rId2"/>
            </p:custDataLst>
          </p:nvPr>
        </p:nvPicPr>
        <p:blipFill>
          <a:blip r:embed="rId8"/>
          <a:stretch>
            <a:fillRect/>
          </a:stretch>
        </p:blipFill>
        <p:spPr>
          <a:xfrm>
            <a:off x="3038818" y="1192848"/>
            <a:ext cx="2151698" cy="2322022"/>
          </a:xfrm>
          <a:prstGeom prst="rect">
            <a:avLst/>
          </a:prstGeom>
        </p:spPr>
      </p:pic>
      <p:pic>
        <p:nvPicPr>
          <p:cNvPr id="11" name="图片 10" descr="C:\Users\lenovo\Desktop\卡通\desk-electronics-equipment-893896.jpgdesk-electronics-equipment-893896"/>
          <p:cNvPicPr/>
          <p:nvPr>
            <p:custDataLst>
              <p:tags r:id="rId3"/>
            </p:custDataLst>
          </p:nvPr>
        </p:nvPicPr>
        <p:blipFill>
          <a:blip r:embed="rId9"/>
          <a:stretch>
            <a:fillRect/>
          </a:stretch>
        </p:blipFill>
        <p:spPr>
          <a:xfrm>
            <a:off x="790645" y="1192848"/>
            <a:ext cx="2151698" cy="2322022"/>
          </a:xfrm>
          <a:prstGeom prst="rect">
            <a:avLst/>
          </a:prstGeom>
        </p:spPr>
      </p:pic>
      <p:pic>
        <p:nvPicPr>
          <p:cNvPr id="13" name="图片 12" descr="C:\Users\lenovo\Desktop\卡通\art-artistic-clipboard-1919337.jpgart-artistic-clipboard-1919337"/>
          <p:cNvPicPr>
            <a:picLocks noChangeAspect="1"/>
          </p:cNvPicPr>
          <p:nvPr>
            <p:custDataLst>
              <p:tags r:id="rId4"/>
            </p:custDataLst>
          </p:nvPr>
        </p:nvPicPr>
        <p:blipFill>
          <a:blip r:embed="rId10"/>
          <a:stretch>
            <a:fillRect/>
          </a:stretch>
        </p:blipFill>
        <p:spPr>
          <a:xfrm>
            <a:off x="791181" y="3611347"/>
            <a:ext cx="4399870" cy="2322022"/>
          </a:xfrm>
          <a:prstGeom prst="rect">
            <a:avLst/>
          </a:prstGeom>
        </p:spPr>
      </p:pic>
      <p:sp>
        <p:nvSpPr>
          <p:cNvPr id="14" name="Title 6"/>
          <p:cNvSpPr txBox="1"/>
          <p:nvPr>
            <p:custDataLst>
              <p:tags r:id="rId5"/>
            </p:custDataLst>
          </p:nvPr>
        </p:nvSpPr>
        <p:spPr>
          <a:xfrm>
            <a:off x="5969000" y="1466850"/>
            <a:ext cx="6083935" cy="519684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sz="3200" b="1">
                <a:solidFill>
                  <a:schemeClr val="tx1">
                    <a:lumMod val="85000"/>
                    <a:lumOff val="15000"/>
                  </a:schemeClr>
                </a:solidFill>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    说明文的复习，课本是不能忽视的，在带领学生学习教材上典范的说明文时，就要有把“教材当例子”来学透的意识。</a:t>
            </a:r>
            <a:r>
              <a:rPr lang="zh-CN" altLang="en-US" sz="3200" b="1">
                <a:solidFill>
                  <a:schemeClr val="tx1">
                    <a:lumMod val="85000"/>
                    <a:lumOff val="15000"/>
                  </a:schemeClr>
                </a:solidFill>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一定</a:t>
            </a:r>
            <a:r>
              <a:rPr sz="3200" b="1">
                <a:solidFill>
                  <a:schemeClr val="tx1">
                    <a:lumMod val="85000"/>
                    <a:lumOff val="15000"/>
                  </a:schemeClr>
                </a:solidFill>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要</a:t>
            </a:r>
            <a:r>
              <a:rPr lang="zh-CN" altLang="en-US" sz="3200" b="1">
                <a:solidFill>
                  <a:schemeClr val="tx1">
                    <a:lumMod val="85000"/>
                    <a:lumOff val="15000"/>
                  </a:schemeClr>
                </a:solidFill>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让学生</a:t>
            </a:r>
            <a:r>
              <a:rPr sz="3200" b="1">
                <a:solidFill>
                  <a:schemeClr val="tx1">
                    <a:lumMod val="85000"/>
                    <a:lumOff val="15000"/>
                  </a:schemeClr>
                </a:solidFill>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对说明文的文体知识做到胸中有数。</a:t>
            </a:r>
          </a:p>
        </p:txBody>
      </p:sp>
      <p:sp>
        <p:nvSpPr>
          <p:cNvPr id="15" name="Title 6"/>
          <p:cNvSpPr txBox="1"/>
          <p:nvPr>
            <p:custDataLst>
              <p:tags r:id="rId6"/>
            </p:custDataLst>
          </p:nvPr>
        </p:nvSpPr>
        <p:spPr>
          <a:xfrm>
            <a:off x="6814185" y="365760"/>
            <a:ext cx="5123815" cy="923290"/>
          </a:xfrm>
          <a:prstGeom prst="rect">
            <a:avLst/>
          </a:prstGeom>
          <a:noFill/>
          <a:ln w="3175">
            <a:noFill/>
            <a:prstDash val="dash"/>
          </a:ln>
        </p:spPr>
        <p:txBody>
          <a:bodyPr wrap="square" lIns="90000" tIns="46800" rIns="90000" bIns="468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altLang="zh-CN"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rPr>
              <a:t>1.</a:t>
            </a:r>
            <a:r>
              <a:rPr kumimoji="0" lang="zh-CN" altLang="en-US"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rPr>
              <a:t>对照课文，夯实基础</a:t>
            </a:r>
          </a:p>
        </p:txBody>
      </p:sp>
      <p:sp>
        <p:nvSpPr>
          <p:cNvPr id="2" name="文本框 1"/>
          <p:cNvSpPr txBox="1"/>
          <p:nvPr/>
        </p:nvSpPr>
        <p:spPr>
          <a:xfrm>
            <a:off x="-96520" y="198120"/>
            <a:ext cx="6065520" cy="645160"/>
          </a:xfrm>
          <a:prstGeom prst="rect">
            <a:avLst/>
          </a:prstGeom>
          <a:noFill/>
        </p:spPr>
        <p:txBody>
          <a:bodyPr wrap="square" rtlCol="0">
            <a:spAutoFit/>
          </a:bodyPr>
          <a:lstStyle/>
          <a:p>
            <a:r>
              <a:rPr lang="zh-CN" altLang="en-US" sz="3600" b="1">
                <a:solidFill>
                  <a:schemeClr val="tx2">
                    <a:lumMod val="50000"/>
                  </a:schemeClr>
                </a:solidFill>
                <a:latin typeface="幼圆" panose="02010509060101010101" pitchFamily="49" charset="-122"/>
                <a:ea typeface="幼圆" panose="02010509060101010101" pitchFamily="49" charset="-122"/>
              </a:rPr>
              <a:t>（一）掌握方法，强化技巧</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r:link="rId4"/>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lenovo\Desktop\卡通\art-close-up-creative-1927504.jpgart-close-up-creative-1927504"/>
          <p:cNvPicPr/>
          <p:nvPr>
            <p:custDataLst>
              <p:tags r:id="rId2"/>
            </p:custDataLst>
          </p:nvPr>
        </p:nvPicPr>
        <p:blipFill>
          <a:blip r:embed="rId8"/>
          <a:stretch>
            <a:fillRect/>
          </a:stretch>
        </p:blipFill>
        <p:spPr>
          <a:xfrm>
            <a:off x="3071989" y="633209"/>
            <a:ext cx="2357870" cy="2544515"/>
          </a:xfrm>
          <a:prstGeom prst="rect">
            <a:avLst/>
          </a:prstGeom>
        </p:spPr>
      </p:pic>
      <p:pic>
        <p:nvPicPr>
          <p:cNvPr id="11" name="图片 10" descr="C:\Users\lenovo\Desktop\卡通\desk-electronics-equipment-893896.jpgdesk-electronics-equipment-893896"/>
          <p:cNvPicPr/>
          <p:nvPr>
            <p:custDataLst>
              <p:tags r:id="rId3"/>
            </p:custDataLst>
          </p:nvPr>
        </p:nvPicPr>
        <p:blipFill>
          <a:blip r:embed="rId9"/>
          <a:stretch>
            <a:fillRect/>
          </a:stretch>
        </p:blipFill>
        <p:spPr>
          <a:xfrm>
            <a:off x="608400" y="633209"/>
            <a:ext cx="2357870" cy="2544515"/>
          </a:xfrm>
          <a:prstGeom prst="rect">
            <a:avLst/>
          </a:prstGeom>
        </p:spPr>
      </p:pic>
      <p:pic>
        <p:nvPicPr>
          <p:cNvPr id="13" name="图片 12" descr="C:\Users\lenovo\Desktop\卡通\art-artistic-clipboard-1919337.jpgart-artistic-clipboard-1919337"/>
          <p:cNvPicPr>
            <a:picLocks noChangeAspect="1"/>
          </p:cNvPicPr>
          <p:nvPr>
            <p:custDataLst>
              <p:tags r:id="rId4"/>
            </p:custDataLst>
          </p:nvPr>
        </p:nvPicPr>
        <p:blipFill>
          <a:blip r:embed="rId10"/>
          <a:stretch>
            <a:fillRect/>
          </a:stretch>
        </p:blipFill>
        <p:spPr>
          <a:xfrm>
            <a:off x="608987" y="3283444"/>
            <a:ext cx="4821459" cy="2544515"/>
          </a:xfrm>
          <a:prstGeom prst="rect">
            <a:avLst/>
          </a:prstGeom>
        </p:spPr>
      </p:pic>
      <p:sp>
        <p:nvSpPr>
          <p:cNvPr id="14" name="Title 6"/>
          <p:cNvSpPr txBox="1"/>
          <p:nvPr>
            <p:custDataLst>
              <p:tags r:id="rId5"/>
            </p:custDataLst>
          </p:nvPr>
        </p:nvSpPr>
        <p:spPr>
          <a:xfrm>
            <a:off x="5969000" y="1351915"/>
            <a:ext cx="6083935" cy="519684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5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即快速浏览课文后要能明确说明对象，以及重点介绍的主要内容。</a:t>
            </a:r>
          </a:p>
          <a:p>
            <a:pPr algn="just">
              <a:lnSpc>
                <a:spcPct val="130000"/>
              </a:lnSpc>
              <a:spcAft>
                <a:spcPts val="800"/>
              </a:spcAft>
            </a:pP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从整体上把握文章，注意句与句，段与段之间的联系，为理解和分析本文奠定基础。</a:t>
            </a:r>
          </a:p>
        </p:txBody>
      </p:sp>
      <p:sp>
        <p:nvSpPr>
          <p:cNvPr id="15" name="Title 6"/>
          <p:cNvSpPr txBox="1"/>
          <p:nvPr>
            <p:custDataLst>
              <p:tags r:id="rId6"/>
            </p:custDataLst>
          </p:nvPr>
        </p:nvSpPr>
        <p:spPr>
          <a:xfrm>
            <a:off x="5969000" y="351790"/>
            <a:ext cx="6283960" cy="923290"/>
          </a:xfrm>
          <a:prstGeom prst="rect">
            <a:avLst/>
          </a:prstGeom>
          <a:noFill/>
          <a:ln w="3175">
            <a:noFill/>
            <a:prstDash val="dash"/>
          </a:ln>
        </p:spPr>
        <p:txBody>
          <a:bodyPr wrap="square" lIns="90000" tIns="46800" rIns="90000" bIns="468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2.</a:t>
            </a:r>
            <a:r>
              <a:rPr lang="zh-CN" altLang="en-US"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学会筛选信息</a:t>
            </a:r>
            <a:endParaRPr kumimoji="0" lang="zh-CN" altLang="en-US"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lenovo\Desktop\卡通\art-close-up-creative-1927504.jpgart-close-up-creative-1927504"/>
          <p:cNvPicPr/>
          <p:nvPr>
            <p:custDataLst>
              <p:tags r:id="rId2"/>
            </p:custDataLst>
          </p:nvPr>
        </p:nvPicPr>
        <p:blipFill>
          <a:blip r:embed="rId8"/>
          <a:stretch>
            <a:fillRect/>
          </a:stretch>
        </p:blipFill>
        <p:spPr>
          <a:xfrm>
            <a:off x="3071989" y="633209"/>
            <a:ext cx="2357870" cy="2544515"/>
          </a:xfrm>
          <a:prstGeom prst="rect">
            <a:avLst/>
          </a:prstGeom>
        </p:spPr>
      </p:pic>
      <p:pic>
        <p:nvPicPr>
          <p:cNvPr id="11" name="图片 10" descr="C:\Users\lenovo\Desktop\卡通\desk-electronics-equipment-893896.jpgdesk-electronics-equipment-893896"/>
          <p:cNvPicPr/>
          <p:nvPr>
            <p:custDataLst>
              <p:tags r:id="rId3"/>
            </p:custDataLst>
          </p:nvPr>
        </p:nvPicPr>
        <p:blipFill>
          <a:blip r:embed="rId9"/>
          <a:stretch>
            <a:fillRect/>
          </a:stretch>
        </p:blipFill>
        <p:spPr>
          <a:xfrm>
            <a:off x="608400" y="633209"/>
            <a:ext cx="2357870" cy="2544515"/>
          </a:xfrm>
          <a:prstGeom prst="rect">
            <a:avLst/>
          </a:prstGeom>
        </p:spPr>
      </p:pic>
      <p:pic>
        <p:nvPicPr>
          <p:cNvPr id="13" name="图片 12" descr="C:\Users\lenovo\Desktop\卡通\art-artistic-clipboard-1919337.jpgart-artistic-clipboard-1919337"/>
          <p:cNvPicPr>
            <a:picLocks noChangeAspect="1"/>
          </p:cNvPicPr>
          <p:nvPr>
            <p:custDataLst>
              <p:tags r:id="rId4"/>
            </p:custDataLst>
          </p:nvPr>
        </p:nvPicPr>
        <p:blipFill>
          <a:blip r:embed="rId10"/>
          <a:stretch>
            <a:fillRect/>
          </a:stretch>
        </p:blipFill>
        <p:spPr>
          <a:xfrm>
            <a:off x="608987" y="3283444"/>
            <a:ext cx="4821459" cy="2544515"/>
          </a:xfrm>
          <a:prstGeom prst="rect">
            <a:avLst/>
          </a:prstGeom>
        </p:spPr>
      </p:pic>
      <p:sp>
        <p:nvSpPr>
          <p:cNvPr id="14" name="Title 6"/>
          <p:cNvSpPr txBox="1"/>
          <p:nvPr>
            <p:custDataLst>
              <p:tags r:id="rId5"/>
            </p:custDataLst>
          </p:nvPr>
        </p:nvSpPr>
        <p:spPr>
          <a:xfrm>
            <a:off x="5796915" y="830580"/>
            <a:ext cx="6083935" cy="519684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5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即要善于在文中抓住中心句和关键句，准确获取说明对象的特征或本质，</a:t>
            </a:r>
          </a:p>
          <a:p>
            <a:pPr algn="just">
              <a:lnSpc>
                <a:spcPct val="130000"/>
              </a:lnSpc>
              <a:spcAft>
                <a:spcPts val="800"/>
              </a:spcAft>
            </a:pP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altLang="zh-CN"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做题时要让学生牢记：“答案不在你的脑子里，答案只在原文中”，无论任何情况下，作答既要较好地忠实于原文，忠实于作者的主张，又要体现个性和独特见解。</a:t>
            </a:r>
          </a:p>
        </p:txBody>
      </p:sp>
      <p:sp>
        <p:nvSpPr>
          <p:cNvPr id="15" name="Title 6"/>
          <p:cNvSpPr txBox="1"/>
          <p:nvPr>
            <p:custDataLst>
              <p:tags r:id="rId6"/>
            </p:custDataLst>
          </p:nvPr>
        </p:nvSpPr>
        <p:spPr>
          <a:xfrm>
            <a:off x="6578600" y="0"/>
            <a:ext cx="5613400" cy="923290"/>
          </a:xfrm>
          <a:prstGeom prst="rect">
            <a:avLst/>
          </a:prstGeom>
          <a:noFill/>
          <a:ln w="3175">
            <a:noFill/>
            <a:prstDash val="dash"/>
          </a:ln>
        </p:spPr>
        <p:txBody>
          <a:bodyPr wrap="square" lIns="90000" tIns="46800" rIns="90000" bIns="468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3.</a:t>
            </a:r>
            <a:r>
              <a:rPr lang="zh-CN" altLang="en-US"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学会提取重点</a:t>
            </a:r>
            <a:endParaRPr kumimoji="0" lang="zh-CN" altLang="en-US"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ImportSvg_636886239253419038"/>
          <p:cNvSpPr/>
          <p:nvPr>
            <p:custDataLst>
              <p:tags r:id="rId2"/>
            </p:custDataLst>
          </p:nvPr>
        </p:nvSpPr>
        <p:spPr>
          <a:xfrm>
            <a:off x="5767870" y="201184"/>
            <a:ext cx="540691" cy="547449"/>
          </a:xfrm>
          <a:custGeom>
            <a:avLst/>
            <a:gdLst/>
            <a:ahLst/>
            <a:cxnLst/>
            <a:rect l="l" t="t" r="r" b="b"/>
            <a:pathLst>
              <a:path w="12239813" h="12392810">
                <a:moveTo>
                  <a:pt x="10709837" y="3174701"/>
                </a:moveTo>
                <a:lnTo>
                  <a:pt x="10709837" y="0"/>
                </a:lnTo>
                <a:lnTo>
                  <a:pt x="5125422" y="2830456"/>
                </a:lnTo>
                <a:lnTo>
                  <a:pt x="1" y="2830456"/>
                </a:lnTo>
                <a:lnTo>
                  <a:pt x="1" y="8185374"/>
                </a:lnTo>
                <a:lnTo>
                  <a:pt x="1912472" y="8185374"/>
                </a:lnTo>
                <a:lnTo>
                  <a:pt x="1912472" y="12392809"/>
                </a:lnTo>
                <a:lnTo>
                  <a:pt x="4972425" y="12392809"/>
                </a:lnTo>
                <a:lnTo>
                  <a:pt x="4972425" y="8185374"/>
                </a:lnTo>
                <a:lnTo>
                  <a:pt x="5163672" y="8185374"/>
                </a:lnTo>
                <a:lnTo>
                  <a:pt x="10709837" y="10709835"/>
                </a:lnTo>
                <a:lnTo>
                  <a:pt x="10709837" y="7573383"/>
                </a:lnTo>
                <a:lnTo>
                  <a:pt x="12239813" y="6655398"/>
                </a:lnTo>
                <a:lnTo>
                  <a:pt x="12239813" y="4207435"/>
                </a:lnTo>
                <a:close/>
                <a:moveTo>
                  <a:pt x="4207437" y="11627821"/>
                </a:moveTo>
                <a:lnTo>
                  <a:pt x="2677461" y="11627821"/>
                </a:lnTo>
                <a:lnTo>
                  <a:pt x="2677461" y="8185374"/>
                </a:lnTo>
                <a:lnTo>
                  <a:pt x="4207437" y="8185374"/>
                </a:lnTo>
                <a:close/>
                <a:moveTo>
                  <a:pt x="4972425" y="7420386"/>
                </a:moveTo>
                <a:lnTo>
                  <a:pt x="764990" y="7420386"/>
                </a:lnTo>
                <a:lnTo>
                  <a:pt x="764990" y="3595444"/>
                </a:lnTo>
                <a:lnTo>
                  <a:pt x="4972425" y="3595444"/>
                </a:lnTo>
                <a:close/>
                <a:moveTo>
                  <a:pt x="9944849" y="9447605"/>
                </a:moveTo>
                <a:lnTo>
                  <a:pt x="5737413" y="7343887"/>
                </a:lnTo>
                <a:lnTo>
                  <a:pt x="5737413" y="3327699"/>
                </a:lnTo>
                <a:lnTo>
                  <a:pt x="9944849" y="1223981"/>
                </a:lnTo>
                <a:close/>
                <a:moveTo>
                  <a:pt x="11474825" y="6234654"/>
                </a:moveTo>
                <a:lnTo>
                  <a:pt x="10709837" y="6693647"/>
                </a:lnTo>
                <a:lnTo>
                  <a:pt x="10709837" y="4130936"/>
                </a:lnTo>
                <a:lnTo>
                  <a:pt x="11474825" y="4628179"/>
                </a:lnTo>
                <a:close/>
              </a:path>
            </a:pathLst>
          </a:custGeom>
          <a:solidFill>
            <a:schemeClr val="tx1">
              <a:lumMod val="75000"/>
              <a:lumOff val="25000"/>
            </a:scheme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1" name="文本框 15"/>
          <p:cNvSpPr txBox="1"/>
          <p:nvPr>
            <p:custDataLst>
              <p:tags r:id="rId3"/>
            </p:custDataLst>
          </p:nvPr>
        </p:nvSpPr>
        <p:spPr>
          <a:xfrm>
            <a:off x="3175951" y="748633"/>
            <a:ext cx="5724529" cy="639950"/>
          </a:xfrm>
          <a:prstGeom prst="rect">
            <a:avLst/>
          </a:prstGeom>
          <a:noFill/>
          <a:ln>
            <a:noFill/>
          </a:ln>
        </p:spPr>
        <p:txBody>
          <a:bodyPr wrap="square" lIns="90000" tIns="46800" rIns="90000" bIns="46800" rtlCol="0" anchor="b" anchorCtr="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00000"/>
              </a:lnSpc>
            </a:pPr>
            <a:r>
              <a:rPr lang="zh-CN" altLang="en-US" sz="4000" b="1" spc="300">
                <a:solidFill>
                  <a:schemeClr val="tx2">
                    <a:lumMod val="50000"/>
                  </a:schemeClr>
                </a:solidFill>
                <a:latin typeface="Arial" panose="020B0604020202020204" pitchFamily="34" charset="0"/>
                <a:ea typeface="幼圆" panose="02010509060101010101" pitchFamily="49" charset="-122"/>
                <a:sym typeface="Arial" panose="020B0604020202020204" pitchFamily="34" charset="0"/>
              </a:rPr>
              <a:t>答题口诀</a:t>
            </a:r>
          </a:p>
        </p:txBody>
      </p:sp>
      <p:sp>
        <p:nvSpPr>
          <p:cNvPr id="22" name="文本框 2"/>
          <p:cNvSpPr txBox="1"/>
          <p:nvPr>
            <p:custDataLst>
              <p:tags r:id="rId4"/>
            </p:custDataLst>
          </p:nvPr>
        </p:nvSpPr>
        <p:spPr>
          <a:xfrm>
            <a:off x="1665605" y="1765300"/>
            <a:ext cx="9147175" cy="2174875"/>
          </a:xfrm>
          <a:prstGeom prst="rect">
            <a:avLst/>
          </a:prstGeom>
          <a:noFill/>
          <a:ln>
            <a:noFill/>
          </a:ln>
        </p:spPr>
        <p:txBody>
          <a:bodyPr wrap="square" lIns="90000" tIns="46800" rIns="90000" bIns="46800" rtlCol="0">
            <a:noAutofit/>
          </a:bodyPr>
          <a:lstStyle>
            <a:defPPr>
              <a:defRPr lang="zh-CN"/>
            </a:defPPr>
            <a:lvl1pPr fontAlgn="auto">
              <a:lnSpc>
                <a:spcPct val="130000"/>
              </a:lnSpc>
              <a:spcAft>
                <a:spcPts val="1000"/>
              </a:spcAft>
              <a:defRPr sz="1600" spc="150"/>
            </a:lvl1pPr>
          </a:lstStyle>
          <a:p>
            <a:pPr algn="ctr"/>
            <a:r>
              <a:rPr lang="en-US" altLang="zh-CN" sz="3600" err="1">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先读原文通大意，再读题干做标记，</a:t>
            </a:r>
          </a:p>
          <a:p>
            <a:pPr algn="ctr"/>
            <a:r>
              <a:rPr lang="en-US" altLang="zh-CN" sz="3600" err="1">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找出范围对应句，比较内容看差异。</a:t>
            </a:r>
          </a:p>
        </p:txBody>
      </p:sp>
      <p:sp>
        <p:nvSpPr>
          <p:cNvPr id="10" name="矩形 9"/>
          <p:cNvSpPr/>
          <p:nvPr>
            <p:custDataLst>
              <p:tags r:id="rId5"/>
            </p:custDataLst>
          </p:nvPr>
        </p:nvSpPr>
        <p:spPr>
          <a:xfrm flipV="1">
            <a:off x="4914265" y="1388745"/>
            <a:ext cx="2264410" cy="76200"/>
          </a:xfrm>
          <a:prstGeom prst="rect">
            <a:avLst/>
          </a:prstGeom>
          <a:solidFill>
            <a:schemeClr val="accent1">
              <a:lumMod val="75000"/>
            </a:scheme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pic>
        <p:nvPicPr>
          <p:cNvPr id="3" name="PA-图片 3" descr="C:\Users\lenovo\Desktop\卡通\ballpen-book-bindings-close-up-796603.jpgballpen-book-bindings-close-up-796603"/>
          <p:cNvPicPr>
            <a:picLocks noChangeAspect="1"/>
          </p:cNvPicPr>
          <p:nvPr>
            <p:custDataLst>
              <p:tags r:id="rId6"/>
            </p:custDataLst>
          </p:nvPr>
        </p:nvPicPr>
        <p:blipFill>
          <a:blip r:embed="rId12"/>
          <a:stretch>
            <a:fillRect/>
          </a:stretch>
        </p:blipFill>
        <p:spPr>
          <a:xfrm>
            <a:off x="3290228" y="4130169"/>
            <a:ext cx="1765454" cy="2354110"/>
          </a:xfrm>
          <a:prstGeom prst="rect">
            <a:avLst/>
          </a:prstGeom>
        </p:spPr>
      </p:pic>
      <p:pic>
        <p:nvPicPr>
          <p:cNvPr id="5" name="PA-图片 8" descr="C:\Users\lenovo\Desktop\卡通\books-close-up-composition-1181595.jpgbooks-close-up-composition-1181595"/>
          <p:cNvPicPr>
            <a:picLocks noChangeAspect="1"/>
          </p:cNvPicPr>
          <p:nvPr>
            <p:custDataLst>
              <p:tags r:id="rId7"/>
            </p:custDataLst>
          </p:nvPr>
        </p:nvPicPr>
        <p:blipFill>
          <a:blip r:embed="rId13"/>
          <a:stretch>
            <a:fillRect/>
          </a:stretch>
        </p:blipFill>
        <p:spPr>
          <a:xfrm>
            <a:off x="7591971" y="4130321"/>
            <a:ext cx="1763386" cy="2351010"/>
          </a:xfrm>
          <a:prstGeom prst="rect">
            <a:avLst/>
          </a:prstGeom>
        </p:spPr>
      </p:pic>
      <p:pic>
        <p:nvPicPr>
          <p:cNvPr id="6" name="PA-图片 10" descr="C:\Users\lenovo\Desktop\卡通\pexels-photo-1020325.jpegpexels-photo-1020325"/>
          <p:cNvPicPr>
            <a:picLocks noChangeAspect="1"/>
          </p:cNvPicPr>
          <p:nvPr>
            <p:custDataLst>
              <p:tags r:id="rId8"/>
            </p:custDataLst>
          </p:nvPr>
        </p:nvPicPr>
        <p:blipFill>
          <a:blip r:embed="rId14"/>
          <a:stretch>
            <a:fillRect/>
          </a:stretch>
        </p:blipFill>
        <p:spPr>
          <a:xfrm>
            <a:off x="5439938" y="4131613"/>
            <a:ext cx="1765454" cy="2353594"/>
          </a:xfrm>
          <a:prstGeom prst="rect">
            <a:avLst/>
          </a:prstGeom>
        </p:spPr>
      </p:pic>
      <p:pic>
        <p:nvPicPr>
          <p:cNvPr id="7" name="PA-图片 11" descr="C:\Users\lenovo\Desktop\卡通\black-coffee-calligraphy-coffee-1549700.jpgblack-coffee-calligraphy-coffee-1549700"/>
          <p:cNvPicPr>
            <a:picLocks noChangeAspect="1"/>
          </p:cNvPicPr>
          <p:nvPr>
            <p:custDataLst>
              <p:tags r:id="rId9"/>
            </p:custDataLst>
          </p:nvPr>
        </p:nvPicPr>
        <p:blipFill>
          <a:blip r:embed="rId15"/>
          <a:stretch>
            <a:fillRect/>
          </a:stretch>
        </p:blipFill>
        <p:spPr>
          <a:xfrm>
            <a:off x="9740388" y="4131590"/>
            <a:ext cx="1765970" cy="2355144"/>
          </a:xfrm>
          <a:prstGeom prst="rect">
            <a:avLst/>
          </a:prstGeom>
        </p:spPr>
      </p:pic>
      <p:pic>
        <p:nvPicPr>
          <p:cNvPr id="8" name="PA-图片 14" descr="C:\Users\lenovo\Desktop\卡通\art-close-up-creative-1927504.jpgart-close-up-creative-1927504"/>
          <p:cNvPicPr>
            <a:picLocks noChangeAspect="1"/>
          </p:cNvPicPr>
          <p:nvPr>
            <p:custDataLst>
              <p:tags r:id="rId10"/>
            </p:custDataLst>
          </p:nvPr>
        </p:nvPicPr>
        <p:blipFill>
          <a:blip r:embed="rId16"/>
          <a:stretch>
            <a:fillRect/>
          </a:stretch>
        </p:blipFill>
        <p:spPr>
          <a:xfrm>
            <a:off x="1139745" y="4131462"/>
            <a:ext cx="1765454" cy="2353594"/>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8"/>
                                        </p:tgtEl>
                                        <p:attrNameLst>
                                          <p:attrName>ppt_x</p:attrName>
                                        </p:attrNameLst>
                                      </p:cBhvr>
                                      <p:tavLst>
                                        <p:tav tm="0">
                                          <p:val>
                                            <p:strVal val="ppt_x"/>
                                          </p:val>
                                        </p:tav>
                                        <p:tav tm="100000">
                                          <p:val>
                                            <p:strVal val="#ppt_x+0.216719"/>
                                          </p:val>
                                        </p:tav>
                                      </p:tavLst>
                                    </p:anim>
                                    <p:anim calcmode="lin" valueType="num">
                                      <p:cBhvr additive="base">
                                        <p:cTn id="7" dur="500" fill="hold">
                                          <p:stCondLst>
                                            <p:cond delay="0"/>
                                          </p:stCondLst>
                                        </p:cTn>
                                        <p:tgtEl>
                                          <p:spTgt spid="8"/>
                                        </p:tgtEl>
                                        <p:attrNameLst>
                                          <p:attrName>ppt_y</p:attrName>
                                        </p:attrNameLst>
                                      </p:cBhvr>
                                      <p:tavLst>
                                        <p:tav tm="0">
                                          <p:val>
                                            <p:strVal val="ppt_y"/>
                                          </p:val>
                                        </p:tav>
                                        <p:tav tm="100000">
                                          <p:val>
                                            <p:strVal val="#ppt_y+-0.000185239"/>
                                          </p:val>
                                        </p:tav>
                                      </p:tavLst>
                                    </p:anim>
                                    <p:anim calcmode="lin" valueType="num">
                                      <p:cBhvr additive="base">
                                        <p:cTn id="8" dur="500" fill="hold">
                                          <p:stCondLst>
                                            <p:cond delay="0"/>
                                          </p:stCondLst>
                                        </p:cTn>
                                        <p:tgtEl>
                                          <p:spTgt spid="8"/>
                                        </p:tgtEl>
                                        <p:attrNameLst>
                                          <p:attrName>ppt_w</p:attrName>
                                        </p:attrNameLst>
                                      </p:cBhvr>
                                      <p:tavLst>
                                        <p:tav tm="0">
                                          <p:val>
                                            <p:strVal val="ppt_w"/>
                                          </p:val>
                                        </p:tav>
                                        <p:tav tm="100000">
                                          <p:val>
                                            <p:strVal val="#ppt_w+0"/>
                                          </p:val>
                                        </p:tav>
                                      </p:tavLst>
                                    </p:anim>
                                    <p:anim calcmode="lin" valueType="num">
                                      <p:cBhvr additive="base">
                                        <p:cTn id="9" dur="500" fill="hold">
                                          <p:stCondLst>
                                            <p:cond delay="0"/>
                                          </p:stCondLst>
                                        </p:cTn>
                                        <p:tgtEl>
                                          <p:spTgt spid="8"/>
                                        </p:tgtEl>
                                        <p:attrNameLst>
                                          <p:attrName>ppt_h</p:attrName>
                                        </p:attrNameLst>
                                      </p:cBhvr>
                                      <p:tavLst>
                                        <p:tav tm="0">
                                          <p:val>
                                            <p:strVal val="ppt_h"/>
                                          </p:val>
                                        </p:tav>
                                        <p:tav tm="100000">
                                          <p:val>
                                            <p:strVal val="#ppt_h+9.25982e-05"/>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3"/>
                                        </p:tgtEl>
                                        <p:attrNameLst>
                                          <p:attrName>ppt_x</p:attrName>
                                        </p:attrNameLst>
                                      </p:cBhvr>
                                      <p:tavLst>
                                        <p:tav tm="0">
                                          <p:val>
                                            <p:strVal val="ppt_x"/>
                                          </p:val>
                                        </p:tav>
                                        <p:tav tm="100000">
                                          <p:val>
                                            <p:strVal val="#ppt_x+0.216641"/>
                                          </p:val>
                                        </p:tav>
                                      </p:tavLst>
                                    </p:anim>
                                    <p:anim calcmode="lin" valueType="num">
                                      <p:cBhvr additive="base">
                                        <p:cTn id="12" dur="500" fill="hold">
                                          <p:stCondLst>
                                            <p:cond delay="0"/>
                                          </p:stCondLst>
                                        </p:cTn>
                                        <p:tgtEl>
                                          <p:spTgt spid="3"/>
                                        </p:tgtEl>
                                        <p:attrNameLst>
                                          <p:attrName>ppt_y</p:attrName>
                                        </p:attrNameLst>
                                      </p:cBhvr>
                                      <p:tavLst>
                                        <p:tav tm="0">
                                          <p:val>
                                            <p:strVal val="ppt_y"/>
                                          </p:val>
                                        </p:tav>
                                        <p:tav tm="100000">
                                          <p:val>
                                            <p:strVal val="#ppt_y+0.000212366"/>
                                          </p:val>
                                        </p:tav>
                                      </p:tavLst>
                                    </p:anim>
                                    <p:anim calcmode="lin" valueType="num">
                                      <p:cBhvr additive="base">
                                        <p:cTn id="13" dur="500" fill="hold">
                                          <p:stCondLst>
                                            <p:cond delay="0"/>
                                          </p:stCondLst>
                                        </p:cTn>
                                        <p:tgtEl>
                                          <p:spTgt spid="3"/>
                                        </p:tgtEl>
                                        <p:attrNameLst>
                                          <p:attrName>ppt_w</p:attrName>
                                        </p:attrNameLst>
                                      </p:cBhvr>
                                      <p:tavLst>
                                        <p:tav tm="0">
                                          <p:val>
                                            <p:strVal val="ppt_w"/>
                                          </p:val>
                                        </p:tav>
                                        <p:tav tm="100000">
                                          <p:val>
                                            <p:strVal val="#ppt_w+0"/>
                                          </p:val>
                                        </p:tav>
                                      </p:tavLst>
                                    </p:anim>
                                    <p:anim calcmode="lin" valueType="num">
                                      <p:cBhvr additive="base">
                                        <p:cTn id="14" dur="500" fill="hold">
                                          <p:stCondLst>
                                            <p:cond delay="0"/>
                                          </p:stCondLst>
                                        </p:cTn>
                                        <p:tgtEl>
                                          <p:spTgt spid="3"/>
                                        </p:tgtEl>
                                        <p:attrNameLst>
                                          <p:attrName>ppt_h</p:attrName>
                                        </p:attrNameLst>
                                      </p:cBhvr>
                                      <p:tavLst>
                                        <p:tav tm="0">
                                          <p:val>
                                            <p:strVal val="ppt_h"/>
                                          </p:val>
                                        </p:tav>
                                        <p:tav tm="100000">
                                          <p:val>
                                            <p:strVal val="#ppt_h+-9.25982e-05"/>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6"/>
                                        </p:tgtEl>
                                        <p:attrNameLst>
                                          <p:attrName>ppt_x</p:attrName>
                                        </p:attrNameLst>
                                      </p:cBhvr>
                                      <p:tavLst>
                                        <p:tav tm="0">
                                          <p:val>
                                            <p:strVal val="ppt_x"/>
                                          </p:val>
                                        </p:tav>
                                        <p:tav tm="100000">
                                          <p:val>
                                            <p:strVal val="#ppt_x+0.216771"/>
                                          </p:val>
                                        </p:tav>
                                      </p:tavLst>
                                    </p:anim>
                                    <p:anim calcmode="lin" valueType="num">
                                      <p:cBhvr additive="base">
                                        <p:cTn id="17" dur="500" fill="hold">
                                          <p:stCondLst>
                                            <p:cond delay="0"/>
                                          </p:stCondLst>
                                        </p:cTn>
                                        <p:tgtEl>
                                          <p:spTgt spid="6"/>
                                        </p:tgtEl>
                                        <p:attrNameLst>
                                          <p:attrName>ppt_y</p:attrName>
                                        </p:attrNameLst>
                                      </p:cBhvr>
                                      <p:tavLst>
                                        <p:tav tm="0">
                                          <p:val>
                                            <p:strVal val="ppt_y"/>
                                          </p:val>
                                        </p:tav>
                                        <p:tav tm="100000">
                                          <p:val>
                                            <p:strVal val="#ppt_y+-0.00046285"/>
                                          </p:val>
                                        </p:tav>
                                      </p:tavLst>
                                    </p:anim>
                                    <p:anim calcmode="lin" valueType="num">
                                      <p:cBhvr additive="base">
                                        <p:cTn id="18" dur="500" fill="hold">
                                          <p:stCondLst>
                                            <p:cond delay="0"/>
                                          </p:stCondLst>
                                        </p:cTn>
                                        <p:tgtEl>
                                          <p:spTgt spid="6"/>
                                        </p:tgtEl>
                                        <p:attrNameLst>
                                          <p:attrName>ppt_w</p:attrName>
                                        </p:attrNameLst>
                                      </p:cBhvr>
                                      <p:tavLst>
                                        <p:tav tm="0">
                                          <p:val>
                                            <p:strVal val="ppt_w"/>
                                          </p:val>
                                        </p:tav>
                                        <p:tav tm="100000">
                                          <p:val>
                                            <p:strVal val="#ppt_w+-0.00020833"/>
                                          </p:val>
                                        </p:tav>
                                      </p:tavLst>
                                    </p:anim>
                                    <p:anim calcmode="lin" valueType="num">
                                      <p:cBhvr additive="base">
                                        <p:cTn id="19" dur="500" fill="hold">
                                          <p:stCondLst>
                                            <p:cond delay="0"/>
                                          </p:stCondLst>
                                        </p:cTn>
                                        <p:tgtEl>
                                          <p:spTgt spid="6"/>
                                        </p:tgtEl>
                                        <p:attrNameLst>
                                          <p:attrName>ppt_h</p:attrName>
                                        </p:attrNameLst>
                                      </p:cBhvr>
                                      <p:tavLst>
                                        <p:tav tm="0">
                                          <p:val>
                                            <p:strVal val="ppt_h"/>
                                          </p:val>
                                        </p:tav>
                                        <p:tav tm="100000">
                                          <p:val>
                                            <p:strVal val="#ppt_h+-0.000462963"/>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5"/>
                                        </p:tgtEl>
                                        <p:attrNameLst>
                                          <p:attrName>ppt_x</p:attrName>
                                        </p:attrNameLst>
                                      </p:cBhvr>
                                      <p:tavLst>
                                        <p:tav tm="0">
                                          <p:val>
                                            <p:strVal val="ppt_x"/>
                                          </p:val>
                                        </p:tav>
                                        <p:tav tm="100000">
                                          <p:val>
                                            <p:strVal val="#ppt_x+0.216641"/>
                                          </p:val>
                                        </p:tav>
                                      </p:tavLst>
                                    </p:anim>
                                    <p:anim calcmode="lin" valueType="num">
                                      <p:cBhvr additive="base">
                                        <p:cTn id="22" dur="500" fill="hold">
                                          <p:stCondLst>
                                            <p:cond delay="0"/>
                                          </p:stCondLst>
                                        </p:cTn>
                                        <p:tgtEl>
                                          <p:spTgt spid="5"/>
                                        </p:tgtEl>
                                        <p:attrNameLst>
                                          <p:attrName>ppt_y</p:attrName>
                                        </p:attrNameLst>
                                      </p:cBhvr>
                                      <p:tavLst>
                                        <p:tav tm="0">
                                          <p:val>
                                            <p:strVal val="ppt_y"/>
                                          </p:val>
                                        </p:tav>
                                        <p:tav tm="100000">
                                          <p:val>
                                            <p:strVal val="#ppt_y+0.000597678"/>
                                          </p:val>
                                        </p:tav>
                                      </p:tavLst>
                                    </p:anim>
                                    <p:anim calcmode="lin" valueType="num">
                                      <p:cBhvr additive="base">
                                        <p:cTn id="23" dur="500" fill="hold">
                                          <p:stCondLst>
                                            <p:cond delay="0"/>
                                          </p:stCondLst>
                                        </p:cTn>
                                        <p:tgtEl>
                                          <p:spTgt spid="5"/>
                                        </p:tgtEl>
                                        <p:attrNameLst>
                                          <p:attrName>ppt_w</p:attrName>
                                        </p:attrNameLst>
                                      </p:cBhvr>
                                      <p:tavLst>
                                        <p:tav tm="0">
                                          <p:val>
                                            <p:strVal val="ppt_w"/>
                                          </p:val>
                                        </p:tav>
                                        <p:tav tm="100000">
                                          <p:val>
                                            <p:strVal val="#ppt_w+0.000260417"/>
                                          </p:val>
                                        </p:tav>
                                      </p:tavLst>
                                    </p:anim>
                                    <p:anim calcmode="lin" valueType="num">
                                      <p:cBhvr additive="base">
                                        <p:cTn id="24" dur="500" fill="hold">
                                          <p:stCondLst>
                                            <p:cond delay="0"/>
                                          </p:stCondLst>
                                        </p:cTn>
                                        <p:tgtEl>
                                          <p:spTgt spid="5"/>
                                        </p:tgtEl>
                                        <p:attrNameLst>
                                          <p:attrName>ppt_h</p:attrName>
                                        </p:attrNameLst>
                                      </p:cBhvr>
                                      <p:tavLst>
                                        <p:tav tm="0">
                                          <p:val>
                                            <p:strVal val="ppt_h"/>
                                          </p:val>
                                        </p:tav>
                                        <p:tav tm="100000">
                                          <p:val>
                                            <p:strVal val="#ppt_h+0.000740758"/>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7"/>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27" dur="500" fill="hold">
                                          <p:stCondLst>
                                            <p:cond delay="0"/>
                                          </p:stCondLst>
                                        </p:cTn>
                                        <p:tgtEl>
                                          <p:spTgt spid="7"/>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28"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29" dur="500" fill="hold">
                                          <p:stCondLst>
                                            <p:cond delay="0"/>
                                          </p:stCondLst>
                                        </p:cTn>
                                        <p:tgtEl>
                                          <p:spTgt spid="7"/>
                                        </p:tgtEl>
                                        <p:attrNameLst>
                                          <p:attrName>ppt_h</p:attrName>
                                        </p:attrNameLst>
                                      </p:cBhvr>
                                      <p:tavLst>
                                        <p:tav tm="0">
                                          <p:val>
                                            <p:strVal val="ppt_h"/>
                                          </p:val>
                                        </p:tav>
                                        <p:tav tm="100000">
                                          <p:val>
                                            <p:strVal val="#ppt_h+-0.000277795"/>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35" presetClass="path" presetSubtype="0" accel="50000" decel="50000" fill="hold" nodeType="clickEffect">
                                  <p:stCondLst>
                                    <p:cond delay="0"/>
                                  </p:stCondLst>
                                  <p:childTnLst>
                                    <p:anim calcmode="lin" valueType="num">
                                      <p:cBhvr additive="base">
                                        <p:cTn id="33" dur="500" fill="hold">
                                          <p:stCondLst>
                                            <p:cond delay="0"/>
                                          </p:stCondLst>
                                        </p:cTn>
                                        <p:tgtEl>
                                          <p:spTgt spid="8"/>
                                        </p:tgtEl>
                                        <p:attrNameLst>
                                          <p:attrName>ppt_x</p:attrName>
                                        </p:attrNameLst>
                                      </p:cBhvr>
                                      <p:tavLst>
                                        <p:tav tm="0">
                                          <p:val>
                                            <p:strVal val="ppt_x"/>
                                          </p:val>
                                        </p:tav>
                                        <p:tav tm="100000">
                                          <p:val>
                                            <p:strVal val="#ppt_x+0.433359"/>
                                          </p:val>
                                        </p:tav>
                                      </p:tavLst>
                                    </p:anim>
                                    <p:anim calcmode="lin" valueType="num">
                                      <p:cBhvr additive="base">
                                        <p:cTn id="34" dur="500" fill="hold">
                                          <p:stCondLst>
                                            <p:cond delay="0"/>
                                          </p:stCondLst>
                                        </p:cTn>
                                        <p:tgtEl>
                                          <p:spTgt spid="8"/>
                                        </p:tgtEl>
                                        <p:attrNameLst>
                                          <p:attrName>ppt_y</p:attrName>
                                        </p:attrNameLst>
                                      </p:cBhvr>
                                      <p:tavLst>
                                        <p:tav tm="0">
                                          <p:val>
                                            <p:strVal val="ppt_y"/>
                                          </p:val>
                                        </p:tav>
                                        <p:tav tm="100000">
                                          <p:val>
                                            <p:strVal val="#ppt_y+2.71267e-05"/>
                                          </p:val>
                                        </p:tav>
                                      </p:tavLst>
                                    </p:anim>
                                    <p:anim calcmode="lin" valueType="num">
                                      <p:cBhvr additive="base">
                                        <p:cTn id="35" dur="500" fill="hold">
                                          <p:stCondLst>
                                            <p:cond delay="0"/>
                                          </p:stCondLst>
                                        </p:cTn>
                                        <p:tgtEl>
                                          <p:spTgt spid="8"/>
                                        </p:tgtEl>
                                        <p:attrNameLst>
                                          <p:attrName>ppt_w</p:attrName>
                                        </p:attrNameLst>
                                      </p:cBhvr>
                                      <p:tavLst>
                                        <p:tav tm="0">
                                          <p:val>
                                            <p:strVal val="ppt_w"/>
                                          </p:val>
                                        </p:tav>
                                        <p:tav tm="100000">
                                          <p:val>
                                            <p:strVal val="#ppt_w+0"/>
                                          </p:val>
                                        </p:tav>
                                      </p:tavLst>
                                    </p:anim>
                                    <p:anim calcmode="lin" valueType="num">
                                      <p:cBhvr additive="base">
                                        <p:cTn id="36" dur="500" fill="hold">
                                          <p:stCondLst>
                                            <p:cond delay="0"/>
                                          </p:stCondLst>
                                        </p:cTn>
                                        <p:tgtEl>
                                          <p:spTgt spid="8"/>
                                        </p:tgtEl>
                                        <p:attrNameLst>
                                          <p:attrName>ppt_h</p:attrName>
                                        </p:attrNameLst>
                                      </p:cBhvr>
                                      <p:tavLst>
                                        <p:tav tm="0">
                                          <p:val>
                                            <p:strVal val="ppt_h"/>
                                          </p:val>
                                        </p:tav>
                                        <p:tav tm="100000">
                                          <p:val>
                                            <p:strVal val="#ppt_h+0"/>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3"/>
                                        </p:tgtEl>
                                        <p:attrNameLst>
                                          <p:attrName>ppt_x</p:attrName>
                                        </p:attrNameLst>
                                      </p:cBhvr>
                                      <p:tavLst>
                                        <p:tav tm="0">
                                          <p:val>
                                            <p:strVal val="ppt_x"/>
                                          </p:val>
                                        </p:tav>
                                        <p:tav tm="100000">
                                          <p:val>
                                            <p:strVal val="#ppt_x+0.433412"/>
                                          </p:val>
                                        </p:tav>
                                      </p:tavLst>
                                    </p:anim>
                                    <p:anim calcmode="lin" valueType="num">
                                      <p:cBhvr additive="base">
                                        <p:cTn id="39" dur="500" fill="hold">
                                          <p:stCondLst>
                                            <p:cond delay="0"/>
                                          </p:stCondLst>
                                        </p:cTn>
                                        <p:tgtEl>
                                          <p:spTgt spid="3"/>
                                        </p:tgtEl>
                                        <p:attrNameLst>
                                          <p:attrName>ppt_y</p:attrName>
                                        </p:attrNameLst>
                                      </p:cBhvr>
                                      <p:tavLst>
                                        <p:tav tm="0">
                                          <p:val>
                                            <p:strVal val="ppt_y"/>
                                          </p:val>
                                        </p:tav>
                                        <p:tav tm="100000">
                                          <p:val>
                                            <p:strVal val="#ppt_y+-0.000250484"/>
                                          </p:val>
                                        </p:tav>
                                      </p:tavLst>
                                    </p:anim>
                                    <p:anim calcmode="lin" valueType="num">
                                      <p:cBhvr additive="base">
                                        <p:cTn id="40" dur="500" fill="hold">
                                          <p:stCondLst>
                                            <p:cond delay="0"/>
                                          </p:stCondLst>
                                        </p:cTn>
                                        <p:tgtEl>
                                          <p:spTgt spid="3"/>
                                        </p:tgtEl>
                                        <p:attrNameLst>
                                          <p:attrName>ppt_w</p:attrName>
                                        </p:attrNameLst>
                                      </p:cBhvr>
                                      <p:tavLst>
                                        <p:tav tm="0">
                                          <p:val>
                                            <p:strVal val="ppt_w"/>
                                          </p:val>
                                        </p:tav>
                                        <p:tav tm="100000">
                                          <p:val>
                                            <p:strVal val="#ppt_w+-0.00020833"/>
                                          </p:val>
                                        </p:tav>
                                      </p:tavLst>
                                    </p:anim>
                                    <p:anim calcmode="lin" valueType="num">
                                      <p:cBhvr additive="base">
                                        <p:cTn id="41" dur="500" fill="hold">
                                          <p:stCondLst>
                                            <p:cond delay="0"/>
                                          </p:stCondLst>
                                        </p:cTn>
                                        <p:tgtEl>
                                          <p:spTgt spid="3"/>
                                        </p:tgtEl>
                                        <p:attrNameLst>
                                          <p:attrName>ppt_h</p:attrName>
                                        </p:attrNameLst>
                                      </p:cBhvr>
                                      <p:tavLst>
                                        <p:tav tm="0">
                                          <p:val>
                                            <p:strVal val="ppt_h"/>
                                          </p:val>
                                        </p:tav>
                                        <p:tav tm="100000">
                                          <p:val>
                                            <p:strVal val="#ppt_h+-0.000555561"/>
                                          </p:val>
                                        </p:tav>
                                      </p:tavLst>
                                    </p:anim>
                                  </p:childTnLst>
                                </p:cTn>
                              </p:par>
                              <p:par>
                                <p:cTn id="42" presetID="35" presetClass="path" presetSubtype="0" accel="50000" decel="50000" fill="hold" nodeType="withEffect">
                                  <p:stCondLst>
                                    <p:cond delay="0"/>
                                  </p:stCondLst>
                                  <p:childTnLst>
                                    <p:anim calcmode="lin" valueType="num">
                                      <p:cBhvr additive="base">
                                        <p:cTn id="43" dur="500" fill="hold">
                                          <p:stCondLst>
                                            <p:cond delay="0"/>
                                          </p:stCondLst>
                                        </p:cTn>
                                        <p:tgtEl>
                                          <p:spTgt spid="6"/>
                                        </p:tgtEl>
                                        <p:attrNameLst>
                                          <p:attrName>ppt_x</p:attrName>
                                        </p:attrNameLst>
                                      </p:cBhvr>
                                      <p:tavLst>
                                        <p:tav tm="0">
                                          <p:val>
                                            <p:strVal val="ppt_x"/>
                                          </p:val>
                                        </p:tav>
                                        <p:tav tm="100000">
                                          <p:val>
                                            <p:strVal val="#ppt_x+0.433411"/>
                                          </p:val>
                                        </p:tav>
                                      </p:tavLst>
                                    </p:anim>
                                    <p:anim calcmode="lin" valueType="num">
                                      <p:cBhvr additive="base">
                                        <p:cTn id="44" dur="500" fill="hold">
                                          <p:stCondLst>
                                            <p:cond delay="0"/>
                                          </p:stCondLst>
                                        </p:cTn>
                                        <p:tgtEl>
                                          <p:spTgt spid="6"/>
                                        </p:tgtEl>
                                        <p:attrNameLst>
                                          <p:attrName>ppt_y</p:attrName>
                                        </p:attrNameLst>
                                      </p:cBhvr>
                                      <p:tavLst>
                                        <p:tav tm="0">
                                          <p:val>
                                            <p:strVal val="ppt_y"/>
                                          </p:val>
                                        </p:tav>
                                        <p:tav tm="100000">
                                          <p:val>
                                            <p:strVal val="#ppt_y+0.000134828"/>
                                          </p:val>
                                        </p:tav>
                                      </p:tavLst>
                                    </p:anim>
                                    <p:anim calcmode="lin" valueType="num">
                                      <p:cBhvr additive="base">
                                        <p:cTn id="45" dur="500" fill="hold">
                                          <p:stCondLst>
                                            <p:cond delay="0"/>
                                          </p:stCondLst>
                                        </p:cTn>
                                        <p:tgtEl>
                                          <p:spTgt spid="6"/>
                                        </p:tgtEl>
                                        <p:attrNameLst>
                                          <p:attrName>ppt_w</p:attrName>
                                        </p:attrNameLst>
                                      </p:cBhvr>
                                      <p:tavLst>
                                        <p:tav tm="0">
                                          <p:val>
                                            <p:strVal val="ppt_w"/>
                                          </p:val>
                                        </p:tav>
                                        <p:tav tm="100000">
                                          <p:val>
                                            <p:strVal val="#ppt_w+5.20865e-05"/>
                                          </p:val>
                                        </p:tav>
                                      </p:tavLst>
                                    </p:anim>
                                    <p:anim calcmode="lin" valueType="num">
                                      <p:cBhvr additive="base">
                                        <p:cTn id="46" dur="500" fill="hold">
                                          <p:stCondLst>
                                            <p:cond delay="0"/>
                                          </p:stCondLst>
                                        </p:cTn>
                                        <p:tgtEl>
                                          <p:spTgt spid="6"/>
                                        </p:tgtEl>
                                        <p:attrNameLst>
                                          <p:attrName>ppt_h</p:attrName>
                                        </p:attrNameLst>
                                      </p:cBhvr>
                                      <p:tavLst>
                                        <p:tav tm="0">
                                          <p:val>
                                            <p:strVal val="ppt_h"/>
                                          </p:val>
                                        </p:tav>
                                        <p:tav tm="100000">
                                          <p:val>
                                            <p:strVal val="#ppt_h+0.000277795"/>
                                          </p:val>
                                        </p:tav>
                                      </p:tavLst>
                                    </p:anim>
                                  </p:childTnLst>
                                </p:cTn>
                              </p:par>
                              <p:par>
                                <p:cTn id="47" presetID="35" presetClass="path" presetSubtype="0" accel="50000" decel="50000" fill="hold" nodeType="withEffect">
                                  <p:stCondLst>
                                    <p:cond delay="0"/>
                                  </p:stCondLst>
                                  <p:childTnLst>
                                    <p:anim calcmode="lin" valueType="num">
                                      <p:cBhvr additive="base">
                                        <p:cTn id="48" dur="500" fill="hold">
                                          <p:stCondLst>
                                            <p:cond delay="0"/>
                                          </p:stCondLst>
                                        </p:cTn>
                                        <p:tgtEl>
                                          <p:spTgt spid="5"/>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49" dur="500" fill="hold">
                                          <p:stCondLst>
                                            <p:cond delay="0"/>
                                          </p:stCondLst>
                                        </p:cTn>
                                        <p:tgtEl>
                                          <p:spTgt spid="5"/>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50"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51" dur="500" fill="hold">
                                          <p:stCondLst>
                                            <p:cond delay="0"/>
                                          </p:stCondLst>
                                        </p:cTn>
                                        <p:tgtEl>
                                          <p:spTgt spid="5"/>
                                        </p:tgtEl>
                                        <p:attrNameLst>
                                          <p:attrName>ppt_h</p:attrName>
                                        </p:attrNameLst>
                                      </p:cBhvr>
                                      <p:tavLst>
                                        <p:tav tm="0">
                                          <p:val>
                                            <p:strVal val="ppt_h"/>
                                          </p:val>
                                        </p:tav>
                                        <p:tav tm="100000">
                                          <p:val>
                                            <p:strVal val="#ppt_h+0.000462963"/>
                                          </p:val>
                                        </p:tav>
                                      </p:tavLst>
                                    </p:anim>
                                  </p:childTnLst>
                                </p:cTn>
                              </p:par>
                              <p:par>
                                <p:cTn id="52" presetID="35" presetClass="path" presetSubtype="0" accel="50000" decel="50000" fill="hold" nodeType="withEffect">
                                  <p:stCondLst>
                                    <p:cond delay="0"/>
                                  </p:stCondLst>
                                  <p:childTnLst>
                                    <p:anim calcmode="lin" valueType="num">
                                      <p:cBhvr additive="base">
                                        <p:cTn id="53" dur="500" fill="hold">
                                          <p:stCondLst>
                                            <p:cond delay="0"/>
                                          </p:stCondLst>
                                        </p:cTn>
                                        <p:tgtEl>
                                          <p:spTgt spid="7"/>
                                        </p:tgtEl>
                                        <p:attrNameLst>
                                          <p:attrName>ppt_x</p:attrName>
                                        </p:attrNameLst>
                                      </p:cBhvr>
                                      <p:tavLst>
                                        <p:tav tm="0">
                                          <p:val>
                                            <p:strVal val="ppt_x"/>
                                          </p:val>
                                        </p:tav>
                                        <p:tav tm="100000">
                                          <p:val>
                                            <p:strVal val="#ppt_x+-0.650052"/>
                                          </p:val>
                                        </p:tav>
                                      </p:tavLst>
                                    </p:anim>
                                    <p:anim calcmode="lin" valueType="num">
                                      <p:cBhvr additive="base">
                                        <p:cTn id="54" dur="500" fill="hold">
                                          <p:stCondLst>
                                            <p:cond delay="0"/>
                                          </p:stCondLst>
                                        </p:cTn>
                                        <p:tgtEl>
                                          <p:spTgt spid="7"/>
                                        </p:tgtEl>
                                        <p:attrNameLst>
                                          <p:attrName>ppt_y</p:attrName>
                                        </p:attrNameLst>
                                      </p:cBhvr>
                                      <p:tavLst>
                                        <p:tav tm="0">
                                          <p:val>
                                            <p:strVal val="ppt_y"/>
                                          </p:val>
                                        </p:tav>
                                        <p:tav tm="100000">
                                          <p:val>
                                            <p:strVal val="#ppt_y+-0.000347194"/>
                                          </p:val>
                                        </p:tav>
                                      </p:tavLst>
                                    </p:anim>
                                    <p:anim calcmode="lin" valueType="num">
                                      <p:cBhvr additive="base">
                                        <p:cTn id="55"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56" dur="500" fill="hold">
                                          <p:stCondLst>
                                            <p:cond delay="0"/>
                                          </p:stCondLst>
                                        </p:cTn>
                                        <p:tgtEl>
                                          <p:spTgt spid="7"/>
                                        </p:tgtEl>
                                        <p:attrNameLst>
                                          <p:attrName>ppt_h</p:attrName>
                                        </p:attrNameLst>
                                      </p:cBhvr>
                                      <p:tavLst>
                                        <p:tav tm="0">
                                          <p:val>
                                            <p:strVal val="ppt_h"/>
                                          </p:val>
                                        </p:tav>
                                        <p:tav tm="100000">
                                          <p:val>
                                            <p:strVal val="#ppt_h+-0.000185196"/>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5" presetClass="path" presetSubtype="0" accel="50000" decel="50000" fill="hold" nodeType="clickEffect">
                                  <p:stCondLst>
                                    <p:cond delay="0"/>
                                  </p:stCondLst>
                                  <p:childTnLst>
                                    <p:anim calcmode="lin" valueType="num">
                                      <p:cBhvr additive="base">
                                        <p:cTn id="60" dur="500" fill="hold">
                                          <p:stCondLst>
                                            <p:cond delay="0"/>
                                          </p:stCondLst>
                                        </p:cTn>
                                        <p:tgtEl>
                                          <p:spTgt spid="8"/>
                                        </p:tgtEl>
                                        <p:attrNameLst>
                                          <p:attrName>ppt_x</p:attrName>
                                        </p:attrNameLst>
                                      </p:cBhvr>
                                      <p:tavLst>
                                        <p:tav tm="0">
                                          <p:val>
                                            <p:strVal val="ppt_x"/>
                                          </p:val>
                                        </p:tav>
                                        <p:tav tm="100000">
                                          <p:val>
                                            <p:strVal val="#ppt_x+0.65013"/>
                                          </p:val>
                                        </p:tav>
                                      </p:tavLst>
                                    </p:anim>
                                    <p:anim calcmode="lin" valueType="num">
                                      <p:cBhvr additive="base">
                                        <p:cTn id="61" dur="500" fill="hold">
                                          <p:stCondLst>
                                            <p:cond delay="0"/>
                                          </p:stCondLst>
                                        </p:cTn>
                                        <p:tgtEl>
                                          <p:spTgt spid="8"/>
                                        </p:tgtEl>
                                        <p:attrNameLst>
                                          <p:attrName>ppt_y</p:attrName>
                                        </p:attrNameLst>
                                      </p:cBhvr>
                                      <p:tavLst>
                                        <p:tav tm="0">
                                          <p:val>
                                            <p:strVal val="ppt_y"/>
                                          </p:val>
                                        </p:tav>
                                        <p:tav tm="100000">
                                          <p:val>
                                            <p:strVal val="#ppt_y+-0.000435723"/>
                                          </p:val>
                                        </p:tav>
                                      </p:tavLst>
                                    </p:anim>
                                    <p:anim calcmode="lin" valueType="num">
                                      <p:cBhvr additive="base">
                                        <p:cTn id="62" dur="500" fill="hold">
                                          <p:stCondLst>
                                            <p:cond delay="0"/>
                                          </p:stCondLst>
                                        </p:cTn>
                                        <p:tgtEl>
                                          <p:spTgt spid="8"/>
                                        </p:tgtEl>
                                        <p:attrNameLst>
                                          <p:attrName>ppt_w</p:attrName>
                                        </p:attrNameLst>
                                      </p:cBhvr>
                                      <p:tavLst>
                                        <p:tav tm="0">
                                          <p:val>
                                            <p:strVal val="ppt_w"/>
                                          </p:val>
                                        </p:tav>
                                        <p:tav tm="100000">
                                          <p:val>
                                            <p:strVal val="#ppt_w+-0.00020833"/>
                                          </p:val>
                                        </p:tav>
                                      </p:tavLst>
                                    </p:anim>
                                    <p:anim calcmode="lin" valueType="num">
                                      <p:cBhvr additive="base">
                                        <p:cTn id="63" dur="500" fill="hold">
                                          <p:stCondLst>
                                            <p:cond delay="0"/>
                                          </p:stCondLst>
                                        </p:cTn>
                                        <p:tgtEl>
                                          <p:spTgt spid="8"/>
                                        </p:tgtEl>
                                        <p:attrNameLst>
                                          <p:attrName>ppt_h</p:attrName>
                                        </p:attrNameLst>
                                      </p:cBhvr>
                                      <p:tavLst>
                                        <p:tav tm="0">
                                          <p:val>
                                            <p:strVal val="ppt_h"/>
                                          </p:val>
                                        </p:tav>
                                        <p:tav tm="100000">
                                          <p:val>
                                            <p:strVal val="#ppt_h+-0.000462963"/>
                                          </p:val>
                                        </p:tav>
                                      </p:tavLst>
                                    </p:anim>
                                  </p:childTnLst>
                                </p:cTn>
                              </p:par>
                              <p:par>
                                <p:cTn id="64" presetID="35" presetClass="path" presetSubtype="0" accel="50000" decel="50000" fill="hold" nodeType="withEffect">
                                  <p:stCondLst>
                                    <p:cond delay="0"/>
                                  </p:stCondLst>
                                  <p:childTnLst>
                                    <p:anim calcmode="lin" valueType="num">
                                      <p:cBhvr additive="base">
                                        <p:cTn id="65" dur="500" fill="hold">
                                          <p:stCondLst>
                                            <p:cond delay="0"/>
                                          </p:stCondLst>
                                        </p:cTn>
                                        <p:tgtEl>
                                          <p:spTgt spid="3"/>
                                        </p:tgtEl>
                                        <p:attrNameLst>
                                          <p:attrName>ppt_x</p:attrName>
                                        </p:attrNameLst>
                                      </p:cBhvr>
                                      <p:tavLst>
                                        <p:tav tm="0">
                                          <p:val>
                                            <p:strVal val="ppt_x"/>
                                          </p:val>
                                        </p:tav>
                                        <p:tav tm="100000">
                                          <p:val>
                                            <p:strVal val="#ppt_x+0.650052"/>
                                          </p:val>
                                        </p:tav>
                                      </p:tavLst>
                                    </p:anim>
                                    <p:anim calcmode="lin" valueType="num">
                                      <p:cBhvr additive="base">
                                        <p:cTn id="66" dur="500" fill="hold">
                                          <p:stCondLst>
                                            <p:cond delay="0"/>
                                          </p:stCondLst>
                                        </p:cTn>
                                        <p:tgtEl>
                                          <p:spTgt spid="3"/>
                                        </p:tgtEl>
                                        <p:attrNameLst>
                                          <p:attrName>ppt_y</p:attrName>
                                        </p:attrNameLst>
                                      </p:cBhvr>
                                      <p:tavLst>
                                        <p:tav tm="0">
                                          <p:val>
                                            <p:strVal val="ppt_y"/>
                                          </p:val>
                                        </p:tav>
                                        <p:tav tm="100000">
                                          <p:val>
                                            <p:strVal val="#ppt_y+0.000347194"/>
                                          </p:val>
                                        </p:tav>
                                      </p:tavLst>
                                    </p:anim>
                                    <p:anim calcmode="lin" valueType="num">
                                      <p:cBhvr additive="base">
                                        <p:cTn id="67" dur="500" fill="hold">
                                          <p:stCondLst>
                                            <p:cond delay="0"/>
                                          </p:stCondLst>
                                        </p:cTn>
                                        <p:tgtEl>
                                          <p:spTgt spid="3"/>
                                        </p:tgtEl>
                                        <p:attrNameLst>
                                          <p:attrName>ppt_w</p:attrName>
                                        </p:attrNameLst>
                                      </p:cBhvr>
                                      <p:tavLst>
                                        <p:tav tm="0">
                                          <p:val>
                                            <p:strVal val="ppt_w"/>
                                          </p:val>
                                        </p:tav>
                                        <p:tav tm="100000">
                                          <p:val>
                                            <p:strVal val="#ppt_w+5.20865e-05"/>
                                          </p:val>
                                        </p:tav>
                                      </p:tavLst>
                                    </p:anim>
                                    <p:anim calcmode="lin" valueType="num">
                                      <p:cBhvr additive="base">
                                        <p:cTn id="68" dur="500" fill="hold">
                                          <p:stCondLst>
                                            <p:cond delay="0"/>
                                          </p:stCondLst>
                                        </p:cTn>
                                        <p:tgtEl>
                                          <p:spTgt spid="3"/>
                                        </p:tgtEl>
                                        <p:attrNameLst>
                                          <p:attrName>ppt_h</p:attrName>
                                        </p:attrNameLst>
                                      </p:cBhvr>
                                      <p:tavLst>
                                        <p:tav tm="0">
                                          <p:val>
                                            <p:strVal val="ppt_h"/>
                                          </p:val>
                                        </p:tav>
                                        <p:tav tm="100000">
                                          <p:val>
                                            <p:strVal val="#ppt_h+0.000185196"/>
                                          </p:val>
                                        </p:tav>
                                      </p:tavLst>
                                    </p:anim>
                                  </p:childTnLst>
                                </p:cTn>
                              </p:par>
                              <p:par>
                                <p:cTn id="69" presetID="35" presetClass="path" presetSubtype="0" accel="50000" decel="50000" fill="hold" nodeType="withEffect">
                                  <p:stCondLst>
                                    <p:cond delay="0"/>
                                  </p:stCondLst>
                                  <p:childTnLst>
                                    <p:anim calcmode="lin" valueType="num">
                                      <p:cBhvr additive="base">
                                        <p:cTn id="70" dur="500" fill="hold">
                                          <p:stCondLst>
                                            <p:cond delay="0"/>
                                          </p:stCondLst>
                                        </p:cTn>
                                        <p:tgtEl>
                                          <p:spTgt spid="6"/>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71" dur="500" fill="hold">
                                          <p:stCondLst>
                                            <p:cond delay="0"/>
                                          </p:stCondLst>
                                        </p:cTn>
                                        <p:tgtEl>
                                          <p:spTgt spid="6"/>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72" dur="500" fill="hold">
                                          <p:stCondLst>
                                            <p:cond delay="0"/>
                                          </p:stCondLst>
                                        </p:cTn>
                                        <p:tgtEl>
                                          <p:spTgt spid="6"/>
                                        </p:tgtEl>
                                        <p:attrNameLst>
                                          <p:attrName>ppt_w</p:attrName>
                                        </p:attrNameLst>
                                      </p:cBhvr>
                                      <p:tavLst>
                                        <p:tav tm="0">
                                          <p:val>
                                            <p:strVal val="ppt_w"/>
                                          </p:val>
                                        </p:tav>
                                        <p:tav tm="100000">
                                          <p:val>
                                            <p:strVal val="#ppt_w+0"/>
                                          </p:val>
                                        </p:tav>
                                      </p:tavLst>
                                    </p:anim>
                                    <p:anim calcmode="lin" valueType="num">
                                      <p:cBhvr additive="base">
                                        <p:cTn id="73" dur="500" fill="hold">
                                          <p:stCondLst>
                                            <p:cond delay="0"/>
                                          </p:stCondLst>
                                        </p:cTn>
                                        <p:tgtEl>
                                          <p:spTgt spid="6"/>
                                        </p:tgtEl>
                                        <p:attrNameLst>
                                          <p:attrName>ppt_h</p:attrName>
                                        </p:attrNameLst>
                                      </p:cBhvr>
                                      <p:tavLst>
                                        <p:tav tm="0">
                                          <p:val>
                                            <p:strVal val="ppt_h"/>
                                          </p:val>
                                        </p:tav>
                                        <p:tav tm="100000">
                                          <p:val>
                                            <p:strVal val="#ppt_h+0"/>
                                          </p:val>
                                        </p:tav>
                                      </p:tavLst>
                                    </p:anim>
                                  </p:childTnLst>
                                </p:cTn>
                              </p:par>
                              <p:par>
                                <p:cTn id="74" presetID="35" presetClass="path" presetSubtype="0" accel="50000" decel="50000" fill="hold" nodeType="withEffect">
                                  <p:stCondLst>
                                    <p:cond delay="0"/>
                                  </p:stCondLst>
                                  <p:childTnLst>
                                    <p:anim calcmode="lin" valueType="num">
                                      <p:cBhvr additive="base">
                                        <p:cTn id="75" dur="500" fill="hold">
                                          <p:stCondLst>
                                            <p:cond delay="0"/>
                                          </p:stCondLst>
                                        </p:cTn>
                                        <p:tgtEl>
                                          <p:spTgt spid="5"/>
                                        </p:tgtEl>
                                        <p:attrNameLst>
                                          <p:attrName>ppt_x</p:attrName>
                                        </p:attrNameLst>
                                      </p:cBhvr>
                                      <p:tavLst>
                                        <p:tav tm="0">
                                          <p:val>
                                            <p:strVal val="ppt_x"/>
                                          </p:val>
                                        </p:tav>
                                        <p:tav tm="100000">
                                          <p:val>
                                            <p:strVal val="#ppt_x+-0.433412"/>
                                          </p:val>
                                        </p:tav>
                                      </p:tavLst>
                                    </p:anim>
                                    <p:anim calcmode="lin" valueType="num">
                                      <p:cBhvr additive="base">
                                        <p:cTn id="76" dur="500" fill="hold">
                                          <p:stCondLst>
                                            <p:cond delay="0"/>
                                          </p:stCondLst>
                                        </p:cTn>
                                        <p:tgtEl>
                                          <p:spTgt spid="5"/>
                                        </p:tgtEl>
                                        <p:attrNameLst>
                                          <p:attrName>ppt_y</p:attrName>
                                        </p:attrNameLst>
                                      </p:cBhvr>
                                      <p:tavLst>
                                        <p:tav tm="0">
                                          <p:val>
                                            <p:strVal val="ppt_y"/>
                                          </p:val>
                                        </p:tav>
                                        <p:tav tm="100000">
                                          <p:val>
                                            <p:strVal val="#ppt_y+0.000250484"/>
                                          </p:val>
                                        </p:tav>
                                      </p:tavLst>
                                    </p:anim>
                                    <p:anim calcmode="lin" valueType="num">
                                      <p:cBhvr additive="base">
                                        <p:cTn id="77"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78" dur="500" fill="hold">
                                          <p:stCondLst>
                                            <p:cond delay="0"/>
                                          </p:stCondLst>
                                        </p:cTn>
                                        <p:tgtEl>
                                          <p:spTgt spid="5"/>
                                        </p:tgtEl>
                                        <p:attrNameLst>
                                          <p:attrName>ppt_h</p:attrName>
                                        </p:attrNameLst>
                                      </p:cBhvr>
                                      <p:tavLst>
                                        <p:tav tm="0">
                                          <p:val>
                                            <p:strVal val="ppt_h"/>
                                          </p:val>
                                        </p:tav>
                                        <p:tav tm="100000">
                                          <p:val>
                                            <p:strVal val="#ppt_h+0.000555561"/>
                                          </p:val>
                                        </p:tav>
                                      </p:tavLst>
                                    </p:anim>
                                  </p:childTnLst>
                                </p:cTn>
                              </p:par>
                              <p:par>
                                <p:cTn id="79" presetID="35" presetClass="path" presetSubtype="0" accel="50000" decel="50000" fill="hold" nodeType="withEffect">
                                  <p:stCondLst>
                                    <p:cond delay="0"/>
                                  </p:stCondLst>
                                  <p:childTnLst>
                                    <p:anim calcmode="lin" valueType="num">
                                      <p:cBhvr additive="base">
                                        <p:cTn id="80" dur="500" fill="hold">
                                          <p:stCondLst>
                                            <p:cond delay="0"/>
                                          </p:stCondLst>
                                        </p:cTn>
                                        <p:tgtEl>
                                          <p:spTgt spid="7"/>
                                        </p:tgtEl>
                                        <p:attrNameLst>
                                          <p:attrName>ppt_x</p:attrName>
                                        </p:attrNameLst>
                                      </p:cBhvr>
                                      <p:tavLst>
                                        <p:tav tm="0">
                                          <p:val>
                                            <p:strVal val="ppt_x"/>
                                          </p:val>
                                        </p:tav>
                                        <p:tav tm="100000">
                                          <p:val>
                                            <p:strVal val="#ppt_x+-0.433411"/>
                                          </p:val>
                                        </p:tav>
                                      </p:tavLst>
                                    </p:anim>
                                    <p:anim calcmode="lin" valueType="num">
                                      <p:cBhvr additive="base">
                                        <p:cTn id="81" dur="500" fill="hold">
                                          <p:stCondLst>
                                            <p:cond delay="0"/>
                                          </p:stCondLst>
                                        </p:cTn>
                                        <p:tgtEl>
                                          <p:spTgt spid="7"/>
                                        </p:tgtEl>
                                        <p:attrNameLst>
                                          <p:attrName>ppt_y</p:attrName>
                                        </p:attrNameLst>
                                      </p:cBhvr>
                                      <p:tavLst>
                                        <p:tav tm="0">
                                          <p:val>
                                            <p:strVal val="ppt_y"/>
                                          </p:val>
                                        </p:tav>
                                        <p:tav tm="100000">
                                          <p:val>
                                            <p:strVal val="#ppt_y+-0.000134828"/>
                                          </p:val>
                                        </p:tav>
                                      </p:tavLst>
                                    </p:anim>
                                    <p:anim calcmode="lin" valueType="num">
                                      <p:cBhvr additive="base">
                                        <p:cTn id="82"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83" dur="500" fill="hold">
                                          <p:stCondLst>
                                            <p:cond delay="0"/>
                                          </p:stCondLst>
                                        </p:cTn>
                                        <p:tgtEl>
                                          <p:spTgt spid="7"/>
                                        </p:tgtEl>
                                        <p:attrNameLst>
                                          <p:attrName>ppt_h</p:attrName>
                                        </p:attrNameLst>
                                      </p:cBhvr>
                                      <p:tavLst>
                                        <p:tav tm="0">
                                          <p:val>
                                            <p:strVal val="ppt_h"/>
                                          </p:val>
                                        </p:tav>
                                        <p:tav tm="100000">
                                          <p:val>
                                            <p:strVal val="#ppt_h+-0.000277795"/>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35" presetClass="path" presetSubtype="0" accel="50000" decel="50000" fill="hold" nodeType="clickEffect">
                                  <p:stCondLst>
                                    <p:cond delay="0"/>
                                  </p:stCondLst>
                                  <p:childTnLst>
                                    <p:anim calcmode="lin" valueType="num">
                                      <p:cBhvr additive="base">
                                        <p:cTn id="87" dur="500" fill="hold">
                                          <p:stCondLst>
                                            <p:cond delay="0"/>
                                          </p:stCondLst>
                                        </p:cTn>
                                        <p:tgtEl>
                                          <p:spTgt spid="8"/>
                                        </p:tgtEl>
                                        <p:attrNameLst>
                                          <p:attrName>ppt_x</p:attrName>
                                        </p:attrNameLst>
                                      </p:cBhvr>
                                      <p:tavLst>
                                        <p:tav tm="0">
                                          <p:val>
                                            <p:strVal val="ppt_x"/>
                                          </p:val>
                                        </p:tav>
                                        <p:tav tm="100000">
                                          <p:val>
                                            <p:strVal val="#ppt_x+0.866771"/>
                                          </p:val>
                                        </p:tav>
                                      </p:tavLst>
                                    </p:anim>
                                    <p:anim calcmode="lin" valueType="num">
                                      <p:cBhvr additive="base">
                                        <p:cTn id="88" dur="500" fill="hold">
                                          <p:stCondLst>
                                            <p:cond delay="0"/>
                                          </p:stCondLst>
                                        </p:cTn>
                                        <p:tgtEl>
                                          <p:spTgt spid="8"/>
                                        </p:tgtEl>
                                        <p:attrNameLst>
                                          <p:attrName>ppt_y</p:attrName>
                                        </p:attrNameLst>
                                      </p:cBhvr>
                                      <p:tavLst>
                                        <p:tav tm="0">
                                          <p:val>
                                            <p:strVal val="ppt_y"/>
                                          </p:val>
                                        </p:tav>
                                        <p:tav tm="100000">
                                          <p:val>
                                            <p:strVal val="#ppt_y+0.000161955"/>
                                          </p:val>
                                        </p:tav>
                                      </p:tavLst>
                                    </p:anim>
                                    <p:anim calcmode="lin" valueType="num">
                                      <p:cBhvr additive="base">
                                        <p:cTn id="89" dur="500" fill="hold">
                                          <p:stCondLst>
                                            <p:cond delay="0"/>
                                          </p:stCondLst>
                                        </p:cTn>
                                        <p:tgtEl>
                                          <p:spTgt spid="8"/>
                                        </p:tgtEl>
                                        <p:attrNameLst>
                                          <p:attrName>ppt_w</p:attrName>
                                        </p:attrNameLst>
                                      </p:cBhvr>
                                      <p:tavLst>
                                        <p:tav tm="0">
                                          <p:val>
                                            <p:strVal val="ppt_w"/>
                                          </p:val>
                                        </p:tav>
                                        <p:tav tm="100000">
                                          <p:val>
                                            <p:strVal val="#ppt_w+5.20865e-05"/>
                                          </p:val>
                                        </p:tav>
                                      </p:tavLst>
                                    </p:anim>
                                    <p:anim calcmode="lin" valueType="num">
                                      <p:cBhvr additive="base">
                                        <p:cTn id="90" dur="500" fill="hold">
                                          <p:stCondLst>
                                            <p:cond delay="0"/>
                                          </p:stCondLst>
                                        </p:cTn>
                                        <p:tgtEl>
                                          <p:spTgt spid="8"/>
                                        </p:tgtEl>
                                        <p:attrNameLst>
                                          <p:attrName>ppt_h</p:attrName>
                                        </p:attrNameLst>
                                      </p:cBhvr>
                                      <p:tavLst>
                                        <p:tav tm="0">
                                          <p:val>
                                            <p:strVal val="ppt_h"/>
                                          </p:val>
                                        </p:tav>
                                        <p:tav tm="100000">
                                          <p:val>
                                            <p:strVal val="#ppt_h+0.000277795"/>
                                          </p:val>
                                        </p:tav>
                                      </p:tavLst>
                                    </p:anim>
                                  </p:childTnLst>
                                </p:cTn>
                              </p:par>
                              <p:par>
                                <p:cTn id="91" presetID="35" presetClass="path" presetSubtype="0" accel="50000" decel="50000" fill="hold" nodeType="withEffect">
                                  <p:stCondLst>
                                    <p:cond delay="0"/>
                                  </p:stCondLst>
                                  <p:childTnLst>
                                    <p:anim calcmode="lin" valueType="num">
                                      <p:cBhvr additive="base">
                                        <p:cTn id="92" dur="500" fill="hold">
                                          <p:stCondLst>
                                            <p:cond delay="0"/>
                                          </p:stCondLst>
                                        </p:cTn>
                                        <p:tgtEl>
                                          <p:spTgt spid="3"/>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93" dur="500" fill="hold">
                                          <p:stCondLst>
                                            <p:cond delay="0"/>
                                          </p:stCondLst>
                                        </p:cTn>
                                        <p:tgtEl>
                                          <p:spTgt spid="3"/>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94" dur="500" fill="hold">
                                          <p:stCondLst>
                                            <p:cond delay="0"/>
                                          </p:stCondLst>
                                        </p:cTn>
                                        <p:tgtEl>
                                          <p:spTgt spid="3"/>
                                        </p:tgtEl>
                                        <p:attrNameLst>
                                          <p:attrName>ppt_w</p:attrName>
                                        </p:attrNameLst>
                                      </p:cBhvr>
                                      <p:tavLst>
                                        <p:tav tm="0">
                                          <p:val>
                                            <p:strVal val="ppt_w"/>
                                          </p:val>
                                        </p:tav>
                                        <p:tav tm="100000">
                                          <p:val>
                                            <p:strVal val="#ppt_w+0"/>
                                          </p:val>
                                        </p:tav>
                                      </p:tavLst>
                                    </p:anim>
                                    <p:anim calcmode="lin" valueType="num">
                                      <p:cBhvr additive="base">
                                        <p:cTn id="95" dur="500" fill="hold">
                                          <p:stCondLst>
                                            <p:cond delay="0"/>
                                          </p:stCondLst>
                                        </p:cTn>
                                        <p:tgtEl>
                                          <p:spTgt spid="3"/>
                                        </p:tgtEl>
                                        <p:attrNameLst>
                                          <p:attrName>ppt_h</p:attrName>
                                        </p:attrNameLst>
                                      </p:cBhvr>
                                      <p:tavLst>
                                        <p:tav tm="0">
                                          <p:val>
                                            <p:strVal val="ppt_h"/>
                                          </p:val>
                                        </p:tav>
                                        <p:tav tm="100000">
                                          <p:val>
                                            <p:strVal val="#ppt_h+-9.25982e-05"/>
                                          </p:val>
                                        </p:tav>
                                      </p:tavLst>
                                    </p:anim>
                                  </p:childTnLst>
                                </p:cTn>
                              </p:par>
                              <p:par>
                                <p:cTn id="96" presetID="35" presetClass="path" presetSubtype="0" accel="50000" decel="50000" fill="hold" nodeType="withEffect">
                                  <p:stCondLst>
                                    <p:cond delay="0"/>
                                  </p:stCondLst>
                                  <p:childTnLst>
                                    <p:anim calcmode="lin" valueType="num">
                                      <p:cBhvr additive="base">
                                        <p:cTn id="97" dur="500" fill="hold">
                                          <p:stCondLst>
                                            <p:cond delay="0"/>
                                          </p:stCondLst>
                                        </p:cTn>
                                        <p:tgtEl>
                                          <p:spTgt spid="6"/>
                                        </p:tgtEl>
                                        <p:attrNameLst>
                                          <p:attrName>ppt_x</p:attrName>
                                        </p:attrNameLst>
                                      </p:cBhvr>
                                      <p:tavLst>
                                        <p:tav tm="0">
                                          <p:val>
                                            <p:strVal val="ppt_x"/>
                                          </p:val>
                                        </p:tav>
                                        <p:tav tm="100000">
                                          <p:val>
                                            <p:strVal val="#ppt_x+-0.216641"/>
                                          </p:val>
                                        </p:tav>
                                      </p:tavLst>
                                    </p:anim>
                                    <p:anim calcmode="lin" valueType="num">
                                      <p:cBhvr additive="base">
                                        <p:cTn id="98" dur="500" fill="hold">
                                          <p:stCondLst>
                                            <p:cond delay="0"/>
                                          </p:stCondLst>
                                        </p:cTn>
                                        <p:tgtEl>
                                          <p:spTgt spid="6"/>
                                        </p:tgtEl>
                                        <p:attrNameLst>
                                          <p:attrName>ppt_y</p:attrName>
                                        </p:attrNameLst>
                                      </p:cBhvr>
                                      <p:tavLst>
                                        <p:tav tm="0">
                                          <p:val>
                                            <p:strVal val="ppt_y"/>
                                          </p:val>
                                        </p:tav>
                                        <p:tav tm="100000">
                                          <p:val>
                                            <p:strVal val="#ppt_y+-0.000212366"/>
                                          </p:val>
                                        </p:tav>
                                      </p:tavLst>
                                    </p:anim>
                                    <p:anim calcmode="lin" valueType="num">
                                      <p:cBhvr additive="base">
                                        <p:cTn id="99" dur="500" fill="hold">
                                          <p:stCondLst>
                                            <p:cond delay="0"/>
                                          </p:stCondLst>
                                        </p:cTn>
                                        <p:tgtEl>
                                          <p:spTgt spid="6"/>
                                        </p:tgtEl>
                                        <p:attrNameLst>
                                          <p:attrName>ppt_w</p:attrName>
                                        </p:attrNameLst>
                                      </p:cBhvr>
                                      <p:tavLst>
                                        <p:tav tm="0">
                                          <p:val>
                                            <p:strVal val="ppt_w"/>
                                          </p:val>
                                        </p:tav>
                                        <p:tav tm="100000">
                                          <p:val>
                                            <p:strVal val="#ppt_w+0"/>
                                          </p:val>
                                        </p:tav>
                                      </p:tavLst>
                                    </p:anim>
                                    <p:anim calcmode="lin" valueType="num">
                                      <p:cBhvr additive="base">
                                        <p:cTn id="100" dur="500" fill="hold">
                                          <p:stCondLst>
                                            <p:cond delay="0"/>
                                          </p:stCondLst>
                                        </p:cTn>
                                        <p:tgtEl>
                                          <p:spTgt spid="6"/>
                                        </p:tgtEl>
                                        <p:attrNameLst>
                                          <p:attrName>ppt_h</p:attrName>
                                        </p:attrNameLst>
                                      </p:cBhvr>
                                      <p:tavLst>
                                        <p:tav tm="0">
                                          <p:val>
                                            <p:strVal val="ppt_h"/>
                                          </p:val>
                                        </p:tav>
                                        <p:tav tm="100000">
                                          <p:val>
                                            <p:strVal val="#ppt_h+9.25982e-05"/>
                                          </p:val>
                                        </p:tav>
                                      </p:tavLst>
                                    </p:anim>
                                  </p:childTnLst>
                                </p:cTn>
                              </p:par>
                              <p:par>
                                <p:cTn id="101" presetID="35" presetClass="path" presetSubtype="0" accel="50000" decel="50000" fill="hold" nodeType="withEffect">
                                  <p:stCondLst>
                                    <p:cond delay="0"/>
                                  </p:stCondLst>
                                  <p:childTnLst>
                                    <p:anim calcmode="lin" valueType="num">
                                      <p:cBhvr additive="base">
                                        <p:cTn id="102" dur="500" fill="hold">
                                          <p:stCondLst>
                                            <p:cond delay="0"/>
                                          </p:stCondLst>
                                        </p:cTn>
                                        <p:tgtEl>
                                          <p:spTgt spid="5"/>
                                        </p:tgtEl>
                                        <p:attrNameLst>
                                          <p:attrName>ppt_x</p:attrName>
                                        </p:attrNameLst>
                                      </p:cBhvr>
                                      <p:tavLst>
                                        <p:tav tm="0">
                                          <p:val>
                                            <p:strVal val="ppt_x"/>
                                          </p:val>
                                        </p:tav>
                                        <p:tav tm="100000">
                                          <p:val>
                                            <p:strVal val="#ppt_x+-0.216771"/>
                                          </p:val>
                                        </p:tav>
                                      </p:tavLst>
                                    </p:anim>
                                    <p:anim calcmode="lin" valueType="num">
                                      <p:cBhvr additive="base">
                                        <p:cTn id="103" dur="500" fill="hold">
                                          <p:stCondLst>
                                            <p:cond delay="0"/>
                                          </p:stCondLst>
                                        </p:cTn>
                                        <p:tgtEl>
                                          <p:spTgt spid="5"/>
                                        </p:tgtEl>
                                        <p:attrNameLst>
                                          <p:attrName>ppt_y</p:attrName>
                                        </p:attrNameLst>
                                      </p:cBhvr>
                                      <p:tavLst>
                                        <p:tav tm="0">
                                          <p:val>
                                            <p:strVal val="ppt_y"/>
                                          </p:val>
                                        </p:tav>
                                        <p:tav tm="100000">
                                          <p:val>
                                            <p:strVal val="#ppt_y+0.00046285"/>
                                          </p:val>
                                        </p:tav>
                                      </p:tavLst>
                                    </p:anim>
                                    <p:anim calcmode="lin" valueType="num">
                                      <p:cBhvr additive="base">
                                        <p:cTn id="104"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105" dur="500" fill="hold">
                                          <p:stCondLst>
                                            <p:cond delay="0"/>
                                          </p:stCondLst>
                                        </p:cTn>
                                        <p:tgtEl>
                                          <p:spTgt spid="5"/>
                                        </p:tgtEl>
                                        <p:attrNameLst>
                                          <p:attrName>ppt_h</p:attrName>
                                        </p:attrNameLst>
                                      </p:cBhvr>
                                      <p:tavLst>
                                        <p:tav tm="0">
                                          <p:val>
                                            <p:strVal val="ppt_h"/>
                                          </p:val>
                                        </p:tav>
                                        <p:tav tm="100000">
                                          <p:val>
                                            <p:strVal val="#ppt_h+0.000462963"/>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7"/>
                                        </p:tgtEl>
                                        <p:attrNameLst>
                                          <p:attrName>ppt_x</p:attrName>
                                        </p:attrNameLst>
                                      </p:cBhvr>
                                      <p:tavLst>
                                        <p:tav tm="0">
                                          <p:val>
                                            <p:strVal val="ppt_x"/>
                                          </p:val>
                                        </p:tav>
                                        <p:tav tm="100000">
                                          <p:val>
                                            <p:strVal val="#ppt_x+-0.216641"/>
                                          </p:val>
                                        </p:tav>
                                      </p:tavLst>
                                    </p:anim>
                                    <p:anim calcmode="lin" valueType="num">
                                      <p:cBhvr additive="base">
                                        <p:cTn id="108" dur="500" fill="hold">
                                          <p:stCondLst>
                                            <p:cond delay="0"/>
                                          </p:stCondLst>
                                        </p:cTn>
                                        <p:tgtEl>
                                          <p:spTgt spid="7"/>
                                        </p:tgtEl>
                                        <p:attrNameLst>
                                          <p:attrName>ppt_y</p:attrName>
                                        </p:attrNameLst>
                                      </p:cBhvr>
                                      <p:tavLst>
                                        <p:tav tm="0">
                                          <p:val>
                                            <p:strVal val="ppt_y"/>
                                          </p:val>
                                        </p:tav>
                                        <p:tav tm="100000">
                                          <p:val>
                                            <p:strVal val="#ppt_y+-0.000597678"/>
                                          </p:val>
                                        </p:tav>
                                      </p:tavLst>
                                    </p:anim>
                                    <p:anim calcmode="lin" valueType="num">
                                      <p:cBhvr additive="base">
                                        <p:cTn id="109" dur="500" fill="hold">
                                          <p:stCondLst>
                                            <p:cond delay="0"/>
                                          </p:stCondLst>
                                        </p:cTn>
                                        <p:tgtEl>
                                          <p:spTgt spid="7"/>
                                        </p:tgtEl>
                                        <p:attrNameLst>
                                          <p:attrName>ppt_w</p:attrName>
                                        </p:attrNameLst>
                                      </p:cBhvr>
                                      <p:tavLst>
                                        <p:tav tm="0">
                                          <p:val>
                                            <p:strVal val="ppt_w"/>
                                          </p:val>
                                        </p:tav>
                                        <p:tav tm="100000">
                                          <p:val>
                                            <p:strVal val="#ppt_w+-0.000260417"/>
                                          </p:val>
                                        </p:tav>
                                      </p:tavLst>
                                    </p:anim>
                                    <p:anim calcmode="lin" valueType="num">
                                      <p:cBhvr additive="base">
                                        <p:cTn id="110" dur="500" fill="hold">
                                          <p:stCondLst>
                                            <p:cond delay="0"/>
                                          </p:stCondLst>
                                        </p:cTn>
                                        <p:tgtEl>
                                          <p:spTgt spid="7"/>
                                        </p:tgtEl>
                                        <p:attrNameLst>
                                          <p:attrName>ppt_h</p:attrName>
                                        </p:attrNameLst>
                                      </p:cBhvr>
                                      <p:tavLst>
                                        <p:tav tm="0">
                                          <p:val>
                                            <p:strVal val="ppt_h"/>
                                          </p:val>
                                        </p:tav>
                                        <p:tav tm="100000">
                                          <p:val>
                                            <p:strVal val="#ppt_h+-0.000740758"/>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lenovo\Desktop\卡通\art-close-up-creative-1927504.jpgart-close-up-creative-1927504"/>
          <p:cNvPicPr/>
          <p:nvPr>
            <p:custDataLst>
              <p:tags r:id="rId2"/>
            </p:custDataLst>
          </p:nvPr>
        </p:nvPicPr>
        <p:blipFill>
          <a:blip r:embed="rId8"/>
          <a:stretch>
            <a:fillRect/>
          </a:stretch>
        </p:blipFill>
        <p:spPr>
          <a:xfrm>
            <a:off x="3071989" y="633209"/>
            <a:ext cx="2357870" cy="2544515"/>
          </a:xfrm>
          <a:prstGeom prst="rect">
            <a:avLst/>
          </a:prstGeom>
        </p:spPr>
      </p:pic>
      <p:pic>
        <p:nvPicPr>
          <p:cNvPr id="11" name="图片 10" descr="C:\Users\lenovo\Desktop\卡通\desk-electronics-equipment-893896.jpgdesk-electronics-equipment-893896"/>
          <p:cNvPicPr/>
          <p:nvPr>
            <p:custDataLst>
              <p:tags r:id="rId3"/>
            </p:custDataLst>
          </p:nvPr>
        </p:nvPicPr>
        <p:blipFill>
          <a:blip r:embed="rId9"/>
          <a:stretch>
            <a:fillRect/>
          </a:stretch>
        </p:blipFill>
        <p:spPr>
          <a:xfrm>
            <a:off x="608400" y="633209"/>
            <a:ext cx="2357870" cy="2544515"/>
          </a:xfrm>
          <a:prstGeom prst="rect">
            <a:avLst/>
          </a:prstGeom>
        </p:spPr>
      </p:pic>
      <p:pic>
        <p:nvPicPr>
          <p:cNvPr id="13" name="图片 12" descr="C:\Users\lenovo\Desktop\卡通\art-artistic-clipboard-1919337.jpgart-artistic-clipboard-1919337"/>
          <p:cNvPicPr>
            <a:picLocks noChangeAspect="1"/>
          </p:cNvPicPr>
          <p:nvPr>
            <p:custDataLst>
              <p:tags r:id="rId4"/>
            </p:custDataLst>
          </p:nvPr>
        </p:nvPicPr>
        <p:blipFill>
          <a:blip r:embed="rId10"/>
          <a:stretch>
            <a:fillRect/>
          </a:stretch>
        </p:blipFill>
        <p:spPr>
          <a:xfrm>
            <a:off x="608987" y="3283444"/>
            <a:ext cx="4821459" cy="2544515"/>
          </a:xfrm>
          <a:prstGeom prst="rect">
            <a:avLst/>
          </a:prstGeom>
        </p:spPr>
      </p:pic>
      <p:sp>
        <p:nvSpPr>
          <p:cNvPr id="14" name="Title 6"/>
          <p:cNvSpPr txBox="1"/>
          <p:nvPr>
            <p:custDataLst>
              <p:tags r:id="rId5"/>
            </p:custDataLst>
          </p:nvPr>
        </p:nvSpPr>
        <p:spPr>
          <a:xfrm>
            <a:off x="5768975" y="923290"/>
            <a:ext cx="6141720" cy="6049645"/>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我校语文组一直强调要给学生尽早树立考试意识，即规范答题意识。在低年级针对说明文重要考点帮助学生整理要点，规范笔记；到了高年级则开始系统性、条理性逐步进行考点的整理归纳和对应答题模板的总结应用。</a:t>
            </a:r>
          </a:p>
          <a:p>
            <a:pPr algn="just">
              <a:lnSpc>
                <a:spcPct val="130000"/>
              </a:lnSpc>
              <a:spcAft>
                <a:spcPts val="800"/>
              </a:spcAft>
            </a:pPr>
            <a:r>
              <a:rPr lang="zh-CN" altLang="en-US" sz="32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“要学会套路而不是被套路！”</a:t>
            </a:r>
          </a:p>
        </p:txBody>
      </p:sp>
      <p:sp>
        <p:nvSpPr>
          <p:cNvPr id="15" name="Title 6"/>
          <p:cNvSpPr txBox="1"/>
          <p:nvPr>
            <p:custDataLst>
              <p:tags r:id="rId6"/>
            </p:custDataLst>
          </p:nvPr>
        </p:nvSpPr>
        <p:spPr>
          <a:xfrm>
            <a:off x="6602095" y="0"/>
            <a:ext cx="5450840" cy="923290"/>
          </a:xfrm>
          <a:prstGeom prst="rect">
            <a:avLst/>
          </a:prstGeom>
          <a:noFill/>
          <a:ln w="3175">
            <a:noFill/>
            <a:prstDash val="dash"/>
          </a:ln>
        </p:spPr>
        <p:txBody>
          <a:bodyPr wrap="square" lIns="90000" tIns="46800" rIns="90000" bIns="468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4.</a:t>
            </a:r>
            <a:r>
              <a:rPr lang="zh-CN" altLang="en-US"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学会整理答题模板</a:t>
            </a:r>
            <a:endParaRPr kumimoji="0" lang="zh-CN" altLang="en-US"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lenovo\Desktop\卡通\art-close-up-creative-1927504.jpgart-close-up-creative-1927504"/>
          <p:cNvPicPr/>
          <p:nvPr>
            <p:custDataLst>
              <p:tags r:id="rId2"/>
            </p:custDataLst>
          </p:nvPr>
        </p:nvPicPr>
        <p:blipFill>
          <a:blip r:embed="rId8"/>
          <a:stretch>
            <a:fillRect/>
          </a:stretch>
        </p:blipFill>
        <p:spPr>
          <a:xfrm>
            <a:off x="3071989" y="633209"/>
            <a:ext cx="2357870" cy="2544515"/>
          </a:xfrm>
          <a:prstGeom prst="rect">
            <a:avLst/>
          </a:prstGeom>
        </p:spPr>
      </p:pic>
      <p:pic>
        <p:nvPicPr>
          <p:cNvPr id="11" name="图片 10" descr="C:\Users\lenovo\Desktop\卡通\desk-electronics-equipment-893896.jpgdesk-electronics-equipment-893896"/>
          <p:cNvPicPr/>
          <p:nvPr>
            <p:custDataLst>
              <p:tags r:id="rId3"/>
            </p:custDataLst>
          </p:nvPr>
        </p:nvPicPr>
        <p:blipFill>
          <a:blip r:embed="rId9"/>
          <a:stretch>
            <a:fillRect/>
          </a:stretch>
        </p:blipFill>
        <p:spPr>
          <a:xfrm>
            <a:off x="608400" y="633209"/>
            <a:ext cx="2357870" cy="2544515"/>
          </a:xfrm>
          <a:prstGeom prst="rect">
            <a:avLst/>
          </a:prstGeom>
        </p:spPr>
      </p:pic>
      <p:pic>
        <p:nvPicPr>
          <p:cNvPr id="13" name="图片 12" descr="C:\Users\lenovo\Desktop\卡通\art-artistic-clipboard-1919337.jpgart-artistic-clipboard-1919337"/>
          <p:cNvPicPr>
            <a:picLocks noChangeAspect="1"/>
          </p:cNvPicPr>
          <p:nvPr>
            <p:custDataLst>
              <p:tags r:id="rId4"/>
            </p:custDataLst>
          </p:nvPr>
        </p:nvPicPr>
        <p:blipFill>
          <a:blip r:embed="rId10"/>
          <a:stretch>
            <a:fillRect/>
          </a:stretch>
        </p:blipFill>
        <p:spPr>
          <a:xfrm>
            <a:off x="608987" y="3283444"/>
            <a:ext cx="4821459" cy="2544515"/>
          </a:xfrm>
          <a:prstGeom prst="rect">
            <a:avLst/>
          </a:prstGeom>
        </p:spPr>
      </p:pic>
      <p:sp>
        <p:nvSpPr>
          <p:cNvPr id="14" name="Title 6"/>
          <p:cNvSpPr txBox="1"/>
          <p:nvPr>
            <p:custDataLst>
              <p:tags r:id="rId5"/>
            </p:custDataLst>
          </p:nvPr>
        </p:nvSpPr>
        <p:spPr>
          <a:xfrm>
            <a:off x="5969000" y="1351915"/>
            <a:ext cx="6083935" cy="519684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5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35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把前期掌握的大量文体知识和对应的各个模板应用到不同内容的文本中，达到融会贯通，做到活学活用。</a:t>
            </a:r>
          </a:p>
        </p:txBody>
      </p:sp>
      <p:sp>
        <p:nvSpPr>
          <p:cNvPr id="15" name="Title 6"/>
          <p:cNvSpPr txBox="1"/>
          <p:nvPr>
            <p:custDataLst>
              <p:tags r:id="rId6"/>
            </p:custDataLst>
          </p:nvPr>
        </p:nvSpPr>
        <p:spPr>
          <a:xfrm>
            <a:off x="6795135" y="247015"/>
            <a:ext cx="4013835" cy="923290"/>
          </a:xfrm>
          <a:prstGeom prst="rect">
            <a:avLst/>
          </a:prstGeom>
          <a:noFill/>
          <a:ln w="3175">
            <a:noFill/>
            <a:prstDash val="dash"/>
          </a:ln>
        </p:spPr>
        <p:txBody>
          <a:bodyPr wrap="square" lIns="90000" tIns="46800" rIns="90000" bIns="468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5.</a:t>
            </a:r>
            <a:r>
              <a:rPr lang="zh-CN" altLang="en-US" sz="3600" b="1">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学会灵活运用</a:t>
            </a:r>
            <a:endParaRPr kumimoji="0" lang="zh-CN" altLang="en-US" sz="3600" b="1" i="0" u="none" strike="noStrike" kern="1200" cap="none" spc="300" normalizeH="0" noProof="0">
              <a:ln w="3175">
                <a:noFill/>
                <a:prstDash val="dash"/>
              </a:ln>
              <a:solidFill>
                <a:schemeClr val="tx1">
                  <a:lumMod val="85000"/>
                  <a:lumOff val="15000"/>
                </a:schemeClr>
              </a:solidFill>
              <a:effectLst/>
              <a:uLnTx/>
              <a:uFillTx/>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108"/>
          <p:cNvSpPr txBox="1"/>
          <p:nvPr>
            <p:custDataLst>
              <p:tags r:id="rId2"/>
            </p:custDataLst>
          </p:nvPr>
        </p:nvSpPr>
        <p:spPr>
          <a:xfrm>
            <a:off x="1157449" y="2530447"/>
            <a:ext cx="3783330" cy="863600"/>
          </a:xfrm>
          <a:prstGeom prst="rect">
            <a:avLst/>
          </a:prstGeom>
          <a:noFill/>
        </p:spPr>
        <p:txBody>
          <a:bodyPr wrap="square" rtlCol="0" anchor="ctr" anchorCtr="0">
            <a:normAutofit/>
          </a:bodyPr>
          <a:lstStyle/>
          <a:p>
            <a:pPr marL="0" marR="0" lvl="0" indent="0" algn="ctr" defTabSz="914400" rtl="0" eaLnBrk="1" fontAlgn="auto" latinLnBrk="0" hangingPunct="1">
              <a:lnSpc>
                <a:spcPct val="100000"/>
              </a:lnSpc>
              <a:spcBef>
                <a:spcPct val="0"/>
              </a:spcBef>
              <a:spcAft>
                <a:spcPct val="0"/>
              </a:spcAft>
              <a:buClrTx/>
              <a:buSzTx/>
              <a:buFontTx/>
              <a:buNone/>
            </a:pPr>
            <a:r>
              <a:rPr kumimoji="0" lang="zh-CN" altLang="en-US" sz="4400" b="1" i="0" u="none" strike="noStrike" kern="1200" cap="none" spc="300" normalizeH="0" noProof="0">
                <a:ln>
                  <a:noFill/>
                </a:ln>
                <a:solidFill>
                  <a:schemeClr val="accent1">
                    <a:lumMod val="50000"/>
                  </a:schemeClr>
                </a:solidFill>
                <a:effectLst/>
                <a:uLnTx/>
                <a:uFillTx/>
                <a:latin typeface="Arial" panose="020B0604020202020204" pitchFamily="34" charset="0"/>
                <a:ea typeface="汉仪乐喵体W" panose="00020600040101010101" pitchFamily="18" charset="-122"/>
                <a:sym typeface="Arial" panose="020B0604020202020204" pitchFamily="34" charset="0"/>
              </a:rPr>
              <a:t>目录</a:t>
            </a:r>
          </a:p>
        </p:txBody>
      </p:sp>
      <p:sp>
        <p:nvSpPr>
          <p:cNvPr id="120" name="Freeform 375"/>
          <p:cNvSpPr>
            <a:spLocks noEditPoints="1"/>
          </p:cNvSpPr>
          <p:nvPr>
            <p:custDataLst>
              <p:tags r:id="rId3"/>
            </p:custDataLst>
          </p:nvPr>
        </p:nvSpPr>
        <p:spPr bwMode="auto">
          <a:xfrm rot="7568255">
            <a:off x="1162862" y="1626977"/>
            <a:ext cx="3034908" cy="3604044"/>
          </a:xfrm>
          <a:custGeom>
            <a:avLst/>
            <a:gdLst>
              <a:gd name="T0" fmla="*/ 947 w 2046"/>
              <a:gd name="T1" fmla="*/ 2142 h 2433"/>
              <a:gd name="T2" fmla="*/ 1505 w 2046"/>
              <a:gd name="T3" fmla="*/ 1992 h 2433"/>
              <a:gd name="T4" fmla="*/ 1503 w 2046"/>
              <a:gd name="T5" fmla="*/ 2013 h 2433"/>
              <a:gd name="T6" fmla="*/ 1860 w 2046"/>
              <a:gd name="T7" fmla="*/ 1753 h 2433"/>
              <a:gd name="T8" fmla="*/ 2031 w 2046"/>
              <a:gd name="T9" fmla="*/ 1317 h 2433"/>
              <a:gd name="T10" fmla="*/ 2011 w 2046"/>
              <a:gd name="T11" fmla="*/ 1000 h 2433"/>
              <a:gd name="T12" fmla="*/ 1817 w 2046"/>
              <a:gd name="T13" fmla="*/ 702 h 2433"/>
              <a:gd name="T14" fmla="*/ 1624 w 2046"/>
              <a:gd name="T15" fmla="*/ 531 h 2433"/>
              <a:gd name="T16" fmla="*/ 1938 w 2046"/>
              <a:gd name="T17" fmla="*/ 774 h 2433"/>
              <a:gd name="T18" fmla="*/ 1714 w 2046"/>
              <a:gd name="T19" fmla="*/ 528 h 2433"/>
              <a:gd name="T20" fmla="*/ 1567 w 2046"/>
              <a:gd name="T21" fmla="*/ 382 h 2433"/>
              <a:gd name="T22" fmla="*/ 1219 w 2046"/>
              <a:gd name="T23" fmla="*/ 133 h 2433"/>
              <a:gd name="T24" fmla="*/ 811 w 2046"/>
              <a:gd name="T25" fmla="*/ 65 h 2433"/>
              <a:gd name="T26" fmla="*/ 606 w 2046"/>
              <a:gd name="T27" fmla="*/ 21 h 2433"/>
              <a:gd name="T28" fmla="*/ 514 w 2046"/>
              <a:gd name="T29" fmla="*/ 261 h 2433"/>
              <a:gd name="T30" fmla="*/ 86 w 2046"/>
              <a:gd name="T31" fmla="*/ 353 h 2433"/>
              <a:gd name="T32" fmla="*/ 221 w 2046"/>
              <a:gd name="T33" fmla="*/ 489 h 2433"/>
              <a:gd name="T34" fmla="*/ 632 w 2046"/>
              <a:gd name="T35" fmla="*/ 312 h 2433"/>
              <a:gd name="T36" fmla="*/ 542 w 2046"/>
              <a:gd name="T37" fmla="*/ 393 h 2433"/>
              <a:gd name="T38" fmla="*/ 511 w 2046"/>
              <a:gd name="T39" fmla="*/ 555 h 2433"/>
              <a:gd name="T40" fmla="*/ 725 w 2046"/>
              <a:gd name="T41" fmla="*/ 584 h 2433"/>
              <a:gd name="T42" fmla="*/ 869 w 2046"/>
              <a:gd name="T43" fmla="*/ 668 h 2433"/>
              <a:gd name="T44" fmla="*/ 776 w 2046"/>
              <a:gd name="T45" fmla="*/ 676 h 2433"/>
              <a:gd name="T46" fmla="*/ 844 w 2046"/>
              <a:gd name="T47" fmla="*/ 752 h 2433"/>
              <a:gd name="T48" fmla="*/ 907 w 2046"/>
              <a:gd name="T49" fmla="*/ 829 h 2433"/>
              <a:gd name="T50" fmla="*/ 736 w 2046"/>
              <a:gd name="T51" fmla="*/ 772 h 2433"/>
              <a:gd name="T52" fmla="*/ 771 w 2046"/>
              <a:gd name="T53" fmla="*/ 803 h 2433"/>
              <a:gd name="T54" fmla="*/ 1001 w 2046"/>
              <a:gd name="T55" fmla="*/ 937 h 2433"/>
              <a:gd name="T56" fmla="*/ 1258 w 2046"/>
              <a:gd name="T57" fmla="*/ 1153 h 2433"/>
              <a:gd name="T58" fmla="*/ 1310 w 2046"/>
              <a:gd name="T59" fmla="*/ 1231 h 2433"/>
              <a:gd name="T60" fmla="*/ 1304 w 2046"/>
              <a:gd name="T61" fmla="*/ 1308 h 2433"/>
              <a:gd name="T62" fmla="*/ 1188 w 2046"/>
              <a:gd name="T63" fmla="*/ 1435 h 2433"/>
              <a:gd name="T64" fmla="*/ 1204 w 2046"/>
              <a:gd name="T65" fmla="*/ 1453 h 2433"/>
              <a:gd name="T66" fmla="*/ 1350 w 2046"/>
              <a:gd name="T67" fmla="*/ 1306 h 2433"/>
              <a:gd name="T68" fmla="*/ 1294 w 2046"/>
              <a:gd name="T69" fmla="*/ 1424 h 2433"/>
              <a:gd name="T70" fmla="*/ 1207 w 2046"/>
              <a:gd name="T71" fmla="*/ 1499 h 2433"/>
              <a:gd name="T72" fmla="*/ 808 w 2046"/>
              <a:gd name="T73" fmla="*/ 1720 h 2433"/>
              <a:gd name="T74" fmla="*/ 759 w 2046"/>
              <a:gd name="T75" fmla="*/ 1864 h 2433"/>
              <a:gd name="T76" fmla="*/ 1199 w 2046"/>
              <a:gd name="T77" fmla="*/ 1730 h 2433"/>
              <a:gd name="T78" fmla="*/ 683 w 2046"/>
              <a:gd name="T79" fmla="*/ 1994 h 2433"/>
              <a:gd name="T80" fmla="*/ 1024 w 2046"/>
              <a:gd name="T81" fmla="*/ 1879 h 2433"/>
              <a:gd name="T82" fmla="*/ 247 w 2046"/>
              <a:gd name="T83" fmla="*/ 2351 h 2433"/>
              <a:gd name="T84" fmla="*/ 1303 w 2046"/>
              <a:gd name="T85" fmla="*/ 1244 h 2433"/>
              <a:gd name="T86" fmla="*/ 789 w 2046"/>
              <a:gd name="T87" fmla="*/ 1682 h 2433"/>
              <a:gd name="T88" fmla="*/ 1490 w 2046"/>
              <a:gd name="T89" fmla="*/ 1678 h 2433"/>
              <a:gd name="T90" fmla="*/ 1612 w 2046"/>
              <a:gd name="T91" fmla="*/ 1613 h 2433"/>
              <a:gd name="T92" fmla="*/ 1371 w 2046"/>
              <a:gd name="T93" fmla="*/ 1761 h 2433"/>
              <a:gd name="T94" fmla="*/ 1140 w 2046"/>
              <a:gd name="T95" fmla="*/ 1827 h 2433"/>
              <a:gd name="T96" fmla="*/ 1401 w 2046"/>
              <a:gd name="T97" fmla="*/ 1699 h 2433"/>
              <a:gd name="T98" fmla="*/ 1569 w 2046"/>
              <a:gd name="T99" fmla="*/ 1589 h 2433"/>
              <a:gd name="T100" fmla="*/ 1649 w 2046"/>
              <a:gd name="T101" fmla="*/ 1510 h 2433"/>
              <a:gd name="T102" fmla="*/ 1310 w 2046"/>
              <a:gd name="T103" fmla="*/ 1282 h 2433"/>
              <a:gd name="T104" fmla="*/ 1320 w 2046"/>
              <a:gd name="T105" fmla="*/ 1207 h 2433"/>
              <a:gd name="T106" fmla="*/ 1923 w 2046"/>
              <a:gd name="T107" fmla="*/ 862 h 2433"/>
              <a:gd name="T108" fmla="*/ 1872 w 2046"/>
              <a:gd name="T109" fmla="*/ 753 h 2433"/>
              <a:gd name="T110" fmla="*/ 1230 w 2046"/>
              <a:gd name="T111" fmla="*/ 1028 h 2433"/>
              <a:gd name="T112" fmla="*/ 1514 w 2046"/>
              <a:gd name="T113" fmla="*/ 435 h 2433"/>
              <a:gd name="T114" fmla="*/ 1070 w 2046"/>
              <a:gd name="T115" fmla="*/ 930 h 2433"/>
              <a:gd name="T116" fmla="*/ 1132 w 2046"/>
              <a:gd name="T117" fmla="*/ 863 h 2433"/>
              <a:gd name="T118" fmla="*/ 1077 w 2046"/>
              <a:gd name="T119" fmla="*/ 765 h 2433"/>
              <a:gd name="T120" fmla="*/ 960 w 2046"/>
              <a:gd name="T121" fmla="*/ 837 h 2433"/>
              <a:gd name="T122" fmla="*/ 908 w 2046"/>
              <a:gd name="T123" fmla="*/ 124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6" h="2433">
                <a:moveTo>
                  <a:pt x="211" y="2433"/>
                </a:moveTo>
                <a:cubicBezTo>
                  <a:pt x="225" y="2427"/>
                  <a:pt x="244" y="2418"/>
                  <a:pt x="252" y="2410"/>
                </a:cubicBezTo>
                <a:cubicBezTo>
                  <a:pt x="263" y="2416"/>
                  <a:pt x="281" y="2388"/>
                  <a:pt x="292" y="2400"/>
                </a:cubicBezTo>
                <a:cubicBezTo>
                  <a:pt x="298" y="2397"/>
                  <a:pt x="290" y="2392"/>
                  <a:pt x="297" y="2389"/>
                </a:cubicBezTo>
                <a:cubicBezTo>
                  <a:pt x="303" y="2388"/>
                  <a:pt x="309" y="2388"/>
                  <a:pt x="315" y="2387"/>
                </a:cubicBezTo>
                <a:cubicBezTo>
                  <a:pt x="317" y="2380"/>
                  <a:pt x="327" y="2377"/>
                  <a:pt x="332" y="2380"/>
                </a:cubicBezTo>
                <a:cubicBezTo>
                  <a:pt x="330" y="2381"/>
                  <a:pt x="331" y="2383"/>
                  <a:pt x="330" y="2384"/>
                </a:cubicBezTo>
                <a:cubicBezTo>
                  <a:pt x="326" y="2384"/>
                  <a:pt x="320" y="2387"/>
                  <a:pt x="315" y="2390"/>
                </a:cubicBezTo>
                <a:cubicBezTo>
                  <a:pt x="310" y="2393"/>
                  <a:pt x="305" y="2397"/>
                  <a:pt x="302" y="2401"/>
                </a:cubicBezTo>
                <a:cubicBezTo>
                  <a:pt x="314" y="2394"/>
                  <a:pt x="329" y="2389"/>
                  <a:pt x="338" y="2380"/>
                </a:cubicBezTo>
                <a:cubicBezTo>
                  <a:pt x="336" y="2381"/>
                  <a:pt x="333" y="2383"/>
                  <a:pt x="332" y="2381"/>
                </a:cubicBezTo>
                <a:cubicBezTo>
                  <a:pt x="337" y="2379"/>
                  <a:pt x="335" y="2376"/>
                  <a:pt x="340" y="2374"/>
                </a:cubicBezTo>
                <a:cubicBezTo>
                  <a:pt x="343" y="2376"/>
                  <a:pt x="338" y="2380"/>
                  <a:pt x="344" y="2376"/>
                </a:cubicBezTo>
                <a:cubicBezTo>
                  <a:pt x="345" y="2374"/>
                  <a:pt x="345" y="2371"/>
                  <a:pt x="348" y="2369"/>
                </a:cubicBezTo>
                <a:cubicBezTo>
                  <a:pt x="360" y="2367"/>
                  <a:pt x="377" y="2360"/>
                  <a:pt x="385" y="2351"/>
                </a:cubicBezTo>
                <a:cubicBezTo>
                  <a:pt x="395" y="2353"/>
                  <a:pt x="406" y="2346"/>
                  <a:pt x="416" y="2340"/>
                </a:cubicBezTo>
                <a:cubicBezTo>
                  <a:pt x="426" y="2335"/>
                  <a:pt x="435" y="2332"/>
                  <a:pt x="440" y="2339"/>
                </a:cubicBezTo>
                <a:cubicBezTo>
                  <a:pt x="452" y="2330"/>
                  <a:pt x="465" y="2322"/>
                  <a:pt x="480" y="2322"/>
                </a:cubicBezTo>
                <a:cubicBezTo>
                  <a:pt x="483" y="2320"/>
                  <a:pt x="479" y="2317"/>
                  <a:pt x="483" y="2315"/>
                </a:cubicBezTo>
                <a:cubicBezTo>
                  <a:pt x="500" y="2316"/>
                  <a:pt x="514" y="2295"/>
                  <a:pt x="532" y="2291"/>
                </a:cubicBezTo>
                <a:cubicBezTo>
                  <a:pt x="533" y="2296"/>
                  <a:pt x="515" y="2298"/>
                  <a:pt x="523" y="2302"/>
                </a:cubicBezTo>
                <a:cubicBezTo>
                  <a:pt x="544" y="2285"/>
                  <a:pt x="568" y="2286"/>
                  <a:pt x="586" y="2277"/>
                </a:cubicBezTo>
                <a:cubicBezTo>
                  <a:pt x="587" y="2280"/>
                  <a:pt x="580" y="2282"/>
                  <a:pt x="582" y="2285"/>
                </a:cubicBezTo>
                <a:cubicBezTo>
                  <a:pt x="587" y="2282"/>
                  <a:pt x="599" y="2279"/>
                  <a:pt x="605" y="2274"/>
                </a:cubicBezTo>
                <a:cubicBezTo>
                  <a:pt x="607" y="2276"/>
                  <a:pt x="609" y="2276"/>
                  <a:pt x="609" y="2279"/>
                </a:cubicBezTo>
                <a:cubicBezTo>
                  <a:pt x="620" y="2270"/>
                  <a:pt x="634" y="2270"/>
                  <a:pt x="648" y="2267"/>
                </a:cubicBezTo>
                <a:cubicBezTo>
                  <a:pt x="649" y="2263"/>
                  <a:pt x="642" y="2264"/>
                  <a:pt x="646" y="2261"/>
                </a:cubicBezTo>
                <a:cubicBezTo>
                  <a:pt x="649" y="2260"/>
                  <a:pt x="653" y="2258"/>
                  <a:pt x="656" y="2257"/>
                </a:cubicBezTo>
                <a:cubicBezTo>
                  <a:pt x="655" y="2260"/>
                  <a:pt x="656" y="2263"/>
                  <a:pt x="660" y="2261"/>
                </a:cubicBezTo>
                <a:cubicBezTo>
                  <a:pt x="673" y="2252"/>
                  <a:pt x="692" y="2248"/>
                  <a:pt x="703" y="2237"/>
                </a:cubicBezTo>
                <a:cubicBezTo>
                  <a:pt x="701" y="2244"/>
                  <a:pt x="708" y="2236"/>
                  <a:pt x="709" y="2236"/>
                </a:cubicBezTo>
                <a:cubicBezTo>
                  <a:pt x="709" y="2236"/>
                  <a:pt x="710" y="2238"/>
                  <a:pt x="710" y="2238"/>
                </a:cubicBezTo>
                <a:cubicBezTo>
                  <a:pt x="724" y="2236"/>
                  <a:pt x="743" y="2226"/>
                  <a:pt x="760" y="2216"/>
                </a:cubicBezTo>
                <a:cubicBezTo>
                  <a:pt x="777" y="2207"/>
                  <a:pt x="793" y="2199"/>
                  <a:pt x="800" y="2201"/>
                </a:cubicBezTo>
                <a:cubicBezTo>
                  <a:pt x="796" y="2199"/>
                  <a:pt x="804" y="2189"/>
                  <a:pt x="812" y="2191"/>
                </a:cubicBezTo>
                <a:cubicBezTo>
                  <a:pt x="815" y="2194"/>
                  <a:pt x="810" y="2195"/>
                  <a:pt x="811" y="2197"/>
                </a:cubicBezTo>
                <a:cubicBezTo>
                  <a:pt x="851" y="2178"/>
                  <a:pt x="898" y="2162"/>
                  <a:pt x="947" y="2142"/>
                </a:cubicBezTo>
                <a:cubicBezTo>
                  <a:pt x="945" y="2142"/>
                  <a:pt x="943" y="2143"/>
                  <a:pt x="943" y="2142"/>
                </a:cubicBezTo>
                <a:cubicBezTo>
                  <a:pt x="967" y="2134"/>
                  <a:pt x="978" y="2134"/>
                  <a:pt x="996" y="2124"/>
                </a:cubicBezTo>
                <a:cubicBezTo>
                  <a:pt x="1014" y="2119"/>
                  <a:pt x="1046" y="2105"/>
                  <a:pt x="1056" y="2102"/>
                </a:cubicBezTo>
                <a:cubicBezTo>
                  <a:pt x="1054" y="2102"/>
                  <a:pt x="1045" y="2103"/>
                  <a:pt x="1049" y="2100"/>
                </a:cubicBezTo>
                <a:cubicBezTo>
                  <a:pt x="1071" y="2102"/>
                  <a:pt x="1087" y="2095"/>
                  <a:pt x="1113" y="2085"/>
                </a:cubicBezTo>
                <a:cubicBezTo>
                  <a:pt x="1118" y="2091"/>
                  <a:pt x="1137" y="2084"/>
                  <a:pt x="1134" y="2077"/>
                </a:cubicBezTo>
                <a:cubicBezTo>
                  <a:pt x="1128" y="2079"/>
                  <a:pt x="1126" y="2081"/>
                  <a:pt x="1125" y="2084"/>
                </a:cubicBezTo>
                <a:cubicBezTo>
                  <a:pt x="1122" y="2083"/>
                  <a:pt x="1116" y="2087"/>
                  <a:pt x="1116" y="2081"/>
                </a:cubicBezTo>
                <a:cubicBezTo>
                  <a:pt x="1125" y="2078"/>
                  <a:pt x="1152" y="2066"/>
                  <a:pt x="1140" y="2077"/>
                </a:cubicBezTo>
                <a:cubicBezTo>
                  <a:pt x="1166" y="2062"/>
                  <a:pt x="1178" y="2069"/>
                  <a:pt x="1201" y="2056"/>
                </a:cubicBezTo>
                <a:cubicBezTo>
                  <a:pt x="1210" y="2068"/>
                  <a:pt x="1239" y="2045"/>
                  <a:pt x="1239" y="2053"/>
                </a:cubicBezTo>
                <a:cubicBezTo>
                  <a:pt x="1245" y="2047"/>
                  <a:pt x="1255" y="2044"/>
                  <a:pt x="1263" y="2047"/>
                </a:cubicBezTo>
                <a:cubicBezTo>
                  <a:pt x="1249" y="2056"/>
                  <a:pt x="1238" y="2058"/>
                  <a:pt x="1229" y="2064"/>
                </a:cubicBezTo>
                <a:cubicBezTo>
                  <a:pt x="1235" y="2062"/>
                  <a:pt x="1240" y="2060"/>
                  <a:pt x="1243" y="2062"/>
                </a:cubicBezTo>
                <a:cubicBezTo>
                  <a:pt x="1249" y="2055"/>
                  <a:pt x="1257" y="2053"/>
                  <a:pt x="1266" y="2054"/>
                </a:cubicBezTo>
                <a:cubicBezTo>
                  <a:pt x="1263" y="2048"/>
                  <a:pt x="1273" y="2051"/>
                  <a:pt x="1275" y="2051"/>
                </a:cubicBezTo>
                <a:cubicBezTo>
                  <a:pt x="1275" y="2046"/>
                  <a:pt x="1268" y="2052"/>
                  <a:pt x="1269" y="2047"/>
                </a:cubicBezTo>
                <a:cubicBezTo>
                  <a:pt x="1280" y="2041"/>
                  <a:pt x="1295" y="2038"/>
                  <a:pt x="1308" y="2038"/>
                </a:cubicBezTo>
                <a:cubicBezTo>
                  <a:pt x="1304" y="2039"/>
                  <a:pt x="1302" y="2041"/>
                  <a:pt x="1302" y="2043"/>
                </a:cubicBezTo>
                <a:cubicBezTo>
                  <a:pt x="1311" y="2038"/>
                  <a:pt x="1324" y="2041"/>
                  <a:pt x="1324" y="2032"/>
                </a:cubicBezTo>
                <a:cubicBezTo>
                  <a:pt x="1320" y="2033"/>
                  <a:pt x="1313" y="2038"/>
                  <a:pt x="1311" y="2035"/>
                </a:cubicBezTo>
                <a:cubicBezTo>
                  <a:pt x="1323" y="2029"/>
                  <a:pt x="1333" y="2027"/>
                  <a:pt x="1342" y="2028"/>
                </a:cubicBezTo>
                <a:cubicBezTo>
                  <a:pt x="1340" y="2028"/>
                  <a:pt x="1329" y="2032"/>
                  <a:pt x="1335" y="2031"/>
                </a:cubicBezTo>
                <a:cubicBezTo>
                  <a:pt x="1344" y="2030"/>
                  <a:pt x="1345" y="2026"/>
                  <a:pt x="1350" y="2023"/>
                </a:cubicBezTo>
                <a:cubicBezTo>
                  <a:pt x="1361" y="2025"/>
                  <a:pt x="1369" y="2024"/>
                  <a:pt x="1377" y="2022"/>
                </a:cubicBezTo>
                <a:cubicBezTo>
                  <a:pt x="1379" y="2022"/>
                  <a:pt x="1379" y="2022"/>
                  <a:pt x="1379" y="2022"/>
                </a:cubicBezTo>
                <a:cubicBezTo>
                  <a:pt x="1380" y="2022"/>
                  <a:pt x="1380" y="2022"/>
                  <a:pt x="1380" y="2022"/>
                </a:cubicBezTo>
                <a:cubicBezTo>
                  <a:pt x="1381" y="2021"/>
                  <a:pt x="1381" y="2021"/>
                  <a:pt x="1381" y="2021"/>
                </a:cubicBezTo>
                <a:cubicBezTo>
                  <a:pt x="1382" y="2021"/>
                  <a:pt x="1384" y="2020"/>
                  <a:pt x="1386" y="2020"/>
                </a:cubicBezTo>
                <a:cubicBezTo>
                  <a:pt x="1389" y="2019"/>
                  <a:pt x="1392" y="2018"/>
                  <a:pt x="1395" y="2017"/>
                </a:cubicBezTo>
                <a:cubicBezTo>
                  <a:pt x="1402" y="2015"/>
                  <a:pt x="1409" y="2013"/>
                  <a:pt x="1417" y="2011"/>
                </a:cubicBezTo>
                <a:cubicBezTo>
                  <a:pt x="1418" y="2008"/>
                  <a:pt x="1423" y="2006"/>
                  <a:pt x="1429" y="2003"/>
                </a:cubicBezTo>
                <a:cubicBezTo>
                  <a:pt x="1436" y="2001"/>
                  <a:pt x="1443" y="1998"/>
                  <a:pt x="1450" y="1996"/>
                </a:cubicBezTo>
                <a:cubicBezTo>
                  <a:pt x="1450" y="1998"/>
                  <a:pt x="1452" y="1998"/>
                  <a:pt x="1454" y="1999"/>
                </a:cubicBezTo>
                <a:cubicBezTo>
                  <a:pt x="1457" y="2002"/>
                  <a:pt x="1444" y="2004"/>
                  <a:pt x="1448" y="2007"/>
                </a:cubicBezTo>
                <a:cubicBezTo>
                  <a:pt x="1452" y="2006"/>
                  <a:pt x="1457" y="2004"/>
                  <a:pt x="1462" y="2002"/>
                </a:cubicBezTo>
                <a:cubicBezTo>
                  <a:pt x="1475" y="1998"/>
                  <a:pt x="1491" y="1993"/>
                  <a:pt x="1505" y="1992"/>
                </a:cubicBezTo>
                <a:cubicBezTo>
                  <a:pt x="1507" y="1990"/>
                  <a:pt x="1517" y="1985"/>
                  <a:pt x="1527" y="1981"/>
                </a:cubicBezTo>
                <a:cubicBezTo>
                  <a:pt x="1536" y="1977"/>
                  <a:pt x="1546" y="1974"/>
                  <a:pt x="1551" y="1977"/>
                </a:cubicBezTo>
                <a:cubicBezTo>
                  <a:pt x="1541" y="1982"/>
                  <a:pt x="1533" y="1986"/>
                  <a:pt x="1525" y="1989"/>
                </a:cubicBezTo>
                <a:cubicBezTo>
                  <a:pt x="1517" y="1993"/>
                  <a:pt x="1509" y="1995"/>
                  <a:pt x="1503" y="1996"/>
                </a:cubicBezTo>
                <a:cubicBezTo>
                  <a:pt x="1503" y="1998"/>
                  <a:pt x="1497" y="2000"/>
                  <a:pt x="1490" y="2002"/>
                </a:cubicBezTo>
                <a:cubicBezTo>
                  <a:pt x="1483" y="2005"/>
                  <a:pt x="1473" y="2008"/>
                  <a:pt x="1466" y="2010"/>
                </a:cubicBezTo>
                <a:cubicBezTo>
                  <a:pt x="1455" y="2014"/>
                  <a:pt x="1447" y="2017"/>
                  <a:pt x="1451" y="2020"/>
                </a:cubicBezTo>
                <a:cubicBezTo>
                  <a:pt x="1447" y="2019"/>
                  <a:pt x="1445" y="2017"/>
                  <a:pt x="1437" y="2020"/>
                </a:cubicBezTo>
                <a:cubicBezTo>
                  <a:pt x="1434" y="2023"/>
                  <a:pt x="1426" y="2028"/>
                  <a:pt x="1420" y="2034"/>
                </a:cubicBezTo>
                <a:cubicBezTo>
                  <a:pt x="1419" y="2029"/>
                  <a:pt x="1415" y="2032"/>
                  <a:pt x="1411" y="2035"/>
                </a:cubicBezTo>
                <a:cubicBezTo>
                  <a:pt x="1406" y="2038"/>
                  <a:pt x="1401" y="2041"/>
                  <a:pt x="1398" y="2037"/>
                </a:cubicBezTo>
                <a:cubicBezTo>
                  <a:pt x="1388" y="2039"/>
                  <a:pt x="1393" y="2043"/>
                  <a:pt x="1388" y="2045"/>
                </a:cubicBezTo>
                <a:cubicBezTo>
                  <a:pt x="1387" y="2045"/>
                  <a:pt x="1387" y="2045"/>
                  <a:pt x="1387" y="2045"/>
                </a:cubicBezTo>
                <a:cubicBezTo>
                  <a:pt x="1387" y="2045"/>
                  <a:pt x="1386" y="2045"/>
                  <a:pt x="1386" y="2045"/>
                </a:cubicBezTo>
                <a:cubicBezTo>
                  <a:pt x="1385" y="2045"/>
                  <a:pt x="1385" y="2045"/>
                  <a:pt x="1384" y="2045"/>
                </a:cubicBezTo>
                <a:cubicBezTo>
                  <a:pt x="1383" y="2045"/>
                  <a:pt x="1382" y="2045"/>
                  <a:pt x="1381" y="2044"/>
                </a:cubicBezTo>
                <a:cubicBezTo>
                  <a:pt x="1379" y="2044"/>
                  <a:pt x="1376" y="2043"/>
                  <a:pt x="1374" y="2044"/>
                </a:cubicBezTo>
                <a:cubicBezTo>
                  <a:pt x="1337" y="2068"/>
                  <a:pt x="1287" y="2072"/>
                  <a:pt x="1249" y="2089"/>
                </a:cubicBezTo>
                <a:cubicBezTo>
                  <a:pt x="1258" y="2087"/>
                  <a:pt x="1269" y="2083"/>
                  <a:pt x="1275" y="2086"/>
                </a:cubicBezTo>
                <a:cubicBezTo>
                  <a:pt x="1272" y="2087"/>
                  <a:pt x="1265" y="2085"/>
                  <a:pt x="1265" y="2089"/>
                </a:cubicBezTo>
                <a:cubicBezTo>
                  <a:pt x="1268" y="2090"/>
                  <a:pt x="1274" y="2087"/>
                  <a:pt x="1276" y="2088"/>
                </a:cubicBezTo>
                <a:cubicBezTo>
                  <a:pt x="1268" y="2094"/>
                  <a:pt x="1259" y="2089"/>
                  <a:pt x="1256" y="2093"/>
                </a:cubicBezTo>
                <a:cubicBezTo>
                  <a:pt x="1266" y="2090"/>
                  <a:pt x="1257" y="2098"/>
                  <a:pt x="1258" y="2098"/>
                </a:cubicBezTo>
                <a:cubicBezTo>
                  <a:pt x="1262" y="2099"/>
                  <a:pt x="1266" y="2094"/>
                  <a:pt x="1273" y="2097"/>
                </a:cubicBezTo>
                <a:cubicBezTo>
                  <a:pt x="1273" y="2094"/>
                  <a:pt x="1270" y="2095"/>
                  <a:pt x="1270" y="2092"/>
                </a:cubicBezTo>
                <a:cubicBezTo>
                  <a:pt x="1273" y="2091"/>
                  <a:pt x="1274" y="2095"/>
                  <a:pt x="1278" y="2094"/>
                </a:cubicBezTo>
                <a:cubicBezTo>
                  <a:pt x="1298" y="2071"/>
                  <a:pt x="1341" y="2071"/>
                  <a:pt x="1367" y="2054"/>
                </a:cubicBezTo>
                <a:cubicBezTo>
                  <a:pt x="1371" y="2060"/>
                  <a:pt x="1376" y="2054"/>
                  <a:pt x="1374" y="2051"/>
                </a:cubicBezTo>
                <a:cubicBezTo>
                  <a:pt x="1383" y="2051"/>
                  <a:pt x="1385" y="2053"/>
                  <a:pt x="1389" y="2055"/>
                </a:cubicBezTo>
                <a:cubicBezTo>
                  <a:pt x="1389" y="2055"/>
                  <a:pt x="1390" y="2055"/>
                  <a:pt x="1390" y="2054"/>
                </a:cubicBezTo>
                <a:cubicBezTo>
                  <a:pt x="1390" y="2054"/>
                  <a:pt x="1390" y="2054"/>
                  <a:pt x="1391" y="2053"/>
                </a:cubicBezTo>
                <a:cubicBezTo>
                  <a:pt x="1391" y="2052"/>
                  <a:pt x="1392" y="2052"/>
                  <a:pt x="1393" y="2051"/>
                </a:cubicBezTo>
                <a:cubicBezTo>
                  <a:pt x="1395" y="2050"/>
                  <a:pt x="1397" y="2049"/>
                  <a:pt x="1400" y="2047"/>
                </a:cubicBezTo>
                <a:cubicBezTo>
                  <a:pt x="1405" y="2045"/>
                  <a:pt x="1412" y="2043"/>
                  <a:pt x="1418" y="2042"/>
                </a:cubicBezTo>
                <a:cubicBezTo>
                  <a:pt x="1431" y="2038"/>
                  <a:pt x="1444" y="2034"/>
                  <a:pt x="1451" y="2029"/>
                </a:cubicBezTo>
                <a:cubicBezTo>
                  <a:pt x="1457" y="2029"/>
                  <a:pt x="1465" y="2028"/>
                  <a:pt x="1472" y="2026"/>
                </a:cubicBezTo>
                <a:cubicBezTo>
                  <a:pt x="1482" y="2022"/>
                  <a:pt x="1493" y="2018"/>
                  <a:pt x="1503" y="2013"/>
                </a:cubicBezTo>
                <a:cubicBezTo>
                  <a:pt x="1514" y="2008"/>
                  <a:pt x="1523" y="2003"/>
                  <a:pt x="1530" y="2001"/>
                </a:cubicBezTo>
                <a:cubicBezTo>
                  <a:pt x="1528" y="2002"/>
                  <a:pt x="1526" y="2001"/>
                  <a:pt x="1526" y="2000"/>
                </a:cubicBezTo>
                <a:cubicBezTo>
                  <a:pt x="1536" y="1995"/>
                  <a:pt x="1541" y="1991"/>
                  <a:pt x="1549" y="1992"/>
                </a:cubicBezTo>
                <a:cubicBezTo>
                  <a:pt x="1544" y="1998"/>
                  <a:pt x="1543" y="1992"/>
                  <a:pt x="1534" y="1996"/>
                </a:cubicBezTo>
                <a:cubicBezTo>
                  <a:pt x="1547" y="1997"/>
                  <a:pt x="1561" y="1992"/>
                  <a:pt x="1575" y="1985"/>
                </a:cubicBezTo>
                <a:cubicBezTo>
                  <a:pt x="1578" y="1984"/>
                  <a:pt x="1582" y="1982"/>
                  <a:pt x="1585" y="1980"/>
                </a:cubicBezTo>
                <a:cubicBezTo>
                  <a:pt x="1589" y="1978"/>
                  <a:pt x="1592" y="1977"/>
                  <a:pt x="1596" y="1975"/>
                </a:cubicBezTo>
                <a:cubicBezTo>
                  <a:pt x="1599" y="1973"/>
                  <a:pt x="1603" y="1971"/>
                  <a:pt x="1607" y="1970"/>
                </a:cubicBezTo>
                <a:cubicBezTo>
                  <a:pt x="1610" y="1968"/>
                  <a:pt x="1614" y="1966"/>
                  <a:pt x="1618" y="1965"/>
                </a:cubicBezTo>
                <a:cubicBezTo>
                  <a:pt x="1621" y="1961"/>
                  <a:pt x="1626" y="1957"/>
                  <a:pt x="1631" y="1953"/>
                </a:cubicBezTo>
                <a:cubicBezTo>
                  <a:pt x="1638" y="1953"/>
                  <a:pt x="1652" y="1944"/>
                  <a:pt x="1664" y="1937"/>
                </a:cubicBezTo>
                <a:cubicBezTo>
                  <a:pt x="1663" y="1932"/>
                  <a:pt x="1666" y="1928"/>
                  <a:pt x="1678" y="1921"/>
                </a:cubicBezTo>
                <a:cubicBezTo>
                  <a:pt x="1673" y="1921"/>
                  <a:pt x="1668" y="1923"/>
                  <a:pt x="1663" y="1924"/>
                </a:cubicBezTo>
                <a:cubicBezTo>
                  <a:pt x="1658" y="1926"/>
                  <a:pt x="1653" y="1929"/>
                  <a:pt x="1648" y="1931"/>
                </a:cubicBezTo>
                <a:cubicBezTo>
                  <a:pt x="1643" y="1934"/>
                  <a:pt x="1638" y="1937"/>
                  <a:pt x="1634" y="1940"/>
                </a:cubicBezTo>
                <a:cubicBezTo>
                  <a:pt x="1629" y="1943"/>
                  <a:pt x="1625" y="1946"/>
                  <a:pt x="1621" y="1949"/>
                </a:cubicBezTo>
                <a:cubicBezTo>
                  <a:pt x="1626" y="1939"/>
                  <a:pt x="1611" y="1946"/>
                  <a:pt x="1620" y="1938"/>
                </a:cubicBezTo>
                <a:cubicBezTo>
                  <a:pt x="1623" y="1938"/>
                  <a:pt x="1627" y="1937"/>
                  <a:pt x="1633" y="1935"/>
                </a:cubicBezTo>
                <a:cubicBezTo>
                  <a:pt x="1636" y="1933"/>
                  <a:pt x="1638" y="1932"/>
                  <a:pt x="1641" y="1930"/>
                </a:cubicBezTo>
                <a:cubicBezTo>
                  <a:pt x="1644" y="1929"/>
                  <a:pt x="1648" y="1927"/>
                  <a:pt x="1651" y="1925"/>
                </a:cubicBezTo>
                <a:cubicBezTo>
                  <a:pt x="1663" y="1918"/>
                  <a:pt x="1675" y="1909"/>
                  <a:pt x="1680" y="1906"/>
                </a:cubicBezTo>
                <a:cubicBezTo>
                  <a:pt x="1675" y="1909"/>
                  <a:pt x="1669" y="1912"/>
                  <a:pt x="1668" y="1909"/>
                </a:cubicBezTo>
                <a:cubicBezTo>
                  <a:pt x="1671" y="1907"/>
                  <a:pt x="1676" y="1903"/>
                  <a:pt x="1681" y="1899"/>
                </a:cubicBezTo>
                <a:cubicBezTo>
                  <a:pt x="1685" y="1895"/>
                  <a:pt x="1690" y="1892"/>
                  <a:pt x="1694" y="1891"/>
                </a:cubicBezTo>
                <a:cubicBezTo>
                  <a:pt x="1682" y="1899"/>
                  <a:pt x="1688" y="1901"/>
                  <a:pt x="1677" y="1903"/>
                </a:cubicBezTo>
                <a:cubicBezTo>
                  <a:pt x="1685" y="1903"/>
                  <a:pt x="1693" y="1902"/>
                  <a:pt x="1704" y="1897"/>
                </a:cubicBezTo>
                <a:cubicBezTo>
                  <a:pt x="1702" y="1892"/>
                  <a:pt x="1694" y="1901"/>
                  <a:pt x="1694" y="1895"/>
                </a:cubicBezTo>
                <a:cubicBezTo>
                  <a:pt x="1696" y="1893"/>
                  <a:pt x="1696" y="1892"/>
                  <a:pt x="1698" y="1890"/>
                </a:cubicBezTo>
                <a:cubicBezTo>
                  <a:pt x="1704" y="1891"/>
                  <a:pt x="1725" y="1872"/>
                  <a:pt x="1722" y="1882"/>
                </a:cubicBezTo>
                <a:cubicBezTo>
                  <a:pt x="1729" y="1874"/>
                  <a:pt x="1740" y="1866"/>
                  <a:pt x="1749" y="1859"/>
                </a:cubicBezTo>
                <a:cubicBezTo>
                  <a:pt x="1759" y="1852"/>
                  <a:pt x="1768" y="1847"/>
                  <a:pt x="1775" y="1847"/>
                </a:cubicBezTo>
                <a:cubicBezTo>
                  <a:pt x="1787" y="1833"/>
                  <a:pt x="1797" y="1821"/>
                  <a:pt x="1807" y="1809"/>
                </a:cubicBezTo>
                <a:cubicBezTo>
                  <a:pt x="1812" y="1803"/>
                  <a:pt x="1817" y="1796"/>
                  <a:pt x="1823" y="1790"/>
                </a:cubicBezTo>
                <a:cubicBezTo>
                  <a:pt x="1829" y="1784"/>
                  <a:pt x="1834" y="1778"/>
                  <a:pt x="1841" y="1772"/>
                </a:cubicBezTo>
                <a:cubicBezTo>
                  <a:pt x="1843" y="1772"/>
                  <a:pt x="1845" y="1775"/>
                  <a:pt x="1848" y="1772"/>
                </a:cubicBezTo>
                <a:cubicBezTo>
                  <a:pt x="1847" y="1769"/>
                  <a:pt x="1851" y="1762"/>
                  <a:pt x="1852" y="1758"/>
                </a:cubicBezTo>
                <a:cubicBezTo>
                  <a:pt x="1857" y="1760"/>
                  <a:pt x="1857" y="1752"/>
                  <a:pt x="1860" y="1753"/>
                </a:cubicBezTo>
                <a:cubicBezTo>
                  <a:pt x="1858" y="1756"/>
                  <a:pt x="1861" y="1757"/>
                  <a:pt x="1860" y="1760"/>
                </a:cubicBezTo>
                <a:cubicBezTo>
                  <a:pt x="1864" y="1754"/>
                  <a:pt x="1867" y="1751"/>
                  <a:pt x="1870" y="1749"/>
                </a:cubicBezTo>
                <a:cubicBezTo>
                  <a:pt x="1868" y="1744"/>
                  <a:pt x="1863" y="1756"/>
                  <a:pt x="1861" y="1749"/>
                </a:cubicBezTo>
                <a:cubicBezTo>
                  <a:pt x="1865" y="1744"/>
                  <a:pt x="1864" y="1741"/>
                  <a:pt x="1867" y="1736"/>
                </a:cubicBezTo>
                <a:cubicBezTo>
                  <a:pt x="1873" y="1733"/>
                  <a:pt x="1876" y="1727"/>
                  <a:pt x="1880" y="1719"/>
                </a:cubicBezTo>
                <a:cubicBezTo>
                  <a:pt x="1882" y="1715"/>
                  <a:pt x="1884" y="1711"/>
                  <a:pt x="1887" y="1708"/>
                </a:cubicBezTo>
                <a:cubicBezTo>
                  <a:pt x="1890" y="1704"/>
                  <a:pt x="1893" y="1700"/>
                  <a:pt x="1897" y="1696"/>
                </a:cubicBezTo>
                <a:cubicBezTo>
                  <a:pt x="1898" y="1698"/>
                  <a:pt x="1897" y="1701"/>
                  <a:pt x="1900" y="1701"/>
                </a:cubicBezTo>
                <a:cubicBezTo>
                  <a:pt x="1906" y="1692"/>
                  <a:pt x="1900" y="1689"/>
                  <a:pt x="1905" y="1680"/>
                </a:cubicBezTo>
                <a:cubicBezTo>
                  <a:pt x="1907" y="1682"/>
                  <a:pt x="1905" y="1686"/>
                  <a:pt x="1906" y="1687"/>
                </a:cubicBezTo>
                <a:cubicBezTo>
                  <a:pt x="1906" y="1685"/>
                  <a:pt x="1906" y="1683"/>
                  <a:pt x="1907" y="1681"/>
                </a:cubicBezTo>
                <a:cubicBezTo>
                  <a:pt x="1907" y="1678"/>
                  <a:pt x="1908" y="1676"/>
                  <a:pt x="1909" y="1673"/>
                </a:cubicBezTo>
                <a:cubicBezTo>
                  <a:pt x="1912" y="1669"/>
                  <a:pt x="1915" y="1664"/>
                  <a:pt x="1919" y="1659"/>
                </a:cubicBezTo>
                <a:cubicBezTo>
                  <a:pt x="1926" y="1650"/>
                  <a:pt x="1934" y="1641"/>
                  <a:pt x="1936" y="1637"/>
                </a:cubicBezTo>
                <a:cubicBezTo>
                  <a:pt x="1935" y="1640"/>
                  <a:pt x="1931" y="1642"/>
                  <a:pt x="1932" y="1638"/>
                </a:cubicBezTo>
                <a:cubicBezTo>
                  <a:pt x="1945" y="1618"/>
                  <a:pt x="1954" y="1598"/>
                  <a:pt x="1962" y="1578"/>
                </a:cubicBezTo>
                <a:cubicBezTo>
                  <a:pt x="1964" y="1573"/>
                  <a:pt x="1966" y="1568"/>
                  <a:pt x="1968" y="1563"/>
                </a:cubicBezTo>
                <a:cubicBezTo>
                  <a:pt x="1970" y="1558"/>
                  <a:pt x="1971" y="1553"/>
                  <a:pt x="1973" y="1548"/>
                </a:cubicBezTo>
                <a:cubicBezTo>
                  <a:pt x="1975" y="1543"/>
                  <a:pt x="1977" y="1538"/>
                  <a:pt x="1979" y="1533"/>
                </a:cubicBezTo>
                <a:cubicBezTo>
                  <a:pt x="1980" y="1527"/>
                  <a:pt x="1982" y="1522"/>
                  <a:pt x="1984" y="1517"/>
                </a:cubicBezTo>
                <a:cubicBezTo>
                  <a:pt x="1985" y="1517"/>
                  <a:pt x="1985" y="1522"/>
                  <a:pt x="1987" y="1518"/>
                </a:cubicBezTo>
                <a:cubicBezTo>
                  <a:pt x="1987" y="1515"/>
                  <a:pt x="1988" y="1512"/>
                  <a:pt x="1989" y="1507"/>
                </a:cubicBezTo>
                <a:cubicBezTo>
                  <a:pt x="1989" y="1505"/>
                  <a:pt x="1990" y="1502"/>
                  <a:pt x="1990" y="1500"/>
                </a:cubicBezTo>
                <a:cubicBezTo>
                  <a:pt x="1991" y="1497"/>
                  <a:pt x="1991" y="1494"/>
                  <a:pt x="1992" y="1491"/>
                </a:cubicBezTo>
                <a:cubicBezTo>
                  <a:pt x="1994" y="1479"/>
                  <a:pt x="1996" y="1465"/>
                  <a:pt x="1997" y="1453"/>
                </a:cubicBezTo>
                <a:cubicBezTo>
                  <a:pt x="1998" y="1447"/>
                  <a:pt x="1999" y="1441"/>
                  <a:pt x="2000" y="1435"/>
                </a:cubicBezTo>
                <a:cubicBezTo>
                  <a:pt x="2001" y="1430"/>
                  <a:pt x="2002" y="1426"/>
                  <a:pt x="2003" y="1422"/>
                </a:cubicBezTo>
                <a:cubicBezTo>
                  <a:pt x="2006" y="1415"/>
                  <a:pt x="2008" y="1413"/>
                  <a:pt x="2012" y="1418"/>
                </a:cubicBezTo>
                <a:cubicBezTo>
                  <a:pt x="2013" y="1416"/>
                  <a:pt x="2013" y="1413"/>
                  <a:pt x="2014" y="1413"/>
                </a:cubicBezTo>
                <a:cubicBezTo>
                  <a:pt x="2014" y="1416"/>
                  <a:pt x="2012" y="1421"/>
                  <a:pt x="2014" y="1422"/>
                </a:cubicBezTo>
                <a:cubicBezTo>
                  <a:pt x="2016" y="1417"/>
                  <a:pt x="2017" y="1411"/>
                  <a:pt x="2017" y="1404"/>
                </a:cubicBezTo>
                <a:cubicBezTo>
                  <a:pt x="2017" y="1400"/>
                  <a:pt x="2017" y="1397"/>
                  <a:pt x="2017" y="1393"/>
                </a:cubicBezTo>
                <a:cubicBezTo>
                  <a:pt x="2017" y="1390"/>
                  <a:pt x="2017" y="1387"/>
                  <a:pt x="2017" y="1384"/>
                </a:cubicBezTo>
                <a:cubicBezTo>
                  <a:pt x="2020" y="1381"/>
                  <a:pt x="2022" y="1379"/>
                  <a:pt x="2024" y="1375"/>
                </a:cubicBezTo>
                <a:cubicBezTo>
                  <a:pt x="2022" y="1370"/>
                  <a:pt x="2022" y="1365"/>
                  <a:pt x="2022" y="1360"/>
                </a:cubicBezTo>
                <a:cubicBezTo>
                  <a:pt x="2023" y="1355"/>
                  <a:pt x="2024" y="1351"/>
                  <a:pt x="2026" y="1346"/>
                </a:cubicBezTo>
                <a:cubicBezTo>
                  <a:pt x="2029" y="1337"/>
                  <a:pt x="2032" y="1328"/>
                  <a:pt x="2031" y="1317"/>
                </a:cubicBezTo>
                <a:cubicBezTo>
                  <a:pt x="2035" y="1316"/>
                  <a:pt x="2031" y="1328"/>
                  <a:pt x="2036" y="1326"/>
                </a:cubicBezTo>
                <a:cubicBezTo>
                  <a:pt x="2035" y="1322"/>
                  <a:pt x="2034" y="1318"/>
                  <a:pt x="2033" y="1313"/>
                </a:cubicBezTo>
                <a:cubicBezTo>
                  <a:pt x="2033" y="1309"/>
                  <a:pt x="2032" y="1304"/>
                  <a:pt x="2032" y="1299"/>
                </a:cubicBezTo>
                <a:cubicBezTo>
                  <a:pt x="2032" y="1294"/>
                  <a:pt x="2031" y="1289"/>
                  <a:pt x="2031" y="1284"/>
                </a:cubicBezTo>
                <a:cubicBezTo>
                  <a:pt x="2031" y="1279"/>
                  <a:pt x="2031" y="1274"/>
                  <a:pt x="2032" y="1268"/>
                </a:cubicBezTo>
                <a:cubicBezTo>
                  <a:pt x="2032" y="1246"/>
                  <a:pt x="2032" y="1223"/>
                  <a:pt x="2028" y="1202"/>
                </a:cubicBezTo>
                <a:cubicBezTo>
                  <a:pt x="2031" y="1200"/>
                  <a:pt x="2028" y="1218"/>
                  <a:pt x="2033" y="1213"/>
                </a:cubicBezTo>
                <a:cubicBezTo>
                  <a:pt x="2030" y="1198"/>
                  <a:pt x="2028" y="1176"/>
                  <a:pt x="2024" y="1153"/>
                </a:cubicBezTo>
                <a:cubicBezTo>
                  <a:pt x="2021" y="1130"/>
                  <a:pt x="2016" y="1106"/>
                  <a:pt x="2009" y="1088"/>
                </a:cubicBezTo>
                <a:cubicBezTo>
                  <a:pt x="2012" y="1092"/>
                  <a:pt x="2012" y="1089"/>
                  <a:pt x="2011" y="1085"/>
                </a:cubicBezTo>
                <a:cubicBezTo>
                  <a:pt x="2011" y="1081"/>
                  <a:pt x="2010" y="1076"/>
                  <a:pt x="2012" y="1075"/>
                </a:cubicBezTo>
                <a:cubicBezTo>
                  <a:pt x="2016" y="1081"/>
                  <a:pt x="2018" y="1087"/>
                  <a:pt x="2021" y="1093"/>
                </a:cubicBezTo>
                <a:cubicBezTo>
                  <a:pt x="2022" y="1097"/>
                  <a:pt x="2023" y="1100"/>
                  <a:pt x="2024" y="1104"/>
                </a:cubicBezTo>
                <a:cubicBezTo>
                  <a:pt x="2025" y="1107"/>
                  <a:pt x="2025" y="1111"/>
                  <a:pt x="2026" y="1114"/>
                </a:cubicBezTo>
                <a:cubicBezTo>
                  <a:pt x="2027" y="1118"/>
                  <a:pt x="2028" y="1122"/>
                  <a:pt x="2029" y="1125"/>
                </a:cubicBezTo>
                <a:cubicBezTo>
                  <a:pt x="2029" y="1129"/>
                  <a:pt x="2030" y="1133"/>
                  <a:pt x="2031" y="1137"/>
                </a:cubicBezTo>
                <a:cubicBezTo>
                  <a:pt x="2032" y="1141"/>
                  <a:pt x="2033" y="1145"/>
                  <a:pt x="2034" y="1149"/>
                </a:cubicBezTo>
                <a:cubicBezTo>
                  <a:pt x="2036" y="1153"/>
                  <a:pt x="2037" y="1157"/>
                  <a:pt x="2039" y="1161"/>
                </a:cubicBezTo>
                <a:cubicBezTo>
                  <a:pt x="2040" y="1159"/>
                  <a:pt x="2046" y="1164"/>
                  <a:pt x="2045" y="1157"/>
                </a:cubicBezTo>
                <a:cubicBezTo>
                  <a:pt x="2041" y="1155"/>
                  <a:pt x="2039" y="1152"/>
                  <a:pt x="2037" y="1147"/>
                </a:cubicBezTo>
                <a:cubicBezTo>
                  <a:pt x="2035" y="1142"/>
                  <a:pt x="2033" y="1135"/>
                  <a:pt x="2032" y="1129"/>
                </a:cubicBezTo>
                <a:cubicBezTo>
                  <a:pt x="2030" y="1122"/>
                  <a:pt x="2029" y="1115"/>
                  <a:pt x="2027" y="1108"/>
                </a:cubicBezTo>
                <a:cubicBezTo>
                  <a:pt x="2026" y="1101"/>
                  <a:pt x="2024" y="1094"/>
                  <a:pt x="2021" y="1088"/>
                </a:cubicBezTo>
                <a:cubicBezTo>
                  <a:pt x="2023" y="1086"/>
                  <a:pt x="2020" y="1079"/>
                  <a:pt x="2025" y="1081"/>
                </a:cubicBezTo>
                <a:cubicBezTo>
                  <a:pt x="2022" y="1076"/>
                  <a:pt x="2018" y="1069"/>
                  <a:pt x="2015" y="1061"/>
                </a:cubicBezTo>
                <a:cubicBezTo>
                  <a:pt x="2012" y="1054"/>
                  <a:pt x="2009" y="1045"/>
                  <a:pt x="2006" y="1036"/>
                </a:cubicBezTo>
                <a:cubicBezTo>
                  <a:pt x="2000" y="1018"/>
                  <a:pt x="1995" y="998"/>
                  <a:pt x="1990" y="981"/>
                </a:cubicBezTo>
                <a:cubicBezTo>
                  <a:pt x="1985" y="978"/>
                  <a:pt x="1983" y="971"/>
                  <a:pt x="1980" y="963"/>
                </a:cubicBezTo>
                <a:cubicBezTo>
                  <a:pt x="1977" y="956"/>
                  <a:pt x="1974" y="947"/>
                  <a:pt x="1969" y="941"/>
                </a:cubicBezTo>
                <a:cubicBezTo>
                  <a:pt x="1974" y="946"/>
                  <a:pt x="1979" y="942"/>
                  <a:pt x="1983" y="951"/>
                </a:cubicBezTo>
                <a:cubicBezTo>
                  <a:pt x="1981" y="956"/>
                  <a:pt x="1974" y="945"/>
                  <a:pt x="1979" y="956"/>
                </a:cubicBezTo>
                <a:cubicBezTo>
                  <a:pt x="1982" y="956"/>
                  <a:pt x="1985" y="958"/>
                  <a:pt x="1987" y="962"/>
                </a:cubicBezTo>
                <a:cubicBezTo>
                  <a:pt x="1989" y="964"/>
                  <a:pt x="1990" y="966"/>
                  <a:pt x="1991" y="969"/>
                </a:cubicBezTo>
                <a:cubicBezTo>
                  <a:pt x="1992" y="971"/>
                  <a:pt x="1994" y="974"/>
                  <a:pt x="1995" y="976"/>
                </a:cubicBezTo>
                <a:cubicBezTo>
                  <a:pt x="1997" y="981"/>
                  <a:pt x="1999" y="987"/>
                  <a:pt x="2001" y="992"/>
                </a:cubicBezTo>
                <a:cubicBezTo>
                  <a:pt x="2003" y="996"/>
                  <a:pt x="2004" y="1000"/>
                  <a:pt x="2006" y="1001"/>
                </a:cubicBezTo>
                <a:cubicBezTo>
                  <a:pt x="2003" y="994"/>
                  <a:pt x="2010" y="1005"/>
                  <a:pt x="2011" y="1000"/>
                </a:cubicBezTo>
                <a:cubicBezTo>
                  <a:pt x="2003" y="989"/>
                  <a:pt x="2002" y="976"/>
                  <a:pt x="1994" y="967"/>
                </a:cubicBezTo>
                <a:cubicBezTo>
                  <a:pt x="1995" y="959"/>
                  <a:pt x="1988" y="934"/>
                  <a:pt x="1986" y="950"/>
                </a:cubicBezTo>
                <a:cubicBezTo>
                  <a:pt x="1988" y="944"/>
                  <a:pt x="1984" y="936"/>
                  <a:pt x="1981" y="928"/>
                </a:cubicBezTo>
                <a:cubicBezTo>
                  <a:pt x="1979" y="924"/>
                  <a:pt x="1977" y="920"/>
                  <a:pt x="1976" y="916"/>
                </a:cubicBezTo>
                <a:cubicBezTo>
                  <a:pt x="1974" y="912"/>
                  <a:pt x="1973" y="909"/>
                  <a:pt x="1974" y="906"/>
                </a:cubicBezTo>
                <a:cubicBezTo>
                  <a:pt x="1981" y="921"/>
                  <a:pt x="1987" y="931"/>
                  <a:pt x="1993" y="939"/>
                </a:cubicBezTo>
                <a:cubicBezTo>
                  <a:pt x="1996" y="944"/>
                  <a:pt x="1999" y="948"/>
                  <a:pt x="2002" y="953"/>
                </a:cubicBezTo>
                <a:cubicBezTo>
                  <a:pt x="2004" y="957"/>
                  <a:pt x="2007" y="962"/>
                  <a:pt x="2009" y="968"/>
                </a:cubicBezTo>
                <a:cubicBezTo>
                  <a:pt x="2009" y="960"/>
                  <a:pt x="2007" y="955"/>
                  <a:pt x="2005" y="950"/>
                </a:cubicBezTo>
                <a:cubicBezTo>
                  <a:pt x="2002" y="944"/>
                  <a:pt x="2000" y="939"/>
                  <a:pt x="1997" y="933"/>
                </a:cubicBezTo>
                <a:cubicBezTo>
                  <a:pt x="1999" y="932"/>
                  <a:pt x="2000" y="933"/>
                  <a:pt x="2002" y="934"/>
                </a:cubicBezTo>
                <a:cubicBezTo>
                  <a:pt x="1998" y="924"/>
                  <a:pt x="1993" y="914"/>
                  <a:pt x="1989" y="906"/>
                </a:cubicBezTo>
                <a:cubicBezTo>
                  <a:pt x="1986" y="901"/>
                  <a:pt x="1984" y="897"/>
                  <a:pt x="1982" y="893"/>
                </a:cubicBezTo>
                <a:cubicBezTo>
                  <a:pt x="1980" y="889"/>
                  <a:pt x="1978" y="885"/>
                  <a:pt x="1976" y="881"/>
                </a:cubicBezTo>
                <a:cubicBezTo>
                  <a:pt x="1974" y="877"/>
                  <a:pt x="1972" y="873"/>
                  <a:pt x="1971" y="869"/>
                </a:cubicBezTo>
                <a:cubicBezTo>
                  <a:pt x="1969" y="866"/>
                  <a:pt x="1967" y="862"/>
                  <a:pt x="1965" y="858"/>
                </a:cubicBezTo>
                <a:cubicBezTo>
                  <a:pt x="1964" y="854"/>
                  <a:pt x="1962" y="850"/>
                  <a:pt x="1961" y="846"/>
                </a:cubicBezTo>
                <a:cubicBezTo>
                  <a:pt x="1959" y="842"/>
                  <a:pt x="1958" y="838"/>
                  <a:pt x="1956" y="834"/>
                </a:cubicBezTo>
                <a:cubicBezTo>
                  <a:pt x="1955" y="834"/>
                  <a:pt x="1953" y="836"/>
                  <a:pt x="1951" y="833"/>
                </a:cubicBezTo>
                <a:cubicBezTo>
                  <a:pt x="1950" y="831"/>
                  <a:pt x="1949" y="828"/>
                  <a:pt x="1948" y="825"/>
                </a:cubicBezTo>
                <a:cubicBezTo>
                  <a:pt x="1947" y="823"/>
                  <a:pt x="1945" y="820"/>
                  <a:pt x="1944" y="817"/>
                </a:cubicBezTo>
                <a:cubicBezTo>
                  <a:pt x="1940" y="811"/>
                  <a:pt x="1936" y="805"/>
                  <a:pt x="1932" y="799"/>
                </a:cubicBezTo>
                <a:cubicBezTo>
                  <a:pt x="1928" y="793"/>
                  <a:pt x="1923" y="787"/>
                  <a:pt x="1919" y="782"/>
                </a:cubicBezTo>
                <a:cubicBezTo>
                  <a:pt x="1914" y="777"/>
                  <a:pt x="1910" y="772"/>
                  <a:pt x="1907" y="768"/>
                </a:cubicBezTo>
                <a:cubicBezTo>
                  <a:pt x="1909" y="771"/>
                  <a:pt x="1911" y="774"/>
                  <a:pt x="1908" y="774"/>
                </a:cubicBezTo>
                <a:cubicBezTo>
                  <a:pt x="1900" y="763"/>
                  <a:pt x="1888" y="751"/>
                  <a:pt x="1892" y="747"/>
                </a:cubicBezTo>
                <a:cubicBezTo>
                  <a:pt x="1886" y="742"/>
                  <a:pt x="1885" y="748"/>
                  <a:pt x="1879" y="741"/>
                </a:cubicBezTo>
                <a:cubicBezTo>
                  <a:pt x="1875" y="732"/>
                  <a:pt x="1876" y="725"/>
                  <a:pt x="1871" y="715"/>
                </a:cubicBezTo>
                <a:cubicBezTo>
                  <a:pt x="1872" y="720"/>
                  <a:pt x="1863" y="714"/>
                  <a:pt x="1855" y="706"/>
                </a:cubicBezTo>
                <a:cubicBezTo>
                  <a:pt x="1848" y="699"/>
                  <a:pt x="1842" y="691"/>
                  <a:pt x="1851" y="693"/>
                </a:cubicBezTo>
                <a:cubicBezTo>
                  <a:pt x="1848" y="689"/>
                  <a:pt x="1845" y="686"/>
                  <a:pt x="1842" y="683"/>
                </a:cubicBezTo>
                <a:cubicBezTo>
                  <a:pt x="1839" y="681"/>
                  <a:pt x="1836" y="678"/>
                  <a:pt x="1833" y="676"/>
                </a:cubicBezTo>
                <a:cubicBezTo>
                  <a:pt x="1828" y="671"/>
                  <a:pt x="1824" y="666"/>
                  <a:pt x="1822" y="658"/>
                </a:cubicBezTo>
                <a:cubicBezTo>
                  <a:pt x="1815" y="656"/>
                  <a:pt x="1809" y="655"/>
                  <a:pt x="1802" y="650"/>
                </a:cubicBezTo>
                <a:cubicBezTo>
                  <a:pt x="1794" y="661"/>
                  <a:pt x="1787" y="657"/>
                  <a:pt x="1781" y="666"/>
                </a:cubicBezTo>
                <a:cubicBezTo>
                  <a:pt x="1795" y="675"/>
                  <a:pt x="1806" y="682"/>
                  <a:pt x="1803" y="692"/>
                </a:cubicBezTo>
                <a:cubicBezTo>
                  <a:pt x="1806" y="692"/>
                  <a:pt x="1812" y="696"/>
                  <a:pt x="1817" y="702"/>
                </a:cubicBezTo>
                <a:cubicBezTo>
                  <a:pt x="1823" y="707"/>
                  <a:pt x="1827" y="713"/>
                  <a:pt x="1828" y="716"/>
                </a:cubicBezTo>
                <a:cubicBezTo>
                  <a:pt x="1834" y="719"/>
                  <a:pt x="1838" y="722"/>
                  <a:pt x="1843" y="727"/>
                </a:cubicBezTo>
                <a:cubicBezTo>
                  <a:pt x="1845" y="729"/>
                  <a:pt x="1847" y="731"/>
                  <a:pt x="1849" y="734"/>
                </a:cubicBezTo>
                <a:cubicBezTo>
                  <a:pt x="1852" y="737"/>
                  <a:pt x="1854" y="739"/>
                  <a:pt x="1856" y="742"/>
                </a:cubicBezTo>
                <a:cubicBezTo>
                  <a:pt x="1864" y="754"/>
                  <a:pt x="1872" y="767"/>
                  <a:pt x="1883" y="780"/>
                </a:cubicBezTo>
                <a:cubicBezTo>
                  <a:pt x="1876" y="782"/>
                  <a:pt x="1888" y="789"/>
                  <a:pt x="1887" y="796"/>
                </a:cubicBezTo>
                <a:cubicBezTo>
                  <a:pt x="1879" y="787"/>
                  <a:pt x="1872" y="780"/>
                  <a:pt x="1865" y="773"/>
                </a:cubicBezTo>
                <a:cubicBezTo>
                  <a:pt x="1872" y="774"/>
                  <a:pt x="1869" y="770"/>
                  <a:pt x="1868" y="764"/>
                </a:cubicBezTo>
                <a:cubicBezTo>
                  <a:pt x="1865" y="763"/>
                  <a:pt x="1861" y="760"/>
                  <a:pt x="1858" y="756"/>
                </a:cubicBezTo>
                <a:cubicBezTo>
                  <a:pt x="1855" y="752"/>
                  <a:pt x="1852" y="748"/>
                  <a:pt x="1852" y="745"/>
                </a:cubicBezTo>
                <a:cubicBezTo>
                  <a:pt x="1844" y="746"/>
                  <a:pt x="1858" y="756"/>
                  <a:pt x="1857" y="760"/>
                </a:cubicBezTo>
                <a:cubicBezTo>
                  <a:pt x="1848" y="752"/>
                  <a:pt x="1837" y="742"/>
                  <a:pt x="1828" y="736"/>
                </a:cubicBezTo>
                <a:cubicBezTo>
                  <a:pt x="1829" y="732"/>
                  <a:pt x="1825" y="726"/>
                  <a:pt x="1820" y="719"/>
                </a:cubicBezTo>
                <a:cubicBezTo>
                  <a:pt x="1814" y="713"/>
                  <a:pt x="1807" y="707"/>
                  <a:pt x="1800" y="703"/>
                </a:cubicBezTo>
                <a:cubicBezTo>
                  <a:pt x="1798" y="697"/>
                  <a:pt x="1799" y="696"/>
                  <a:pt x="1806" y="698"/>
                </a:cubicBezTo>
                <a:cubicBezTo>
                  <a:pt x="1799" y="695"/>
                  <a:pt x="1793" y="690"/>
                  <a:pt x="1787" y="685"/>
                </a:cubicBezTo>
                <a:cubicBezTo>
                  <a:pt x="1784" y="683"/>
                  <a:pt x="1781" y="680"/>
                  <a:pt x="1778" y="678"/>
                </a:cubicBezTo>
                <a:cubicBezTo>
                  <a:pt x="1775" y="675"/>
                  <a:pt x="1772" y="672"/>
                  <a:pt x="1769" y="670"/>
                </a:cubicBezTo>
                <a:cubicBezTo>
                  <a:pt x="1758" y="660"/>
                  <a:pt x="1749" y="649"/>
                  <a:pt x="1743" y="640"/>
                </a:cubicBezTo>
                <a:cubicBezTo>
                  <a:pt x="1736" y="641"/>
                  <a:pt x="1731" y="635"/>
                  <a:pt x="1725" y="628"/>
                </a:cubicBezTo>
                <a:cubicBezTo>
                  <a:pt x="1720" y="622"/>
                  <a:pt x="1714" y="614"/>
                  <a:pt x="1709" y="612"/>
                </a:cubicBezTo>
                <a:cubicBezTo>
                  <a:pt x="1712" y="615"/>
                  <a:pt x="1714" y="618"/>
                  <a:pt x="1714" y="621"/>
                </a:cubicBezTo>
                <a:cubicBezTo>
                  <a:pt x="1707" y="614"/>
                  <a:pt x="1705" y="617"/>
                  <a:pt x="1698" y="610"/>
                </a:cubicBezTo>
                <a:cubicBezTo>
                  <a:pt x="1703" y="606"/>
                  <a:pt x="1693" y="598"/>
                  <a:pt x="1688" y="592"/>
                </a:cubicBezTo>
                <a:cubicBezTo>
                  <a:pt x="1684" y="592"/>
                  <a:pt x="1693" y="602"/>
                  <a:pt x="1685" y="596"/>
                </a:cubicBezTo>
                <a:cubicBezTo>
                  <a:pt x="1682" y="594"/>
                  <a:pt x="1680" y="592"/>
                  <a:pt x="1678" y="590"/>
                </a:cubicBezTo>
                <a:cubicBezTo>
                  <a:pt x="1676" y="589"/>
                  <a:pt x="1675" y="587"/>
                  <a:pt x="1674" y="586"/>
                </a:cubicBezTo>
                <a:cubicBezTo>
                  <a:pt x="1671" y="584"/>
                  <a:pt x="1669" y="582"/>
                  <a:pt x="1667" y="580"/>
                </a:cubicBezTo>
                <a:cubicBezTo>
                  <a:pt x="1663" y="577"/>
                  <a:pt x="1658" y="574"/>
                  <a:pt x="1652" y="571"/>
                </a:cubicBezTo>
                <a:cubicBezTo>
                  <a:pt x="1653" y="567"/>
                  <a:pt x="1657" y="564"/>
                  <a:pt x="1647" y="557"/>
                </a:cubicBezTo>
                <a:cubicBezTo>
                  <a:pt x="1646" y="559"/>
                  <a:pt x="1644" y="560"/>
                  <a:pt x="1642" y="560"/>
                </a:cubicBezTo>
                <a:cubicBezTo>
                  <a:pt x="1645" y="565"/>
                  <a:pt x="1651" y="562"/>
                  <a:pt x="1650" y="566"/>
                </a:cubicBezTo>
                <a:cubicBezTo>
                  <a:pt x="1639" y="561"/>
                  <a:pt x="1637" y="548"/>
                  <a:pt x="1623" y="549"/>
                </a:cubicBezTo>
                <a:cubicBezTo>
                  <a:pt x="1622" y="546"/>
                  <a:pt x="1618" y="543"/>
                  <a:pt x="1622" y="540"/>
                </a:cubicBezTo>
                <a:cubicBezTo>
                  <a:pt x="1625" y="543"/>
                  <a:pt x="1620" y="546"/>
                  <a:pt x="1626" y="549"/>
                </a:cubicBezTo>
                <a:cubicBezTo>
                  <a:pt x="1628" y="542"/>
                  <a:pt x="1637" y="549"/>
                  <a:pt x="1642" y="553"/>
                </a:cubicBezTo>
                <a:cubicBezTo>
                  <a:pt x="1632" y="544"/>
                  <a:pt x="1635" y="526"/>
                  <a:pt x="1624" y="531"/>
                </a:cubicBezTo>
                <a:cubicBezTo>
                  <a:pt x="1616" y="523"/>
                  <a:pt x="1611" y="516"/>
                  <a:pt x="1605" y="508"/>
                </a:cubicBezTo>
                <a:cubicBezTo>
                  <a:pt x="1599" y="501"/>
                  <a:pt x="1594" y="493"/>
                  <a:pt x="1586" y="484"/>
                </a:cubicBezTo>
                <a:cubicBezTo>
                  <a:pt x="1588" y="483"/>
                  <a:pt x="1591" y="484"/>
                  <a:pt x="1592" y="483"/>
                </a:cubicBezTo>
                <a:cubicBezTo>
                  <a:pt x="1585" y="474"/>
                  <a:pt x="1573" y="478"/>
                  <a:pt x="1577" y="470"/>
                </a:cubicBezTo>
                <a:cubicBezTo>
                  <a:pt x="1586" y="476"/>
                  <a:pt x="1595" y="485"/>
                  <a:pt x="1602" y="485"/>
                </a:cubicBezTo>
                <a:cubicBezTo>
                  <a:pt x="1599" y="482"/>
                  <a:pt x="1597" y="480"/>
                  <a:pt x="1596" y="477"/>
                </a:cubicBezTo>
                <a:cubicBezTo>
                  <a:pt x="1602" y="486"/>
                  <a:pt x="1601" y="474"/>
                  <a:pt x="1614" y="487"/>
                </a:cubicBezTo>
                <a:cubicBezTo>
                  <a:pt x="1616" y="481"/>
                  <a:pt x="1621" y="487"/>
                  <a:pt x="1624" y="484"/>
                </a:cubicBezTo>
                <a:cubicBezTo>
                  <a:pt x="1621" y="479"/>
                  <a:pt x="1614" y="474"/>
                  <a:pt x="1614" y="469"/>
                </a:cubicBezTo>
                <a:cubicBezTo>
                  <a:pt x="1630" y="476"/>
                  <a:pt x="1637" y="483"/>
                  <a:pt x="1641" y="494"/>
                </a:cubicBezTo>
                <a:cubicBezTo>
                  <a:pt x="1638" y="492"/>
                  <a:pt x="1633" y="485"/>
                  <a:pt x="1632" y="488"/>
                </a:cubicBezTo>
                <a:cubicBezTo>
                  <a:pt x="1642" y="495"/>
                  <a:pt x="1623" y="488"/>
                  <a:pt x="1633" y="494"/>
                </a:cubicBezTo>
                <a:cubicBezTo>
                  <a:pt x="1641" y="494"/>
                  <a:pt x="1648" y="498"/>
                  <a:pt x="1655" y="501"/>
                </a:cubicBezTo>
                <a:cubicBezTo>
                  <a:pt x="1648" y="503"/>
                  <a:pt x="1665" y="504"/>
                  <a:pt x="1662" y="512"/>
                </a:cubicBezTo>
                <a:cubicBezTo>
                  <a:pt x="1666" y="513"/>
                  <a:pt x="1669" y="511"/>
                  <a:pt x="1673" y="513"/>
                </a:cubicBezTo>
                <a:cubicBezTo>
                  <a:pt x="1677" y="522"/>
                  <a:pt x="1685" y="531"/>
                  <a:pt x="1694" y="540"/>
                </a:cubicBezTo>
                <a:cubicBezTo>
                  <a:pt x="1698" y="544"/>
                  <a:pt x="1703" y="548"/>
                  <a:pt x="1707" y="552"/>
                </a:cubicBezTo>
                <a:cubicBezTo>
                  <a:pt x="1708" y="553"/>
                  <a:pt x="1708" y="553"/>
                  <a:pt x="1709" y="554"/>
                </a:cubicBezTo>
                <a:cubicBezTo>
                  <a:pt x="1710" y="555"/>
                  <a:pt x="1711" y="555"/>
                  <a:pt x="1711" y="556"/>
                </a:cubicBezTo>
                <a:cubicBezTo>
                  <a:pt x="1713" y="558"/>
                  <a:pt x="1715" y="559"/>
                  <a:pt x="1716" y="560"/>
                </a:cubicBezTo>
                <a:cubicBezTo>
                  <a:pt x="1719" y="563"/>
                  <a:pt x="1722" y="566"/>
                  <a:pt x="1725" y="568"/>
                </a:cubicBezTo>
                <a:cubicBezTo>
                  <a:pt x="1722" y="564"/>
                  <a:pt x="1714" y="557"/>
                  <a:pt x="1718" y="555"/>
                </a:cubicBezTo>
                <a:cubicBezTo>
                  <a:pt x="1720" y="557"/>
                  <a:pt x="1721" y="557"/>
                  <a:pt x="1724" y="558"/>
                </a:cubicBezTo>
                <a:cubicBezTo>
                  <a:pt x="1724" y="560"/>
                  <a:pt x="1725" y="561"/>
                  <a:pt x="1726" y="562"/>
                </a:cubicBezTo>
                <a:cubicBezTo>
                  <a:pt x="1727" y="564"/>
                  <a:pt x="1728" y="565"/>
                  <a:pt x="1729" y="566"/>
                </a:cubicBezTo>
                <a:cubicBezTo>
                  <a:pt x="1732" y="569"/>
                  <a:pt x="1735" y="572"/>
                  <a:pt x="1738" y="574"/>
                </a:cubicBezTo>
                <a:cubicBezTo>
                  <a:pt x="1743" y="579"/>
                  <a:pt x="1748" y="583"/>
                  <a:pt x="1747" y="587"/>
                </a:cubicBezTo>
                <a:cubicBezTo>
                  <a:pt x="1760" y="599"/>
                  <a:pt x="1761" y="597"/>
                  <a:pt x="1767" y="606"/>
                </a:cubicBezTo>
                <a:cubicBezTo>
                  <a:pt x="1771" y="606"/>
                  <a:pt x="1770" y="600"/>
                  <a:pt x="1783" y="613"/>
                </a:cubicBezTo>
                <a:cubicBezTo>
                  <a:pt x="1780" y="614"/>
                  <a:pt x="1774" y="609"/>
                  <a:pt x="1772" y="610"/>
                </a:cubicBezTo>
                <a:cubicBezTo>
                  <a:pt x="1781" y="619"/>
                  <a:pt x="1796" y="630"/>
                  <a:pt x="1809" y="641"/>
                </a:cubicBezTo>
                <a:cubicBezTo>
                  <a:pt x="1822" y="653"/>
                  <a:pt x="1833" y="664"/>
                  <a:pt x="1836" y="672"/>
                </a:cubicBezTo>
                <a:cubicBezTo>
                  <a:pt x="1848" y="676"/>
                  <a:pt x="1858" y="683"/>
                  <a:pt x="1868" y="692"/>
                </a:cubicBezTo>
                <a:cubicBezTo>
                  <a:pt x="1873" y="696"/>
                  <a:pt x="1877" y="701"/>
                  <a:pt x="1881" y="706"/>
                </a:cubicBezTo>
                <a:cubicBezTo>
                  <a:pt x="1885" y="712"/>
                  <a:pt x="1889" y="717"/>
                  <a:pt x="1893" y="722"/>
                </a:cubicBezTo>
                <a:cubicBezTo>
                  <a:pt x="1901" y="733"/>
                  <a:pt x="1907" y="744"/>
                  <a:pt x="1915" y="753"/>
                </a:cubicBezTo>
                <a:cubicBezTo>
                  <a:pt x="1922" y="762"/>
                  <a:pt x="1929" y="770"/>
                  <a:pt x="1938" y="774"/>
                </a:cubicBezTo>
                <a:cubicBezTo>
                  <a:pt x="1936" y="776"/>
                  <a:pt x="1940" y="780"/>
                  <a:pt x="1939" y="781"/>
                </a:cubicBezTo>
                <a:cubicBezTo>
                  <a:pt x="1935" y="774"/>
                  <a:pt x="1932" y="772"/>
                  <a:pt x="1930" y="776"/>
                </a:cubicBezTo>
                <a:cubicBezTo>
                  <a:pt x="1935" y="782"/>
                  <a:pt x="1937" y="785"/>
                  <a:pt x="1939" y="789"/>
                </a:cubicBezTo>
                <a:cubicBezTo>
                  <a:pt x="1942" y="794"/>
                  <a:pt x="1945" y="798"/>
                  <a:pt x="1950" y="809"/>
                </a:cubicBezTo>
                <a:cubicBezTo>
                  <a:pt x="1952" y="805"/>
                  <a:pt x="1949" y="798"/>
                  <a:pt x="1946" y="790"/>
                </a:cubicBezTo>
                <a:cubicBezTo>
                  <a:pt x="1942" y="783"/>
                  <a:pt x="1938" y="776"/>
                  <a:pt x="1938" y="770"/>
                </a:cubicBezTo>
                <a:cubicBezTo>
                  <a:pt x="1941" y="772"/>
                  <a:pt x="1945" y="777"/>
                  <a:pt x="1949" y="782"/>
                </a:cubicBezTo>
                <a:cubicBezTo>
                  <a:pt x="1953" y="788"/>
                  <a:pt x="1957" y="794"/>
                  <a:pt x="1960" y="799"/>
                </a:cubicBezTo>
                <a:cubicBezTo>
                  <a:pt x="1961" y="797"/>
                  <a:pt x="1960" y="795"/>
                  <a:pt x="1958" y="792"/>
                </a:cubicBezTo>
                <a:cubicBezTo>
                  <a:pt x="1957" y="788"/>
                  <a:pt x="1955" y="785"/>
                  <a:pt x="1952" y="781"/>
                </a:cubicBezTo>
                <a:cubicBezTo>
                  <a:pt x="1950" y="777"/>
                  <a:pt x="1947" y="773"/>
                  <a:pt x="1945" y="770"/>
                </a:cubicBezTo>
                <a:cubicBezTo>
                  <a:pt x="1942" y="767"/>
                  <a:pt x="1940" y="764"/>
                  <a:pt x="1939" y="762"/>
                </a:cubicBezTo>
                <a:cubicBezTo>
                  <a:pt x="1939" y="762"/>
                  <a:pt x="1934" y="763"/>
                  <a:pt x="1931" y="759"/>
                </a:cubicBezTo>
                <a:cubicBezTo>
                  <a:pt x="1929" y="756"/>
                  <a:pt x="1929" y="750"/>
                  <a:pt x="1927" y="747"/>
                </a:cubicBezTo>
                <a:cubicBezTo>
                  <a:pt x="1924" y="742"/>
                  <a:pt x="1919" y="738"/>
                  <a:pt x="1915" y="733"/>
                </a:cubicBezTo>
                <a:cubicBezTo>
                  <a:pt x="1913" y="731"/>
                  <a:pt x="1911" y="728"/>
                  <a:pt x="1909" y="726"/>
                </a:cubicBezTo>
                <a:cubicBezTo>
                  <a:pt x="1906" y="724"/>
                  <a:pt x="1904" y="721"/>
                  <a:pt x="1902" y="719"/>
                </a:cubicBezTo>
                <a:cubicBezTo>
                  <a:pt x="1898" y="715"/>
                  <a:pt x="1894" y="711"/>
                  <a:pt x="1891" y="707"/>
                </a:cubicBezTo>
                <a:cubicBezTo>
                  <a:pt x="1888" y="702"/>
                  <a:pt x="1886" y="699"/>
                  <a:pt x="1886" y="695"/>
                </a:cubicBezTo>
                <a:cubicBezTo>
                  <a:pt x="1893" y="704"/>
                  <a:pt x="1898" y="707"/>
                  <a:pt x="1903" y="707"/>
                </a:cubicBezTo>
                <a:cubicBezTo>
                  <a:pt x="1900" y="705"/>
                  <a:pt x="1898" y="702"/>
                  <a:pt x="1895" y="700"/>
                </a:cubicBezTo>
                <a:cubicBezTo>
                  <a:pt x="1893" y="698"/>
                  <a:pt x="1891" y="695"/>
                  <a:pt x="1888" y="693"/>
                </a:cubicBezTo>
                <a:cubicBezTo>
                  <a:pt x="1884" y="689"/>
                  <a:pt x="1879" y="684"/>
                  <a:pt x="1875" y="680"/>
                </a:cubicBezTo>
                <a:cubicBezTo>
                  <a:pt x="1871" y="676"/>
                  <a:pt x="1867" y="671"/>
                  <a:pt x="1863" y="667"/>
                </a:cubicBezTo>
                <a:cubicBezTo>
                  <a:pt x="1859" y="663"/>
                  <a:pt x="1854" y="659"/>
                  <a:pt x="1850" y="655"/>
                </a:cubicBezTo>
                <a:cubicBezTo>
                  <a:pt x="1842" y="646"/>
                  <a:pt x="1833" y="638"/>
                  <a:pt x="1823" y="629"/>
                </a:cubicBezTo>
                <a:cubicBezTo>
                  <a:pt x="1814" y="620"/>
                  <a:pt x="1803" y="610"/>
                  <a:pt x="1791" y="600"/>
                </a:cubicBezTo>
                <a:cubicBezTo>
                  <a:pt x="1792" y="599"/>
                  <a:pt x="1794" y="601"/>
                  <a:pt x="1795" y="600"/>
                </a:cubicBezTo>
                <a:cubicBezTo>
                  <a:pt x="1786" y="594"/>
                  <a:pt x="1777" y="586"/>
                  <a:pt x="1768" y="578"/>
                </a:cubicBezTo>
                <a:cubicBezTo>
                  <a:pt x="1759" y="570"/>
                  <a:pt x="1750" y="562"/>
                  <a:pt x="1738" y="557"/>
                </a:cubicBezTo>
                <a:cubicBezTo>
                  <a:pt x="1740" y="556"/>
                  <a:pt x="1744" y="559"/>
                  <a:pt x="1746" y="558"/>
                </a:cubicBezTo>
                <a:cubicBezTo>
                  <a:pt x="1740" y="554"/>
                  <a:pt x="1735" y="550"/>
                  <a:pt x="1729" y="547"/>
                </a:cubicBezTo>
                <a:cubicBezTo>
                  <a:pt x="1726" y="546"/>
                  <a:pt x="1724" y="544"/>
                  <a:pt x="1721" y="543"/>
                </a:cubicBezTo>
                <a:cubicBezTo>
                  <a:pt x="1719" y="541"/>
                  <a:pt x="1719" y="541"/>
                  <a:pt x="1719" y="541"/>
                </a:cubicBezTo>
                <a:cubicBezTo>
                  <a:pt x="1718" y="541"/>
                  <a:pt x="1718" y="541"/>
                  <a:pt x="1718" y="541"/>
                </a:cubicBezTo>
                <a:cubicBezTo>
                  <a:pt x="1715" y="540"/>
                  <a:pt x="1715" y="540"/>
                  <a:pt x="1715" y="540"/>
                </a:cubicBezTo>
                <a:cubicBezTo>
                  <a:pt x="1721" y="540"/>
                  <a:pt x="1712" y="531"/>
                  <a:pt x="1714" y="528"/>
                </a:cubicBezTo>
                <a:cubicBezTo>
                  <a:pt x="1712" y="530"/>
                  <a:pt x="1709" y="530"/>
                  <a:pt x="1706" y="527"/>
                </a:cubicBezTo>
                <a:cubicBezTo>
                  <a:pt x="1703" y="522"/>
                  <a:pt x="1710" y="526"/>
                  <a:pt x="1707" y="522"/>
                </a:cubicBezTo>
                <a:cubicBezTo>
                  <a:pt x="1697" y="516"/>
                  <a:pt x="1687" y="509"/>
                  <a:pt x="1678" y="506"/>
                </a:cubicBezTo>
                <a:cubicBezTo>
                  <a:pt x="1680" y="504"/>
                  <a:pt x="1690" y="509"/>
                  <a:pt x="1686" y="503"/>
                </a:cubicBezTo>
                <a:cubicBezTo>
                  <a:pt x="1678" y="502"/>
                  <a:pt x="1669" y="494"/>
                  <a:pt x="1660" y="484"/>
                </a:cubicBezTo>
                <a:cubicBezTo>
                  <a:pt x="1651" y="475"/>
                  <a:pt x="1643" y="465"/>
                  <a:pt x="1639" y="461"/>
                </a:cubicBezTo>
                <a:cubicBezTo>
                  <a:pt x="1643" y="466"/>
                  <a:pt x="1631" y="460"/>
                  <a:pt x="1631" y="457"/>
                </a:cubicBezTo>
                <a:cubicBezTo>
                  <a:pt x="1626" y="458"/>
                  <a:pt x="1635" y="466"/>
                  <a:pt x="1629" y="463"/>
                </a:cubicBezTo>
                <a:cubicBezTo>
                  <a:pt x="1630" y="456"/>
                  <a:pt x="1616" y="451"/>
                  <a:pt x="1616" y="447"/>
                </a:cubicBezTo>
                <a:cubicBezTo>
                  <a:pt x="1616" y="441"/>
                  <a:pt x="1622" y="451"/>
                  <a:pt x="1624" y="448"/>
                </a:cubicBezTo>
                <a:cubicBezTo>
                  <a:pt x="1619" y="440"/>
                  <a:pt x="1612" y="432"/>
                  <a:pt x="1603" y="423"/>
                </a:cubicBezTo>
                <a:cubicBezTo>
                  <a:pt x="1624" y="431"/>
                  <a:pt x="1649" y="464"/>
                  <a:pt x="1678" y="474"/>
                </a:cubicBezTo>
                <a:cubicBezTo>
                  <a:pt x="1679" y="470"/>
                  <a:pt x="1670" y="469"/>
                  <a:pt x="1667" y="467"/>
                </a:cubicBezTo>
                <a:cubicBezTo>
                  <a:pt x="1672" y="458"/>
                  <a:pt x="1662" y="461"/>
                  <a:pt x="1659" y="455"/>
                </a:cubicBezTo>
                <a:cubicBezTo>
                  <a:pt x="1671" y="449"/>
                  <a:pt x="1678" y="470"/>
                  <a:pt x="1687" y="473"/>
                </a:cubicBezTo>
                <a:cubicBezTo>
                  <a:pt x="1685" y="471"/>
                  <a:pt x="1683" y="470"/>
                  <a:pt x="1685" y="468"/>
                </a:cubicBezTo>
                <a:cubicBezTo>
                  <a:pt x="1687" y="470"/>
                  <a:pt x="1688" y="469"/>
                  <a:pt x="1690" y="470"/>
                </a:cubicBezTo>
                <a:cubicBezTo>
                  <a:pt x="1695" y="474"/>
                  <a:pt x="1701" y="482"/>
                  <a:pt x="1707" y="487"/>
                </a:cubicBezTo>
                <a:cubicBezTo>
                  <a:pt x="1713" y="492"/>
                  <a:pt x="1718" y="496"/>
                  <a:pt x="1721" y="493"/>
                </a:cubicBezTo>
                <a:cubicBezTo>
                  <a:pt x="1729" y="500"/>
                  <a:pt x="1730" y="513"/>
                  <a:pt x="1739" y="517"/>
                </a:cubicBezTo>
                <a:cubicBezTo>
                  <a:pt x="1732" y="508"/>
                  <a:pt x="1726" y="498"/>
                  <a:pt x="1727" y="490"/>
                </a:cubicBezTo>
                <a:cubicBezTo>
                  <a:pt x="1728" y="489"/>
                  <a:pt x="1739" y="499"/>
                  <a:pt x="1735" y="493"/>
                </a:cubicBezTo>
                <a:cubicBezTo>
                  <a:pt x="1720" y="487"/>
                  <a:pt x="1716" y="483"/>
                  <a:pt x="1703" y="473"/>
                </a:cubicBezTo>
                <a:cubicBezTo>
                  <a:pt x="1703" y="476"/>
                  <a:pt x="1712" y="480"/>
                  <a:pt x="1708" y="482"/>
                </a:cubicBezTo>
                <a:cubicBezTo>
                  <a:pt x="1703" y="478"/>
                  <a:pt x="1693" y="473"/>
                  <a:pt x="1696" y="469"/>
                </a:cubicBezTo>
                <a:cubicBezTo>
                  <a:pt x="1702" y="471"/>
                  <a:pt x="1698" y="461"/>
                  <a:pt x="1695" y="463"/>
                </a:cubicBezTo>
                <a:cubicBezTo>
                  <a:pt x="1699" y="468"/>
                  <a:pt x="1690" y="466"/>
                  <a:pt x="1688" y="465"/>
                </a:cubicBezTo>
                <a:cubicBezTo>
                  <a:pt x="1689" y="463"/>
                  <a:pt x="1685" y="460"/>
                  <a:pt x="1682" y="458"/>
                </a:cubicBezTo>
                <a:cubicBezTo>
                  <a:pt x="1684" y="456"/>
                  <a:pt x="1684" y="454"/>
                  <a:pt x="1684" y="452"/>
                </a:cubicBezTo>
                <a:cubicBezTo>
                  <a:pt x="1678" y="448"/>
                  <a:pt x="1674" y="447"/>
                  <a:pt x="1670" y="445"/>
                </a:cubicBezTo>
                <a:cubicBezTo>
                  <a:pt x="1661" y="433"/>
                  <a:pt x="1646" y="424"/>
                  <a:pt x="1631" y="416"/>
                </a:cubicBezTo>
                <a:cubicBezTo>
                  <a:pt x="1616" y="408"/>
                  <a:pt x="1602" y="400"/>
                  <a:pt x="1592" y="390"/>
                </a:cubicBezTo>
                <a:cubicBezTo>
                  <a:pt x="1593" y="391"/>
                  <a:pt x="1594" y="391"/>
                  <a:pt x="1594" y="390"/>
                </a:cubicBezTo>
                <a:cubicBezTo>
                  <a:pt x="1587" y="392"/>
                  <a:pt x="1579" y="380"/>
                  <a:pt x="1577" y="384"/>
                </a:cubicBezTo>
                <a:cubicBezTo>
                  <a:pt x="1575" y="381"/>
                  <a:pt x="1567" y="372"/>
                  <a:pt x="1565" y="374"/>
                </a:cubicBezTo>
                <a:cubicBezTo>
                  <a:pt x="1564" y="377"/>
                  <a:pt x="1573" y="380"/>
                  <a:pt x="1572" y="383"/>
                </a:cubicBezTo>
                <a:cubicBezTo>
                  <a:pt x="1571" y="384"/>
                  <a:pt x="1569" y="383"/>
                  <a:pt x="1567" y="382"/>
                </a:cubicBezTo>
                <a:cubicBezTo>
                  <a:pt x="1564" y="376"/>
                  <a:pt x="1562" y="377"/>
                  <a:pt x="1556" y="375"/>
                </a:cubicBezTo>
                <a:cubicBezTo>
                  <a:pt x="1555" y="372"/>
                  <a:pt x="1554" y="370"/>
                  <a:pt x="1553" y="367"/>
                </a:cubicBezTo>
                <a:cubicBezTo>
                  <a:pt x="1540" y="361"/>
                  <a:pt x="1535" y="357"/>
                  <a:pt x="1524" y="350"/>
                </a:cubicBezTo>
                <a:cubicBezTo>
                  <a:pt x="1525" y="348"/>
                  <a:pt x="1526" y="348"/>
                  <a:pt x="1528" y="348"/>
                </a:cubicBezTo>
                <a:cubicBezTo>
                  <a:pt x="1522" y="346"/>
                  <a:pt x="1518" y="342"/>
                  <a:pt x="1516" y="338"/>
                </a:cubicBezTo>
                <a:cubicBezTo>
                  <a:pt x="1522" y="340"/>
                  <a:pt x="1527" y="341"/>
                  <a:pt x="1533" y="341"/>
                </a:cubicBezTo>
                <a:cubicBezTo>
                  <a:pt x="1523" y="337"/>
                  <a:pt x="1511" y="327"/>
                  <a:pt x="1504" y="330"/>
                </a:cubicBezTo>
                <a:cubicBezTo>
                  <a:pt x="1507" y="333"/>
                  <a:pt x="1514" y="332"/>
                  <a:pt x="1514" y="336"/>
                </a:cubicBezTo>
                <a:cubicBezTo>
                  <a:pt x="1507" y="333"/>
                  <a:pt x="1501" y="332"/>
                  <a:pt x="1495" y="331"/>
                </a:cubicBezTo>
                <a:cubicBezTo>
                  <a:pt x="1497" y="329"/>
                  <a:pt x="1495" y="327"/>
                  <a:pt x="1491" y="325"/>
                </a:cubicBezTo>
                <a:cubicBezTo>
                  <a:pt x="1498" y="324"/>
                  <a:pt x="1494" y="316"/>
                  <a:pt x="1491" y="312"/>
                </a:cubicBezTo>
                <a:cubicBezTo>
                  <a:pt x="1487" y="316"/>
                  <a:pt x="1492" y="320"/>
                  <a:pt x="1489" y="323"/>
                </a:cubicBezTo>
                <a:cubicBezTo>
                  <a:pt x="1481" y="316"/>
                  <a:pt x="1486" y="324"/>
                  <a:pt x="1482" y="322"/>
                </a:cubicBezTo>
                <a:cubicBezTo>
                  <a:pt x="1472" y="316"/>
                  <a:pt x="1474" y="310"/>
                  <a:pt x="1466" y="304"/>
                </a:cubicBezTo>
                <a:cubicBezTo>
                  <a:pt x="1471" y="302"/>
                  <a:pt x="1479" y="307"/>
                  <a:pt x="1484" y="306"/>
                </a:cubicBezTo>
                <a:cubicBezTo>
                  <a:pt x="1474" y="298"/>
                  <a:pt x="1469" y="303"/>
                  <a:pt x="1460" y="297"/>
                </a:cubicBezTo>
                <a:cubicBezTo>
                  <a:pt x="1462" y="294"/>
                  <a:pt x="1466" y="296"/>
                  <a:pt x="1461" y="291"/>
                </a:cubicBezTo>
                <a:cubicBezTo>
                  <a:pt x="1453" y="291"/>
                  <a:pt x="1442" y="286"/>
                  <a:pt x="1432" y="280"/>
                </a:cubicBezTo>
                <a:cubicBezTo>
                  <a:pt x="1422" y="274"/>
                  <a:pt x="1412" y="268"/>
                  <a:pt x="1404" y="263"/>
                </a:cubicBezTo>
                <a:cubicBezTo>
                  <a:pt x="1405" y="268"/>
                  <a:pt x="1412" y="265"/>
                  <a:pt x="1411" y="269"/>
                </a:cubicBezTo>
                <a:cubicBezTo>
                  <a:pt x="1410" y="271"/>
                  <a:pt x="1406" y="268"/>
                  <a:pt x="1404" y="268"/>
                </a:cubicBezTo>
                <a:cubicBezTo>
                  <a:pt x="1405" y="265"/>
                  <a:pt x="1398" y="261"/>
                  <a:pt x="1402" y="257"/>
                </a:cubicBezTo>
                <a:cubicBezTo>
                  <a:pt x="1388" y="255"/>
                  <a:pt x="1379" y="243"/>
                  <a:pt x="1362" y="237"/>
                </a:cubicBezTo>
                <a:cubicBezTo>
                  <a:pt x="1362" y="234"/>
                  <a:pt x="1363" y="224"/>
                  <a:pt x="1355" y="226"/>
                </a:cubicBezTo>
                <a:cubicBezTo>
                  <a:pt x="1357" y="227"/>
                  <a:pt x="1360" y="229"/>
                  <a:pt x="1358" y="230"/>
                </a:cubicBezTo>
                <a:cubicBezTo>
                  <a:pt x="1353" y="229"/>
                  <a:pt x="1349" y="227"/>
                  <a:pt x="1345" y="224"/>
                </a:cubicBezTo>
                <a:cubicBezTo>
                  <a:pt x="1340" y="222"/>
                  <a:pt x="1335" y="219"/>
                  <a:pt x="1328" y="215"/>
                </a:cubicBezTo>
                <a:cubicBezTo>
                  <a:pt x="1330" y="210"/>
                  <a:pt x="1326" y="206"/>
                  <a:pt x="1321" y="201"/>
                </a:cubicBezTo>
                <a:cubicBezTo>
                  <a:pt x="1316" y="196"/>
                  <a:pt x="1310" y="192"/>
                  <a:pt x="1307" y="187"/>
                </a:cubicBezTo>
                <a:cubicBezTo>
                  <a:pt x="1301" y="186"/>
                  <a:pt x="1308" y="192"/>
                  <a:pt x="1303" y="190"/>
                </a:cubicBezTo>
                <a:cubicBezTo>
                  <a:pt x="1298" y="185"/>
                  <a:pt x="1294" y="181"/>
                  <a:pt x="1290" y="178"/>
                </a:cubicBezTo>
                <a:cubicBezTo>
                  <a:pt x="1285" y="175"/>
                  <a:pt x="1281" y="171"/>
                  <a:pt x="1276" y="168"/>
                </a:cubicBezTo>
                <a:cubicBezTo>
                  <a:pt x="1271" y="165"/>
                  <a:pt x="1266" y="162"/>
                  <a:pt x="1261" y="159"/>
                </a:cubicBezTo>
                <a:cubicBezTo>
                  <a:pt x="1255" y="155"/>
                  <a:pt x="1249" y="151"/>
                  <a:pt x="1242" y="147"/>
                </a:cubicBezTo>
                <a:cubicBezTo>
                  <a:pt x="1257" y="152"/>
                  <a:pt x="1228" y="138"/>
                  <a:pt x="1239" y="139"/>
                </a:cubicBezTo>
                <a:cubicBezTo>
                  <a:pt x="1237" y="139"/>
                  <a:pt x="1233" y="138"/>
                  <a:pt x="1230" y="137"/>
                </a:cubicBezTo>
                <a:cubicBezTo>
                  <a:pt x="1226" y="136"/>
                  <a:pt x="1223" y="135"/>
                  <a:pt x="1219" y="133"/>
                </a:cubicBezTo>
                <a:cubicBezTo>
                  <a:pt x="1213" y="131"/>
                  <a:pt x="1206" y="128"/>
                  <a:pt x="1204" y="125"/>
                </a:cubicBezTo>
                <a:cubicBezTo>
                  <a:pt x="1208" y="126"/>
                  <a:pt x="1205" y="133"/>
                  <a:pt x="1202" y="130"/>
                </a:cubicBezTo>
                <a:cubicBezTo>
                  <a:pt x="1198" y="126"/>
                  <a:pt x="1203" y="125"/>
                  <a:pt x="1194" y="123"/>
                </a:cubicBezTo>
                <a:cubicBezTo>
                  <a:pt x="1197" y="119"/>
                  <a:pt x="1196" y="116"/>
                  <a:pt x="1190" y="112"/>
                </a:cubicBezTo>
                <a:cubicBezTo>
                  <a:pt x="1186" y="112"/>
                  <a:pt x="1187" y="117"/>
                  <a:pt x="1183" y="115"/>
                </a:cubicBezTo>
                <a:cubicBezTo>
                  <a:pt x="1177" y="110"/>
                  <a:pt x="1174" y="110"/>
                  <a:pt x="1170" y="106"/>
                </a:cubicBezTo>
                <a:cubicBezTo>
                  <a:pt x="1174" y="107"/>
                  <a:pt x="1177" y="107"/>
                  <a:pt x="1179" y="106"/>
                </a:cubicBezTo>
                <a:cubicBezTo>
                  <a:pt x="1170" y="103"/>
                  <a:pt x="1176" y="101"/>
                  <a:pt x="1178" y="101"/>
                </a:cubicBezTo>
                <a:cubicBezTo>
                  <a:pt x="1171" y="96"/>
                  <a:pt x="1164" y="92"/>
                  <a:pt x="1161" y="87"/>
                </a:cubicBezTo>
                <a:cubicBezTo>
                  <a:pt x="1158" y="93"/>
                  <a:pt x="1163" y="99"/>
                  <a:pt x="1155" y="102"/>
                </a:cubicBezTo>
                <a:cubicBezTo>
                  <a:pt x="1162" y="105"/>
                  <a:pt x="1159" y="110"/>
                  <a:pt x="1161" y="115"/>
                </a:cubicBezTo>
                <a:cubicBezTo>
                  <a:pt x="1152" y="111"/>
                  <a:pt x="1142" y="107"/>
                  <a:pt x="1133" y="102"/>
                </a:cubicBezTo>
                <a:cubicBezTo>
                  <a:pt x="1123" y="97"/>
                  <a:pt x="1113" y="92"/>
                  <a:pt x="1103" y="87"/>
                </a:cubicBezTo>
                <a:cubicBezTo>
                  <a:pt x="1098" y="84"/>
                  <a:pt x="1093" y="82"/>
                  <a:pt x="1089" y="79"/>
                </a:cubicBezTo>
                <a:cubicBezTo>
                  <a:pt x="1084" y="76"/>
                  <a:pt x="1079" y="73"/>
                  <a:pt x="1075" y="71"/>
                </a:cubicBezTo>
                <a:cubicBezTo>
                  <a:pt x="1070" y="68"/>
                  <a:pt x="1066" y="65"/>
                  <a:pt x="1062" y="62"/>
                </a:cubicBezTo>
                <a:cubicBezTo>
                  <a:pt x="1057" y="59"/>
                  <a:pt x="1053" y="57"/>
                  <a:pt x="1050" y="54"/>
                </a:cubicBezTo>
                <a:cubicBezTo>
                  <a:pt x="1056" y="51"/>
                  <a:pt x="1057" y="47"/>
                  <a:pt x="1051" y="41"/>
                </a:cubicBezTo>
                <a:cubicBezTo>
                  <a:pt x="1045" y="46"/>
                  <a:pt x="1038" y="47"/>
                  <a:pt x="1030" y="45"/>
                </a:cubicBezTo>
                <a:cubicBezTo>
                  <a:pt x="1022" y="44"/>
                  <a:pt x="1014" y="40"/>
                  <a:pt x="1004" y="35"/>
                </a:cubicBezTo>
                <a:cubicBezTo>
                  <a:pt x="995" y="31"/>
                  <a:pt x="985" y="26"/>
                  <a:pt x="975" y="22"/>
                </a:cubicBezTo>
                <a:cubicBezTo>
                  <a:pt x="970" y="20"/>
                  <a:pt x="965" y="18"/>
                  <a:pt x="961" y="17"/>
                </a:cubicBezTo>
                <a:cubicBezTo>
                  <a:pt x="955" y="16"/>
                  <a:pt x="950" y="15"/>
                  <a:pt x="946" y="15"/>
                </a:cubicBezTo>
                <a:cubicBezTo>
                  <a:pt x="940" y="22"/>
                  <a:pt x="946" y="25"/>
                  <a:pt x="944" y="33"/>
                </a:cubicBezTo>
                <a:cubicBezTo>
                  <a:pt x="923" y="26"/>
                  <a:pt x="916" y="32"/>
                  <a:pt x="905" y="35"/>
                </a:cubicBezTo>
                <a:cubicBezTo>
                  <a:pt x="888" y="33"/>
                  <a:pt x="881" y="30"/>
                  <a:pt x="861" y="28"/>
                </a:cubicBezTo>
                <a:cubicBezTo>
                  <a:pt x="861" y="26"/>
                  <a:pt x="861" y="24"/>
                  <a:pt x="856" y="24"/>
                </a:cubicBezTo>
                <a:cubicBezTo>
                  <a:pt x="848" y="23"/>
                  <a:pt x="863" y="28"/>
                  <a:pt x="858" y="31"/>
                </a:cubicBezTo>
                <a:cubicBezTo>
                  <a:pt x="848" y="30"/>
                  <a:pt x="841" y="32"/>
                  <a:pt x="834" y="34"/>
                </a:cubicBezTo>
                <a:cubicBezTo>
                  <a:pt x="828" y="36"/>
                  <a:pt x="821" y="38"/>
                  <a:pt x="812" y="34"/>
                </a:cubicBezTo>
                <a:cubicBezTo>
                  <a:pt x="817" y="43"/>
                  <a:pt x="810" y="47"/>
                  <a:pt x="807" y="50"/>
                </a:cubicBezTo>
                <a:cubicBezTo>
                  <a:pt x="807" y="48"/>
                  <a:pt x="799" y="46"/>
                  <a:pt x="798" y="48"/>
                </a:cubicBezTo>
                <a:cubicBezTo>
                  <a:pt x="803" y="49"/>
                  <a:pt x="798" y="50"/>
                  <a:pt x="792" y="49"/>
                </a:cubicBezTo>
                <a:cubicBezTo>
                  <a:pt x="799" y="47"/>
                  <a:pt x="778" y="36"/>
                  <a:pt x="774" y="42"/>
                </a:cubicBezTo>
                <a:cubicBezTo>
                  <a:pt x="780" y="44"/>
                  <a:pt x="787" y="46"/>
                  <a:pt x="792" y="49"/>
                </a:cubicBezTo>
                <a:cubicBezTo>
                  <a:pt x="796" y="52"/>
                  <a:pt x="798" y="54"/>
                  <a:pt x="794" y="58"/>
                </a:cubicBezTo>
                <a:cubicBezTo>
                  <a:pt x="804" y="58"/>
                  <a:pt x="809" y="61"/>
                  <a:pt x="811" y="65"/>
                </a:cubicBezTo>
                <a:cubicBezTo>
                  <a:pt x="807" y="66"/>
                  <a:pt x="803" y="68"/>
                  <a:pt x="798" y="68"/>
                </a:cubicBezTo>
                <a:cubicBezTo>
                  <a:pt x="800" y="72"/>
                  <a:pt x="806" y="74"/>
                  <a:pt x="809" y="77"/>
                </a:cubicBezTo>
                <a:cubicBezTo>
                  <a:pt x="802" y="79"/>
                  <a:pt x="791" y="79"/>
                  <a:pt x="779" y="77"/>
                </a:cubicBezTo>
                <a:cubicBezTo>
                  <a:pt x="767" y="76"/>
                  <a:pt x="755" y="73"/>
                  <a:pt x="748" y="67"/>
                </a:cubicBezTo>
                <a:cubicBezTo>
                  <a:pt x="742" y="68"/>
                  <a:pt x="735" y="71"/>
                  <a:pt x="729" y="72"/>
                </a:cubicBezTo>
                <a:cubicBezTo>
                  <a:pt x="723" y="74"/>
                  <a:pt x="717" y="74"/>
                  <a:pt x="712" y="68"/>
                </a:cubicBezTo>
                <a:cubicBezTo>
                  <a:pt x="716" y="68"/>
                  <a:pt x="726" y="67"/>
                  <a:pt x="730" y="63"/>
                </a:cubicBezTo>
                <a:cubicBezTo>
                  <a:pt x="724" y="62"/>
                  <a:pt x="717" y="64"/>
                  <a:pt x="711" y="64"/>
                </a:cubicBezTo>
                <a:cubicBezTo>
                  <a:pt x="704" y="65"/>
                  <a:pt x="698" y="65"/>
                  <a:pt x="694" y="61"/>
                </a:cubicBezTo>
                <a:cubicBezTo>
                  <a:pt x="700" y="59"/>
                  <a:pt x="707" y="58"/>
                  <a:pt x="715" y="57"/>
                </a:cubicBezTo>
                <a:cubicBezTo>
                  <a:pt x="723" y="55"/>
                  <a:pt x="732" y="55"/>
                  <a:pt x="741" y="55"/>
                </a:cubicBezTo>
                <a:cubicBezTo>
                  <a:pt x="758" y="54"/>
                  <a:pt x="776" y="56"/>
                  <a:pt x="793" y="60"/>
                </a:cubicBezTo>
                <a:cubicBezTo>
                  <a:pt x="788" y="58"/>
                  <a:pt x="782" y="56"/>
                  <a:pt x="775" y="54"/>
                </a:cubicBezTo>
                <a:cubicBezTo>
                  <a:pt x="771" y="54"/>
                  <a:pt x="767" y="53"/>
                  <a:pt x="763" y="52"/>
                </a:cubicBezTo>
                <a:cubicBezTo>
                  <a:pt x="761" y="52"/>
                  <a:pt x="759" y="52"/>
                  <a:pt x="757" y="52"/>
                </a:cubicBezTo>
                <a:cubicBezTo>
                  <a:pt x="755" y="52"/>
                  <a:pt x="753" y="52"/>
                  <a:pt x="751" y="52"/>
                </a:cubicBezTo>
                <a:cubicBezTo>
                  <a:pt x="742" y="51"/>
                  <a:pt x="733" y="52"/>
                  <a:pt x="725" y="52"/>
                </a:cubicBezTo>
                <a:cubicBezTo>
                  <a:pt x="723" y="52"/>
                  <a:pt x="721" y="52"/>
                  <a:pt x="718" y="53"/>
                </a:cubicBezTo>
                <a:cubicBezTo>
                  <a:pt x="716" y="53"/>
                  <a:pt x="714" y="53"/>
                  <a:pt x="712" y="53"/>
                </a:cubicBezTo>
                <a:cubicBezTo>
                  <a:pt x="708" y="54"/>
                  <a:pt x="704" y="54"/>
                  <a:pt x="700" y="55"/>
                </a:cubicBezTo>
                <a:cubicBezTo>
                  <a:pt x="697" y="53"/>
                  <a:pt x="693" y="53"/>
                  <a:pt x="688" y="52"/>
                </a:cubicBezTo>
                <a:cubicBezTo>
                  <a:pt x="685" y="52"/>
                  <a:pt x="683" y="52"/>
                  <a:pt x="680" y="52"/>
                </a:cubicBezTo>
                <a:cubicBezTo>
                  <a:pt x="677" y="51"/>
                  <a:pt x="675" y="51"/>
                  <a:pt x="672" y="51"/>
                </a:cubicBezTo>
                <a:cubicBezTo>
                  <a:pt x="660" y="52"/>
                  <a:pt x="648" y="53"/>
                  <a:pt x="640" y="55"/>
                </a:cubicBezTo>
                <a:cubicBezTo>
                  <a:pt x="632" y="54"/>
                  <a:pt x="631" y="50"/>
                  <a:pt x="623" y="49"/>
                </a:cubicBezTo>
                <a:cubicBezTo>
                  <a:pt x="616" y="50"/>
                  <a:pt x="608" y="51"/>
                  <a:pt x="599" y="52"/>
                </a:cubicBezTo>
                <a:cubicBezTo>
                  <a:pt x="590" y="53"/>
                  <a:pt x="581" y="55"/>
                  <a:pt x="573" y="56"/>
                </a:cubicBezTo>
                <a:cubicBezTo>
                  <a:pt x="568" y="57"/>
                  <a:pt x="564" y="57"/>
                  <a:pt x="561" y="58"/>
                </a:cubicBezTo>
                <a:cubicBezTo>
                  <a:pt x="557" y="58"/>
                  <a:pt x="554" y="58"/>
                  <a:pt x="551" y="58"/>
                </a:cubicBezTo>
                <a:cubicBezTo>
                  <a:pt x="545" y="57"/>
                  <a:pt x="542" y="55"/>
                  <a:pt x="542" y="51"/>
                </a:cubicBezTo>
                <a:cubicBezTo>
                  <a:pt x="530" y="50"/>
                  <a:pt x="540" y="56"/>
                  <a:pt x="532" y="56"/>
                </a:cubicBezTo>
                <a:cubicBezTo>
                  <a:pt x="526" y="55"/>
                  <a:pt x="520" y="55"/>
                  <a:pt x="521" y="50"/>
                </a:cubicBezTo>
                <a:cubicBezTo>
                  <a:pt x="529" y="46"/>
                  <a:pt x="538" y="42"/>
                  <a:pt x="547" y="39"/>
                </a:cubicBezTo>
                <a:cubicBezTo>
                  <a:pt x="552" y="37"/>
                  <a:pt x="556" y="35"/>
                  <a:pt x="561" y="34"/>
                </a:cubicBezTo>
                <a:cubicBezTo>
                  <a:pt x="566" y="32"/>
                  <a:pt x="571" y="31"/>
                  <a:pt x="576" y="29"/>
                </a:cubicBezTo>
                <a:cubicBezTo>
                  <a:pt x="581" y="28"/>
                  <a:pt x="586" y="26"/>
                  <a:pt x="591" y="25"/>
                </a:cubicBezTo>
                <a:cubicBezTo>
                  <a:pt x="596" y="23"/>
                  <a:pt x="601" y="22"/>
                  <a:pt x="606" y="21"/>
                </a:cubicBezTo>
                <a:cubicBezTo>
                  <a:pt x="616" y="18"/>
                  <a:pt x="626" y="15"/>
                  <a:pt x="635" y="12"/>
                </a:cubicBezTo>
                <a:cubicBezTo>
                  <a:pt x="625" y="8"/>
                  <a:pt x="611" y="7"/>
                  <a:pt x="610" y="0"/>
                </a:cubicBezTo>
                <a:cubicBezTo>
                  <a:pt x="600" y="0"/>
                  <a:pt x="591" y="1"/>
                  <a:pt x="583" y="2"/>
                </a:cubicBezTo>
                <a:cubicBezTo>
                  <a:pt x="574" y="3"/>
                  <a:pt x="566" y="5"/>
                  <a:pt x="559" y="7"/>
                </a:cubicBezTo>
                <a:cubicBezTo>
                  <a:pt x="545" y="11"/>
                  <a:pt x="532" y="17"/>
                  <a:pt x="519" y="22"/>
                </a:cubicBezTo>
                <a:cubicBezTo>
                  <a:pt x="507" y="28"/>
                  <a:pt x="494" y="34"/>
                  <a:pt x="480" y="39"/>
                </a:cubicBezTo>
                <a:cubicBezTo>
                  <a:pt x="473" y="42"/>
                  <a:pt x="466" y="45"/>
                  <a:pt x="458" y="47"/>
                </a:cubicBezTo>
                <a:cubicBezTo>
                  <a:pt x="454" y="48"/>
                  <a:pt x="450" y="49"/>
                  <a:pt x="445" y="50"/>
                </a:cubicBezTo>
                <a:cubicBezTo>
                  <a:pt x="441" y="51"/>
                  <a:pt x="436" y="52"/>
                  <a:pt x="432" y="53"/>
                </a:cubicBezTo>
                <a:cubicBezTo>
                  <a:pt x="439" y="59"/>
                  <a:pt x="435" y="65"/>
                  <a:pt x="432" y="70"/>
                </a:cubicBezTo>
                <a:cubicBezTo>
                  <a:pt x="429" y="75"/>
                  <a:pt x="427" y="81"/>
                  <a:pt x="436" y="85"/>
                </a:cubicBezTo>
                <a:cubicBezTo>
                  <a:pt x="431" y="86"/>
                  <a:pt x="426" y="87"/>
                  <a:pt x="424" y="89"/>
                </a:cubicBezTo>
                <a:cubicBezTo>
                  <a:pt x="430" y="99"/>
                  <a:pt x="438" y="106"/>
                  <a:pt x="425" y="117"/>
                </a:cubicBezTo>
                <a:cubicBezTo>
                  <a:pt x="425" y="119"/>
                  <a:pt x="434" y="116"/>
                  <a:pt x="435" y="117"/>
                </a:cubicBezTo>
                <a:cubicBezTo>
                  <a:pt x="424" y="120"/>
                  <a:pt x="428" y="125"/>
                  <a:pt x="425" y="129"/>
                </a:cubicBezTo>
                <a:cubicBezTo>
                  <a:pt x="427" y="130"/>
                  <a:pt x="437" y="126"/>
                  <a:pt x="438" y="128"/>
                </a:cubicBezTo>
                <a:cubicBezTo>
                  <a:pt x="448" y="142"/>
                  <a:pt x="459" y="152"/>
                  <a:pt x="471" y="162"/>
                </a:cubicBezTo>
                <a:cubicBezTo>
                  <a:pt x="477" y="167"/>
                  <a:pt x="483" y="172"/>
                  <a:pt x="490" y="178"/>
                </a:cubicBezTo>
                <a:cubicBezTo>
                  <a:pt x="493" y="181"/>
                  <a:pt x="497" y="184"/>
                  <a:pt x="500" y="187"/>
                </a:cubicBezTo>
                <a:cubicBezTo>
                  <a:pt x="504" y="190"/>
                  <a:pt x="508" y="194"/>
                  <a:pt x="512" y="197"/>
                </a:cubicBezTo>
                <a:cubicBezTo>
                  <a:pt x="523" y="199"/>
                  <a:pt x="532" y="203"/>
                  <a:pt x="541" y="207"/>
                </a:cubicBezTo>
                <a:cubicBezTo>
                  <a:pt x="549" y="211"/>
                  <a:pt x="557" y="216"/>
                  <a:pt x="568" y="218"/>
                </a:cubicBezTo>
                <a:cubicBezTo>
                  <a:pt x="565" y="221"/>
                  <a:pt x="569" y="224"/>
                  <a:pt x="572" y="227"/>
                </a:cubicBezTo>
                <a:cubicBezTo>
                  <a:pt x="576" y="230"/>
                  <a:pt x="579" y="233"/>
                  <a:pt x="576" y="236"/>
                </a:cubicBezTo>
                <a:cubicBezTo>
                  <a:pt x="582" y="235"/>
                  <a:pt x="586" y="236"/>
                  <a:pt x="587" y="238"/>
                </a:cubicBezTo>
                <a:cubicBezTo>
                  <a:pt x="581" y="238"/>
                  <a:pt x="577" y="239"/>
                  <a:pt x="576" y="242"/>
                </a:cubicBezTo>
                <a:cubicBezTo>
                  <a:pt x="589" y="240"/>
                  <a:pt x="582" y="248"/>
                  <a:pt x="582" y="249"/>
                </a:cubicBezTo>
                <a:cubicBezTo>
                  <a:pt x="586" y="254"/>
                  <a:pt x="594" y="259"/>
                  <a:pt x="601" y="263"/>
                </a:cubicBezTo>
                <a:cubicBezTo>
                  <a:pt x="608" y="268"/>
                  <a:pt x="615" y="274"/>
                  <a:pt x="618" y="280"/>
                </a:cubicBezTo>
                <a:cubicBezTo>
                  <a:pt x="615" y="281"/>
                  <a:pt x="611" y="281"/>
                  <a:pt x="608" y="281"/>
                </a:cubicBezTo>
                <a:cubicBezTo>
                  <a:pt x="605" y="281"/>
                  <a:pt x="601" y="281"/>
                  <a:pt x="598" y="281"/>
                </a:cubicBezTo>
                <a:cubicBezTo>
                  <a:pt x="591" y="281"/>
                  <a:pt x="585" y="279"/>
                  <a:pt x="578" y="278"/>
                </a:cubicBezTo>
                <a:cubicBezTo>
                  <a:pt x="572" y="277"/>
                  <a:pt x="565" y="276"/>
                  <a:pt x="559" y="276"/>
                </a:cubicBezTo>
                <a:cubicBezTo>
                  <a:pt x="553" y="276"/>
                  <a:pt x="547" y="277"/>
                  <a:pt x="542" y="280"/>
                </a:cubicBezTo>
                <a:cubicBezTo>
                  <a:pt x="532" y="277"/>
                  <a:pt x="518" y="278"/>
                  <a:pt x="514" y="271"/>
                </a:cubicBezTo>
                <a:cubicBezTo>
                  <a:pt x="522" y="269"/>
                  <a:pt x="529" y="268"/>
                  <a:pt x="529" y="263"/>
                </a:cubicBezTo>
                <a:cubicBezTo>
                  <a:pt x="524" y="262"/>
                  <a:pt x="519" y="262"/>
                  <a:pt x="514" y="261"/>
                </a:cubicBezTo>
                <a:cubicBezTo>
                  <a:pt x="510" y="261"/>
                  <a:pt x="505" y="260"/>
                  <a:pt x="499" y="260"/>
                </a:cubicBezTo>
                <a:cubicBezTo>
                  <a:pt x="494" y="260"/>
                  <a:pt x="489" y="260"/>
                  <a:pt x="483" y="261"/>
                </a:cubicBezTo>
                <a:cubicBezTo>
                  <a:pt x="477" y="261"/>
                  <a:pt x="471" y="262"/>
                  <a:pt x="465" y="263"/>
                </a:cubicBezTo>
                <a:cubicBezTo>
                  <a:pt x="463" y="261"/>
                  <a:pt x="459" y="259"/>
                  <a:pt x="455" y="259"/>
                </a:cubicBezTo>
                <a:cubicBezTo>
                  <a:pt x="453" y="258"/>
                  <a:pt x="450" y="258"/>
                  <a:pt x="448" y="259"/>
                </a:cubicBezTo>
                <a:cubicBezTo>
                  <a:pt x="445" y="259"/>
                  <a:pt x="442" y="259"/>
                  <a:pt x="439" y="260"/>
                </a:cubicBezTo>
                <a:cubicBezTo>
                  <a:pt x="428" y="262"/>
                  <a:pt x="415" y="265"/>
                  <a:pt x="404" y="267"/>
                </a:cubicBezTo>
                <a:cubicBezTo>
                  <a:pt x="403" y="264"/>
                  <a:pt x="411" y="263"/>
                  <a:pt x="408" y="260"/>
                </a:cubicBezTo>
                <a:cubicBezTo>
                  <a:pt x="381" y="270"/>
                  <a:pt x="346" y="281"/>
                  <a:pt x="317" y="290"/>
                </a:cubicBezTo>
                <a:cubicBezTo>
                  <a:pt x="313" y="287"/>
                  <a:pt x="306" y="287"/>
                  <a:pt x="299" y="288"/>
                </a:cubicBezTo>
                <a:cubicBezTo>
                  <a:pt x="295" y="289"/>
                  <a:pt x="291" y="290"/>
                  <a:pt x="286" y="291"/>
                </a:cubicBezTo>
                <a:cubicBezTo>
                  <a:pt x="282" y="292"/>
                  <a:pt x="278" y="294"/>
                  <a:pt x="274" y="295"/>
                </a:cubicBezTo>
                <a:cubicBezTo>
                  <a:pt x="266" y="298"/>
                  <a:pt x="257" y="300"/>
                  <a:pt x="251" y="302"/>
                </a:cubicBezTo>
                <a:cubicBezTo>
                  <a:pt x="244" y="303"/>
                  <a:pt x="239" y="303"/>
                  <a:pt x="236" y="299"/>
                </a:cubicBezTo>
                <a:cubicBezTo>
                  <a:pt x="224" y="305"/>
                  <a:pt x="211" y="312"/>
                  <a:pt x="203" y="311"/>
                </a:cubicBezTo>
                <a:cubicBezTo>
                  <a:pt x="202" y="307"/>
                  <a:pt x="204" y="302"/>
                  <a:pt x="204" y="298"/>
                </a:cubicBezTo>
                <a:cubicBezTo>
                  <a:pt x="205" y="294"/>
                  <a:pt x="204" y="290"/>
                  <a:pt x="200" y="286"/>
                </a:cubicBezTo>
                <a:cubicBezTo>
                  <a:pt x="195" y="285"/>
                  <a:pt x="187" y="288"/>
                  <a:pt x="179" y="292"/>
                </a:cubicBezTo>
                <a:cubicBezTo>
                  <a:pt x="171" y="296"/>
                  <a:pt x="163" y="300"/>
                  <a:pt x="156" y="301"/>
                </a:cubicBezTo>
                <a:cubicBezTo>
                  <a:pt x="159" y="306"/>
                  <a:pt x="147" y="321"/>
                  <a:pt x="136" y="324"/>
                </a:cubicBezTo>
                <a:cubicBezTo>
                  <a:pt x="136" y="321"/>
                  <a:pt x="141" y="316"/>
                  <a:pt x="142" y="312"/>
                </a:cubicBezTo>
                <a:cubicBezTo>
                  <a:pt x="127" y="313"/>
                  <a:pt x="125" y="305"/>
                  <a:pt x="112" y="305"/>
                </a:cubicBezTo>
                <a:cubicBezTo>
                  <a:pt x="105" y="311"/>
                  <a:pt x="94" y="323"/>
                  <a:pt x="88" y="319"/>
                </a:cubicBezTo>
                <a:cubicBezTo>
                  <a:pt x="92" y="315"/>
                  <a:pt x="101" y="314"/>
                  <a:pt x="100" y="309"/>
                </a:cubicBezTo>
                <a:cubicBezTo>
                  <a:pt x="92" y="315"/>
                  <a:pt x="89" y="311"/>
                  <a:pt x="82" y="317"/>
                </a:cubicBezTo>
                <a:cubicBezTo>
                  <a:pt x="85" y="321"/>
                  <a:pt x="83" y="323"/>
                  <a:pt x="79" y="324"/>
                </a:cubicBezTo>
                <a:cubicBezTo>
                  <a:pt x="75" y="326"/>
                  <a:pt x="70" y="327"/>
                  <a:pt x="68" y="329"/>
                </a:cubicBezTo>
                <a:cubicBezTo>
                  <a:pt x="64" y="338"/>
                  <a:pt x="74" y="333"/>
                  <a:pt x="71" y="342"/>
                </a:cubicBezTo>
                <a:cubicBezTo>
                  <a:pt x="64" y="348"/>
                  <a:pt x="57" y="353"/>
                  <a:pt x="49" y="358"/>
                </a:cubicBezTo>
                <a:cubicBezTo>
                  <a:pt x="42" y="362"/>
                  <a:pt x="35" y="365"/>
                  <a:pt x="28" y="368"/>
                </a:cubicBezTo>
                <a:cubicBezTo>
                  <a:pt x="21" y="371"/>
                  <a:pt x="15" y="375"/>
                  <a:pt x="10" y="379"/>
                </a:cubicBezTo>
                <a:cubicBezTo>
                  <a:pt x="5" y="383"/>
                  <a:pt x="1" y="389"/>
                  <a:pt x="0" y="395"/>
                </a:cubicBezTo>
                <a:cubicBezTo>
                  <a:pt x="4" y="394"/>
                  <a:pt x="9" y="387"/>
                  <a:pt x="14" y="382"/>
                </a:cubicBezTo>
                <a:cubicBezTo>
                  <a:pt x="26" y="379"/>
                  <a:pt x="37" y="375"/>
                  <a:pt x="49" y="370"/>
                </a:cubicBezTo>
                <a:cubicBezTo>
                  <a:pt x="52" y="368"/>
                  <a:pt x="55" y="367"/>
                  <a:pt x="58" y="366"/>
                </a:cubicBezTo>
                <a:cubicBezTo>
                  <a:pt x="61" y="365"/>
                  <a:pt x="64" y="363"/>
                  <a:pt x="67" y="362"/>
                </a:cubicBezTo>
                <a:cubicBezTo>
                  <a:pt x="74" y="359"/>
                  <a:pt x="80" y="356"/>
                  <a:pt x="86" y="353"/>
                </a:cubicBezTo>
                <a:cubicBezTo>
                  <a:pt x="87" y="355"/>
                  <a:pt x="85" y="358"/>
                  <a:pt x="88" y="359"/>
                </a:cubicBezTo>
                <a:cubicBezTo>
                  <a:pt x="92" y="356"/>
                  <a:pt x="94" y="352"/>
                  <a:pt x="96" y="349"/>
                </a:cubicBezTo>
                <a:cubicBezTo>
                  <a:pt x="99" y="345"/>
                  <a:pt x="101" y="342"/>
                  <a:pt x="105" y="338"/>
                </a:cubicBezTo>
                <a:cubicBezTo>
                  <a:pt x="110" y="338"/>
                  <a:pt x="115" y="337"/>
                  <a:pt x="124" y="328"/>
                </a:cubicBezTo>
                <a:cubicBezTo>
                  <a:pt x="119" y="341"/>
                  <a:pt x="135" y="327"/>
                  <a:pt x="138" y="331"/>
                </a:cubicBezTo>
                <a:cubicBezTo>
                  <a:pt x="132" y="339"/>
                  <a:pt x="134" y="339"/>
                  <a:pt x="139" y="342"/>
                </a:cubicBezTo>
                <a:cubicBezTo>
                  <a:pt x="135" y="345"/>
                  <a:pt x="139" y="347"/>
                  <a:pt x="132" y="351"/>
                </a:cubicBezTo>
                <a:cubicBezTo>
                  <a:pt x="127" y="355"/>
                  <a:pt x="121" y="358"/>
                  <a:pt x="115" y="362"/>
                </a:cubicBezTo>
                <a:cubicBezTo>
                  <a:pt x="112" y="364"/>
                  <a:pt x="109" y="366"/>
                  <a:pt x="106" y="368"/>
                </a:cubicBezTo>
                <a:cubicBezTo>
                  <a:pt x="103" y="370"/>
                  <a:pt x="100" y="373"/>
                  <a:pt x="97" y="375"/>
                </a:cubicBezTo>
                <a:cubicBezTo>
                  <a:pt x="91" y="379"/>
                  <a:pt x="85" y="384"/>
                  <a:pt x="79" y="389"/>
                </a:cubicBezTo>
                <a:cubicBezTo>
                  <a:pt x="73" y="394"/>
                  <a:pt x="67" y="400"/>
                  <a:pt x="61" y="405"/>
                </a:cubicBezTo>
                <a:cubicBezTo>
                  <a:pt x="65" y="405"/>
                  <a:pt x="69" y="403"/>
                  <a:pt x="74" y="401"/>
                </a:cubicBezTo>
                <a:cubicBezTo>
                  <a:pt x="76" y="400"/>
                  <a:pt x="78" y="399"/>
                  <a:pt x="80" y="398"/>
                </a:cubicBezTo>
                <a:cubicBezTo>
                  <a:pt x="82" y="396"/>
                  <a:pt x="84" y="395"/>
                  <a:pt x="87" y="394"/>
                </a:cubicBezTo>
                <a:cubicBezTo>
                  <a:pt x="97" y="388"/>
                  <a:pt x="107" y="381"/>
                  <a:pt x="116" y="376"/>
                </a:cubicBezTo>
                <a:cubicBezTo>
                  <a:pt x="119" y="382"/>
                  <a:pt x="123" y="384"/>
                  <a:pt x="129" y="384"/>
                </a:cubicBezTo>
                <a:cubicBezTo>
                  <a:pt x="134" y="384"/>
                  <a:pt x="141" y="383"/>
                  <a:pt x="150" y="381"/>
                </a:cubicBezTo>
                <a:cubicBezTo>
                  <a:pt x="159" y="376"/>
                  <a:pt x="149" y="376"/>
                  <a:pt x="157" y="371"/>
                </a:cubicBezTo>
                <a:cubicBezTo>
                  <a:pt x="161" y="373"/>
                  <a:pt x="166" y="373"/>
                  <a:pt x="170" y="374"/>
                </a:cubicBezTo>
                <a:cubicBezTo>
                  <a:pt x="175" y="374"/>
                  <a:pt x="180" y="375"/>
                  <a:pt x="185" y="375"/>
                </a:cubicBezTo>
                <a:cubicBezTo>
                  <a:pt x="195" y="376"/>
                  <a:pt x="203" y="379"/>
                  <a:pt x="205" y="388"/>
                </a:cubicBezTo>
                <a:cubicBezTo>
                  <a:pt x="199" y="393"/>
                  <a:pt x="195" y="397"/>
                  <a:pt x="191" y="401"/>
                </a:cubicBezTo>
                <a:cubicBezTo>
                  <a:pt x="188" y="406"/>
                  <a:pt x="187" y="410"/>
                  <a:pt x="185" y="414"/>
                </a:cubicBezTo>
                <a:cubicBezTo>
                  <a:pt x="183" y="418"/>
                  <a:pt x="181" y="422"/>
                  <a:pt x="178" y="426"/>
                </a:cubicBezTo>
                <a:cubicBezTo>
                  <a:pt x="177" y="429"/>
                  <a:pt x="175" y="431"/>
                  <a:pt x="173" y="433"/>
                </a:cubicBezTo>
                <a:cubicBezTo>
                  <a:pt x="171" y="435"/>
                  <a:pt x="168" y="438"/>
                  <a:pt x="165" y="440"/>
                </a:cubicBezTo>
                <a:cubicBezTo>
                  <a:pt x="169" y="446"/>
                  <a:pt x="163" y="453"/>
                  <a:pt x="164" y="458"/>
                </a:cubicBezTo>
                <a:cubicBezTo>
                  <a:pt x="167" y="460"/>
                  <a:pt x="171" y="458"/>
                  <a:pt x="174" y="457"/>
                </a:cubicBezTo>
                <a:cubicBezTo>
                  <a:pt x="175" y="461"/>
                  <a:pt x="172" y="466"/>
                  <a:pt x="170" y="471"/>
                </a:cubicBezTo>
                <a:cubicBezTo>
                  <a:pt x="177" y="490"/>
                  <a:pt x="198" y="465"/>
                  <a:pt x="207" y="475"/>
                </a:cubicBezTo>
                <a:cubicBezTo>
                  <a:pt x="201" y="484"/>
                  <a:pt x="192" y="493"/>
                  <a:pt x="184" y="502"/>
                </a:cubicBezTo>
                <a:cubicBezTo>
                  <a:pt x="176" y="510"/>
                  <a:pt x="169" y="519"/>
                  <a:pt x="167" y="527"/>
                </a:cubicBezTo>
                <a:cubicBezTo>
                  <a:pt x="174" y="521"/>
                  <a:pt x="183" y="525"/>
                  <a:pt x="181" y="533"/>
                </a:cubicBezTo>
                <a:cubicBezTo>
                  <a:pt x="192" y="528"/>
                  <a:pt x="202" y="534"/>
                  <a:pt x="213" y="528"/>
                </a:cubicBezTo>
                <a:cubicBezTo>
                  <a:pt x="219" y="518"/>
                  <a:pt x="219" y="510"/>
                  <a:pt x="219" y="502"/>
                </a:cubicBezTo>
                <a:cubicBezTo>
                  <a:pt x="219" y="498"/>
                  <a:pt x="219" y="494"/>
                  <a:pt x="221" y="489"/>
                </a:cubicBezTo>
                <a:cubicBezTo>
                  <a:pt x="222" y="485"/>
                  <a:pt x="224" y="480"/>
                  <a:pt x="228" y="474"/>
                </a:cubicBezTo>
                <a:cubicBezTo>
                  <a:pt x="232" y="475"/>
                  <a:pt x="235" y="475"/>
                  <a:pt x="239" y="475"/>
                </a:cubicBezTo>
                <a:cubicBezTo>
                  <a:pt x="241" y="475"/>
                  <a:pt x="243" y="474"/>
                  <a:pt x="245" y="474"/>
                </a:cubicBezTo>
                <a:cubicBezTo>
                  <a:pt x="247" y="473"/>
                  <a:pt x="249" y="473"/>
                  <a:pt x="252" y="472"/>
                </a:cubicBezTo>
                <a:cubicBezTo>
                  <a:pt x="256" y="470"/>
                  <a:pt x="260" y="468"/>
                  <a:pt x="265" y="466"/>
                </a:cubicBezTo>
                <a:cubicBezTo>
                  <a:pt x="270" y="464"/>
                  <a:pt x="274" y="461"/>
                  <a:pt x="279" y="459"/>
                </a:cubicBezTo>
                <a:cubicBezTo>
                  <a:pt x="284" y="456"/>
                  <a:pt x="288" y="454"/>
                  <a:pt x="293" y="451"/>
                </a:cubicBezTo>
                <a:cubicBezTo>
                  <a:pt x="295" y="450"/>
                  <a:pt x="297" y="449"/>
                  <a:pt x="299" y="447"/>
                </a:cubicBezTo>
                <a:cubicBezTo>
                  <a:pt x="301" y="446"/>
                  <a:pt x="304" y="445"/>
                  <a:pt x="306" y="444"/>
                </a:cubicBezTo>
                <a:cubicBezTo>
                  <a:pt x="314" y="440"/>
                  <a:pt x="321" y="436"/>
                  <a:pt x="326" y="434"/>
                </a:cubicBezTo>
                <a:cubicBezTo>
                  <a:pt x="323" y="435"/>
                  <a:pt x="321" y="435"/>
                  <a:pt x="320" y="433"/>
                </a:cubicBezTo>
                <a:cubicBezTo>
                  <a:pt x="321" y="432"/>
                  <a:pt x="322" y="431"/>
                  <a:pt x="323" y="431"/>
                </a:cubicBezTo>
                <a:cubicBezTo>
                  <a:pt x="324" y="430"/>
                  <a:pt x="325" y="429"/>
                  <a:pt x="326" y="429"/>
                </a:cubicBezTo>
                <a:cubicBezTo>
                  <a:pt x="328" y="428"/>
                  <a:pt x="329" y="427"/>
                  <a:pt x="331" y="427"/>
                </a:cubicBezTo>
                <a:cubicBezTo>
                  <a:pt x="334" y="425"/>
                  <a:pt x="338" y="425"/>
                  <a:pt x="341" y="424"/>
                </a:cubicBezTo>
                <a:cubicBezTo>
                  <a:pt x="337" y="420"/>
                  <a:pt x="349" y="416"/>
                  <a:pt x="350" y="412"/>
                </a:cubicBezTo>
                <a:cubicBezTo>
                  <a:pt x="346" y="413"/>
                  <a:pt x="342" y="414"/>
                  <a:pt x="341" y="411"/>
                </a:cubicBezTo>
                <a:cubicBezTo>
                  <a:pt x="357" y="403"/>
                  <a:pt x="368" y="395"/>
                  <a:pt x="380" y="387"/>
                </a:cubicBezTo>
                <a:cubicBezTo>
                  <a:pt x="386" y="383"/>
                  <a:pt x="392" y="379"/>
                  <a:pt x="399" y="375"/>
                </a:cubicBezTo>
                <a:cubicBezTo>
                  <a:pt x="402" y="373"/>
                  <a:pt x="406" y="371"/>
                  <a:pt x="409" y="370"/>
                </a:cubicBezTo>
                <a:cubicBezTo>
                  <a:pt x="413" y="368"/>
                  <a:pt x="417" y="366"/>
                  <a:pt x="421" y="364"/>
                </a:cubicBezTo>
                <a:cubicBezTo>
                  <a:pt x="421" y="362"/>
                  <a:pt x="419" y="360"/>
                  <a:pt x="422" y="359"/>
                </a:cubicBezTo>
                <a:cubicBezTo>
                  <a:pt x="428" y="357"/>
                  <a:pt x="433" y="356"/>
                  <a:pt x="439" y="354"/>
                </a:cubicBezTo>
                <a:cubicBezTo>
                  <a:pt x="442" y="353"/>
                  <a:pt x="444" y="352"/>
                  <a:pt x="447" y="351"/>
                </a:cubicBezTo>
                <a:cubicBezTo>
                  <a:pt x="450" y="350"/>
                  <a:pt x="452" y="349"/>
                  <a:pt x="455" y="348"/>
                </a:cubicBezTo>
                <a:cubicBezTo>
                  <a:pt x="460" y="347"/>
                  <a:pt x="465" y="345"/>
                  <a:pt x="470" y="343"/>
                </a:cubicBezTo>
                <a:cubicBezTo>
                  <a:pt x="475" y="342"/>
                  <a:pt x="480" y="340"/>
                  <a:pt x="484" y="338"/>
                </a:cubicBezTo>
                <a:cubicBezTo>
                  <a:pt x="489" y="337"/>
                  <a:pt x="494" y="335"/>
                  <a:pt x="499" y="333"/>
                </a:cubicBezTo>
                <a:cubicBezTo>
                  <a:pt x="504" y="332"/>
                  <a:pt x="509" y="331"/>
                  <a:pt x="514" y="329"/>
                </a:cubicBezTo>
                <a:cubicBezTo>
                  <a:pt x="524" y="326"/>
                  <a:pt x="534" y="324"/>
                  <a:pt x="546" y="321"/>
                </a:cubicBezTo>
                <a:cubicBezTo>
                  <a:pt x="546" y="320"/>
                  <a:pt x="545" y="317"/>
                  <a:pt x="548" y="317"/>
                </a:cubicBezTo>
                <a:cubicBezTo>
                  <a:pt x="558" y="318"/>
                  <a:pt x="570" y="317"/>
                  <a:pt x="576" y="317"/>
                </a:cubicBezTo>
                <a:cubicBezTo>
                  <a:pt x="575" y="316"/>
                  <a:pt x="574" y="316"/>
                  <a:pt x="574" y="314"/>
                </a:cubicBezTo>
                <a:cubicBezTo>
                  <a:pt x="578" y="314"/>
                  <a:pt x="583" y="314"/>
                  <a:pt x="588" y="313"/>
                </a:cubicBezTo>
                <a:cubicBezTo>
                  <a:pt x="593" y="313"/>
                  <a:pt x="598" y="313"/>
                  <a:pt x="603" y="313"/>
                </a:cubicBezTo>
                <a:cubicBezTo>
                  <a:pt x="608" y="312"/>
                  <a:pt x="613" y="312"/>
                  <a:pt x="618" y="312"/>
                </a:cubicBezTo>
                <a:cubicBezTo>
                  <a:pt x="622" y="312"/>
                  <a:pt x="627" y="312"/>
                  <a:pt x="632" y="312"/>
                </a:cubicBezTo>
                <a:cubicBezTo>
                  <a:pt x="634" y="312"/>
                  <a:pt x="636" y="313"/>
                  <a:pt x="638" y="313"/>
                </a:cubicBezTo>
                <a:cubicBezTo>
                  <a:pt x="640" y="313"/>
                  <a:pt x="642" y="313"/>
                  <a:pt x="644" y="314"/>
                </a:cubicBezTo>
                <a:cubicBezTo>
                  <a:pt x="648" y="314"/>
                  <a:pt x="651" y="315"/>
                  <a:pt x="654" y="316"/>
                </a:cubicBezTo>
                <a:cubicBezTo>
                  <a:pt x="660" y="319"/>
                  <a:pt x="665" y="323"/>
                  <a:pt x="666" y="328"/>
                </a:cubicBezTo>
                <a:cubicBezTo>
                  <a:pt x="663" y="326"/>
                  <a:pt x="661" y="326"/>
                  <a:pt x="659" y="329"/>
                </a:cubicBezTo>
                <a:cubicBezTo>
                  <a:pt x="666" y="331"/>
                  <a:pt x="677" y="337"/>
                  <a:pt x="670" y="343"/>
                </a:cubicBezTo>
                <a:cubicBezTo>
                  <a:pt x="682" y="341"/>
                  <a:pt x="689" y="350"/>
                  <a:pt x="683" y="355"/>
                </a:cubicBezTo>
                <a:cubicBezTo>
                  <a:pt x="683" y="357"/>
                  <a:pt x="686" y="358"/>
                  <a:pt x="685" y="361"/>
                </a:cubicBezTo>
                <a:cubicBezTo>
                  <a:pt x="692" y="362"/>
                  <a:pt x="689" y="362"/>
                  <a:pt x="693" y="360"/>
                </a:cubicBezTo>
                <a:cubicBezTo>
                  <a:pt x="693" y="362"/>
                  <a:pt x="694" y="363"/>
                  <a:pt x="695" y="364"/>
                </a:cubicBezTo>
                <a:cubicBezTo>
                  <a:pt x="694" y="364"/>
                  <a:pt x="692" y="364"/>
                  <a:pt x="690" y="364"/>
                </a:cubicBezTo>
                <a:cubicBezTo>
                  <a:pt x="689" y="364"/>
                  <a:pt x="688" y="365"/>
                  <a:pt x="689" y="367"/>
                </a:cubicBezTo>
                <a:cubicBezTo>
                  <a:pt x="703" y="367"/>
                  <a:pt x="691" y="373"/>
                  <a:pt x="696" y="377"/>
                </a:cubicBezTo>
                <a:cubicBezTo>
                  <a:pt x="705" y="377"/>
                  <a:pt x="702" y="369"/>
                  <a:pt x="714" y="372"/>
                </a:cubicBezTo>
                <a:cubicBezTo>
                  <a:pt x="709" y="375"/>
                  <a:pt x="714" y="378"/>
                  <a:pt x="713" y="382"/>
                </a:cubicBezTo>
                <a:cubicBezTo>
                  <a:pt x="712" y="381"/>
                  <a:pt x="705" y="378"/>
                  <a:pt x="705" y="381"/>
                </a:cubicBezTo>
                <a:cubicBezTo>
                  <a:pt x="710" y="382"/>
                  <a:pt x="707" y="387"/>
                  <a:pt x="710" y="389"/>
                </a:cubicBezTo>
                <a:cubicBezTo>
                  <a:pt x="714" y="389"/>
                  <a:pt x="717" y="389"/>
                  <a:pt x="719" y="388"/>
                </a:cubicBezTo>
                <a:cubicBezTo>
                  <a:pt x="711" y="393"/>
                  <a:pt x="729" y="390"/>
                  <a:pt x="724" y="396"/>
                </a:cubicBezTo>
                <a:cubicBezTo>
                  <a:pt x="721" y="395"/>
                  <a:pt x="717" y="394"/>
                  <a:pt x="714" y="393"/>
                </a:cubicBezTo>
                <a:cubicBezTo>
                  <a:pt x="711" y="393"/>
                  <a:pt x="708" y="392"/>
                  <a:pt x="705" y="392"/>
                </a:cubicBezTo>
                <a:cubicBezTo>
                  <a:pt x="698" y="392"/>
                  <a:pt x="692" y="393"/>
                  <a:pt x="685" y="394"/>
                </a:cubicBezTo>
                <a:cubicBezTo>
                  <a:pt x="682" y="389"/>
                  <a:pt x="675" y="387"/>
                  <a:pt x="668" y="385"/>
                </a:cubicBezTo>
                <a:cubicBezTo>
                  <a:pt x="664" y="384"/>
                  <a:pt x="660" y="383"/>
                  <a:pt x="657" y="382"/>
                </a:cubicBezTo>
                <a:cubicBezTo>
                  <a:pt x="654" y="380"/>
                  <a:pt x="651" y="379"/>
                  <a:pt x="650" y="376"/>
                </a:cubicBezTo>
                <a:cubicBezTo>
                  <a:pt x="652" y="376"/>
                  <a:pt x="655" y="375"/>
                  <a:pt x="656" y="373"/>
                </a:cubicBezTo>
                <a:cubicBezTo>
                  <a:pt x="651" y="372"/>
                  <a:pt x="651" y="368"/>
                  <a:pt x="648" y="366"/>
                </a:cubicBezTo>
                <a:cubicBezTo>
                  <a:pt x="636" y="367"/>
                  <a:pt x="629" y="362"/>
                  <a:pt x="622" y="356"/>
                </a:cubicBezTo>
                <a:cubicBezTo>
                  <a:pt x="618" y="353"/>
                  <a:pt x="614" y="350"/>
                  <a:pt x="610" y="348"/>
                </a:cubicBezTo>
                <a:cubicBezTo>
                  <a:pt x="605" y="346"/>
                  <a:pt x="600" y="344"/>
                  <a:pt x="593" y="344"/>
                </a:cubicBezTo>
                <a:cubicBezTo>
                  <a:pt x="593" y="352"/>
                  <a:pt x="582" y="353"/>
                  <a:pt x="571" y="352"/>
                </a:cubicBezTo>
                <a:cubicBezTo>
                  <a:pt x="572" y="359"/>
                  <a:pt x="565" y="358"/>
                  <a:pt x="556" y="357"/>
                </a:cubicBezTo>
                <a:cubicBezTo>
                  <a:pt x="559" y="364"/>
                  <a:pt x="555" y="368"/>
                  <a:pt x="551" y="372"/>
                </a:cubicBezTo>
                <a:cubicBezTo>
                  <a:pt x="547" y="376"/>
                  <a:pt x="544" y="380"/>
                  <a:pt x="549" y="384"/>
                </a:cubicBezTo>
                <a:cubicBezTo>
                  <a:pt x="546" y="383"/>
                  <a:pt x="541" y="384"/>
                  <a:pt x="541" y="387"/>
                </a:cubicBezTo>
                <a:cubicBezTo>
                  <a:pt x="543" y="389"/>
                  <a:pt x="551" y="385"/>
                  <a:pt x="550" y="390"/>
                </a:cubicBezTo>
                <a:cubicBezTo>
                  <a:pt x="550" y="392"/>
                  <a:pt x="545" y="392"/>
                  <a:pt x="542" y="393"/>
                </a:cubicBezTo>
                <a:cubicBezTo>
                  <a:pt x="544" y="400"/>
                  <a:pt x="550" y="403"/>
                  <a:pt x="558" y="405"/>
                </a:cubicBezTo>
                <a:cubicBezTo>
                  <a:pt x="562" y="405"/>
                  <a:pt x="566" y="406"/>
                  <a:pt x="569" y="408"/>
                </a:cubicBezTo>
                <a:cubicBezTo>
                  <a:pt x="573" y="409"/>
                  <a:pt x="576" y="410"/>
                  <a:pt x="578" y="413"/>
                </a:cubicBezTo>
                <a:cubicBezTo>
                  <a:pt x="563" y="418"/>
                  <a:pt x="551" y="417"/>
                  <a:pt x="539" y="415"/>
                </a:cubicBezTo>
                <a:cubicBezTo>
                  <a:pt x="533" y="414"/>
                  <a:pt x="528" y="413"/>
                  <a:pt x="522" y="413"/>
                </a:cubicBezTo>
                <a:cubicBezTo>
                  <a:pt x="519" y="413"/>
                  <a:pt x="516" y="413"/>
                  <a:pt x="513" y="413"/>
                </a:cubicBezTo>
                <a:cubicBezTo>
                  <a:pt x="510" y="414"/>
                  <a:pt x="507" y="415"/>
                  <a:pt x="504" y="416"/>
                </a:cubicBezTo>
                <a:cubicBezTo>
                  <a:pt x="503" y="414"/>
                  <a:pt x="503" y="412"/>
                  <a:pt x="503" y="410"/>
                </a:cubicBezTo>
                <a:cubicBezTo>
                  <a:pt x="496" y="411"/>
                  <a:pt x="492" y="412"/>
                  <a:pt x="488" y="414"/>
                </a:cubicBezTo>
                <a:cubicBezTo>
                  <a:pt x="485" y="417"/>
                  <a:pt x="483" y="420"/>
                  <a:pt x="481" y="423"/>
                </a:cubicBezTo>
                <a:cubicBezTo>
                  <a:pt x="479" y="426"/>
                  <a:pt x="477" y="429"/>
                  <a:pt x="474" y="432"/>
                </a:cubicBezTo>
                <a:cubicBezTo>
                  <a:pt x="472" y="435"/>
                  <a:pt x="469" y="436"/>
                  <a:pt x="463" y="437"/>
                </a:cubicBezTo>
                <a:cubicBezTo>
                  <a:pt x="460" y="443"/>
                  <a:pt x="455" y="449"/>
                  <a:pt x="450" y="454"/>
                </a:cubicBezTo>
                <a:cubicBezTo>
                  <a:pt x="445" y="459"/>
                  <a:pt x="438" y="464"/>
                  <a:pt x="431" y="469"/>
                </a:cubicBezTo>
                <a:cubicBezTo>
                  <a:pt x="433" y="470"/>
                  <a:pt x="421" y="478"/>
                  <a:pt x="422" y="482"/>
                </a:cubicBezTo>
                <a:cubicBezTo>
                  <a:pt x="407" y="489"/>
                  <a:pt x="410" y="495"/>
                  <a:pt x="417" y="501"/>
                </a:cubicBezTo>
                <a:cubicBezTo>
                  <a:pt x="423" y="507"/>
                  <a:pt x="432" y="512"/>
                  <a:pt x="432" y="517"/>
                </a:cubicBezTo>
                <a:cubicBezTo>
                  <a:pt x="439" y="520"/>
                  <a:pt x="448" y="520"/>
                  <a:pt x="453" y="527"/>
                </a:cubicBezTo>
                <a:cubicBezTo>
                  <a:pt x="448" y="529"/>
                  <a:pt x="450" y="531"/>
                  <a:pt x="453" y="531"/>
                </a:cubicBezTo>
                <a:cubicBezTo>
                  <a:pt x="447" y="534"/>
                  <a:pt x="447" y="534"/>
                  <a:pt x="447" y="534"/>
                </a:cubicBezTo>
                <a:cubicBezTo>
                  <a:pt x="451" y="542"/>
                  <a:pt x="446" y="545"/>
                  <a:pt x="455" y="547"/>
                </a:cubicBezTo>
                <a:cubicBezTo>
                  <a:pt x="456" y="545"/>
                  <a:pt x="458" y="544"/>
                  <a:pt x="460" y="543"/>
                </a:cubicBezTo>
                <a:cubicBezTo>
                  <a:pt x="461" y="542"/>
                  <a:pt x="463" y="541"/>
                  <a:pt x="465" y="541"/>
                </a:cubicBezTo>
                <a:cubicBezTo>
                  <a:pt x="469" y="540"/>
                  <a:pt x="472" y="539"/>
                  <a:pt x="476" y="539"/>
                </a:cubicBezTo>
                <a:cubicBezTo>
                  <a:pt x="479" y="539"/>
                  <a:pt x="483" y="540"/>
                  <a:pt x="486" y="541"/>
                </a:cubicBezTo>
                <a:cubicBezTo>
                  <a:pt x="489" y="542"/>
                  <a:pt x="492" y="544"/>
                  <a:pt x="495" y="547"/>
                </a:cubicBezTo>
                <a:cubicBezTo>
                  <a:pt x="492" y="547"/>
                  <a:pt x="495" y="550"/>
                  <a:pt x="491" y="551"/>
                </a:cubicBezTo>
                <a:cubicBezTo>
                  <a:pt x="492" y="557"/>
                  <a:pt x="500" y="551"/>
                  <a:pt x="501" y="556"/>
                </a:cubicBezTo>
                <a:cubicBezTo>
                  <a:pt x="496" y="557"/>
                  <a:pt x="492" y="555"/>
                  <a:pt x="488" y="553"/>
                </a:cubicBezTo>
                <a:cubicBezTo>
                  <a:pt x="486" y="552"/>
                  <a:pt x="484" y="551"/>
                  <a:pt x="482" y="550"/>
                </a:cubicBezTo>
                <a:cubicBezTo>
                  <a:pt x="480" y="549"/>
                  <a:pt x="478" y="549"/>
                  <a:pt x="475" y="549"/>
                </a:cubicBezTo>
                <a:cubicBezTo>
                  <a:pt x="478" y="552"/>
                  <a:pt x="474" y="553"/>
                  <a:pt x="476" y="556"/>
                </a:cubicBezTo>
                <a:cubicBezTo>
                  <a:pt x="479" y="555"/>
                  <a:pt x="479" y="553"/>
                  <a:pt x="482" y="553"/>
                </a:cubicBezTo>
                <a:cubicBezTo>
                  <a:pt x="480" y="556"/>
                  <a:pt x="486" y="556"/>
                  <a:pt x="488" y="560"/>
                </a:cubicBezTo>
                <a:cubicBezTo>
                  <a:pt x="494" y="557"/>
                  <a:pt x="494" y="560"/>
                  <a:pt x="501" y="560"/>
                </a:cubicBezTo>
                <a:cubicBezTo>
                  <a:pt x="501" y="558"/>
                  <a:pt x="503" y="556"/>
                  <a:pt x="505" y="555"/>
                </a:cubicBezTo>
                <a:cubicBezTo>
                  <a:pt x="507" y="554"/>
                  <a:pt x="509" y="554"/>
                  <a:pt x="511" y="555"/>
                </a:cubicBezTo>
                <a:cubicBezTo>
                  <a:pt x="501" y="557"/>
                  <a:pt x="514" y="558"/>
                  <a:pt x="508" y="562"/>
                </a:cubicBezTo>
                <a:cubicBezTo>
                  <a:pt x="515" y="561"/>
                  <a:pt x="519" y="561"/>
                  <a:pt x="523" y="562"/>
                </a:cubicBezTo>
                <a:cubicBezTo>
                  <a:pt x="525" y="562"/>
                  <a:pt x="526" y="562"/>
                  <a:pt x="528" y="562"/>
                </a:cubicBezTo>
                <a:cubicBezTo>
                  <a:pt x="530" y="562"/>
                  <a:pt x="531" y="561"/>
                  <a:pt x="533" y="561"/>
                </a:cubicBezTo>
                <a:cubicBezTo>
                  <a:pt x="529" y="564"/>
                  <a:pt x="526" y="568"/>
                  <a:pt x="527" y="574"/>
                </a:cubicBezTo>
                <a:cubicBezTo>
                  <a:pt x="531" y="572"/>
                  <a:pt x="531" y="576"/>
                  <a:pt x="533" y="577"/>
                </a:cubicBezTo>
                <a:cubicBezTo>
                  <a:pt x="538" y="577"/>
                  <a:pt x="542" y="577"/>
                  <a:pt x="546" y="578"/>
                </a:cubicBezTo>
                <a:cubicBezTo>
                  <a:pt x="550" y="579"/>
                  <a:pt x="553" y="581"/>
                  <a:pt x="557" y="582"/>
                </a:cubicBezTo>
                <a:cubicBezTo>
                  <a:pt x="559" y="583"/>
                  <a:pt x="561" y="584"/>
                  <a:pt x="563" y="584"/>
                </a:cubicBezTo>
                <a:cubicBezTo>
                  <a:pt x="565" y="585"/>
                  <a:pt x="567" y="586"/>
                  <a:pt x="569" y="586"/>
                </a:cubicBezTo>
                <a:cubicBezTo>
                  <a:pt x="573" y="587"/>
                  <a:pt x="578" y="588"/>
                  <a:pt x="583" y="588"/>
                </a:cubicBezTo>
                <a:cubicBezTo>
                  <a:pt x="581" y="592"/>
                  <a:pt x="576" y="594"/>
                  <a:pt x="571" y="595"/>
                </a:cubicBezTo>
                <a:cubicBezTo>
                  <a:pt x="568" y="595"/>
                  <a:pt x="565" y="596"/>
                  <a:pt x="562" y="596"/>
                </a:cubicBezTo>
                <a:cubicBezTo>
                  <a:pt x="559" y="597"/>
                  <a:pt x="556" y="598"/>
                  <a:pt x="553" y="599"/>
                </a:cubicBezTo>
                <a:cubicBezTo>
                  <a:pt x="552" y="604"/>
                  <a:pt x="549" y="607"/>
                  <a:pt x="551" y="614"/>
                </a:cubicBezTo>
                <a:cubicBezTo>
                  <a:pt x="552" y="614"/>
                  <a:pt x="554" y="613"/>
                  <a:pt x="556" y="613"/>
                </a:cubicBezTo>
                <a:cubicBezTo>
                  <a:pt x="558" y="613"/>
                  <a:pt x="560" y="613"/>
                  <a:pt x="562" y="613"/>
                </a:cubicBezTo>
                <a:cubicBezTo>
                  <a:pt x="564" y="613"/>
                  <a:pt x="566" y="613"/>
                  <a:pt x="568" y="613"/>
                </a:cubicBezTo>
                <a:cubicBezTo>
                  <a:pt x="569" y="613"/>
                  <a:pt x="570" y="613"/>
                  <a:pt x="571" y="613"/>
                </a:cubicBezTo>
                <a:cubicBezTo>
                  <a:pt x="574" y="613"/>
                  <a:pt x="574" y="613"/>
                  <a:pt x="574" y="613"/>
                </a:cubicBezTo>
                <a:cubicBezTo>
                  <a:pt x="578" y="614"/>
                  <a:pt x="582" y="613"/>
                  <a:pt x="586" y="613"/>
                </a:cubicBezTo>
                <a:cubicBezTo>
                  <a:pt x="590" y="612"/>
                  <a:pt x="594" y="611"/>
                  <a:pt x="598" y="608"/>
                </a:cubicBezTo>
                <a:cubicBezTo>
                  <a:pt x="599" y="609"/>
                  <a:pt x="600" y="610"/>
                  <a:pt x="602" y="610"/>
                </a:cubicBezTo>
                <a:cubicBezTo>
                  <a:pt x="603" y="610"/>
                  <a:pt x="605" y="611"/>
                  <a:pt x="606" y="611"/>
                </a:cubicBezTo>
                <a:cubicBezTo>
                  <a:pt x="610" y="610"/>
                  <a:pt x="613" y="609"/>
                  <a:pt x="617" y="608"/>
                </a:cubicBezTo>
                <a:cubicBezTo>
                  <a:pt x="622" y="607"/>
                  <a:pt x="626" y="606"/>
                  <a:pt x="630" y="605"/>
                </a:cubicBezTo>
                <a:cubicBezTo>
                  <a:pt x="634" y="604"/>
                  <a:pt x="639" y="604"/>
                  <a:pt x="643" y="605"/>
                </a:cubicBezTo>
                <a:cubicBezTo>
                  <a:pt x="649" y="606"/>
                  <a:pt x="664" y="607"/>
                  <a:pt x="669" y="598"/>
                </a:cubicBezTo>
                <a:cubicBezTo>
                  <a:pt x="689" y="600"/>
                  <a:pt x="712" y="599"/>
                  <a:pt x="740" y="604"/>
                </a:cubicBezTo>
                <a:cubicBezTo>
                  <a:pt x="741" y="608"/>
                  <a:pt x="734" y="609"/>
                  <a:pt x="741" y="610"/>
                </a:cubicBezTo>
                <a:cubicBezTo>
                  <a:pt x="745" y="607"/>
                  <a:pt x="752" y="608"/>
                  <a:pt x="758" y="609"/>
                </a:cubicBezTo>
                <a:cubicBezTo>
                  <a:pt x="765" y="610"/>
                  <a:pt x="772" y="612"/>
                  <a:pt x="776" y="611"/>
                </a:cubicBezTo>
                <a:cubicBezTo>
                  <a:pt x="750" y="603"/>
                  <a:pt x="727" y="595"/>
                  <a:pt x="701" y="591"/>
                </a:cubicBezTo>
                <a:cubicBezTo>
                  <a:pt x="701" y="589"/>
                  <a:pt x="699" y="589"/>
                  <a:pt x="699" y="587"/>
                </a:cubicBezTo>
                <a:cubicBezTo>
                  <a:pt x="701" y="587"/>
                  <a:pt x="703" y="587"/>
                  <a:pt x="705" y="587"/>
                </a:cubicBezTo>
                <a:cubicBezTo>
                  <a:pt x="707" y="587"/>
                  <a:pt x="710" y="587"/>
                  <a:pt x="712" y="587"/>
                </a:cubicBezTo>
                <a:cubicBezTo>
                  <a:pt x="717" y="586"/>
                  <a:pt x="721" y="585"/>
                  <a:pt x="725" y="584"/>
                </a:cubicBezTo>
                <a:cubicBezTo>
                  <a:pt x="727" y="583"/>
                  <a:pt x="729" y="583"/>
                  <a:pt x="730" y="582"/>
                </a:cubicBezTo>
                <a:cubicBezTo>
                  <a:pt x="732" y="582"/>
                  <a:pt x="733" y="582"/>
                  <a:pt x="734" y="582"/>
                </a:cubicBezTo>
                <a:cubicBezTo>
                  <a:pt x="736" y="582"/>
                  <a:pt x="737" y="583"/>
                  <a:pt x="736" y="585"/>
                </a:cubicBezTo>
                <a:cubicBezTo>
                  <a:pt x="738" y="584"/>
                  <a:pt x="743" y="591"/>
                  <a:pt x="749" y="591"/>
                </a:cubicBezTo>
                <a:cubicBezTo>
                  <a:pt x="752" y="585"/>
                  <a:pt x="757" y="586"/>
                  <a:pt x="761" y="589"/>
                </a:cubicBezTo>
                <a:cubicBezTo>
                  <a:pt x="766" y="591"/>
                  <a:pt x="771" y="595"/>
                  <a:pt x="776" y="596"/>
                </a:cubicBezTo>
                <a:cubicBezTo>
                  <a:pt x="777" y="592"/>
                  <a:pt x="783" y="596"/>
                  <a:pt x="783" y="591"/>
                </a:cubicBezTo>
                <a:cubicBezTo>
                  <a:pt x="783" y="587"/>
                  <a:pt x="777" y="586"/>
                  <a:pt x="778" y="581"/>
                </a:cubicBezTo>
                <a:cubicBezTo>
                  <a:pt x="784" y="578"/>
                  <a:pt x="790" y="579"/>
                  <a:pt x="796" y="580"/>
                </a:cubicBezTo>
                <a:cubicBezTo>
                  <a:pt x="801" y="582"/>
                  <a:pt x="807" y="586"/>
                  <a:pt x="815" y="587"/>
                </a:cubicBezTo>
                <a:cubicBezTo>
                  <a:pt x="815" y="589"/>
                  <a:pt x="816" y="590"/>
                  <a:pt x="814" y="591"/>
                </a:cubicBezTo>
                <a:cubicBezTo>
                  <a:pt x="818" y="591"/>
                  <a:pt x="831" y="592"/>
                  <a:pt x="828" y="599"/>
                </a:cubicBezTo>
                <a:cubicBezTo>
                  <a:pt x="819" y="599"/>
                  <a:pt x="825" y="597"/>
                  <a:pt x="820" y="595"/>
                </a:cubicBezTo>
                <a:cubicBezTo>
                  <a:pt x="815" y="599"/>
                  <a:pt x="818" y="602"/>
                  <a:pt x="822" y="606"/>
                </a:cubicBezTo>
                <a:cubicBezTo>
                  <a:pt x="816" y="607"/>
                  <a:pt x="814" y="614"/>
                  <a:pt x="807" y="613"/>
                </a:cubicBezTo>
                <a:cubicBezTo>
                  <a:pt x="810" y="614"/>
                  <a:pt x="812" y="616"/>
                  <a:pt x="813" y="618"/>
                </a:cubicBezTo>
                <a:cubicBezTo>
                  <a:pt x="811" y="621"/>
                  <a:pt x="806" y="619"/>
                  <a:pt x="805" y="623"/>
                </a:cubicBezTo>
                <a:cubicBezTo>
                  <a:pt x="811" y="623"/>
                  <a:pt x="818" y="626"/>
                  <a:pt x="824" y="632"/>
                </a:cubicBezTo>
                <a:cubicBezTo>
                  <a:pt x="826" y="625"/>
                  <a:pt x="835" y="631"/>
                  <a:pt x="838" y="632"/>
                </a:cubicBezTo>
                <a:cubicBezTo>
                  <a:pt x="835" y="635"/>
                  <a:pt x="830" y="634"/>
                  <a:pt x="826" y="631"/>
                </a:cubicBezTo>
                <a:cubicBezTo>
                  <a:pt x="827" y="638"/>
                  <a:pt x="819" y="631"/>
                  <a:pt x="819" y="636"/>
                </a:cubicBezTo>
                <a:cubicBezTo>
                  <a:pt x="820" y="637"/>
                  <a:pt x="823" y="637"/>
                  <a:pt x="826" y="637"/>
                </a:cubicBezTo>
                <a:cubicBezTo>
                  <a:pt x="829" y="637"/>
                  <a:pt x="832" y="636"/>
                  <a:pt x="836" y="636"/>
                </a:cubicBezTo>
                <a:cubicBezTo>
                  <a:pt x="843" y="636"/>
                  <a:pt x="849" y="637"/>
                  <a:pt x="851" y="644"/>
                </a:cubicBezTo>
                <a:cubicBezTo>
                  <a:pt x="848" y="643"/>
                  <a:pt x="845" y="642"/>
                  <a:pt x="842" y="641"/>
                </a:cubicBezTo>
                <a:cubicBezTo>
                  <a:pt x="840" y="641"/>
                  <a:pt x="838" y="641"/>
                  <a:pt x="836" y="642"/>
                </a:cubicBezTo>
                <a:cubicBezTo>
                  <a:pt x="832" y="642"/>
                  <a:pt x="828" y="644"/>
                  <a:pt x="824" y="644"/>
                </a:cubicBezTo>
                <a:cubicBezTo>
                  <a:pt x="818" y="652"/>
                  <a:pt x="820" y="656"/>
                  <a:pt x="825" y="660"/>
                </a:cubicBezTo>
                <a:cubicBezTo>
                  <a:pt x="830" y="663"/>
                  <a:pt x="836" y="666"/>
                  <a:pt x="840" y="671"/>
                </a:cubicBezTo>
                <a:cubicBezTo>
                  <a:pt x="843" y="672"/>
                  <a:pt x="847" y="673"/>
                  <a:pt x="851" y="675"/>
                </a:cubicBezTo>
                <a:cubicBezTo>
                  <a:pt x="854" y="677"/>
                  <a:pt x="858" y="679"/>
                  <a:pt x="862" y="681"/>
                </a:cubicBezTo>
                <a:cubicBezTo>
                  <a:pt x="869" y="685"/>
                  <a:pt x="876" y="689"/>
                  <a:pt x="882" y="689"/>
                </a:cubicBezTo>
                <a:cubicBezTo>
                  <a:pt x="881" y="688"/>
                  <a:pt x="879" y="687"/>
                  <a:pt x="878" y="686"/>
                </a:cubicBezTo>
                <a:cubicBezTo>
                  <a:pt x="876" y="685"/>
                  <a:pt x="874" y="685"/>
                  <a:pt x="873" y="684"/>
                </a:cubicBezTo>
                <a:cubicBezTo>
                  <a:pt x="870" y="682"/>
                  <a:pt x="867" y="679"/>
                  <a:pt x="868" y="675"/>
                </a:cubicBezTo>
                <a:cubicBezTo>
                  <a:pt x="874" y="670"/>
                  <a:pt x="875" y="682"/>
                  <a:pt x="879" y="677"/>
                </a:cubicBezTo>
                <a:cubicBezTo>
                  <a:pt x="873" y="672"/>
                  <a:pt x="869" y="674"/>
                  <a:pt x="869" y="668"/>
                </a:cubicBezTo>
                <a:cubicBezTo>
                  <a:pt x="871" y="669"/>
                  <a:pt x="871" y="666"/>
                  <a:pt x="873" y="667"/>
                </a:cubicBezTo>
                <a:cubicBezTo>
                  <a:pt x="878" y="671"/>
                  <a:pt x="884" y="677"/>
                  <a:pt x="881" y="681"/>
                </a:cubicBezTo>
                <a:cubicBezTo>
                  <a:pt x="883" y="676"/>
                  <a:pt x="884" y="686"/>
                  <a:pt x="887" y="681"/>
                </a:cubicBezTo>
                <a:cubicBezTo>
                  <a:pt x="885" y="679"/>
                  <a:pt x="886" y="676"/>
                  <a:pt x="886" y="673"/>
                </a:cubicBezTo>
                <a:cubicBezTo>
                  <a:pt x="879" y="671"/>
                  <a:pt x="874" y="667"/>
                  <a:pt x="875" y="661"/>
                </a:cubicBezTo>
                <a:cubicBezTo>
                  <a:pt x="889" y="659"/>
                  <a:pt x="895" y="670"/>
                  <a:pt x="908" y="665"/>
                </a:cubicBezTo>
                <a:cubicBezTo>
                  <a:pt x="908" y="669"/>
                  <a:pt x="917" y="676"/>
                  <a:pt x="921" y="674"/>
                </a:cubicBezTo>
                <a:cubicBezTo>
                  <a:pt x="918" y="673"/>
                  <a:pt x="918" y="671"/>
                  <a:pt x="919" y="669"/>
                </a:cubicBezTo>
                <a:cubicBezTo>
                  <a:pt x="924" y="673"/>
                  <a:pt x="929" y="676"/>
                  <a:pt x="933" y="679"/>
                </a:cubicBezTo>
                <a:cubicBezTo>
                  <a:pt x="938" y="682"/>
                  <a:pt x="942" y="685"/>
                  <a:pt x="946" y="687"/>
                </a:cubicBezTo>
                <a:cubicBezTo>
                  <a:pt x="954" y="692"/>
                  <a:pt x="962" y="696"/>
                  <a:pt x="972" y="702"/>
                </a:cubicBezTo>
                <a:cubicBezTo>
                  <a:pt x="965" y="703"/>
                  <a:pt x="962" y="699"/>
                  <a:pt x="955" y="698"/>
                </a:cubicBezTo>
                <a:cubicBezTo>
                  <a:pt x="957" y="702"/>
                  <a:pt x="961" y="705"/>
                  <a:pt x="961" y="709"/>
                </a:cubicBezTo>
                <a:cubicBezTo>
                  <a:pt x="954" y="709"/>
                  <a:pt x="949" y="709"/>
                  <a:pt x="947" y="714"/>
                </a:cubicBezTo>
                <a:cubicBezTo>
                  <a:pt x="938" y="710"/>
                  <a:pt x="931" y="713"/>
                  <a:pt x="923" y="705"/>
                </a:cubicBezTo>
                <a:cubicBezTo>
                  <a:pt x="924" y="713"/>
                  <a:pt x="932" y="713"/>
                  <a:pt x="938" y="714"/>
                </a:cubicBezTo>
                <a:cubicBezTo>
                  <a:pt x="937" y="715"/>
                  <a:pt x="938" y="716"/>
                  <a:pt x="938" y="717"/>
                </a:cubicBezTo>
                <a:cubicBezTo>
                  <a:pt x="928" y="721"/>
                  <a:pt x="928" y="728"/>
                  <a:pt x="926" y="740"/>
                </a:cubicBezTo>
                <a:cubicBezTo>
                  <a:pt x="909" y="736"/>
                  <a:pt x="896" y="727"/>
                  <a:pt x="883" y="719"/>
                </a:cubicBezTo>
                <a:cubicBezTo>
                  <a:pt x="870" y="711"/>
                  <a:pt x="857" y="703"/>
                  <a:pt x="840" y="702"/>
                </a:cubicBezTo>
                <a:cubicBezTo>
                  <a:pt x="835" y="699"/>
                  <a:pt x="831" y="695"/>
                  <a:pt x="825" y="691"/>
                </a:cubicBezTo>
                <a:cubicBezTo>
                  <a:pt x="822" y="689"/>
                  <a:pt x="819" y="687"/>
                  <a:pt x="816" y="685"/>
                </a:cubicBezTo>
                <a:cubicBezTo>
                  <a:pt x="813" y="684"/>
                  <a:pt x="809" y="682"/>
                  <a:pt x="805" y="681"/>
                </a:cubicBezTo>
                <a:cubicBezTo>
                  <a:pt x="806" y="678"/>
                  <a:pt x="803" y="678"/>
                  <a:pt x="805" y="674"/>
                </a:cubicBezTo>
                <a:cubicBezTo>
                  <a:pt x="791" y="673"/>
                  <a:pt x="781" y="666"/>
                  <a:pt x="773" y="659"/>
                </a:cubicBezTo>
                <a:cubicBezTo>
                  <a:pt x="769" y="668"/>
                  <a:pt x="762" y="652"/>
                  <a:pt x="755" y="655"/>
                </a:cubicBezTo>
                <a:cubicBezTo>
                  <a:pt x="755" y="653"/>
                  <a:pt x="754" y="653"/>
                  <a:pt x="756" y="651"/>
                </a:cubicBezTo>
                <a:cubicBezTo>
                  <a:pt x="750" y="654"/>
                  <a:pt x="746" y="651"/>
                  <a:pt x="741" y="647"/>
                </a:cubicBezTo>
                <a:cubicBezTo>
                  <a:pt x="737" y="643"/>
                  <a:pt x="732" y="639"/>
                  <a:pt x="725" y="640"/>
                </a:cubicBezTo>
                <a:cubicBezTo>
                  <a:pt x="731" y="642"/>
                  <a:pt x="719" y="647"/>
                  <a:pt x="730" y="648"/>
                </a:cubicBezTo>
                <a:cubicBezTo>
                  <a:pt x="732" y="645"/>
                  <a:pt x="727" y="642"/>
                  <a:pt x="731" y="643"/>
                </a:cubicBezTo>
                <a:cubicBezTo>
                  <a:pt x="730" y="647"/>
                  <a:pt x="732" y="649"/>
                  <a:pt x="735" y="651"/>
                </a:cubicBezTo>
                <a:cubicBezTo>
                  <a:pt x="739" y="654"/>
                  <a:pt x="742" y="656"/>
                  <a:pt x="744" y="660"/>
                </a:cubicBezTo>
                <a:cubicBezTo>
                  <a:pt x="746" y="659"/>
                  <a:pt x="748" y="658"/>
                  <a:pt x="750" y="658"/>
                </a:cubicBezTo>
                <a:cubicBezTo>
                  <a:pt x="753" y="658"/>
                  <a:pt x="755" y="659"/>
                  <a:pt x="757" y="660"/>
                </a:cubicBezTo>
                <a:cubicBezTo>
                  <a:pt x="761" y="662"/>
                  <a:pt x="765" y="665"/>
                  <a:pt x="771" y="667"/>
                </a:cubicBezTo>
                <a:cubicBezTo>
                  <a:pt x="771" y="670"/>
                  <a:pt x="772" y="679"/>
                  <a:pt x="776" y="676"/>
                </a:cubicBezTo>
                <a:cubicBezTo>
                  <a:pt x="770" y="675"/>
                  <a:pt x="779" y="671"/>
                  <a:pt x="780" y="669"/>
                </a:cubicBezTo>
                <a:cubicBezTo>
                  <a:pt x="784" y="671"/>
                  <a:pt x="788" y="673"/>
                  <a:pt x="791" y="675"/>
                </a:cubicBezTo>
                <a:cubicBezTo>
                  <a:pt x="795" y="678"/>
                  <a:pt x="798" y="680"/>
                  <a:pt x="801" y="682"/>
                </a:cubicBezTo>
                <a:cubicBezTo>
                  <a:pt x="797" y="687"/>
                  <a:pt x="798" y="685"/>
                  <a:pt x="792" y="682"/>
                </a:cubicBezTo>
                <a:cubicBezTo>
                  <a:pt x="790" y="687"/>
                  <a:pt x="792" y="686"/>
                  <a:pt x="789" y="690"/>
                </a:cubicBezTo>
                <a:cubicBezTo>
                  <a:pt x="795" y="694"/>
                  <a:pt x="797" y="690"/>
                  <a:pt x="801" y="689"/>
                </a:cubicBezTo>
                <a:cubicBezTo>
                  <a:pt x="798" y="693"/>
                  <a:pt x="802" y="695"/>
                  <a:pt x="807" y="698"/>
                </a:cubicBezTo>
                <a:cubicBezTo>
                  <a:pt x="812" y="700"/>
                  <a:pt x="818" y="701"/>
                  <a:pt x="820" y="705"/>
                </a:cubicBezTo>
                <a:cubicBezTo>
                  <a:pt x="820" y="702"/>
                  <a:pt x="822" y="701"/>
                  <a:pt x="825" y="702"/>
                </a:cubicBezTo>
                <a:cubicBezTo>
                  <a:pt x="824" y="704"/>
                  <a:pt x="823" y="704"/>
                  <a:pt x="824" y="706"/>
                </a:cubicBezTo>
                <a:cubicBezTo>
                  <a:pt x="852" y="716"/>
                  <a:pt x="879" y="722"/>
                  <a:pt x="903" y="737"/>
                </a:cubicBezTo>
                <a:cubicBezTo>
                  <a:pt x="909" y="737"/>
                  <a:pt x="918" y="739"/>
                  <a:pt x="925" y="743"/>
                </a:cubicBezTo>
                <a:cubicBezTo>
                  <a:pt x="932" y="746"/>
                  <a:pt x="937" y="752"/>
                  <a:pt x="933" y="758"/>
                </a:cubicBezTo>
                <a:cubicBezTo>
                  <a:pt x="937" y="761"/>
                  <a:pt x="940" y="763"/>
                  <a:pt x="944" y="766"/>
                </a:cubicBezTo>
                <a:cubicBezTo>
                  <a:pt x="948" y="768"/>
                  <a:pt x="951" y="770"/>
                  <a:pt x="955" y="773"/>
                </a:cubicBezTo>
                <a:cubicBezTo>
                  <a:pt x="962" y="777"/>
                  <a:pt x="970" y="782"/>
                  <a:pt x="978" y="786"/>
                </a:cubicBezTo>
                <a:cubicBezTo>
                  <a:pt x="994" y="794"/>
                  <a:pt x="1011" y="803"/>
                  <a:pt x="1026" y="815"/>
                </a:cubicBezTo>
                <a:cubicBezTo>
                  <a:pt x="1041" y="815"/>
                  <a:pt x="1054" y="825"/>
                  <a:pt x="1063" y="833"/>
                </a:cubicBezTo>
                <a:cubicBezTo>
                  <a:pt x="1061" y="832"/>
                  <a:pt x="1067" y="833"/>
                  <a:pt x="1069" y="836"/>
                </a:cubicBezTo>
                <a:cubicBezTo>
                  <a:pt x="1076" y="848"/>
                  <a:pt x="1056" y="840"/>
                  <a:pt x="1048" y="834"/>
                </a:cubicBezTo>
                <a:cubicBezTo>
                  <a:pt x="1056" y="839"/>
                  <a:pt x="1043" y="843"/>
                  <a:pt x="1040" y="845"/>
                </a:cubicBezTo>
                <a:cubicBezTo>
                  <a:pt x="1031" y="841"/>
                  <a:pt x="1023" y="838"/>
                  <a:pt x="1016" y="834"/>
                </a:cubicBezTo>
                <a:cubicBezTo>
                  <a:pt x="1008" y="831"/>
                  <a:pt x="1001" y="828"/>
                  <a:pt x="993" y="825"/>
                </a:cubicBezTo>
                <a:cubicBezTo>
                  <a:pt x="989" y="823"/>
                  <a:pt x="991" y="819"/>
                  <a:pt x="986" y="817"/>
                </a:cubicBezTo>
                <a:cubicBezTo>
                  <a:pt x="978" y="818"/>
                  <a:pt x="975" y="807"/>
                  <a:pt x="967" y="804"/>
                </a:cubicBezTo>
                <a:cubicBezTo>
                  <a:pt x="962" y="803"/>
                  <a:pt x="956" y="806"/>
                  <a:pt x="952" y="804"/>
                </a:cubicBezTo>
                <a:cubicBezTo>
                  <a:pt x="947" y="802"/>
                  <a:pt x="946" y="795"/>
                  <a:pt x="942" y="792"/>
                </a:cubicBezTo>
                <a:cubicBezTo>
                  <a:pt x="939" y="791"/>
                  <a:pt x="934" y="791"/>
                  <a:pt x="932" y="791"/>
                </a:cubicBezTo>
                <a:cubicBezTo>
                  <a:pt x="932" y="791"/>
                  <a:pt x="934" y="789"/>
                  <a:pt x="934" y="789"/>
                </a:cubicBezTo>
                <a:cubicBezTo>
                  <a:pt x="930" y="786"/>
                  <a:pt x="926" y="789"/>
                  <a:pt x="922" y="788"/>
                </a:cubicBezTo>
                <a:cubicBezTo>
                  <a:pt x="922" y="787"/>
                  <a:pt x="923" y="783"/>
                  <a:pt x="923" y="783"/>
                </a:cubicBezTo>
                <a:cubicBezTo>
                  <a:pt x="919" y="778"/>
                  <a:pt x="909" y="782"/>
                  <a:pt x="903" y="780"/>
                </a:cubicBezTo>
                <a:cubicBezTo>
                  <a:pt x="901" y="774"/>
                  <a:pt x="911" y="776"/>
                  <a:pt x="905" y="773"/>
                </a:cubicBezTo>
                <a:cubicBezTo>
                  <a:pt x="902" y="777"/>
                  <a:pt x="897" y="773"/>
                  <a:pt x="893" y="775"/>
                </a:cubicBezTo>
                <a:cubicBezTo>
                  <a:pt x="892" y="766"/>
                  <a:pt x="877" y="768"/>
                  <a:pt x="882" y="762"/>
                </a:cubicBezTo>
                <a:cubicBezTo>
                  <a:pt x="876" y="761"/>
                  <a:pt x="869" y="759"/>
                  <a:pt x="862" y="758"/>
                </a:cubicBezTo>
                <a:cubicBezTo>
                  <a:pt x="855" y="756"/>
                  <a:pt x="848" y="754"/>
                  <a:pt x="844" y="752"/>
                </a:cubicBezTo>
                <a:cubicBezTo>
                  <a:pt x="846" y="753"/>
                  <a:pt x="845" y="755"/>
                  <a:pt x="844" y="757"/>
                </a:cubicBezTo>
                <a:cubicBezTo>
                  <a:pt x="839" y="755"/>
                  <a:pt x="835" y="753"/>
                  <a:pt x="832" y="752"/>
                </a:cubicBezTo>
                <a:cubicBezTo>
                  <a:pt x="829" y="752"/>
                  <a:pt x="827" y="751"/>
                  <a:pt x="823" y="752"/>
                </a:cubicBezTo>
                <a:cubicBezTo>
                  <a:pt x="824" y="750"/>
                  <a:pt x="825" y="751"/>
                  <a:pt x="826" y="750"/>
                </a:cubicBezTo>
                <a:cubicBezTo>
                  <a:pt x="810" y="744"/>
                  <a:pt x="796" y="741"/>
                  <a:pt x="787" y="736"/>
                </a:cubicBezTo>
                <a:cubicBezTo>
                  <a:pt x="785" y="737"/>
                  <a:pt x="783" y="739"/>
                  <a:pt x="781" y="740"/>
                </a:cubicBezTo>
                <a:cubicBezTo>
                  <a:pt x="779" y="736"/>
                  <a:pt x="778" y="737"/>
                  <a:pt x="774" y="739"/>
                </a:cubicBezTo>
                <a:cubicBezTo>
                  <a:pt x="772" y="736"/>
                  <a:pt x="775" y="731"/>
                  <a:pt x="770" y="732"/>
                </a:cubicBezTo>
                <a:cubicBezTo>
                  <a:pt x="774" y="737"/>
                  <a:pt x="764" y="735"/>
                  <a:pt x="761" y="735"/>
                </a:cubicBezTo>
                <a:cubicBezTo>
                  <a:pt x="762" y="733"/>
                  <a:pt x="758" y="733"/>
                  <a:pt x="760" y="729"/>
                </a:cubicBezTo>
                <a:cubicBezTo>
                  <a:pt x="760" y="726"/>
                  <a:pt x="764" y="729"/>
                  <a:pt x="765" y="726"/>
                </a:cubicBezTo>
                <a:cubicBezTo>
                  <a:pt x="756" y="724"/>
                  <a:pt x="755" y="728"/>
                  <a:pt x="752" y="735"/>
                </a:cubicBezTo>
                <a:cubicBezTo>
                  <a:pt x="755" y="738"/>
                  <a:pt x="760" y="739"/>
                  <a:pt x="763" y="742"/>
                </a:cubicBezTo>
                <a:cubicBezTo>
                  <a:pt x="768" y="735"/>
                  <a:pt x="781" y="744"/>
                  <a:pt x="783" y="748"/>
                </a:cubicBezTo>
                <a:cubicBezTo>
                  <a:pt x="781" y="748"/>
                  <a:pt x="781" y="750"/>
                  <a:pt x="780" y="750"/>
                </a:cubicBezTo>
                <a:cubicBezTo>
                  <a:pt x="780" y="748"/>
                  <a:pt x="781" y="746"/>
                  <a:pt x="779" y="746"/>
                </a:cubicBezTo>
                <a:cubicBezTo>
                  <a:pt x="774" y="749"/>
                  <a:pt x="770" y="748"/>
                  <a:pt x="766" y="747"/>
                </a:cubicBezTo>
                <a:cubicBezTo>
                  <a:pt x="762" y="745"/>
                  <a:pt x="757" y="742"/>
                  <a:pt x="752" y="740"/>
                </a:cubicBezTo>
                <a:cubicBezTo>
                  <a:pt x="754" y="747"/>
                  <a:pt x="749" y="744"/>
                  <a:pt x="747" y="749"/>
                </a:cubicBezTo>
                <a:cubicBezTo>
                  <a:pt x="752" y="751"/>
                  <a:pt x="757" y="752"/>
                  <a:pt x="762" y="754"/>
                </a:cubicBezTo>
                <a:cubicBezTo>
                  <a:pt x="767" y="755"/>
                  <a:pt x="772" y="757"/>
                  <a:pt x="777" y="758"/>
                </a:cubicBezTo>
                <a:cubicBezTo>
                  <a:pt x="774" y="754"/>
                  <a:pt x="782" y="755"/>
                  <a:pt x="784" y="754"/>
                </a:cubicBezTo>
                <a:cubicBezTo>
                  <a:pt x="786" y="757"/>
                  <a:pt x="792" y="764"/>
                  <a:pt x="795" y="763"/>
                </a:cubicBezTo>
                <a:cubicBezTo>
                  <a:pt x="793" y="762"/>
                  <a:pt x="794" y="760"/>
                  <a:pt x="795" y="758"/>
                </a:cubicBezTo>
                <a:cubicBezTo>
                  <a:pt x="796" y="762"/>
                  <a:pt x="800" y="764"/>
                  <a:pt x="803" y="766"/>
                </a:cubicBezTo>
                <a:cubicBezTo>
                  <a:pt x="807" y="768"/>
                  <a:pt x="811" y="769"/>
                  <a:pt x="814" y="771"/>
                </a:cubicBezTo>
                <a:cubicBezTo>
                  <a:pt x="806" y="767"/>
                  <a:pt x="809" y="772"/>
                  <a:pt x="802" y="771"/>
                </a:cubicBezTo>
                <a:cubicBezTo>
                  <a:pt x="807" y="775"/>
                  <a:pt x="810" y="778"/>
                  <a:pt x="816" y="775"/>
                </a:cubicBezTo>
                <a:cubicBezTo>
                  <a:pt x="816" y="776"/>
                  <a:pt x="815" y="778"/>
                  <a:pt x="814" y="779"/>
                </a:cubicBezTo>
                <a:cubicBezTo>
                  <a:pt x="818" y="779"/>
                  <a:pt x="822" y="780"/>
                  <a:pt x="826" y="782"/>
                </a:cubicBezTo>
                <a:cubicBezTo>
                  <a:pt x="830" y="784"/>
                  <a:pt x="833" y="786"/>
                  <a:pt x="838" y="788"/>
                </a:cubicBezTo>
                <a:cubicBezTo>
                  <a:pt x="846" y="793"/>
                  <a:pt x="854" y="798"/>
                  <a:pt x="864" y="799"/>
                </a:cubicBezTo>
                <a:cubicBezTo>
                  <a:pt x="863" y="801"/>
                  <a:pt x="862" y="803"/>
                  <a:pt x="863" y="804"/>
                </a:cubicBezTo>
                <a:cubicBezTo>
                  <a:pt x="871" y="805"/>
                  <a:pt x="880" y="810"/>
                  <a:pt x="888" y="815"/>
                </a:cubicBezTo>
                <a:cubicBezTo>
                  <a:pt x="895" y="819"/>
                  <a:pt x="902" y="824"/>
                  <a:pt x="907" y="823"/>
                </a:cubicBezTo>
                <a:cubicBezTo>
                  <a:pt x="905" y="828"/>
                  <a:pt x="897" y="826"/>
                  <a:pt x="895" y="822"/>
                </a:cubicBezTo>
                <a:cubicBezTo>
                  <a:pt x="892" y="831"/>
                  <a:pt x="903" y="828"/>
                  <a:pt x="907" y="829"/>
                </a:cubicBezTo>
                <a:cubicBezTo>
                  <a:pt x="907" y="829"/>
                  <a:pt x="906" y="832"/>
                  <a:pt x="906" y="832"/>
                </a:cubicBezTo>
                <a:cubicBezTo>
                  <a:pt x="912" y="833"/>
                  <a:pt x="917" y="829"/>
                  <a:pt x="923" y="831"/>
                </a:cubicBezTo>
                <a:cubicBezTo>
                  <a:pt x="927" y="833"/>
                  <a:pt x="929" y="836"/>
                  <a:pt x="931" y="838"/>
                </a:cubicBezTo>
                <a:cubicBezTo>
                  <a:pt x="933" y="841"/>
                  <a:pt x="936" y="844"/>
                  <a:pt x="941" y="846"/>
                </a:cubicBezTo>
                <a:cubicBezTo>
                  <a:pt x="941" y="838"/>
                  <a:pt x="952" y="851"/>
                  <a:pt x="957" y="849"/>
                </a:cubicBezTo>
                <a:cubicBezTo>
                  <a:pt x="942" y="840"/>
                  <a:pt x="977" y="853"/>
                  <a:pt x="973" y="861"/>
                </a:cubicBezTo>
                <a:cubicBezTo>
                  <a:pt x="968" y="858"/>
                  <a:pt x="966" y="861"/>
                  <a:pt x="962" y="860"/>
                </a:cubicBezTo>
                <a:cubicBezTo>
                  <a:pt x="970" y="864"/>
                  <a:pt x="965" y="864"/>
                  <a:pt x="964" y="870"/>
                </a:cubicBezTo>
                <a:cubicBezTo>
                  <a:pt x="971" y="872"/>
                  <a:pt x="970" y="876"/>
                  <a:pt x="974" y="879"/>
                </a:cubicBezTo>
                <a:cubicBezTo>
                  <a:pt x="975" y="874"/>
                  <a:pt x="970" y="872"/>
                  <a:pt x="969" y="868"/>
                </a:cubicBezTo>
                <a:cubicBezTo>
                  <a:pt x="971" y="869"/>
                  <a:pt x="972" y="869"/>
                  <a:pt x="974" y="869"/>
                </a:cubicBezTo>
                <a:cubicBezTo>
                  <a:pt x="976" y="872"/>
                  <a:pt x="975" y="880"/>
                  <a:pt x="981" y="876"/>
                </a:cubicBezTo>
                <a:cubicBezTo>
                  <a:pt x="980" y="878"/>
                  <a:pt x="979" y="880"/>
                  <a:pt x="979" y="882"/>
                </a:cubicBezTo>
                <a:cubicBezTo>
                  <a:pt x="973" y="879"/>
                  <a:pt x="968" y="877"/>
                  <a:pt x="964" y="875"/>
                </a:cubicBezTo>
                <a:cubicBezTo>
                  <a:pt x="959" y="873"/>
                  <a:pt x="955" y="872"/>
                  <a:pt x="951" y="870"/>
                </a:cubicBezTo>
                <a:cubicBezTo>
                  <a:pt x="948" y="868"/>
                  <a:pt x="944" y="866"/>
                  <a:pt x="940" y="863"/>
                </a:cubicBezTo>
                <a:cubicBezTo>
                  <a:pt x="937" y="860"/>
                  <a:pt x="933" y="857"/>
                  <a:pt x="928" y="853"/>
                </a:cubicBezTo>
                <a:cubicBezTo>
                  <a:pt x="914" y="851"/>
                  <a:pt x="905" y="836"/>
                  <a:pt x="888" y="836"/>
                </a:cubicBezTo>
                <a:cubicBezTo>
                  <a:pt x="889" y="834"/>
                  <a:pt x="884" y="833"/>
                  <a:pt x="886" y="830"/>
                </a:cubicBezTo>
                <a:cubicBezTo>
                  <a:pt x="881" y="829"/>
                  <a:pt x="877" y="827"/>
                  <a:pt x="873" y="824"/>
                </a:cubicBezTo>
                <a:cubicBezTo>
                  <a:pt x="869" y="822"/>
                  <a:pt x="865" y="819"/>
                  <a:pt x="861" y="816"/>
                </a:cubicBezTo>
                <a:cubicBezTo>
                  <a:pt x="858" y="813"/>
                  <a:pt x="854" y="811"/>
                  <a:pt x="850" y="809"/>
                </a:cubicBezTo>
                <a:cubicBezTo>
                  <a:pt x="846" y="808"/>
                  <a:pt x="842" y="807"/>
                  <a:pt x="837" y="808"/>
                </a:cubicBezTo>
                <a:cubicBezTo>
                  <a:pt x="841" y="810"/>
                  <a:pt x="847" y="811"/>
                  <a:pt x="845" y="815"/>
                </a:cubicBezTo>
                <a:cubicBezTo>
                  <a:pt x="841" y="813"/>
                  <a:pt x="821" y="809"/>
                  <a:pt x="829" y="802"/>
                </a:cubicBezTo>
                <a:cubicBezTo>
                  <a:pt x="825" y="801"/>
                  <a:pt x="822" y="801"/>
                  <a:pt x="818" y="799"/>
                </a:cubicBezTo>
                <a:cubicBezTo>
                  <a:pt x="813" y="804"/>
                  <a:pt x="824" y="802"/>
                  <a:pt x="823" y="805"/>
                </a:cubicBezTo>
                <a:cubicBezTo>
                  <a:pt x="820" y="804"/>
                  <a:pt x="814" y="803"/>
                  <a:pt x="810" y="801"/>
                </a:cubicBezTo>
                <a:cubicBezTo>
                  <a:pt x="805" y="799"/>
                  <a:pt x="801" y="797"/>
                  <a:pt x="800" y="792"/>
                </a:cubicBezTo>
                <a:cubicBezTo>
                  <a:pt x="797" y="791"/>
                  <a:pt x="795" y="790"/>
                  <a:pt x="792" y="789"/>
                </a:cubicBezTo>
                <a:cubicBezTo>
                  <a:pt x="789" y="788"/>
                  <a:pt x="786" y="787"/>
                  <a:pt x="784" y="787"/>
                </a:cubicBezTo>
                <a:cubicBezTo>
                  <a:pt x="778" y="785"/>
                  <a:pt x="773" y="783"/>
                  <a:pt x="769" y="782"/>
                </a:cubicBezTo>
                <a:cubicBezTo>
                  <a:pt x="764" y="780"/>
                  <a:pt x="760" y="778"/>
                  <a:pt x="756" y="776"/>
                </a:cubicBezTo>
                <a:cubicBezTo>
                  <a:pt x="753" y="774"/>
                  <a:pt x="749" y="771"/>
                  <a:pt x="746" y="768"/>
                </a:cubicBezTo>
                <a:cubicBezTo>
                  <a:pt x="743" y="775"/>
                  <a:pt x="744" y="764"/>
                  <a:pt x="742" y="764"/>
                </a:cubicBezTo>
                <a:cubicBezTo>
                  <a:pt x="738" y="765"/>
                  <a:pt x="741" y="771"/>
                  <a:pt x="739" y="771"/>
                </a:cubicBezTo>
                <a:cubicBezTo>
                  <a:pt x="737" y="771"/>
                  <a:pt x="737" y="772"/>
                  <a:pt x="736" y="772"/>
                </a:cubicBezTo>
                <a:cubicBezTo>
                  <a:pt x="731" y="772"/>
                  <a:pt x="732" y="767"/>
                  <a:pt x="729" y="766"/>
                </a:cubicBezTo>
                <a:cubicBezTo>
                  <a:pt x="728" y="767"/>
                  <a:pt x="726" y="767"/>
                  <a:pt x="724" y="767"/>
                </a:cubicBezTo>
                <a:cubicBezTo>
                  <a:pt x="722" y="767"/>
                  <a:pt x="719" y="766"/>
                  <a:pt x="717" y="766"/>
                </a:cubicBezTo>
                <a:cubicBezTo>
                  <a:pt x="718" y="760"/>
                  <a:pt x="715" y="759"/>
                  <a:pt x="712" y="758"/>
                </a:cubicBezTo>
                <a:cubicBezTo>
                  <a:pt x="709" y="758"/>
                  <a:pt x="706" y="759"/>
                  <a:pt x="704" y="758"/>
                </a:cubicBezTo>
                <a:cubicBezTo>
                  <a:pt x="701" y="758"/>
                  <a:pt x="699" y="757"/>
                  <a:pt x="696" y="756"/>
                </a:cubicBezTo>
                <a:cubicBezTo>
                  <a:pt x="694" y="756"/>
                  <a:pt x="691" y="755"/>
                  <a:pt x="689" y="754"/>
                </a:cubicBezTo>
                <a:cubicBezTo>
                  <a:pt x="686" y="753"/>
                  <a:pt x="684" y="753"/>
                  <a:pt x="681" y="752"/>
                </a:cubicBezTo>
                <a:cubicBezTo>
                  <a:pt x="679" y="751"/>
                  <a:pt x="676" y="751"/>
                  <a:pt x="674" y="750"/>
                </a:cubicBezTo>
                <a:cubicBezTo>
                  <a:pt x="673" y="750"/>
                  <a:pt x="672" y="749"/>
                  <a:pt x="670" y="749"/>
                </a:cubicBezTo>
                <a:cubicBezTo>
                  <a:pt x="669" y="749"/>
                  <a:pt x="668" y="748"/>
                  <a:pt x="667" y="748"/>
                </a:cubicBezTo>
                <a:cubicBezTo>
                  <a:pt x="665" y="748"/>
                  <a:pt x="662" y="747"/>
                  <a:pt x="660" y="747"/>
                </a:cubicBezTo>
                <a:cubicBezTo>
                  <a:pt x="656" y="746"/>
                  <a:pt x="652" y="746"/>
                  <a:pt x="649" y="746"/>
                </a:cubicBezTo>
                <a:cubicBezTo>
                  <a:pt x="651" y="747"/>
                  <a:pt x="653" y="748"/>
                  <a:pt x="655" y="748"/>
                </a:cubicBezTo>
                <a:cubicBezTo>
                  <a:pt x="657" y="749"/>
                  <a:pt x="659" y="749"/>
                  <a:pt x="661" y="749"/>
                </a:cubicBezTo>
                <a:cubicBezTo>
                  <a:pt x="662" y="750"/>
                  <a:pt x="664" y="750"/>
                  <a:pt x="665" y="751"/>
                </a:cubicBezTo>
                <a:cubicBezTo>
                  <a:pt x="666" y="751"/>
                  <a:pt x="667" y="752"/>
                  <a:pt x="668" y="752"/>
                </a:cubicBezTo>
                <a:cubicBezTo>
                  <a:pt x="669" y="753"/>
                  <a:pt x="670" y="754"/>
                  <a:pt x="671" y="755"/>
                </a:cubicBezTo>
                <a:cubicBezTo>
                  <a:pt x="674" y="754"/>
                  <a:pt x="678" y="754"/>
                  <a:pt x="681" y="754"/>
                </a:cubicBezTo>
                <a:cubicBezTo>
                  <a:pt x="685" y="755"/>
                  <a:pt x="689" y="756"/>
                  <a:pt x="693" y="757"/>
                </a:cubicBezTo>
                <a:cubicBezTo>
                  <a:pt x="696" y="758"/>
                  <a:pt x="696" y="758"/>
                  <a:pt x="696" y="758"/>
                </a:cubicBezTo>
                <a:cubicBezTo>
                  <a:pt x="698" y="759"/>
                  <a:pt x="698" y="759"/>
                  <a:pt x="698" y="759"/>
                </a:cubicBezTo>
                <a:cubicBezTo>
                  <a:pt x="700" y="760"/>
                  <a:pt x="702" y="760"/>
                  <a:pt x="704" y="761"/>
                </a:cubicBezTo>
                <a:cubicBezTo>
                  <a:pt x="706" y="762"/>
                  <a:pt x="708" y="762"/>
                  <a:pt x="710" y="763"/>
                </a:cubicBezTo>
                <a:cubicBezTo>
                  <a:pt x="712" y="763"/>
                  <a:pt x="714" y="764"/>
                  <a:pt x="716" y="764"/>
                </a:cubicBezTo>
                <a:cubicBezTo>
                  <a:pt x="715" y="767"/>
                  <a:pt x="717" y="769"/>
                  <a:pt x="717" y="771"/>
                </a:cubicBezTo>
                <a:cubicBezTo>
                  <a:pt x="715" y="773"/>
                  <a:pt x="712" y="773"/>
                  <a:pt x="710" y="774"/>
                </a:cubicBezTo>
                <a:cubicBezTo>
                  <a:pt x="712" y="776"/>
                  <a:pt x="716" y="776"/>
                  <a:pt x="721" y="776"/>
                </a:cubicBezTo>
                <a:cubicBezTo>
                  <a:pt x="726" y="777"/>
                  <a:pt x="731" y="778"/>
                  <a:pt x="734" y="783"/>
                </a:cubicBezTo>
                <a:cubicBezTo>
                  <a:pt x="736" y="779"/>
                  <a:pt x="739" y="782"/>
                  <a:pt x="742" y="784"/>
                </a:cubicBezTo>
                <a:cubicBezTo>
                  <a:pt x="745" y="779"/>
                  <a:pt x="751" y="779"/>
                  <a:pt x="758" y="780"/>
                </a:cubicBezTo>
                <a:cubicBezTo>
                  <a:pt x="764" y="781"/>
                  <a:pt x="770" y="784"/>
                  <a:pt x="774" y="786"/>
                </a:cubicBezTo>
                <a:cubicBezTo>
                  <a:pt x="773" y="788"/>
                  <a:pt x="762" y="782"/>
                  <a:pt x="765" y="786"/>
                </a:cubicBezTo>
                <a:cubicBezTo>
                  <a:pt x="769" y="787"/>
                  <a:pt x="773" y="788"/>
                  <a:pt x="771" y="793"/>
                </a:cubicBezTo>
                <a:cubicBezTo>
                  <a:pt x="769" y="793"/>
                  <a:pt x="765" y="789"/>
                  <a:pt x="763" y="792"/>
                </a:cubicBezTo>
                <a:cubicBezTo>
                  <a:pt x="765" y="793"/>
                  <a:pt x="768" y="794"/>
                  <a:pt x="770" y="795"/>
                </a:cubicBezTo>
                <a:cubicBezTo>
                  <a:pt x="772" y="797"/>
                  <a:pt x="773" y="799"/>
                  <a:pt x="771" y="803"/>
                </a:cubicBezTo>
                <a:cubicBezTo>
                  <a:pt x="776" y="806"/>
                  <a:pt x="771" y="797"/>
                  <a:pt x="776" y="799"/>
                </a:cubicBezTo>
                <a:cubicBezTo>
                  <a:pt x="776" y="800"/>
                  <a:pt x="777" y="801"/>
                  <a:pt x="778" y="801"/>
                </a:cubicBezTo>
                <a:cubicBezTo>
                  <a:pt x="778" y="808"/>
                  <a:pt x="774" y="807"/>
                  <a:pt x="771" y="809"/>
                </a:cubicBezTo>
                <a:cubicBezTo>
                  <a:pt x="776" y="815"/>
                  <a:pt x="778" y="809"/>
                  <a:pt x="779" y="807"/>
                </a:cubicBezTo>
                <a:cubicBezTo>
                  <a:pt x="782" y="812"/>
                  <a:pt x="774" y="811"/>
                  <a:pt x="776" y="815"/>
                </a:cubicBezTo>
                <a:cubicBezTo>
                  <a:pt x="781" y="819"/>
                  <a:pt x="786" y="822"/>
                  <a:pt x="789" y="823"/>
                </a:cubicBezTo>
                <a:cubicBezTo>
                  <a:pt x="788" y="822"/>
                  <a:pt x="788" y="821"/>
                  <a:pt x="788" y="819"/>
                </a:cubicBezTo>
                <a:cubicBezTo>
                  <a:pt x="789" y="821"/>
                  <a:pt x="794" y="817"/>
                  <a:pt x="794" y="822"/>
                </a:cubicBezTo>
                <a:cubicBezTo>
                  <a:pt x="792" y="821"/>
                  <a:pt x="790" y="820"/>
                  <a:pt x="790" y="822"/>
                </a:cubicBezTo>
                <a:cubicBezTo>
                  <a:pt x="795" y="828"/>
                  <a:pt x="808" y="829"/>
                  <a:pt x="810" y="837"/>
                </a:cubicBezTo>
                <a:cubicBezTo>
                  <a:pt x="814" y="837"/>
                  <a:pt x="809" y="832"/>
                  <a:pt x="813" y="832"/>
                </a:cubicBezTo>
                <a:cubicBezTo>
                  <a:pt x="821" y="834"/>
                  <a:pt x="818" y="840"/>
                  <a:pt x="823" y="843"/>
                </a:cubicBezTo>
                <a:cubicBezTo>
                  <a:pt x="824" y="841"/>
                  <a:pt x="824" y="835"/>
                  <a:pt x="827" y="836"/>
                </a:cubicBezTo>
                <a:cubicBezTo>
                  <a:pt x="829" y="838"/>
                  <a:pt x="832" y="838"/>
                  <a:pt x="835" y="840"/>
                </a:cubicBezTo>
                <a:cubicBezTo>
                  <a:pt x="837" y="841"/>
                  <a:pt x="839" y="843"/>
                  <a:pt x="837" y="845"/>
                </a:cubicBezTo>
                <a:cubicBezTo>
                  <a:pt x="836" y="846"/>
                  <a:pt x="833" y="845"/>
                  <a:pt x="831" y="844"/>
                </a:cubicBezTo>
                <a:cubicBezTo>
                  <a:pt x="829" y="844"/>
                  <a:pt x="828" y="844"/>
                  <a:pt x="829" y="845"/>
                </a:cubicBezTo>
                <a:cubicBezTo>
                  <a:pt x="838" y="846"/>
                  <a:pt x="841" y="851"/>
                  <a:pt x="847" y="847"/>
                </a:cubicBezTo>
                <a:cubicBezTo>
                  <a:pt x="852" y="851"/>
                  <a:pt x="843" y="854"/>
                  <a:pt x="848" y="856"/>
                </a:cubicBezTo>
                <a:cubicBezTo>
                  <a:pt x="850" y="857"/>
                  <a:pt x="850" y="852"/>
                  <a:pt x="853" y="853"/>
                </a:cubicBezTo>
                <a:cubicBezTo>
                  <a:pt x="853" y="856"/>
                  <a:pt x="865" y="868"/>
                  <a:pt x="861" y="859"/>
                </a:cubicBezTo>
                <a:cubicBezTo>
                  <a:pt x="866" y="863"/>
                  <a:pt x="867" y="863"/>
                  <a:pt x="875" y="868"/>
                </a:cubicBezTo>
                <a:cubicBezTo>
                  <a:pt x="876" y="866"/>
                  <a:pt x="876" y="863"/>
                  <a:pt x="878" y="863"/>
                </a:cubicBezTo>
                <a:cubicBezTo>
                  <a:pt x="888" y="871"/>
                  <a:pt x="899" y="876"/>
                  <a:pt x="909" y="881"/>
                </a:cubicBezTo>
                <a:cubicBezTo>
                  <a:pt x="915" y="884"/>
                  <a:pt x="920" y="886"/>
                  <a:pt x="925" y="889"/>
                </a:cubicBezTo>
                <a:cubicBezTo>
                  <a:pt x="930" y="892"/>
                  <a:pt x="935" y="895"/>
                  <a:pt x="939" y="898"/>
                </a:cubicBezTo>
                <a:cubicBezTo>
                  <a:pt x="941" y="897"/>
                  <a:pt x="939" y="894"/>
                  <a:pt x="941" y="895"/>
                </a:cubicBezTo>
                <a:cubicBezTo>
                  <a:pt x="948" y="901"/>
                  <a:pt x="953" y="906"/>
                  <a:pt x="961" y="904"/>
                </a:cubicBezTo>
                <a:cubicBezTo>
                  <a:pt x="960" y="906"/>
                  <a:pt x="959" y="907"/>
                  <a:pt x="957" y="907"/>
                </a:cubicBezTo>
                <a:cubicBezTo>
                  <a:pt x="961" y="908"/>
                  <a:pt x="964" y="910"/>
                  <a:pt x="967" y="912"/>
                </a:cubicBezTo>
                <a:cubicBezTo>
                  <a:pt x="969" y="915"/>
                  <a:pt x="972" y="918"/>
                  <a:pt x="974" y="920"/>
                </a:cubicBezTo>
                <a:cubicBezTo>
                  <a:pt x="970" y="921"/>
                  <a:pt x="968" y="920"/>
                  <a:pt x="965" y="919"/>
                </a:cubicBezTo>
                <a:cubicBezTo>
                  <a:pt x="962" y="918"/>
                  <a:pt x="959" y="918"/>
                  <a:pt x="956" y="922"/>
                </a:cubicBezTo>
                <a:cubicBezTo>
                  <a:pt x="966" y="926"/>
                  <a:pt x="976" y="919"/>
                  <a:pt x="986" y="927"/>
                </a:cubicBezTo>
                <a:cubicBezTo>
                  <a:pt x="990" y="926"/>
                  <a:pt x="985" y="921"/>
                  <a:pt x="989" y="923"/>
                </a:cubicBezTo>
                <a:cubicBezTo>
                  <a:pt x="992" y="927"/>
                  <a:pt x="994" y="927"/>
                  <a:pt x="998" y="926"/>
                </a:cubicBezTo>
                <a:cubicBezTo>
                  <a:pt x="995" y="931"/>
                  <a:pt x="999" y="933"/>
                  <a:pt x="1001" y="937"/>
                </a:cubicBezTo>
                <a:cubicBezTo>
                  <a:pt x="1008" y="938"/>
                  <a:pt x="1013" y="942"/>
                  <a:pt x="1017" y="946"/>
                </a:cubicBezTo>
                <a:cubicBezTo>
                  <a:pt x="1022" y="950"/>
                  <a:pt x="1027" y="953"/>
                  <a:pt x="1035" y="953"/>
                </a:cubicBezTo>
                <a:cubicBezTo>
                  <a:pt x="1040" y="958"/>
                  <a:pt x="1045" y="962"/>
                  <a:pt x="1052" y="967"/>
                </a:cubicBezTo>
                <a:cubicBezTo>
                  <a:pt x="1058" y="971"/>
                  <a:pt x="1064" y="976"/>
                  <a:pt x="1071" y="980"/>
                </a:cubicBezTo>
                <a:cubicBezTo>
                  <a:pt x="1077" y="984"/>
                  <a:pt x="1084" y="988"/>
                  <a:pt x="1090" y="991"/>
                </a:cubicBezTo>
                <a:cubicBezTo>
                  <a:pt x="1097" y="995"/>
                  <a:pt x="1103" y="997"/>
                  <a:pt x="1108" y="999"/>
                </a:cubicBezTo>
                <a:cubicBezTo>
                  <a:pt x="1107" y="1003"/>
                  <a:pt x="1114" y="1006"/>
                  <a:pt x="1110" y="1010"/>
                </a:cubicBezTo>
                <a:cubicBezTo>
                  <a:pt x="1121" y="1012"/>
                  <a:pt x="1120" y="1022"/>
                  <a:pt x="1130" y="1021"/>
                </a:cubicBezTo>
                <a:cubicBezTo>
                  <a:pt x="1128" y="1019"/>
                  <a:pt x="1127" y="1018"/>
                  <a:pt x="1129" y="1016"/>
                </a:cubicBezTo>
                <a:cubicBezTo>
                  <a:pt x="1133" y="1018"/>
                  <a:pt x="1133" y="1018"/>
                  <a:pt x="1139" y="1022"/>
                </a:cubicBezTo>
                <a:cubicBezTo>
                  <a:pt x="1138" y="1024"/>
                  <a:pt x="1136" y="1026"/>
                  <a:pt x="1139" y="1028"/>
                </a:cubicBezTo>
                <a:cubicBezTo>
                  <a:pt x="1149" y="1024"/>
                  <a:pt x="1155" y="1039"/>
                  <a:pt x="1160" y="1045"/>
                </a:cubicBezTo>
                <a:cubicBezTo>
                  <a:pt x="1162" y="1043"/>
                  <a:pt x="1160" y="1042"/>
                  <a:pt x="1160" y="1040"/>
                </a:cubicBezTo>
                <a:cubicBezTo>
                  <a:pt x="1166" y="1043"/>
                  <a:pt x="1176" y="1050"/>
                  <a:pt x="1173" y="1057"/>
                </a:cubicBezTo>
                <a:cubicBezTo>
                  <a:pt x="1169" y="1055"/>
                  <a:pt x="1172" y="1048"/>
                  <a:pt x="1167" y="1050"/>
                </a:cubicBezTo>
                <a:cubicBezTo>
                  <a:pt x="1169" y="1052"/>
                  <a:pt x="1167" y="1054"/>
                  <a:pt x="1167" y="1056"/>
                </a:cubicBezTo>
                <a:cubicBezTo>
                  <a:pt x="1177" y="1058"/>
                  <a:pt x="1187" y="1064"/>
                  <a:pt x="1195" y="1070"/>
                </a:cubicBezTo>
                <a:cubicBezTo>
                  <a:pt x="1203" y="1076"/>
                  <a:pt x="1210" y="1083"/>
                  <a:pt x="1215" y="1087"/>
                </a:cubicBezTo>
                <a:cubicBezTo>
                  <a:pt x="1218" y="1090"/>
                  <a:pt x="1222" y="1088"/>
                  <a:pt x="1224" y="1089"/>
                </a:cubicBezTo>
                <a:cubicBezTo>
                  <a:pt x="1228" y="1093"/>
                  <a:pt x="1227" y="1101"/>
                  <a:pt x="1236" y="1105"/>
                </a:cubicBezTo>
                <a:cubicBezTo>
                  <a:pt x="1234" y="1104"/>
                  <a:pt x="1238" y="1106"/>
                  <a:pt x="1241" y="1109"/>
                </a:cubicBezTo>
                <a:cubicBezTo>
                  <a:pt x="1242" y="1109"/>
                  <a:pt x="1242" y="1109"/>
                  <a:pt x="1243" y="1110"/>
                </a:cubicBezTo>
                <a:cubicBezTo>
                  <a:pt x="1243" y="1110"/>
                  <a:pt x="1243" y="1110"/>
                  <a:pt x="1243" y="1110"/>
                </a:cubicBezTo>
                <a:cubicBezTo>
                  <a:pt x="1244" y="1110"/>
                  <a:pt x="1245" y="1111"/>
                  <a:pt x="1246" y="1111"/>
                </a:cubicBezTo>
                <a:cubicBezTo>
                  <a:pt x="1247" y="1113"/>
                  <a:pt x="1249" y="1114"/>
                  <a:pt x="1247" y="1117"/>
                </a:cubicBezTo>
                <a:cubicBezTo>
                  <a:pt x="1245" y="1120"/>
                  <a:pt x="1242" y="1116"/>
                  <a:pt x="1242" y="1118"/>
                </a:cubicBezTo>
                <a:cubicBezTo>
                  <a:pt x="1244" y="1119"/>
                  <a:pt x="1246" y="1119"/>
                  <a:pt x="1246" y="1122"/>
                </a:cubicBezTo>
                <a:cubicBezTo>
                  <a:pt x="1250" y="1116"/>
                  <a:pt x="1253" y="1119"/>
                  <a:pt x="1251" y="1122"/>
                </a:cubicBezTo>
                <a:cubicBezTo>
                  <a:pt x="1248" y="1122"/>
                  <a:pt x="1246" y="1121"/>
                  <a:pt x="1242" y="1124"/>
                </a:cubicBezTo>
                <a:cubicBezTo>
                  <a:pt x="1246" y="1125"/>
                  <a:pt x="1257" y="1125"/>
                  <a:pt x="1247" y="1133"/>
                </a:cubicBezTo>
                <a:cubicBezTo>
                  <a:pt x="1248" y="1132"/>
                  <a:pt x="1249" y="1133"/>
                  <a:pt x="1248" y="1134"/>
                </a:cubicBezTo>
                <a:cubicBezTo>
                  <a:pt x="1243" y="1135"/>
                  <a:pt x="1242" y="1138"/>
                  <a:pt x="1238" y="1139"/>
                </a:cubicBezTo>
                <a:cubicBezTo>
                  <a:pt x="1245" y="1137"/>
                  <a:pt x="1247" y="1141"/>
                  <a:pt x="1248" y="1144"/>
                </a:cubicBezTo>
                <a:cubicBezTo>
                  <a:pt x="1250" y="1147"/>
                  <a:pt x="1252" y="1149"/>
                  <a:pt x="1262" y="1145"/>
                </a:cubicBezTo>
                <a:cubicBezTo>
                  <a:pt x="1260" y="1147"/>
                  <a:pt x="1259" y="1147"/>
                  <a:pt x="1257" y="1149"/>
                </a:cubicBezTo>
                <a:cubicBezTo>
                  <a:pt x="1258" y="1150"/>
                  <a:pt x="1262" y="1147"/>
                  <a:pt x="1262" y="1150"/>
                </a:cubicBezTo>
                <a:cubicBezTo>
                  <a:pt x="1260" y="1151"/>
                  <a:pt x="1260" y="1152"/>
                  <a:pt x="1258" y="1153"/>
                </a:cubicBezTo>
                <a:cubicBezTo>
                  <a:pt x="1259" y="1154"/>
                  <a:pt x="1261" y="1155"/>
                  <a:pt x="1263" y="1154"/>
                </a:cubicBezTo>
                <a:cubicBezTo>
                  <a:pt x="1261" y="1153"/>
                  <a:pt x="1263" y="1151"/>
                  <a:pt x="1266" y="1147"/>
                </a:cubicBezTo>
                <a:cubicBezTo>
                  <a:pt x="1267" y="1149"/>
                  <a:pt x="1269" y="1150"/>
                  <a:pt x="1270" y="1150"/>
                </a:cubicBezTo>
                <a:cubicBezTo>
                  <a:pt x="1272" y="1151"/>
                  <a:pt x="1273" y="1152"/>
                  <a:pt x="1271" y="1156"/>
                </a:cubicBezTo>
                <a:cubicBezTo>
                  <a:pt x="1271" y="1153"/>
                  <a:pt x="1266" y="1157"/>
                  <a:pt x="1266" y="1154"/>
                </a:cubicBezTo>
                <a:cubicBezTo>
                  <a:pt x="1263" y="1157"/>
                  <a:pt x="1258" y="1160"/>
                  <a:pt x="1260" y="1161"/>
                </a:cubicBezTo>
                <a:cubicBezTo>
                  <a:pt x="1262" y="1160"/>
                  <a:pt x="1264" y="1158"/>
                  <a:pt x="1265" y="1158"/>
                </a:cubicBezTo>
                <a:cubicBezTo>
                  <a:pt x="1259" y="1161"/>
                  <a:pt x="1263" y="1168"/>
                  <a:pt x="1265" y="1170"/>
                </a:cubicBezTo>
                <a:cubicBezTo>
                  <a:pt x="1270" y="1168"/>
                  <a:pt x="1268" y="1167"/>
                  <a:pt x="1272" y="1165"/>
                </a:cubicBezTo>
                <a:cubicBezTo>
                  <a:pt x="1271" y="1166"/>
                  <a:pt x="1272" y="1167"/>
                  <a:pt x="1273" y="1168"/>
                </a:cubicBezTo>
                <a:cubicBezTo>
                  <a:pt x="1269" y="1169"/>
                  <a:pt x="1270" y="1169"/>
                  <a:pt x="1265" y="1172"/>
                </a:cubicBezTo>
                <a:cubicBezTo>
                  <a:pt x="1265" y="1174"/>
                  <a:pt x="1270" y="1170"/>
                  <a:pt x="1270" y="1171"/>
                </a:cubicBezTo>
                <a:cubicBezTo>
                  <a:pt x="1265" y="1174"/>
                  <a:pt x="1269" y="1175"/>
                  <a:pt x="1266" y="1177"/>
                </a:cubicBezTo>
                <a:cubicBezTo>
                  <a:pt x="1272" y="1177"/>
                  <a:pt x="1268" y="1179"/>
                  <a:pt x="1265" y="1181"/>
                </a:cubicBezTo>
                <a:cubicBezTo>
                  <a:pt x="1270" y="1181"/>
                  <a:pt x="1269" y="1182"/>
                  <a:pt x="1274" y="1181"/>
                </a:cubicBezTo>
                <a:cubicBezTo>
                  <a:pt x="1272" y="1183"/>
                  <a:pt x="1272" y="1182"/>
                  <a:pt x="1269" y="1184"/>
                </a:cubicBezTo>
                <a:cubicBezTo>
                  <a:pt x="1271" y="1185"/>
                  <a:pt x="1271" y="1185"/>
                  <a:pt x="1269" y="1187"/>
                </a:cubicBezTo>
                <a:cubicBezTo>
                  <a:pt x="1272" y="1187"/>
                  <a:pt x="1274" y="1187"/>
                  <a:pt x="1276" y="1187"/>
                </a:cubicBezTo>
                <a:cubicBezTo>
                  <a:pt x="1274" y="1189"/>
                  <a:pt x="1277" y="1189"/>
                  <a:pt x="1272" y="1189"/>
                </a:cubicBezTo>
                <a:cubicBezTo>
                  <a:pt x="1273" y="1192"/>
                  <a:pt x="1277" y="1192"/>
                  <a:pt x="1281" y="1193"/>
                </a:cubicBezTo>
                <a:cubicBezTo>
                  <a:pt x="1285" y="1193"/>
                  <a:pt x="1289" y="1193"/>
                  <a:pt x="1288" y="1195"/>
                </a:cubicBezTo>
                <a:cubicBezTo>
                  <a:pt x="1300" y="1191"/>
                  <a:pt x="1297" y="1195"/>
                  <a:pt x="1294" y="1198"/>
                </a:cubicBezTo>
                <a:cubicBezTo>
                  <a:pt x="1298" y="1198"/>
                  <a:pt x="1299" y="1195"/>
                  <a:pt x="1300" y="1197"/>
                </a:cubicBezTo>
                <a:cubicBezTo>
                  <a:pt x="1297" y="1199"/>
                  <a:pt x="1298" y="1200"/>
                  <a:pt x="1301" y="1202"/>
                </a:cubicBezTo>
                <a:cubicBezTo>
                  <a:pt x="1296" y="1204"/>
                  <a:pt x="1296" y="1202"/>
                  <a:pt x="1293" y="1203"/>
                </a:cubicBezTo>
                <a:cubicBezTo>
                  <a:pt x="1296" y="1204"/>
                  <a:pt x="1294" y="1206"/>
                  <a:pt x="1296" y="1206"/>
                </a:cubicBezTo>
                <a:cubicBezTo>
                  <a:pt x="1296" y="1205"/>
                  <a:pt x="1297" y="1204"/>
                  <a:pt x="1299" y="1203"/>
                </a:cubicBezTo>
                <a:cubicBezTo>
                  <a:pt x="1300" y="1204"/>
                  <a:pt x="1303" y="1204"/>
                  <a:pt x="1302" y="1206"/>
                </a:cubicBezTo>
                <a:cubicBezTo>
                  <a:pt x="1301" y="1206"/>
                  <a:pt x="1299" y="1207"/>
                  <a:pt x="1298" y="1207"/>
                </a:cubicBezTo>
                <a:cubicBezTo>
                  <a:pt x="1300" y="1208"/>
                  <a:pt x="1302" y="1209"/>
                  <a:pt x="1303" y="1210"/>
                </a:cubicBezTo>
                <a:cubicBezTo>
                  <a:pt x="1304" y="1211"/>
                  <a:pt x="1305" y="1213"/>
                  <a:pt x="1305" y="1214"/>
                </a:cubicBezTo>
                <a:cubicBezTo>
                  <a:pt x="1306" y="1216"/>
                  <a:pt x="1307" y="1219"/>
                  <a:pt x="1310" y="1219"/>
                </a:cubicBezTo>
                <a:cubicBezTo>
                  <a:pt x="1312" y="1221"/>
                  <a:pt x="1307" y="1221"/>
                  <a:pt x="1306" y="1222"/>
                </a:cubicBezTo>
                <a:cubicBezTo>
                  <a:pt x="1309" y="1222"/>
                  <a:pt x="1310" y="1221"/>
                  <a:pt x="1311" y="1221"/>
                </a:cubicBezTo>
                <a:cubicBezTo>
                  <a:pt x="1313" y="1221"/>
                  <a:pt x="1311" y="1224"/>
                  <a:pt x="1310" y="1226"/>
                </a:cubicBezTo>
                <a:cubicBezTo>
                  <a:pt x="1309" y="1227"/>
                  <a:pt x="1308" y="1228"/>
                  <a:pt x="1312" y="1226"/>
                </a:cubicBezTo>
                <a:cubicBezTo>
                  <a:pt x="1312" y="1229"/>
                  <a:pt x="1306" y="1230"/>
                  <a:pt x="1310" y="1231"/>
                </a:cubicBezTo>
                <a:cubicBezTo>
                  <a:pt x="1310" y="1230"/>
                  <a:pt x="1314" y="1230"/>
                  <a:pt x="1315" y="1231"/>
                </a:cubicBezTo>
                <a:cubicBezTo>
                  <a:pt x="1313" y="1230"/>
                  <a:pt x="1310" y="1231"/>
                  <a:pt x="1311" y="1233"/>
                </a:cubicBezTo>
                <a:cubicBezTo>
                  <a:pt x="1313" y="1233"/>
                  <a:pt x="1314" y="1234"/>
                  <a:pt x="1316" y="1235"/>
                </a:cubicBezTo>
                <a:cubicBezTo>
                  <a:pt x="1314" y="1235"/>
                  <a:pt x="1313" y="1235"/>
                  <a:pt x="1313" y="1236"/>
                </a:cubicBezTo>
                <a:cubicBezTo>
                  <a:pt x="1313" y="1237"/>
                  <a:pt x="1314" y="1239"/>
                  <a:pt x="1315" y="1239"/>
                </a:cubicBezTo>
                <a:cubicBezTo>
                  <a:pt x="1315" y="1239"/>
                  <a:pt x="1315" y="1238"/>
                  <a:pt x="1316" y="1238"/>
                </a:cubicBezTo>
                <a:cubicBezTo>
                  <a:pt x="1317" y="1238"/>
                  <a:pt x="1318" y="1239"/>
                  <a:pt x="1319" y="1241"/>
                </a:cubicBezTo>
                <a:cubicBezTo>
                  <a:pt x="1319" y="1242"/>
                  <a:pt x="1319" y="1243"/>
                  <a:pt x="1317" y="1243"/>
                </a:cubicBezTo>
                <a:cubicBezTo>
                  <a:pt x="1315" y="1243"/>
                  <a:pt x="1317" y="1241"/>
                  <a:pt x="1314" y="1241"/>
                </a:cubicBezTo>
                <a:cubicBezTo>
                  <a:pt x="1311" y="1243"/>
                  <a:pt x="1316" y="1244"/>
                  <a:pt x="1317" y="1246"/>
                </a:cubicBezTo>
                <a:cubicBezTo>
                  <a:pt x="1313" y="1246"/>
                  <a:pt x="1315" y="1248"/>
                  <a:pt x="1316" y="1249"/>
                </a:cubicBezTo>
                <a:cubicBezTo>
                  <a:pt x="1318" y="1251"/>
                  <a:pt x="1319" y="1252"/>
                  <a:pt x="1313" y="1253"/>
                </a:cubicBezTo>
                <a:cubicBezTo>
                  <a:pt x="1316" y="1250"/>
                  <a:pt x="1312" y="1248"/>
                  <a:pt x="1309" y="1246"/>
                </a:cubicBezTo>
                <a:cubicBezTo>
                  <a:pt x="1306" y="1245"/>
                  <a:pt x="1304" y="1243"/>
                  <a:pt x="1310" y="1242"/>
                </a:cubicBezTo>
                <a:cubicBezTo>
                  <a:pt x="1301" y="1242"/>
                  <a:pt x="1306" y="1240"/>
                  <a:pt x="1303" y="1237"/>
                </a:cubicBezTo>
                <a:cubicBezTo>
                  <a:pt x="1298" y="1238"/>
                  <a:pt x="1299" y="1237"/>
                  <a:pt x="1297" y="1237"/>
                </a:cubicBezTo>
                <a:cubicBezTo>
                  <a:pt x="1296" y="1239"/>
                  <a:pt x="1299" y="1238"/>
                  <a:pt x="1300" y="1239"/>
                </a:cubicBezTo>
                <a:cubicBezTo>
                  <a:pt x="1299" y="1239"/>
                  <a:pt x="1300" y="1241"/>
                  <a:pt x="1296" y="1241"/>
                </a:cubicBezTo>
                <a:cubicBezTo>
                  <a:pt x="1295" y="1240"/>
                  <a:pt x="1296" y="1239"/>
                  <a:pt x="1294" y="1239"/>
                </a:cubicBezTo>
                <a:cubicBezTo>
                  <a:pt x="1295" y="1240"/>
                  <a:pt x="1295" y="1241"/>
                  <a:pt x="1294" y="1242"/>
                </a:cubicBezTo>
                <a:cubicBezTo>
                  <a:pt x="1293" y="1242"/>
                  <a:pt x="1292" y="1243"/>
                  <a:pt x="1290" y="1243"/>
                </a:cubicBezTo>
                <a:cubicBezTo>
                  <a:pt x="1292" y="1244"/>
                  <a:pt x="1292" y="1246"/>
                  <a:pt x="1291" y="1247"/>
                </a:cubicBezTo>
                <a:cubicBezTo>
                  <a:pt x="1291" y="1248"/>
                  <a:pt x="1291" y="1249"/>
                  <a:pt x="1291" y="1250"/>
                </a:cubicBezTo>
                <a:cubicBezTo>
                  <a:pt x="1291" y="1251"/>
                  <a:pt x="1292" y="1252"/>
                  <a:pt x="1292" y="1254"/>
                </a:cubicBezTo>
                <a:cubicBezTo>
                  <a:pt x="1295" y="1255"/>
                  <a:pt x="1297" y="1253"/>
                  <a:pt x="1299" y="1255"/>
                </a:cubicBezTo>
                <a:cubicBezTo>
                  <a:pt x="1297" y="1257"/>
                  <a:pt x="1297" y="1259"/>
                  <a:pt x="1297" y="1260"/>
                </a:cubicBezTo>
                <a:cubicBezTo>
                  <a:pt x="1297" y="1261"/>
                  <a:pt x="1297" y="1262"/>
                  <a:pt x="1298" y="1263"/>
                </a:cubicBezTo>
                <a:cubicBezTo>
                  <a:pt x="1298" y="1264"/>
                  <a:pt x="1298" y="1265"/>
                  <a:pt x="1299" y="1266"/>
                </a:cubicBezTo>
                <a:cubicBezTo>
                  <a:pt x="1301" y="1269"/>
                  <a:pt x="1303" y="1273"/>
                  <a:pt x="1301" y="1275"/>
                </a:cubicBezTo>
                <a:cubicBezTo>
                  <a:pt x="1306" y="1277"/>
                  <a:pt x="1311" y="1276"/>
                  <a:pt x="1311" y="1279"/>
                </a:cubicBezTo>
                <a:cubicBezTo>
                  <a:pt x="1308" y="1280"/>
                  <a:pt x="1305" y="1279"/>
                  <a:pt x="1301" y="1278"/>
                </a:cubicBezTo>
                <a:cubicBezTo>
                  <a:pt x="1304" y="1281"/>
                  <a:pt x="1303" y="1283"/>
                  <a:pt x="1301" y="1285"/>
                </a:cubicBezTo>
                <a:cubicBezTo>
                  <a:pt x="1299" y="1287"/>
                  <a:pt x="1297" y="1288"/>
                  <a:pt x="1297" y="1291"/>
                </a:cubicBezTo>
                <a:cubicBezTo>
                  <a:pt x="1300" y="1293"/>
                  <a:pt x="1302" y="1294"/>
                  <a:pt x="1302" y="1296"/>
                </a:cubicBezTo>
                <a:cubicBezTo>
                  <a:pt x="1303" y="1297"/>
                  <a:pt x="1302" y="1298"/>
                  <a:pt x="1302" y="1300"/>
                </a:cubicBezTo>
                <a:cubicBezTo>
                  <a:pt x="1301" y="1301"/>
                  <a:pt x="1301" y="1302"/>
                  <a:pt x="1301" y="1304"/>
                </a:cubicBezTo>
                <a:cubicBezTo>
                  <a:pt x="1301" y="1305"/>
                  <a:pt x="1302" y="1307"/>
                  <a:pt x="1304" y="1308"/>
                </a:cubicBezTo>
                <a:cubicBezTo>
                  <a:pt x="1303" y="1307"/>
                  <a:pt x="1303" y="1305"/>
                  <a:pt x="1304" y="1304"/>
                </a:cubicBezTo>
                <a:cubicBezTo>
                  <a:pt x="1305" y="1302"/>
                  <a:pt x="1307" y="1302"/>
                  <a:pt x="1309" y="1302"/>
                </a:cubicBezTo>
                <a:cubicBezTo>
                  <a:pt x="1314" y="1306"/>
                  <a:pt x="1314" y="1313"/>
                  <a:pt x="1304" y="1309"/>
                </a:cubicBezTo>
                <a:cubicBezTo>
                  <a:pt x="1306" y="1311"/>
                  <a:pt x="1304" y="1312"/>
                  <a:pt x="1302" y="1313"/>
                </a:cubicBezTo>
                <a:cubicBezTo>
                  <a:pt x="1301" y="1314"/>
                  <a:pt x="1300" y="1315"/>
                  <a:pt x="1304" y="1317"/>
                </a:cubicBezTo>
                <a:cubicBezTo>
                  <a:pt x="1295" y="1314"/>
                  <a:pt x="1292" y="1320"/>
                  <a:pt x="1294" y="1325"/>
                </a:cubicBezTo>
                <a:cubicBezTo>
                  <a:pt x="1293" y="1324"/>
                  <a:pt x="1291" y="1325"/>
                  <a:pt x="1291" y="1327"/>
                </a:cubicBezTo>
                <a:cubicBezTo>
                  <a:pt x="1290" y="1330"/>
                  <a:pt x="1287" y="1334"/>
                  <a:pt x="1285" y="1338"/>
                </a:cubicBezTo>
                <a:cubicBezTo>
                  <a:pt x="1283" y="1342"/>
                  <a:pt x="1282" y="1346"/>
                  <a:pt x="1283" y="1351"/>
                </a:cubicBezTo>
                <a:cubicBezTo>
                  <a:pt x="1281" y="1350"/>
                  <a:pt x="1278" y="1348"/>
                  <a:pt x="1278" y="1350"/>
                </a:cubicBezTo>
                <a:cubicBezTo>
                  <a:pt x="1281" y="1352"/>
                  <a:pt x="1285" y="1354"/>
                  <a:pt x="1284" y="1355"/>
                </a:cubicBezTo>
                <a:cubicBezTo>
                  <a:pt x="1280" y="1354"/>
                  <a:pt x="1280" y="1351"/>
                  <a:pt x="1279" y="1353"/>
                </a:cubicBezTo>
                <a:cubicBezTo>
                  <a:pt x="1281" y="1355"/>
                  <a:pt x="1282" y="1357"/>
                  <a:pt x="1279" y="1357"/>
                </a:cubicBezTo>
                <a:cubicBezTo>
                  <a:pt x="1280" y="1359"/>
                  <a:pt x="1282" y="1358"/>
                  <a:pt x="1282" y="1360"/>
                </a:cubicBezTo>
                <a:cubicBezTo>
                  <a:pt x="1281" y="1361"/>
                  <a:pt x="1280" y="1361"/>
                  <a:pt x="1278" y="1360"/>
                </a:cubicBezTo>
                <a:cubicBezTo>
                  <a:pt x="1276" y="1358"/>
                  <a:pt x="1278" y="1358"/>
                  <a:pt x="1275" y="1356"/>
                </a:cubicBezTo>
                <a:cubicBezTo>
                  <a:pt x="1276" y="1360"/>
                  <a:pt x="1275" y="1359"/>
                  <a:pt x="1275" y="1363"/>
                </a:cubicBezTo>
                <a:cubicBezTo>
                  <a:pt x="1279" y="1366"/>
                  <a:pt x="1276" y="1361"/>
                  <a:pt x="1282" y="1365"/>
                </a:cubicBezTo>
                <a:cubicBezTo>
                  <a:pt x="1285" y="1376"/>
                  <a:pt x="1281" y="1384"/>
                  <a:pt x="1276" y="1391"/>
                </a:cubicBezTo>
                <a:cubicBezTo>
                  <a:pt x="1270" y="1397"/>
                  <a:pt x="1263" y="1401"/>
                  <a:pt x="1257" y="1406"/>
                </a:cubicBezTo>
                <a:cubicBezTo>
                  <a:pt x="1254" y="1404"/>
                  <a:pt x="1259" y="1402"/>
                  <a:pt x="1256" y="1402"/>
                </a:cubicBezTo>
                <a:cubicBezTo>
                  <a:pt x="1254" y="1405"/>
                  <a:pt x="1254" y="1408"/>
                  <a:pt x="1253" y="1409"/>
                </a:cubicBezTo>
                <a:cubicBezTo>
                  <a:pt x="1251" y="1411"/>
                  <a:pt x="1250" y="1411"/>
                  <a:pt x="1245" y="1409"/>
                </a:cubicBezTo>
                <a:cubicBezTo>
                  <a:pt x="1243" y="1410"/>
                  <a:pt x="1246" y="1415"/>
                  <a:pt x="1246" y="1417"/>
                </a:cubicBezTo>
                <a:cubicBezTo>
                  <a:pt x="1243" y="1416"/>
                  <a:pt x="1242" y="1419"/>
                  <a:pt x="1240" y="1420"/>
                </a:cubicBezTo>
                <a:cubicBezTo>
                  <a:pt x="1238" y="1422"/>
                  <a:pt x="1236" y="1423"/>
                  <a:pt x="1232" y="1420"/>
                </a:cubicBezTo>
                <a:cubicBezTo>
                  <a:pt x="1234" y="1425"/>
                  <a:pt x="1228" y="1421"/>
                  <a:pt x="1229" y="1425"/>
                </a:cubicBezTo>
                <a:cubicBezTo>
                  <a:pt x="1227" y="1421"/>
                  <a:pt x="1226" y="1422"/>
                  <a:pt x="1227" y="1425"/>
                </a:cubicBezTo>
                <a:cubicBezTo>
                  <a:pt x="1222" y="1418"/>
                  <a:pt x="1222" y="1424"/>
                  <a:pt x="1218" y="1420"/>
                </a:cubicBezTo>
                <a:cubicBezTo>
                  <a:pt x="1220" y="1425"/>
                  <a:pt x="1217" y="1425"/>
                  <a:pt x="1214" y="1423"/>
                </a:cubicBezTo>
                <a:cubicBezTo>
                  <a:pt x="1213" y="1426"/>
                  <a:pt x="1216" y="1426"/>
                  <a:pt x="1215" y="1427"/>
                </a:cubicBezTo>
                <a:cubicBezTo>
                  <a:pt x="1212" y="1426"/>
                  <a:pt x="1210" y="1429"/>
                  <a:pt x="1208" y="1429"/>
                </a:cubicBezTo>
                <a:cubicBezTo>
                  <a:pt x="1206" y="1430"/>
                  <a:pt x="1204" y="1429"/>
                  <a:pt x="1202" y="1426"/>
                </a:cubicBezTo>
                <a:cubicBezTo>
                  <a:pt x="1203" y="1429"/>
                  <a:pt x="1200" y="1431"/>
                  <a:pt x="1197" y="1432"/>
                </a:cubicBezTo>
                <a:cubicBezTo>
                  <a:pt x="1195" y="1432"/>
                  <a:pt x="1191" y="1431"/>
                  <a:pt x="1189" y="1429"/>
                </a:cubicBezTo>
                <a:cubicBezTo>
                  <a:pt x="1190" y="1431"/>
                  <a:pt x="1190" y="1432"/>
                  <a:pt x="1189" y="1434"/>
                </a:cubicBezTo>
                <a:cubicBezTo>
                  <a:pt x="1189" y="1434"/>
                  <a:pt x="1188" y="1435"/>
                  <a:pt x="1188" y="1435"/>
                </a:cubicBezTo>
                <a:cubicBezTo>
                  <a:pt x="1188" y="1435"/>
                  <a:pt x="1188" y="1435"/>
                  <a:pt x="1188" y="1435"/>
                </a:cubicBezTo>
                <a:cubicBezTo>
                  <a:pt x="1187" y="1436"/>
                  <a:pt x="1187" y="1436"/>
                  <a:pt x="1187" y="1436"/>
                </a:cubicBezTo>
                <a:cubicBezTo>
                  <a:pt x="1186" y="1436"/>
                  <a:pt x="1186" y="1436"/>
                  <a:pt x="1186" y="1436"/>
                </a:cubicBezTo>
                <a:cubicBezTo>
                  <a:pt x="1186" y="1436"/>
                  <a:pt x="1185" y="1437"/>
                  <a:pt x="1184" y="1437"/>
                </a:cubicBezTo>
                <a:cubicBezTo>
                  <a:pt x="1179" y="1439"/>
                  <a:pt x="1173" y="1439"/>
                  <a:pt x="1173" y="1438"/>
                </a:cubicBezTo>
                <a:cubicBezTo>
                  <a:pt x="1167" y="1444"/>
                  <a:pt x="1161" y="1449"/>
                  <a:pt x="1153" y="1455"/>
                </a:cubicBezTo>
                <a:cubicBezTo>
                  <a:pt x="1154" y="1453"/>
                  <a:pt x="1155" y="1451"/>
                  <a:pt x="1155" y="1448"/>
                </a:cubicBezTo>
                <a:cubicBezTo>
                  <a:pt x="1120" y="1459"/>
                  <a:pt x="1095" y="1476"/>
                  <a:pt x="1050" y="1485"/>
                </a:cubicBezTo>
                <a:cubicBezTo>
                  <a:pt x="1051" y="1487"/>
                  <a:pt x="1050" y="1489"/>
                  <a:pt x="1047" y="1490"/>
                </a:cubicBezTo>
                <a:cubicBezTo>
                  <a:pt x="1031" y="1485"/>
                  <a:pt x="1008" y="1514"/>
                  <a:pt x="1001" y="1498"/>
                </a:cubicBezTo>
                <a:cubicBezTo>
                  <a:pt x="992" y="1501"/>
                  <a:pt x="1002" y="1503"/>
                  <a:pt x="996" y="1507"/>
                </a:cubicBezTo>
                <a:cubicBezTo>
                  <a:pt x="974" y="1514"/>
                  <a:pt x="960" y="1524"/>
                  <a:pt x="946" y="1522"/>
                </a:cubicBezTo>
                <a:cubicBezTo>
                  <a:pt x="936" y="1530"/>
                  <a:pt x="930" y="1531"/>
                  <a:pt x="917" y="1539"/>
                </a:cubicBezTo>
                <a:cubicBezTo>
                  <a:pt x="915" y="1537"/>
                  <a:pt x="921" y="1536"/>
                  <a:pt x="921" y="1533"/>
                </a:cubicBezTo>
                <a:cubicBezTo>
                  <a:pt x="903" y="1541"/>
                  <a:pt x="895" y="1548"/>
                  <a:pt x="878" y="1546"/>
                </a:cubicBezTo>
                <a:cubicBezTo>
                  <a:pt x="881" y="1552"/>
                  <a:pt x="870" y="1554"/>
                  <a:pt x="871" y="1560"/>
                </a:cubicBezTo>
                <a:cubicBezTo>
                  <a:pt x="881" y="1556"/>
                  <a:pt x="894" y="1552"/>
                  <a:pt x="902" y="1557"/>
                </a:cubicBezTo>
                <a:cubicBezTo>
                  <a:pt x="895" y="1563"/>
                  <a:pt x="888" y="1557"/>
                  <a:pt x="886" y="1561"/>
                </a:cubicBezTo>
                <a:cubicBezTo>
                  <a:pt x="908" y="1564"/>
                  <a:pt x="915" y="1549"/>
                  <a:pt x="937" y="1543"/>
                </a:cubicBezTo>
                <a:cubicBezTo>
                  <a:pt x="938" y="1544"/>
                  <a:pt x="937" y="1546"/>
                  <a:pt x="937" y="1547"/>
                </a:cubicBezTo>
                <a:cubicBezTo>
                  <a:pt x="945" y="1547"/>
                  <a:pt x="952" y="1541"/>
                  <a:pt x="958" y="1536"/>
                </a:cubicBezTo>
                <a:cubicBezTo>
                  <a:pt x="997" y="1532"/>
                  <a:pt x="1034" y="1501"/>
                  <a:pt x="1072" y="1500"/>
                </a:cubicBezTo>
                <a:cubicBezTo>
                  <a:pt x="1081" y="1490"/>
                  <a:pt x="1101" y="1483"/>
                  <a:pt x="1119" y="1476"/>
                </a:cubicBezTo>
                <a:cubicBezTo>
                  <a:pt x="1118" y="1483"/>
                  <a:pt x="1098" y="1485"/>
                  <a:pt x="1097" y="1493"/>
                </a:cubicBezTo>
                <a:cubicBezTo>
                  <a:pt x="1106" y="1489"/>
                  <a:pt x="1142" y="1472"/>
                  <a:pt x="1140" y="1484"/>
                </a:cubicBezTo>
                <a:cubicBezTo>
                  <a:pt x="1139" y="1480"/>
                  <a:pt x="1136" y="1476"/>
                  <a:pt x="1141" y="1474"/>
                </a:cubicBezTo>
                <a:cubicBezTo>
                  <a:pt x="1146" y="1471"/>
                  <a:pt x="1146" y="1476"/>
                  <a:pt x="1150" y="1474"/>
                </a:cubicBezTo>
                <a:cubicBezTo>
                  <a:pt x="1150" y="1466"/>
                  <a:pt x="1183" y="1459"/>
                  <a:pt x="1194" y="1456"/>
                </a:cubicBezTo>
                <a:cubicBezTo>
                  <a:pt x="1192" y="1456"/>
                  <a:pt x="1191" y="1456"/>
                  <a:pt x="1191" y="1454"/>
                </a:cubicBezTo>
                <a:cubicBezTo>
                  <a:pt x="1192" y="1454"/>
                  <a:pt x="1192" y="1454"/>
                  <a:pt x="1193" y="1454"/>
                </a:cubicBezTo>
                <a:cubicBezTo>
                  <a:pt x="1193" y="1454"/>
                  <a:pt x="1194" y="1454"/>
                  <a:pt x="1194" y="1454"/>
                </a:cubicBezTo>
                <a:cubicBezTo>
                  <a:pt x="1194" y="1454"/>
                  <a:pt x="1194" y="1453"/>
                  <a:pt x="1194" y="1453"/>
                </a:cubicBezTo>
                <a:cubicBezTo>
                  <a:pt x="1195" y="1453"/>
                  <a:pt x="1196" y="1452"/>
                  <a:pt x="1196" y="1451"/>
                </a:cubicBezTo>
                <a:cubicBezTo>
                  <a:pt x="1198" y="1450"/>
                  <a:pt x="1200" y="1448"/>
                  <a:pt x="1202" y="1450"/>
                </a:cubicBezTo>
                <a:cubicBezTo>
                  <a:pt x="1200" y="1451"/>
                  <a:pt x="1199" y="1452"/>
                  <a:pt x="1200" y="1454"/>
                </a:cubicBezTo>
                <a:cubicBezTo>
                  <a:pt x="1205" y="1458"/>
                  <a:pt x="1200" y="1448"/>
                  <a:pt x="1204" y="1448"/>
                </a:cubicBezTo>
                <a:cubicBezTo>
                  <a:pt x="1206" y="1451"/>
                  <a:pt x="1203" y="1450"/>
                  <a:pt x="1204" y="1453"/>
                </a:cubicBezTo>
                <a:cubicBezTo>
                  <a:pt x="1206" y="1451"/>
                  <a:pt x="1211" y="1449"/>
                  <a:pt x="1216" y="1448"/>
                </a:cubicBezTo>
                <a:cubicBezTo>
                  <a:pt x="1220" y="1447"/>
                  <a:pt x="1224" y="1445"/>
                  <a:pt x="1226" y="1443"/>
                </a:cubicBezTo>
                <a:cubicBezTo>
                  <a:pt x="1225" y="1439"/>
                  <a:pt x="1223" y="1443"/>
                  <a:pt x="1222" y="1438"/>
                </a:cubicBezTo>
                <a:cubicBezTo>
                  <a:pt x="1224" y="1439"/>
                  <a:pt x="1225" y="1436"/>
                  <a:pt x="1227" y="1439"/>
                </a:cubicBezTo>
                <a:cubicBezTo>
                  <a:pt x="1227" y="1440"/>
                  <a:pt x="1227" y="1441"/>
                  <a:pt x="1227" y="1443"/>
                </a:cubicBezTo>
                <a:cubicBezTo>
                  <a:pt x="1233" y="1441"/>
                  <a:pt x="1239" y="1439"/>
                  <a:pt x="1244" y="1436"/>
                </a:cubicBezTo>
                <a:cubicBezTo>
                  <a:pt x="1250" y="1434"/>
                  <a:pt x="1256" y="1431"/>
                  <a:pt x="1263" y="1428"/>
                </a:cubicBezTo>
                <a:cubicBezTo>
                  <a:pt x="1266" y="1431"/>
                  <a:pt x="1269" y="1429"/>
                  <a:pt x="1271" y="1427"/>
                </a:cubicBezTo>
                <a:cubicBezTo>
                  <a:pt x="1273" y="1424"/>
                  <a:pt x="1275" y="1421"/>
                  <a:pt x="1277" y="1421"/>
                </a:cubicBezTo>
                <a:cubicBezTo>
                  <a:pt x="1283" y="1419"/>
                  <a:pt x="1288" y="1411"/>
                  <a:pt x="1293" y="1405"/>
                </a:cubicBezTo>
                <a:cubicBezTo>
                  <a:pt x="1297" y="1401"/>
                  <a:pt x="1303" y="1397"/>
                  <a:pt x="1307" y="1393"/>
                </a:cubicBezTo>
                <a:cubicBezTo>
                  <a:pt x="1311" y="1388"/>
                  <a:pt x="1315" y="1384"/>
                  <a:pt x="1315" y="1377"/>
                </a:cubicBezTo>
                <a:cubicBezTo>
                  <a:pt x="1317" y="1379"/>
                  <a:pt x="1319" y="1381"/>
                  <a:pt x="1319" y="1379"/>
                </a:cubicBezTo>
                <a:cubicBezTo>
                  <a:pt x="1318" y="1377"/>
                  <a:pt x="1314" y="1376"/>
                  <a:pt x="1315" y="1375"/>
                </a:cubicBezTo>
                <a:cubicBezTo>
                  <a:pt x="1318" y="1373"/>
                  <a:pt x="1322" y="1372"/>
                  <a:pt x="1327" y="1374"/>
                </a:cubicBezTo>
                <a:cubicBezTo>
                  <a:pt x="1325" y="1372"/>
                  <a:pt x="1324" y="1369"/>
                  <a:pt x="1322" y="1367"/>
                </a:cubicBezTo>
                <a:cubicBezTo>
                  <a:pt x="1321" y="1368"/>
                  <a:pt x="1324" y="1373"/>
                  <a:pt x="1320" y="1371"/>
                </a:cubicBezTo>
                <a:cubicBezTo>
                  <a:pt x="1320" y="1369"/>
                  <a:pt x="1317" y="1367"/>
                  <a:pt x="1319" y="1366"/>
                </a:cubicBezTo>
                <a:cubicBezTo>
                  <a:pt x="1330" y="1369"/>
                  <a:pt x="1323" y="1367"/>
                  <a:pt x="1328" y="1364"/>
                </a:cubicBezTo>
                <a:cubicBezTo>
                  <a:pt x="1327" y="1365"/>
                  <a:pt x="1328" y="1367"/>
                  <a:pt x="1330" y="1368"/>
                </a:cubicBezTo>
                <a:cubicBezTo>
                  <a:pt x="1328" y="1365"/>
                  <a:pt x="1330" y="1364"/>
                  <a:pt x="1332" y="1362"/>
                </a:cubicBezTo>
                <a:cubicBezTo>
                  <a:pt x="1334" y="1361"/>
                  <a:pt x="1336" y="1359"/>
                  <a:pt x="1335" y="1357"/>
                </a:cubicBezTo>
                <a:cubicBezTo>
                  <a:pt x="1330" y="1359"/>
                  <a:pt x="1331" y="1361"/>
                  <a:pt x="1326" y="1362"/>
                </a:cubicBezTo>
                <a:cubicBezTo>
                  <a:pt x="1327" y="1358"/>
                  <a:pt x="1329" y="1357"/>
                  <a:pt x="1328" y="1353"/>
                </a:cubicBezTo>
                <a:cubicBezTo>
                  <a:pt x="1331" y="1354"/>
                  <a:pt x="1331" y="1357"/>
                  <a:pt x="1333" y="1356"/>
                </a:cubicBezTo>
                <a:cubicBezTo>
                  <a:pt x="1331" y="1353"/>
                  <a:pt x="1335" y="1352"/>
                  <a:pt x="1338" y="1351"/>
                </a:cubicBezTo>
                <a:cubicBezTo>
                  <a:pt x="1342" y="1350"/>
                  <a:pt x="1346" y="1348"/>
                  <a:pt x="1343" y="1344"/>
                </a:cubicBezTo>
                <a:cubicBezTo>
                  <a:pt x="1344" y="1346"/>
                  <a:pt x="1339" y="1347"/>
                  <a:pt x="1339" y="1345"/>
                </a:cubicBezTo>
                <a:cubicBezTo>
                  <a:pt x="1340" y="1343"/>
                  <a:pt x="1343" y="1344"/>
                  <a:pt x="1344" y="1343"/>
                </a:cubicBezTo>
                <a:cubicBezTo>
                  <a:pt x="1340" y="1339"/>
                  <a:pt x="1340" y="1337"/>
                  <a:pt x="1341" y="1336"/>
                </a:cubicBezTo>
                <a:cubicBezTo>
                  <a:pt x="1343" y="1334"/>
                  <a:pt x="1345" y="1332"/>
                  <a:pt x="1343" y="1329"/>
                </a:cubicBezTo>
                <a:cubicBezTo>
                  <a:pt x="1346" y="1328"/>
                  <a:pt x="1348" y="1329"/>
                  <a:pt x="1350" y="1329"/>
                </a:cubicBezTo>
                <a:cubicBezTo>
                  <a:pt x="1347" y="1328"/>
                  <a:pt x="1346" y="1325"/>
                  <a:pt x="1346" y="1323"/>
                </a:cubicBezTo>
                <a:cubicBezTo>
                  <a:pt x="1346" y="1321"/>
                  <a:pt x="1346" y="1319"/>
                  <a:pt x="1347" y="1318"/>
                </a:cubicBezTo>
                <a:cubicBezTo>
                  <a:pt x="1352" y="1319"/>
                  <a:pt x="1347" y="1322"/>
                  <a:pt x="1350" y="1323"/>
                </a:cubicBezTo>
                <a:cubicBezTo>
                  <a:pt x="1352" y="1315"/>
                  <a:pt x="1347" y="1311"/>
                  <a:pt x="1345" y="1307"/>
                </a:cubicBezTo>
                <a:cubicBezTo>
                  <a:pt x="1345" y="1306"/>
                  <a:pt x="1350" y="1308"/>
                  <a:pt x="1350" y="1306"/>
                </a:cubicBezTo>
                <a:cubicBezTo>
                  <a:pt x="1347" y="1306"/>
                  <a:pt x="1345" y="1304"/>
                  <a:pt x="1344" y="1302"/>
                </a:cubicBezTo>
                <a:cubicBezTo>
                  <a:pt x="1343" y="1301"/>
                  <a:pt x="1343" y="1300"/>
                  <a:pt x="1343" y="1299"/>
                </a:cubicBezTo>
                <a:cubicBezTo>
                  <a:pt x="1343" y="1298"/>
                  <a:pt x="1342" y="1297"/>
                  <a:pt x="1342" y="1296"/>
                </a:cubicBezTo>
                <a:cubicBezTo>
                  <a:pt x="1348" y="1298"/>
                  <a:pt x="1350" y="1298"/>
                  <a:pt x="1352" y="1299"/>
                </a:cubicBezTo>
                <a:cubicBezTo>
                  <a:pt x="1351" y="1299"/>
                  <a:pt x="1350" y="1300"/>
                  <a:pt x="1351" y="1301"/>
                </a:cubicBezTo>
                <a:cubicBezTo>
                  <a:pt x="1351" y="1302"/>
                  <a:pt x="1351" y="1303"/>
                  <a:pt x="1352" y="1304"/>
                </a:cubicBezTo>
                <a:cubicBezTo>
                  <a:pt x="1356" y="1302"/>
                  <a:pt x="1357" y="1307"/>
                  <a:pt x="1361" y="1308"/>
                </a:cubicBezTo>
                <a:cubicBezTo>
                  <a:pt x="1360" y="1310"/>
                  <a:pt x="1358" y="1309"/>
                  <a:pt x="1356" y="1308"/>
                </a:cubicBezTo>
                <a:cubicBezTo>
                  <a:pt x="1357" y="1311"/>
                  <a:pt x="1357" y="1314"/>
                  <a:pt x="1355" y="1317"/>
                </a:cubicBezTo>
                <a:cubicBezTo>
                  <a:pt x="1354" y="1320"/>
                  <a:pt x="1353" y="1323"/>
                  <a:pt x="1354" y="1327"/>
                </a:cubicBezTo>
                <a:cubicBezTo>
                  <a:pt x="1352" y="1326"/>
                  <a:pt x="1351" y="1324"/>
                  <a:pt x="1349" y="1325"/>
                </a:cubicBezTo>
                <a:cubicBezTo>
                  <a:pt x="1355" y="1326"/>
                  <a:pt x="1349" y="1328"/>
                  <a:pt x="1353" y="1329"/>
                </a:cubicBezTo>
                <a:cubicBezTo>
                  <a:pt x="1357" y="1328"/>
                  <a:pt x="1359" y="1333"/>
                  <a:pt x="1360" y="1335"/>
                </a:cubicBezTo>
                <a:cubicBezTo>
                  <a:pt x="1358" y="1333"/>
                  <a:pt x="1356" y="1333"/>
                  <a:pt x="1355" y="1334"/>
                </a:cubicBezTo>
                <a:cubicBezTo>
                  <a:pt x="1359" y="1336"/>
                  <a:pt x="1358" y="1338"/>
                  <a:pt x="1357" y="1339"/>
                </a:cubicBezTo>
                <a:cubicBezTo>
                  <a:pt x="1356" y="1340"/>
                  <a:pt x="1354" y="1341"/>
                  <a:pt x="1356" y="1343"/>
                </a:cubicBezTo>
                <a:cubicBezTo>
                  <a:pt x="1353" y="1344"/>
                  <a:pt x="1352" y="1340"/>
                  <a:pt x="1351" y="1343"/>
                </a:cubicBezTo>
                <a:cubicBezTo>
                  <a:pt x="1353" y="1343"/>
                  <a:pt x="1355" y="1344"/>
                  <a:pt x="1357" y="1345"/>
                </a:cubicBezTo>
                <a:cubicBezTo>
                  <a:pt x="1357" y="1347"/>
                  <a:pt x="1356" y="1349"/>
                  <a:pt x="1355" y="1352"/>
                </a:cubicBezTo>
                <a:cubicBezTo>
                  <a:pt x="1354" y="1355"/>
                  <a:pt x="1353" y="1357"/>
                  <a:pt x="1352" y="1358"/>
                </a:cubicBezTo>
                <a:cubicBezTo>
                  <a:pt x="1351" y="1360"/>
                  <a:pt x="1361" y="1360"/>
                  <a:pt x="1357" y="1363"/>
                </a:cubicBezTo>
                <a:cubicBezTo>
                  <a:pt x="1354" y="1361"/>
                  <a:pt x="1354" y="1363"/>
                  <a:pt x="1353" y="1365"/>
                </a:cubicBezTo>
                <a:cubicBezTo>
                  <a:pt x="1352" y="1368"/>
                  <a:pt x="1350" y="1370"/>
                  <a:pt x="1345" y="1367"/>
                </a:cubicBezTo>
                <a:cubicBezTo>
                  <a:pt x="1345" y="1372"/>
                  <a:pt x="1343" y="1374"/>
                  <a:pt x="1342" y="1376"/>
                </a:cubicBezTo>
                <a:cubicBezTo>
                  <a:pt x="1340" y="1378"/>
                  <a:pt x="1338" y="1380"/>
                  <a:pt x="1339" y="1384"/>
                </a:cubicBezTo>
                <a:cubicBezTo>
                  <a:pt x="1338" y="1384"/>
                  <a:pt x="1336" y="1384"/>
                  <a:pt x="1335" y="1385"/>
                </a:cubicBezTo>
                <a:cubicBezTo>
                  <a:pt x="1334" y="1385"/>
                  <a:pt x="1333" y="1387"/>
                  <a:pt x="1335" y="1388"/>
                </a:cubicBezTo>
                <a:cubicBezTo>
                  <a:pt x="1334" y="1386"/>
                  <a:pt x="1339" y="1387"/>
                  <a:pt x="1338" y="1388"/>
                </a:cubicBezTo>
                <a:cubicBezTo>
                  <a:pt x="1331" y="1391"/>
                  <a:pt x="1326" y="1396"/>
                  <a:pt x="1321" y="1401"/>
                </a:cubicBezTo>
                <a:cubicBezTo>
                  <a:pt x="1316" y="1406"/>
                  <a:pt x="1310" y="1411"/>
                  <a:pt x="1304" y="1414"/>
                </a:cubicBezTo>
                <a:cubicBezTo>
                  <a:pt x="1305" y="1414"/>
                  <a:pt x="1306" y="1415"/>
                  <a:pt x="1308" y="1415"/>
                </a:cubicBezTo>
                <a:cubicBezTo>
                  <a:pt x="1305" y="1417"/>
                  <a:pt x="1305" y="1417"/>
                  <a:pt x="1305" y="1417"/>
                </a:cubicBezTo>
                <a:cubicBezTo>
                  <a:pt x="1303" y="1416"/>
                  <a:pt x="1303" y="1415"/>
                  <a:pt x="1302" y="1414"/>
                </a:cubicBezTo>
                <a:cubicBezTo>
                  <a:pt x="1303" y="1416"/>
                  <a:pt x="1300" y="1416"/>
                  <a:pt x="1298" y="1416"/>
                </a:cubicBezTo>
                <a:cubicBezTo>
                  <a:pt x="1295" y="1416"/>
                  <a:pt x="1293" y="1416"/>
                  <a:pt x="1293" y="1417"/>
                </a:cubicBezTo>
                <a:cubicBezTo>
                  <a:pt x="1296" y="1417"/>
                  <a:pt x="1293" y="1419"/>
                  <a:pt x="1292" y="1418"/>
                </a:cubicBezTo>
                <a:cubicBezTo>
                  <a:pt x="1294" y="1421"/>
                  <a:pt x="1294" y="1421"/>
                  <a:pt x="1294" y="1424"/>
                </a:cubicBezTo>
                <a:cubicBezTo>
                  <a:pt x="1295" y="1423"/>
                  <a:pt x="1296" y="1422"/>
                  <a:pt x="1298" y="1423"/>
                </a:cubicBezTo>
                <a:cubicBezTo>
                  <a:pt x="1297" y="1427"/>
                  <a:pt x="1293" y="1430"/>
                  <a:pt x="1289" y="1431"/>
                </a:cubicBezTo>
                <a:cubicBezTo>
                  <a:pt x="1284" y="1433"/>
                  <a:pt x="1279" y="1434"/>
                  <a:pt x="1276" y="1435"/>
                </a:cubicBezTo>
                <a:cubicBezTo>
                  <a:pt x="1275" y="1439"/>
                  <a:pt x="1281" y="1438"/>
                  <a:pt x="1280" y="1441"/>
                </a:cubicBezTo>
                <a:cubicBezTo>
                  <a:pt x="1277" y="1440"/>
                  <a:pt x="1277" y="1442"/>
                  <a:pt x="1277" y="1444"/>
                </a:cubicBezTo>
                <a:cubicBezTo>
                  <a:pt x="1277" y="1446"/>
                  <a:pt x="1276" y="1447"/>
                  <a:pt x="1274" y="1445"/>
                </a:cubicBezTo>
                <a:cubicBezTo>
                  <a:pt x="1272" y="1441"/>
                  <a:pt x="1280" y="1439"/>
                  <a:pt x="1273" y="1435"/>
                </a:cubicBezTo>
                <a:cubicBezTo>
                  <a:pt x="1272" y="1440"/>
                  <a:pt x="1275" y="1449"/>
                  <a:pt x="1266" y="1446"/>
                </a:cubicBezTo>
                <a:cubicBezTo>
                  <a:pt x="1271" y="1452"/>
                  <a:pt x="1270" y="1455"/>
                  <a:pt x="1267" y="1457"/>
                </a:cubicBezTo>
                <a:cubicBezTo>
                  <a:pt x="1265" y="1459"/>
                  <a:pt x="1261" y="1461"/>
                  <a:pt x="1261" y="1465"/>
                </a:cubicBezTo>
                <a:cubicBezTo>
                  <a:pt x="1257" y="1463"/>
                  <a:pt x="1250" y="1461"/>
                  <a:pt x="1248" y="1466"/>
                </a:cubicBezTo>
                <a:cubicBezTo>
                  <a:pt x="1255" y="1465"/>
                  <a:pt x="1262" y="1466"/>
                  <a:pt x="1269" y="1472"/>
                </a:cubicBezTo>
                <a:cubicBezTo>
                  <a:pt x="1268" y="1473"/>
                  <a:pt x="1266" y="1473"/>
                  <a:pt x="1267" y="1475"/>
                </a:cubicBezTo>
                <a:cubicBezTo>
                  <a:pt x="1274" y="1475"/>
                  <a:pt x="1267" y="1468"/>
                  <a:pt x="1273" y="1468"/>
                </a:cubicBezTo>
                <a:cubicBezTo>
                  <a:pt x="1270" y="1463"/>
                  <a:pt x="1266" y="1468"/>
                  <a:pt x="1263" y="1464"/>
                </a:cubicBezTo>
                <a:cubicBezTo>
                  <a:pt x="1267" y="1462"/>
                  <a:pt x="1270" y="1460"/>
                  <a:pt x="1273" y="1459"/>
                </a:cubicBezTo>
                <a:cubicBezTo>
                  <a:pt x="1276" y="1458"/>
                  <a:pt x="1279" y="1457"/>
                  <a:pt x="1282" y="1457"/>
                </a:cubicBezTo>
                <a:cubicBezTo>
                  <a:pt x="1278" y="1457"/>
                  <a:pt x="1284" y="1462"/>
                  <a:pt x="1281" y="1462"/>
                </a:cubicBezTo>
                <a:cubicBezTo>
                  <a:pt x="1280" y="1462"/>
                  <a:pt x="1274" y="1461"/>
                  <a:pt x="1275" y="1463"/>
                </a:cubicBezTo>
                <a:cubicBezTo>
                  <a:pt x="1277" y="1467"/>
                  <a:pt x="1276" y="1471"/>
                  <a:pt x="1274" y="1473"/>
                </a:cubicBezTo>
                <a:cubicBezTo>
                  <a:pt x="1272" y="1475"/>
                  <a:pt x="1271" y="1476"/>
                  <a:pt x="1269" y="1476"/>
                </a:cubicBezTo>
                <a:cubicBezTo>
                  <a:pt x="1267" y="1476"/>
                  <a:pt x="1264" y="1476"/>
                  <a:pt x="1262" y="1475"/>
                </a:cubicBezTo>
                <a:cubicBezTo>
                  <a:pt x="1264" y="1483"/>
                  <a:pt x="1254" y="1478"/>
                  <a:pt x="1253" y="1478"/>
                </a:cubicBezTo>
                <a:cubicBezTo>
                  <a:pt x="1256" y="1478"/>
                  <a:pt x="1255" y="1483"/>
                  <a:pt x="1254" y="1484"/>
                </a:cubicBezTo>
                <a:cubicBezTo>
                  <a:pt x="1251" y="1478"/>
                  <a:pt x="1243" y="1483"/>
                  <a:pt x="1250" y="1487"/>
                </a:cubicBezTo>
                <a:cubicBezTo>
                  <a:pt x="1246" y="1488"/>
                  <a:pt x="1244" y="1485"/>
                  <a:pt x="1243" y="1483"/>
                </a:cubicBezTo>
                <a:cubicBezTo>
                  <a:pt x="1241" y="1487"/>
                  <a:pt x="1240" y="1490"/>
                  <a:pt x="1239" y="1495"/>
                </a:cubicBezTo>
                <a:cubicBezTo>
                  <a:pt x="1238" y="1492"/>
                  <a:pt x="1239" y="1490"/>
                  <a:pt x="1236" y="1490"/>
                </a:cubicBezTo>
                <a:cubicBezTo>
                  <a:pt x="1235" y="1491"/>
                  <a:pt x="1235" y="1491"/>
                  <a:pt x="1235" y="1492"/>
                </a:cubicBezTo>
                <a:cubicBezTo>
                  <a:pt x="1235" y="1493"/>
                  <a:pt x="1236" y="1493"/>
                  <a:pt x="1236" y="1495"/>
                </a:cubicBezTo>
                <a:cubicBezTo>
                  <a:pt x="1235" y="1495"/>
                  <a:pt x="1234" y="1494"/>
                  <a:pt x="1234" y="1492"/>
                </a:cubicBezTo>
                <a:cubicBezTo>
                  <a:pt x="1234" y="1498"/>
                  <a:pt x="1231" y="1498"/>
                  <a:pt x="1227" y="1497"/>
                </a:cubicBezTo>
                <a:cubicBezTo>
                  <a:pt x="1224" y="1496"/>
                  <a:pt x="1221" y="1494"/>
                  <a:pt x="1221" y="1497"/>
                </a:cubicBezTo>
                <a:cubicBezTo>
                  <a:pt x="1222" y="1497"/>
                  <a:pt x="1223" y="1496"/>
                  <a:pt x="1223" y="1499"/>
                </a:cubicBezTo>
                <a:cubicBezTo>
                  <a:pt x="1219" y="1500"/>
                  <a:pt x="1214" y="1501"/>
                  <a:pt x="1211" y="1497"/>
                </a:cubicBezTo>
                <a:cubicBezTo>
                  <a:pt x="1212" y="1500"/>
                  <a:pt x="1211" y="1500"/>
                  <a:pt x="1209" y="1499"/>
                </a:cubicBezTo>
                <a:cubicBezTo>
                  <a:pt x="1209" y="1499"/>
                  <a:pt x="1208" y="1499"/>
                  <a:pt x="1207" y="1499"/>
                </a:cubicBezTo>
                <a:cubicBezTo>
                  <a:pt x="1207" y="1499"/>
                  <a:pt x="1206" y="1498"/>
                  <a:pt x="1205" y="1498"/>
                </a:cubicBezTo>
                <a:cubicBezTo>
                  <a:pt x="1204" y="1498"/>
                  <a:pt x="1202" y="1498"/>
                  <a:pt x="1201" y="1499"/>
                </a:cubicBezTo>
                <a:cubicBezTo>
                  <a:pt x="1201" y="1509"/>
                  <a:pt x="1170" y="1521"/>
                  <a:pt x="1170" y="1513"/>
                </a:cubicBezTo>
                <a:cubicBezTo>
                  <a:pt x="1165" y="1518"/>
                  <a:pt x="1162" y="1524"/>
                  <a:pt x="1152" y="1522"/>
                </a:cubicBezTo>
                <a:cubicBezTo>
                  <a:pt x="1152" y="1530"/>
                  <a:pt x="1165" y="1519"/>
                  <a:pt x="1169" y="1522"/>
                </a:cubicBezTo>
                <a:cubicBezTo>
                  <a:pt x="1165" y="1527"/>
                  <a:pt x="1148" y="1529"/>
                  <a:pt x="1144" y="1534"/>
                </a:cubicBezTo>
                <a:cubicBezTo>
                  <a:pt x="1138" y="1532"/>
                  <a:pt x="1133" y="1530"/>
                  <a:pt x="1132" y="1526"/>
                </a:cubicBezTo>
                <a:cubicBezTo>
                  <a:pt x="1128" y="1528"/>
                  <a:pt x="1128" y="1533"/>
                  <a:pt x="1125" y="1536"/>
                </a:cubicBezTo>
                <a:cubicBezTo>
                  <a:pt x="1128" y="1535"/>
                  <a:pt x="1131" y="1534"/>
                  <a:pt x="1131" y="1535"/>
                </a:cubicBezTo>
                <a:cubicBezTo>
                  <a:pt x="1126" y="1542"/>
                  <a:pt x="1111" y="1545"/>
                  <a:pt x="1109" y="1537"/>
                </a:cubicBezTo>
                <a:cubicBezTo>
                  <a:pt x="1114" y="1537"/>
                  <a:pt x="1113" y="1529"/>
                  <a:pt x="1111" y="1530"/>
                </a:cubicBezTo>
                <a:cubicBezTo>
                  <a:pt x="1110" y="1537"/>
                  <a:pt x="1097" y="1540"/>
                  <a:pt x="1095" y="1546"/>
                </a:cubicBezTo>
                <a:cubicBezTo>
                  <a:pt x="1104" y="1545"/>
                  <a:pt x="1100" y="1540"/>
                  <a:pt x="1108" y="1539"/>
                </a:cubicBezTo>
                <a:cubicBezTo>
                  <a:pt x="1111" y="1542"/>
                  <a:pt x="1108" y="1545"/>
                  <a:pt x="1114" y="1546"/>
                </a:cubicBezTo>
                <a:cubicBezTo>
                  <a:pt x="1103" y="1549"/>
                  <a:pt x="1097" y="1551"/>
                  <a:pt x="1090" y="1556"/>
                </a:cubicBezTo>
                <a:cubicBezTo>
                  <a:pt x="1089" y="1553"/>
                  <a:pt x="1095" y="1552"/>
                  <a:pt x="1092" y="1549"/>
                </a:cubicBezTo>
                <a:cubicBezTo>
                  <a:pt x="1085" y="1550"/>
                  <a:pt x="1090" y="1555"/>
                  <a:pt x="1087" y="1557"/>
                </a:cubicBezTo>
                <a:cubicBezTo>
                  <a:pt x="1083" y="1557"/>
                  <a:pt x="1077" y="1558"/>
                  <a:pt x="1075" y="1555"/>
                </a:cubicBezTo>
                <a:cubicBezTo>
                  <a:pt x="1062" y="1568"/>
                  <a:pt x="1050" y="1568"/>
                  <a:pt x="1028" y="1576"/>
                </a:cubicBezTo>
                <a:cubicBezTo>
                  <a:pt x="1028" y="1583"/>
                  <a:pt x="1040" y="1572"/>
                  <a:pt x="1041" y="1576"/>
                </a:cubicBezTo>
                <a:cubicBezTo>
                  <a:pt x="1023" y="1591"/>
                  <a:pt x="1001" y="1597"/>
                  <a:pt x="982" y="1611"/>
                </a:cubicBezTo>
                <a:cubicBezTo>
                  <a:pt x="982" y="1609"/>
                  <a:pt x="985" y="1608"/>
                  <a:pt x="985" y="1606"/>
                </a:cubicBezTo>
                <a:cubicBezTo>
                  <a:pt x="976" y="1616"/>
                  <a:pt x="965" y="1612"/>
                  <a:pt x="964" y="1620"/>
                </a:cubicBezTo>
                <a:cubicBezTo>
                  <a:pt x="935" y="1623"/>
                  <a:pt x="877" y="1651"/>
                  <a:pt x="849" y="1652"/>
                </a:cubicBezTo>
                <a:cubicBezTo>
                  <a:pt x="835" y="1658"/>
                  <a:pt x="820" y="1673"/>
                  <a:pt x="806" y="1667"/>
                </a:cubicBezTo>
                <a:cubicBezTo>
                  <a:pt x="801" y="1676"/>
                  <a:pt x="781" y="1677"/>
                  <a:pt x="776" y="1684"/>
                </a:cubicBezTo>
                <a:cubicBezTo>
                  <a:pt x="779" y="1683"/>
                  <a:pt x="777" y="1686"/>
                  <a:pt x="776" y="1687"/>
                </a:cubicBezTo>
                <a:cubicBezTo>
                  <a:pt x="744" y="1693"/>
                  <a:pt x="735" y="1712"/>
                  <a:pt x="699" y="1721"/>
                </a:cubicBezTo>
                <a:cubicBezTo>
                  <a:pt x="703" y="1728"/>
                  <a:pt x="722" y="1710"/>
                  <a:pt x="723" y="1721"/>
                </a:cubicBezTo>
                <a:cubicBezTo>
                  <a:pt x="741" y="1714"/>
                  <a:pt x="749" y="1717"/>
                  <a:pt x="765" y="1710"/>
                </a:cubicBezTo>
                <a:cubicBezTo>
                  <a:pt x="763" y="1711"/>
                  <a:pt x="760" y="1712"/>
                  <a:pt x="760" y="1713"/>
                </a:cubicBezTo>
                <a:cubicBezTo>
                  <a:pt x="762" y="1713"/>
                  <a:pt x="764" y="1712"/>
                  <a:pt x="765" y="1713"/>
                </a:cubicBezTo>
                <a:cubicBezTo>
                  <a:pt x="756" y="1716"/>
                  <a:pt x="751" y="1719"/>
                  <a:pt x="750" y="1724"/>
                </a:cubicBezTo>
                <a:cubicBezTo>
                  <a:pt x="763" y="1717"/>
                  <a:pt x="779" y="1709"/>
                  <a:pt x="793" y="1710"/>
                </a:cubicBezTo>
                <a:cubicBezTo>
                  <a:pt x="792" y="1717"/>
                  <a:pt x="766" y="1720"/>
                  <a:pt x="765" y="1724"/>
                </a:cubicBezTo>
                <a:cubicBezTo>
                  <a:pt x="777" y="1722"/>
                  <a:pt x="789" y="1721"/>
                  <a:pt x="803" y="1717"/>
                </a:cubicBezTo>
                <a:cubicBezTo>
                  <a:pt x="798" y="1723"/>
                  <a:pt x="808" y="1715"/>
                  <a:pt x="808" y="1720"/>
                </a:cubicBezTo>
                <a:cubicBezTo>
                  <a:pt x="802" y="1727"/>
                  <a:pt x="796" y="1726"/>
                  <a:pt x="791" y="1729"/>
                </a:cubicBezTo>
                <a:cubicBezTo>
                  <a:pt x="793" y="1728"/>
                  <a:pt x="798" y="1730"/>
                  <a:pt x="794" y="1732"/>
                </a:cubicBezTo>
                <a:cubicBezTo>
                  <a:pt x="787" y="1733"/>
                  <a:pt x="788" y="1734"/>
                  <a:pt x="781" y="1737"/>
                </a:cubicBezTo>
                <a:cubicBezTo>
                  <a:pt x="780" y="1736"/>
                  <a:pt x="787" y="1730"/>
                  <a:pt x="781" y="1731"/>
                </a:cubicBezTo>
                <a:cubicBezTo>
                  <a:pt x="775" y="1738"/>
                  <a:pt x="764" y="1749"/>
                  <a:pt x="756" y="1744"/>
                </a:cubicBezTo>
                <a:cubicBezTo>
                  <a:pt x="757" y="1747"/>
                  <a:pt x="759" y="1746"/>
                  <a:pt x="760" y="1749"/>
                </a:cubicBezTo>
                <a:cubicBezTo>
                  <a:pt x="756" y="1751"/>
                  <a:pt x="751" y="1752"/>
                  <a:pt x="750" y="1755"/>
                </a:cubicBezTo>
                <a:cubicBezTo>
                  <a:pt x="748" y="1751"/>
                  <a:pt x="748" y="1751"/>
                  <a:pt x="748" y="1751"/>
                </a:cubicBezTo>
                <a:cubicBezTo>
                  <a:pt x="738" y="1758"/>
                  <a:pt x="734" y="1762"/>
                  <a:pt x="730" y="1769"/>
                </a:cubicBezTo>
                <a:cubicBezTo>
                  <a:pt x="723" y="1770"/>
                  <a:pt x="700" y="1777"/>
                  <a:pt x="699" y="1783"/>
                </a:cubicBezTo>
                <a:cubicBezTo>
                  <a:pt x="710" y="1781"/>
                  <a:pt x="720" y="1769"/>
                  <a:pt x="730" y="1775"/>
                </a:cubicBezTo>
                <a:cubicBezTo>
                  <a:pt x="755" y="1764"/>
                  <a:pt x="785" y="1755"/>
                  <a:pt x="800" y="1747"/>
                </a:cubicBezTo>
                <a:cubicBezTo>
                  <a:pt x="809" y="1742"/>
                  <a:pt x="825" y="1740"/>
                  <a:pt x="834" y="1735"/>
                </a:cubicBezTo>
                <a:cubicBezTo>
                  <a:pt x="842" y="1731"/>
                  <a:pt x="854" y="1722"/>
                  <a:pt x="862" y="1727"/>
                </a:cubicBezTo>
                <a:cubicBezTo>
                  <a:pt x="855" y="1727"/>
                  <a:pt x="851" y="1734"/>
                  <a:pt x="843" y="1733"/>
                </a:cubicBezTo>
                <a:cubicBezTo>
                  <a:pt x="840" y="1736"/>
                  <a:pt x="847" y="1735"/>
                  <a:pt x="843" y="1738"/>
                </a:cubicBezTo>
                <a:cubicBezTo>
                  <a:pt x="796" y="1751"/>
                  <a:pt x="751" y="1775"/>
                  <a:pt x="704" y="1800"/>
                </a:cubicBezTo>
                <a:cubicBezTo>
                  <a:pt x="658" y="1825"/>
                  <a:pt x="611" y="1851"/>
                  <a:pt x="561" y="1871"/>
                </a:cubicBezTo>
                <a:cubicBezTo>
                  <a:pt x="567" y="1882"/>
                  <a:pt x="537" y="1890"/>
                  <a:pt x="527" y="1891"/>
                </a:cubicBezTo>
                <a:cubicBezTo>
                  <a:pt x="525" y="1900"/>
                  <a:pt x="510" y="1897"/>
                  <a:pt x="511" y="1904"/>
                </a:cubicBezTo>
                <a:cubicBezTo>
                  <a:pt x="517" y="1905"/>
                  <a:pt x="528" y="1896"/>
                  <a:pt x="531" y="1901"/>
                </a:cubicBezTo>
                <a:cubicBezTo>
                  <a:pt x="531" y="1904"/>
                  <a:pt x="537" y="1908"/>
                  <a:pt x="533" y="1910"/>
                </a:cubicBezTo>
                <a:cubicBezTo>
                  <a:pt x="513" y="1922"/>
                  <a:pt x="495" y="1917"/>
                  <a:pt x="487" y="1928"/>
                </a:cubicBezTo>
                <a:cubicBezTo>
                  <a:pt x="498" y="1922"/>
                  <a:pt x="512" y="1928"/>
                  <a:pt x="529" y="1919"/>
                </a:cubicBezTo>
                <a:cubicBezTo>
                  <a:pt x="527" y="1921"/>
                  <a:pt x="532" y="1931"/>
                  <a:pt x="532" y="1926"/>
                </a:cubicBezTo>
                <a:cubicBezTo>
                  <a:pt x="526" y="1918"/>
                  <a:pt x="540" y="1921"/>
                  <a:pt x="542" y="1914"/>
                </a:cubicBezTo>
                <a:cubicBezTo>
                  <a:pt x="548" y="1911"/>
                  <a:pt x="551" y="1914"/>
                  <a:pt x="554" y="1918"/>
                </a:cubicBezTo>
                <a:cubicBezTo>
                  <a:pt x="551" y="1926"/>
                  <a:pt x="536" y="1931"/>
                  <a:pt x="532" y="1939"/>
                </a:cubicBezTo>
                <a:cubicBezTo>
                  <a:pt x="535" y="1944"/>
                  <a:pt x="541" y="1943"/>
                  <a:pt x="547" y="1938"/>
                </a:cubicBezTo>
                <a:cubicBezTo>
                  <a:pt x="578" y="1936"/>
                  <a:pt x="619" y="1903"/>
                  <a:pt x="651" y="1894"/>
                </a:cubicBezTo>
                <a:cubicBezTo>
                  <a:pt x="655" y="1892"/>
                  <a:pt x="655" y="1896"/>
                  <a:pt x="659" y="1893"/>
                </a:cubicBezTo>
                <a:cubicBezTo>
                  <a:pt x="675" y="1885"/>
                  <a:pt x="698" y="1867"/>
                  <a:pt x="718" y="1870"/>
                </a:cubicBezTo>
                <a:cubicBezTo>
                  <a:pt x="728" y="1863"/>
                  <a:pt x="738" y="1861"/>
                  <a:pt x="750" y="1857"/>
                </a:cubicBezTo>
                <a:cubicBezTo>
                  <a:pt x="749" y="1853"/>
                  <a:pt x="752" y="1850"/>
                  <a:pt x="759" y="1848"/>
                </a:cubicBezTo>
                <a:cubicBezTo>
                  <a:pt x="757" y="1852"/>
                  <a:pt x="760" y="1850"/>
                  <a:pt x="761" y="1854"/>
                </a:cubicBezTo>
                <a:cubicBezTo>
                  <a:pt x="757" y="1856"/>
                  <a:pt x="752" y="1858"/>
                  <a:pt x="750" y="1861"/>
                </a:cubicBezTo>
                <a:cubicBezTo>
                  <a:pt x="753" y="1862"/>
                  <a:pt x="759" y="1858"/>
                  <a:pt x="759" y="1864"/>
                </a:cubicBezTo>
                <a:cubicBezTo>
                  <a:pt x="747" y="1869"/>
                  <a:pt x="746" y="1876"/>
                  <a:pt x="735" y="1881"/>
                </a:cubicBezTo>
                <a:cubicBezTo>
                  <a:pt x="739" y="1881"/>
                  <a:pt x="740" y="1884"/>
                  <a:pt x="745" y="1880"/>
                </a:cubicBezTo>
                <a:cubicBezTo>
                  <a:pt x="750" y="1870"/>
                  <a:pt x="769" y="1863"/>
                  <a:pt x="769" y="1851"/>
                </a:cubicBezTo>
                <a:cubicBezTo>
                  <a:pt x="773" y="1850"/>
                  <a:pt x="778" y="1855"/>
                  <a:pt x="776" y="1858"/>
                </a:cubicBezTo>
                <a:cubicBezTo>
                  <a:pt x="793" y="1860"/>
                  <a:pt x="811" y="1845"/>
                  <a:pt x="827" y="1844"/>
                </a:cubicBezTo>
                <a:cubicBezTo>
                  <a:pt x="829" y="1849"/>
                  <a:pt x="822" y="1852"/>
                  <a:pt x="821" y="1856"/>
                </a:cubicBezTo>
                <a:cubicBezTo>
                  <a:pt x="835" y="1851"/>
                  <a:pt x="821" y="1860"/>
                  <a:pt x="822" y="1863"/>
                </a:cubicBezTo>
                <a:cubicBezTo>
                  <a:pt x="830" y="1855"/>
                  <a:pt x="847" y="1849"/>
                  <a:pt x="860" y="1842"/>
                </a:cubicBezTo>
                <a:cubicBezTo>
                  <a:pt x="908" y="1832"/>
                  <a:pt x="957" y="1813"/>
                  <a:pt x="1005" y="1794"/>
                </a:cubicBezTo>
                <a:cubicBezTo>
                  <a:pt x="1054" y="1775"/>
                  <a:pt x="1101" y="1755"/>
                  <a:pt x="1147" y="1744"/>
                </a:cubicBezTo>
                <a:cubicBezTo>
                  <a:pt x="1171" y="1731"/>
                  <a:pt x="1199" y="1721"/>
                  <a:pt x="1216" y="1713"/>
                </a:cubicBezTo>
                <a:cubicBezTo>
                  <a:pt x="1225" y="1704"/>
                  <a:pt x="1245" y="1693"/>
                  <a:pt x="1256" y="1694"/>
                </a:cubicBezTo>
                <a:cubicBezTo>
                  <a:pt x="1258" y="1692"/>
                  <a:pt x="1260" y="1691"/>
                  <a:pt x="1264" y="1689"/>
                </a:cubicBezTo>
                <a:cubicBezTo>
                  <a:pt x="1265" y="1688"/>
                  <a:pt x="1267" y="1687"/>
                  <a:pt x="1269" y="1686"/>
                </a:cubicBezTo>
                <a:cubicBezTo>
                  <a:pt x="1271" y="1685"/>
                  <a:pt x="1273" y="1685"/>
                  <a:pt x="1275" y="1684"/>
                </a:cubicBezTo>
                <a:cubicBezTo>
                  <a:pt x="1282" y="1681"/>
                  <a:pt x="1290" y="1678"/>
                  <a:pt x="1294" y="1676"/>
                </a:cubicBezTo>
                <a:cubicBezTo>
                  <a:pt x="1284" y="1680"/>
                  <a:pt x="1295" y="1678"/>
                  <a:pt x="1297" y="1680"/>
                </a:cubicBezTo>
                <a:cubicBezTo>
                  <a:pt x="1283" y="1685"/>
                  <a:pt x="1273" y="1686"/>
                  <a:pt x="1273" y="1694"/>
                </a:cubicBezTo>
                <a:cubicBezTo>
                  <a:pt x="1271" y="1694"/>
                  <a:pt x="1268" y="1694"/>
                  <a:pt x="1267" y="1693"/>
                </a:cubicBezTo>
                <a:cubicBezTo>
                  <a:pt x="1268" y="1692"/>
                  <a:pt x="1270" y="1692"/>
                  <a:pt x="1270" y="1691"/>
                </a:cubicBezTo>
                <a:cubicBezTo>
                  <a:pt x="1257" y="1693"/>
                  <a:pt x="1275" y="1698"/>
                  <a:pt x="1266" y="1702"/>
                </a:cubicBezTo>
                <a:cubicBezTo>
                  <a:pt x="1262" y="1696"/>
                  <a:pt x="1253" y="1708"/>
                  <a:pt x="1252" y="1698"/>
                </a:cubicBezTo>
                <a:cubicBezTo>
                  <a:pt x="1257" y="1695"/>
                  <a:pt x="1260" y="1699"/>
                  <a:pt x="1261" y="1694"/>
                </a:cubicBezTo>
                <a:cubicBezTo>
                  <a:pt x="1244" y="1699"/>
                  <a:pt x="1229" y="1706"/>
                  <a:pt x="1221" y="1710"/>
                </a:cubicBezTo>
                <a:cubicBezTo>
                  <a:pt x="1229" y="1713"/>
                  <a:pt x="1240" y="1702"/>
                  <a:pt x="1249" y="1701"/>
                </a:cubicBezTo>
                <a:cubicBezTo>
                  <a:pt x="1251" y="1702"/>
                  <a:pt x="1252" y="1705"/>
                  <a:pt x="1255" y="1706"/>
                </a:cubicBezTo>
                <a:cubicBezTo>
                  <a:pt x="1260" y="1706"/>
                  <a:pt x="1265" y="1704"/>
                  <a:pt x="1269" y="1703"/>
                </a:cubicBezTo>
                <a:cubicBezTo>
                  <a:pt x="1271" y="1702"/>
                  <a:pt x="1273" y="1702"/>
                  <a:pt x="1275" y="1702"/>
                </a:cubicBezTo>
                <a:cubicBezTo>
                  <a:pt x="1277" y="1702"/>
                  <a:pt x="1278" y="1702"/>
                  <a:pt x="1280" y="1704"/>
                </a:cubicBezTo>
                <a:cubicBezTo>
                  <a:pt x="1279" y="1704"/>
                  <a:pt x="1278" y="1705"/>
                  <a:pt x="1276" y="1706"/>
                </a:cubicBezTo>
                <a:cubicBezTo>
                  <a:pt x="1275" y="1706"/>
                  <a:pt x="1274" y="1707"/>
                  <a:pt x="1273" y="1707"/>
                </a:cubicBezTo>
                <a:cubicBezTo>
                  <a:pt x="1270" y="1708"/>
                  <a:pt x="1269" y="1709"/>
                  <a:pt x="1267" y="1709"/>
                </a:cubicBezTo>
                <a:cubicBezTo>
                  <a:pt x="1264" y="1710"/>
                  <a:pt x="1261" y="1710"/>
                  <a:pt x="1259" y="1710"/>
                </a:cubicBezTo>
                <a:cubicBezTo>
                  <a:pt x="1254" y="1710"/>
                  <a:pt x="1251" y="1709"/>
                  <a:pt x="1242" y="1712"/>
                </a:cubicBezTo>
                <a:cubicBezTo>
                  <a:pt x="1243" y="1712"/>
                  <a:pt x="1245" y="1712"/>
                  <a:pt x="1243" y="1713"/>
                </a:cubicBezTo>
                <a:cubicBezTo>
                  <a:pt x="1232" y="1718"/>
                  <a:pt x="1225" y="1718"/>
                  <a:pt x="1216" y="1724"/>
                </a:cubicBezTo>
                <a:cubicBezTo>
                  <a:pt x="1211" y="1724"/>
                  <a:pt x="1195" y="1719"/>
                  <a:pt x="1199" y="1730"/>
                </a:cubicBezTo>
                <a:cubicBezTo>
                  <a:pt x="1206" y="1726"/>
                  <a:pt x="1215" y="1723"/>
                  <a:pt x="1219" y="1728"/>
                </a:cubicBezTo>
                <a:cubicBezTo>
                  <a:pt x="1236" y="1725"/>
                  <a:pt x="1241" y="1711"/>
                  <a:pt x="1253" y="1713"/>
                </a:cubicBezTo>
                <a:cubicBezTo>
                  <a:pt x="1245" y="1716"/>
                  <a:pt x="1240" y="1720"/>
                  <a:pt x="1239" y="1725"/>
                </a:cubicBezTo>
                <a:cubicBezTo>
                  <a:pt x="1247" y="1723"/>
                  <a:pt x="1243" y="1718"/>
                  <a:pt x="1252" y="1716"/>
                </a:cubicBezTo>
                <a:cubicBezTo>
                  <a:pt x="1252" y="1718"/>
                  <a:pt x="1250" y="1720"/>
                  <a:pt x="1250" y="1722"/>
                </a:cubicBezTo>
                <a:cubicBezTo>
                  <a:pt x="1258" y="1716"/>
                  <a:pt x="1273" y="1708"/>
                  <a:pt x="1278" y="1714"/>
                </a:cubicBezTo>
                <a:cubicBezTo>
                  <a:pt x="1263" y="1721"/>
                  <a:pt x="1250" y="1726"/>
                  <a:pt x="1239" y="1733"/>
                </a:cubicBezTo>
                <a:cubicBezTo>
                  <a:pt x="1239" y="1731"/>
                  <a:pt x="1237" y="1728"/>
                  <a:pt x="1237" y="1731"/>
                </a:cubicBezTo>
                <a:cubicBezTo>
                  <a:pt x="1237" y="1732"/>
                  <a:pt x="1237" y="1732"/>
                  <a:pt x="1238" y="1733"/>
                </a:cubicBezTo>
                <a:cubicBezTo>
                  <a:pt x="1256" y="1734"/>
                  <a:pt x="1259" y="1720"/>
                  <a:pt x="1274" y="1725"/>
                </a:cubicBezTo>
                <a:cubicBezTo>
                  <a:pt x="1265" y="1727"/>
                  <a:pt x="1259" y="1734"/>
                  <a:pt x="1252" y="1733"/>
                </a:cubicBezTo>
                <a:cubicBezTo>
                  <a:pt x="1251" y="1741"/>
                  <a:pt x="1234" y="1749"/>
                  <a:pt x="1223" y="1750"/>
                </a:cubicBezTo>
                <a:cubicBezTo>
                  <a:pt x="1237" y="1751"/>
                  <a:pt x="1248" y="1745"/>
                  <a:pt x="1258" y="1739"/>
                </a:cubicBezTo>
                <a:cubicBezTo>
                  <a:pt x="1263" y="1735"/>
                  <a:pt x="1268" y="1731"/>
                  <a:pt x="1273" y="1728"/>
                </a:cubicBezTo>
                <a:cubicBezTo>
                  <a:pt x="1277" y="1725"/>
                  <a:pt x="1283" y="1721"/>
                  <a:pt x="1288" y="1719"/>
                </a:cubicBezTo>
                <a:cubicBezTo>
                  <a:pt x="1289" y="1721"/>
                  <a:pt x="1287" y="1724"/>
                  <a:pt x="1285" y="1726"/>
                </a:cubicBezTo>
                <a:cubicBezTo>
                  <a:pt x="1283" y="1728"/>
                  <a:pt x="1281" y="1729"/>
                  <a:pt x="1286" y="1730"/>
                </a:cubicBezTo>
                <a:cubicBezTo>
                  <a:pt x="1299" y="1721"/>
                  <a:pt x="1317" y="1718"/>
                  <a:pt x="1334" y="1715"/>
                </a:cubicBezTo>
                <a:cubicBezTo>
                  <a:pt x="1347" y="1713"/>
                  <a:pt x="1359" y="1711"/>
                  <a:pt x="1368" y="1708"/>
                </a:cubicBezTo>
                <a:cubicBezTo>
                  <a:pt x="1358" y="1714"/>
                  <a:pt x="1348" y="1719"/>
                  <a:pt x="1338" y="1723"/>
                </a:cubicBezTo>
                <a:cubicBezTo>
                  <a:pt x="1329" y="1727"/>
                  <a:pt x="1321" y="1729"/>
                  <a:pt x="1312" y="1731"/>
                </a:cubicBezTo>
                <a:cubicBezTo>
                  <a:pt x="1306" y="1732"/>
                  <a:pt x="1318" y="1733"/>
                  <a:pt x="1312" y="1735"/>
                </a:cubicBezTo>
                <a:cubicBezTo>
                  <a:pt x="1304" y="1735"/>
                  <a:pt x="1293" y="1739"/>
                  <a:pt x="1281" y="1744"/>
                </a:cubicBezTo>
                <a:cubicBezTo>
                  <a:pt x="1269" y="1749"/>
                  <a:pt x="1256" y="1755"/>
                  <a:pt x="1245" y="1761"/>
                </a:cubicBezTo>
                <a:cubicBezTo>
                  <a:pt x="1245" y="1759"/>
                  <a:pt x="1247" y="1758"/>
                  <a:pt x="1244" y="1757"/>
                </a:cubicBezTo>
                <a:cubicBezTo>
                  <a:pt x="1236" y="1771"/>
                  <a:pt x="1213" y="1770"/>
                  <a:pt x="1202" y="1777"/>
                </a:cubicBezTo>
                <a:cubicBezTo>
                  <a:pt x="1204" y="1777"/>
                  <a:pt x="1206" y="1776"/>
                  <a:pt x="1206" y="1778"/>
                </a:cubicBezTo>
                <a:cubicBezTo>
                  <a:pt x="1178" y="1784"/>
                  <a:pt x="1142" y="1797"/>
                  <a:pt x="1119" y="1813"/>
                </a:cubicBezTo>
                <a:cubicBezTo>
                  <a:pt x="1118" y="1811"/>
                  <a:pt x="1117" y="1810"/>
                  <a:pt x="1117" y="1808"/>
                </a:cubicBezTo>
                <a:cubicBezTo>
                  <a:pt x="1090" y="1823"/>
                  <a:pt x="1051" y="1844"/>
                  <a:pt x="1017" y="1849"/>
                </a:cubicBezTo>
                <a:cubicBezTo>
                  <a:pt x="1018" y="1852"/>
                  <a:pt x="1017" y="1854"/>
                  <a:pt x="1013" y="1855"/>
                </a:cubicBezTo>
                <a:cubicBezTo>
                  <a:pt x="973" y="1868"/>
                  <a:pt x="932" y="1887"/>
                  <a:pt x="891" y="1905"/>
                </a:cubicBezTo>
                <a:cubicBezTo>
                  <a:pt x="851" y="1924"/>
                  <a:pt x="812" y="1942"/>
                  <a:pt x="775" y="1955"/>
                </a:cubicBezTo>
                <a:cubicBezTo>
                  <a:pt x="778" y="1954"/>
                  <a:pt x="781" y="1952"/>
                  <a:pt x="781" y="1955"/>
                </a:cubicBezTo>
                <a:cubicBezTo>
                  <a:pt x="745" y="1962"/>
                  <a:pt x="717" y="1977"/>
                  <a:pt x="687" y="1990"/>
                </a:cubicBezTo>
                <a:cubicBezTo>
                  <a:pt x="683" y="1990"/>
                  <a:pt x="679" y="1987"/>
                  <a:pt x="675" y="1986"/>
                </a:cubicBezTo>
                <a:cubicBezTo>
                  <a:pt x="678" y="1992"/>
                  <a:pt x="679" y="1988"/>
                  <a:pt x="683" y="1994"/>
                </a:cubicBezTo>
                <a:cubicBezTo>
                  <a:pt x="666" y="1994"/>
                  <a:pt x="647" y="2003"/>
                  <a:pt x="634" y="2012"/>
                </a:cubicBezTo>
                <a:cubicBezTo>
                  <a:pt x="633" y="2011"/>
                  <a:pt x="633" y="2010"/>
                  <a:pt x="632" y="2008"/>
                </a:cubicBezTo>
                <a:cubicBezTo>
                  <a:pt x="623" y="2018"/>
                  <a:pt x="610" y="2026"/>
                  <a:pt x="598" y="2027"/>
                </a:cubicBezTo>
                <a:cubicBezTo>
                  <a:pt x="600" y="2026"/>
                  <a:pt x="601" y="2028"/>
                  <a:pt x="602" y="2030"/>
                </a:cubicBezTo>
                <a:cubicBezTo>
                  <a:pt x="593" y="2035"/>
                  <a:pt x="586" y="2039"/>
                  <a:pt x="583" y="2035"/>
                </a:cubicBezTo>
                <a:cubicBezTo>
                  <a:pt x="579" y="2038"/>
                  <a:pt x="572" y="2040"/>
                  <a:pt x="567" y="2037"/>
                </a:cubicBezTo>
                <a:cubicBezTo>
                  <a:pt x="561" y="2042"/>
                  <a:pt x="570" y="2044"/>
                  <a:pt x="567" y="2047"/>
                </a:cubicBezTo>
                <a:cubicBezTo>
                  <a:pt x="533" y="2059"/>
                  <a:pt x="493" y="2076"/>
                  <a:pt x="454" y="2096"/>
                </a:cubicBezTo>
                <a:cubicBezTo>
                  <a:pt x="414" y="2116"/>
                  <a:pt x="374" y="2137"/>
                  <a:pt x="340" y="2158"/>
                </a:cubicBezTo>
                <a:cubicBezTo>
                  <a:pt x="398" y="2128"/>
                  <a:pt x="459" y="2102"/>
                  <a:pt x="518" y="2068"/>
                </a:cubicBezTo>
                <a:cubicBezTo>
                  <a:pt x="520" y="2072"/>
                  <a:pt x="529" y="2061"/>
                  <a:pt x="529" y="2068"/>
                </a:cubicBezTo>
                <a:cubicBezTo>
                  <a:pt x="560" y="2048"/>
                  <a:pt x="609" y="2038"/>
                  <a:pt x="639" y="2018"/>
                </a:cubicBezTo>
                <a:cubicBezTo>
                  <a:pt x="640" y="2019"/>
                  <a:pt x="640" y="2022"/>
                  <a:pt x="642" y="2021"/>
                </a:cubicBezTo>
                <a:cubicBezTo>
                  <a:pt x="638" y="2017"/>
                  <a:pt x="644" y="2014"/>
                  <a:pt x="646" y="2011"/>
                </a:cubicBezTo>
                <a:cubicBezTo>
                  <a:pt x="652" y="2016"/>
                  <a:pt x="663" y="2004"/>
                  <a:pt x="674" y="2007"/>
                </a:cubicBezTo>
                <a:cubicBezTo>
                  <a:pt x="674" y="2000"/>
                  <a:pt x="698" y="1997"/>
                  <a:pt x="703" y="1996"/>
                </a:cubicBezTo>
                <a:cubicBezTo>
                  <a:pt x="704" y="1994"/>
                  <a:pt x="702" y="1991"/>
                  <a:pt x="706" y="1989"/>
                </a:cubicBezTo>
                <a:cubicBezTo>
                  <a:pt x="709" y="1993"/>
                  <a:pt x="714" y="1985"/>
                  <a:pt x="720" y="1987"/>
                </a:cubicBezTo>
                <a:cubicBezTo>
                  <a:pt x="722" y="1979"/>
                  <a:pt x="733" y="1979"/>
                  <a:pt x="741" y="1974"/>
                </a:cubicBezTo>
                <a:cubicBezTo>
                  <a:pt x="746" y="1981"/>
                  <a:pt x="755" y="1972"/>
                  <a:pt x="764" y="1969"/>
                </a:cubicBezTo>
                <a:cubicBezTo>
                  <a:pt x="767" y="1965"/>
                  <a:pt x="760" y="1966"/>
                  <a:pt x="764" y="1964"/>
                </a:cubicBezTo>
                <a:cubicBezTo>
                  <a:pt x="811" y="1949"/>
                  <a:pt x="853" y="1928"/>
                  <a:pt x="905" y="1913"/>
                </a:cubicBezTo>
                <a:cubicBezTo>
                  <a:pt x="904" y="1914"/>
                  <a:pt x="902" y="1915"/>
                  <a:pt x="902" y="1916"/>
                </a:cubicBezTo>
                <a:cubicBezTo>
                  <a:pt x="908" y="1915"/>
                  <a:pt x="904" y="1911"/>
                  <a:pt x="910" y="1910"/>
                </a:cubicBezTo>
                <a:cubicBezTo>
                  <a:pt x="911" y="1913"/>
                  <a:pt x="914" y="1911"/>
                  <a:pt x="912" y="1915"/>
                </a:cubicBezTo>
                <a:cubicBezTo>
                  <a:pt x="920" y="1909"/>
                  <a:pt x="932" y="1908"/>
                  <a:pt x="941" y="1905"/>
                </a:cubicBezTo>
                <a:cubicBezTo>
                  <a:pt x="942" y="1900"/>
                  <a:pt x="937" y="1903"/>
                  <a:pt x="936" y="1901"/>
                </a:cubicBezTo>
                <a:cubicBezTo>
                  <a:pt x="940" y="1900"/>
                  <a:pt x="939" y="1897"/>
                  <a:pt x="944" y="1897"/>
                </a:cubicBezTo>
                <a:cubicBezTo>
                  <a:pt x="945" y="1899"/>
                  <a:pt x="940" y="1900"/>
                  <a:pt x="943" y="1903"/>
                </a:cubicBezTo>
                <a:cubicBezTo>
                  <a:pt x="952" y="1902"/>
                  <a:pt x="947" y="1896"/>
                  <a:pt x="956" y="1895"/>
                </a:cubicBezTo>
                <a:cubicBezTo>
                  <a:pt x="957" y="1902"/>
                  <a:pt x="966" y="1893"/>
                  <a:pt x="973" y="1895"/>
                </a:cubicBezTo>
                <a:cubicBezTo>
                  <a:pt x="974" y="1889"/>
                  <a:pt x="975" y="1888"/>
                  <a:pt x="973" y="1886"/>
                </a:cubicBezTo>
                <a:cubicBezTo>
                  <a:pt x="978" y="1885"/>
                  <a:pt x="982" y="1884"/>
                  <a:pt x="983" y="1880"/>
                </a:cubicBezTo>
                <a:cubicBezTo>
                  <a:pt x="984" y="1881"/>
                  <a:pt x="984" y="1883"/>
                  <a:pt x="985" y="1884"/>
                </a:cubicBezTo>
                <a:cubicBezTo>
                  <a:pt x="988" y="1882"/>
                  <a:pt x="1000" y="1871"/>
                  <a:pt x="1005" y="1877"/>
                </a:cubicBezTo>
                <a:cubicBezTo>
                  <a:pt x="996" y="1878"/>
                  <a:pt x="991" y="1888"/>
                  <a:pt x="979" y="1886"/>
                </a:cubicBezTo>
                <a:cubicBezTo>
                  <a:pt x="984" y="1897"/>
                  <a:pt x="1014" y="1871"/>
                  <a:pt x="1024" y="1879"/>
                </a:cubicBezTo>
                <a:cubicBezTo>
                  <a:pt x="985" y="1895"/>
                  <a:pt x="953" y="1904"/>
                  <a:pt x="912" y="1920"/>
                </a:cubicBezTo>
                <a:cubicBezTo>
                  <a:pt x="912" y="1922"/>
                  <a:pt x="916" y="1922"/>
                  <a:pt x="914" y="1924"/>
                </a:cubicBezTo>
                <a:cubicBezTo>
                  <a:pt x="910" y="1924"/>
                  <a:pt x="904" y="1929"/>
                  <a:pt x="902" y="1927"/>
                </a:cubicBezTo>
                <a:cubicBezTo>
                  <a:pt x="903" y="1923"/>
                  <a:pt x="911" y="1927"/>
                  <a:pt x="909" y="1921"/>
                </a:cubicBezTo>
                <a:cubicBezTo>
                  <a:pt x="899" y="1924"/>
                  <a:pt x="883" y="1932"/>
                  <a:pt x="879" y="1934"/>
                </a:cubicBezTo>
                <a:cubicBezTo>
                  <a:pt x="882" y="1933"/>
                  <a:pt x="892" y="1934"/>
                  <a:pt x="887" y="1939"/>
                </a:cubicBezTo>
                <a:cubicBezTo>
                  <a:pt x="853" y="1945"/>
                  <a:pt x="816" y="1965"/>
                  <a:pt x="788" y="1976"/>
                </a:cubicBezTo>
                <a:cubicBezTo>
                  <a:pt x="747" y="1992"/>
                  <a:pt x="705" y="2006"/>
                  <a:pt x="660" y="2023"/>
                </a:cubicBezTo>
                <a:cubicBezTo>
                  <a:pt x="659" y="2022"/>
                  <a:pt x="659" y="2021"/>
                  <a:pt x="659" y="2020"/>
                </a:cubicBezTo>
                <a:cubicBezTo>
                  <a:pt x="645" y="2033"/>
                  <a:pt x="627" y="2031"/>
                  <a:pt x="617" y="2043"/>
                </a:cubicBezTo>
                <a:cubicBezTo>
                  <a:pt x="611" y="2044"/>
                  <a:pt x="606" y="2045"/>
                  <a:pt x="603" y="2042"/>
                </a:cubicBezTo>
                <a:cubicBezTo>
                  <a:pt x="600" y="2044"/>
                  <a:pt x="592" y="2045"/>
                  <a:pt x="593" y="2048"/>
                </a:cubicBezTo>
                <a:cubicBezTo>
                  <a:pt x="601" y="2044"/>
                  <a:pt x="606" y="2044"/>
                  <a:pt x="608" y="2049"/>
                </a:cubicBezTo>
                <a:cubicBezTo>
                  <a:pt x="599" y="2054"/>
                  <a:pt x="573" y="2065"/>
                  <a:pt x="560" y="2068"/>
                </a:cubicBezTo>
                <a:cubicBezTo>
                  <a:pt x="546" y="2080"/>
                  <a:pt x="519" y="2087"/>
                  <a:pt x="507" y="2099"/>
                </a:cubicBezTo>
                <a:cubicBezTo>
                  <a:pt x="519" y="2098"/>
                  <a:pt x="538" y="2078"/>
                  <a:pt x="546" y="2090"/>
                </a:cubicBezTo>
                <a:cubicBezTo>
                  <a:pt x="533" y="2092"/>
                  <a:pt x="529" y="2105"/>
                  <a:pt x="515" y="2106"/>
                </a:cubicBezTo>
                <a:cubicBezTo>
                  <a:pt x="518" y="2110"/>
                  <a:pt x="514" y="2112"/>
                  <a:pt x="506" y="2114"/>
                </a:cubicBezTo>
                <a:cubicBezTo>
                  <a:pt x="503" y="2128"/>
                  <a:pt x="472" y="2130"/>
                  <a:pt x="461" y="2143"/>
                </a:cubicBezTo>
                <a:cubicBezTo>
                  <a:pt x="456" y="2142"/>
                  <a:pt x="449" y="2143"/>
                  <a:pt x="443" y="2145"/>
                </a:cubicBezTo>
                <a:cubicBezTo>
                  <a:pt x="444" y="2149"/>
                  <a:pt x="450" y="2143"/>
                  <a:pt x="447" y="2149"/>
                </a:cubicBezTo>
                <a:cubicBezTo>
                  <a:pt x="451" y="2148"/>
                  <a:pt x="456" y="2142"/>
                  <a:pt x="458" y="2145"/>
                </a:cubicBezTo>
                <a:cubicBezTo>
                  <a:pt x="422" y="2166"/>
                  <a:pt x="398" y="2182"/>
                  <a:pt x="367" y="2200"/>
                </a:cubicBezTo>
                <a:cubicBezTo>
                  <a:pt x="374" y="2212"/>
                  <a:pt x="350" y="2212"/>
                  <a:pt x="347" y="2217"/>
                </a:cubicBezTo>
                <a:cubicBezTo>
                  <a:pt x="357" y="2219"/>
                  <a:pt x="333" y="2226"/>
                  <a:pt x="327" y="2229"/>
                </a:cubicBezTo>
                <a:cubicBezTo>
                  <a:pt x="313" y="2238"/>
                  <a:pt x="298" y="2251"/>
                  <a:pt x="292" y="2258"/>
                </a:cubicBezTo>
                <a:cubicBezTo>
                  <a:pt x="302" y="2259"/>
                  <a:pt x="307" y="2246"/>
                  <a:pt x="318" y="2244"/>
                </a:cubicBezTo>
                <a:cubicBezTo>
                  <a:pt x="320" y="2247"/>
                  <a:pt x="320" y="2251"/>
                  <a:pt x="317" y="2253"/>
                </a:cubicBezTo>
                <a:cubicBezTo>
                  <a:pt x="315" y="2252"/>
                  <a:pt x="306" y="2259"/>
                  <a:pt x="309" y="2262"/>
                </a:cubicBezTo>
                <a:cubicBezTo>
                  <a:pt x="318" y="2256"/>
                  <a:pt x="323" y="2255"/>
                  <a:pt x="332" y="2253"/>
                </a:cubicBezTo>
                <a:cubicBezTo>
                  <a:pt x="325" y="2262"/>
                  <a:pt x="317" y="2277"/>
                  <a:pt x="302" y="2275"/>
                </a:cubicBezTo>
                <a:cubicBezTo>
                  <a:pt x="300" y="2280"/>
                  <a:pt x="296" y="2283"/>
                  <a:pt x="290" y="2287"/>
                </a:cubicBezTo>
                <a:cubicBezTo>
                  <a:pt x="285" y="2290"/>
                  <a:pt x="279" y="2294"/>
                  <a:pt x="273" y="2299"/>
                </a:cubicBezTo>
                <a:cubicBezTo>
                  <a:pt x="279" y="2304"/>
                  <a:pt x="263" y="2310"/>
                  <a:pt x="253" y="2317"/>
                </a:cubicBezTo>
                <a:cubicBezTo>
                  <a:pt x="249" y="2327"/>
                  <a:pt x="258" y="2325"/>
                  <a:pt x="247" y="2334"/>
                </a:cubicBezTo>
                <a:cubicBezTo>
                  <a:pt x="252" y="2334"/>
                  <a:pt x="253" y="2328"/>
                  <a:pt x="257" y="2330"/>
                </a:cubicBezTo>
                <a:cubicBezTo>
                  <a:pt x="257" y="2337"/>
                  <a:pt x="258" y="2345"/>
                  <a:pt x="247" y="2351"/>
                </a:cubicBezTo>
                <a:cubicBezTo>
                  <a:pt x="246" y="2349"/>
                  <a:pt x="248" y="2347"/>
                  <a:pt x="247" y="2345"/>
                </a:cubicBezTo>
                <a:cubicBezTo>
                  <a:pt x="240" y="2351"/>
                  <a:pt x="233" y="2360"/>
                  <a:pt x="233" y="2363"/>
                </a:cubicBezTo>
                <a:cubicBezTo>
                  <a:pt x="224" y="2364"/>
                  <a:pt x="227" y="2367"/>
                  <a:pt x="223" y="2371"/>
                </a:cubicBezTo>
                <a:cubicBezTo>
                  <a:pt x="215" y="2377"/>
                  <a:pt x="200" y="2381"/>
                  <a:pt x="201" y="2390"/>
                </a:cubicBezTo>
                <a:cubicBezTo>
                  <a:pt x="208" y="2389"/>
                  <a:pt x="213" y="2380"/>
                  <a:pt x="219" y="2385"/>
                </a:cubicBezTo>
                <a:cubicBezTo>
                  <a:pt x="215" y="2392"/>
                  <a:pt x="207" y="2388"/>
                  <a:pt x="209" y="2393"/>
                </a:cubicBezTo>
                <a:cubicBezTo>
                  <a:pt x="216" y="2394"/>
                  <a:pt x="227" y="2379"/>
                  <a:pt x="232" y="2385"/>
                </a:cubicBezTo>
                <a:cubicBezTo>
                  <a:pt x="223" y="2391"/>
                  <a:pt x="223" y="2391"/>
                  <a:pt x="223" y="2391"/>
                </a:cubicBezTo>
                <a:cubicBezTo>
                  <a:pt x="225" y="2395"/>
                  <a:pt x="233" y="2389"/>
                  <a:pt x="231" y="2396"/>
                </a:cubicBezTo>
                <a:cubicBezTo>
                  <a:pt x="232" y="2394"/>
                  <a:pt x="239" y="2393"/>
                  <a:pt x="237" y="2390"/>
                </a:cubicBezTo>
                <a:cubicBezTo>
                  <a:pt x="234" y="2393"/>
                  <a:pt x="232" y="2392"/>
                  <a:pt x="230" y="2390"/>
                </a:cubicBezTo>
                <a:cubicBezTo>
                  <a:pt x="234" y="2387"/>
                  <a:pt x="243" y="2383"/>
                  <a:pt x="249" y="2379"/>
                </a:cubicBezTo>
                <a:cubicBezTo>
                  <a:pt x="243" y="2393"/>
                  <a:pt x="218" y="2409"/>
                  <a:pt x="205" y="2416"/>
                </a:cubicBezTo>
                <a:cubicBezTo>
                  <a:pt x="206" y="2419"/>
                  <a:pt x="207" y="2422"/>
                  <a:pt x="205" y="2425"/>
                </a:cubicBezTo>
                <a:cubicBezTo>
                  <a:pt x="212" y="2421"/>
                  <a:pt x="219" y="2416"/>
                  <a:pt x="209" y="2419"/>
                </a:cubicBezTo>
                <a:cubicBezTo>
                  <a:pt x="214" y="2414"/>
                  <a:pt x="218" y="2417"/>
                  <a:pt x="221" y="2418"/>
                </a:cubicBezTo>
                <a:cubicBezTo>
                  <a:pt x="214" y="2430"/>
                  <a:pt x="212" y="2422"/>
                  <a:pt x="204" y="2429"/>
                </a:cubicBezTo>
                <a:cubicBezTo>
                  <a:pt x="209" y="2427"/>
                  <a:pt x="213" y="2427"/>
                  <a:pt x="211" y="2433"/>
                </a:cubicBezTo>
                <a:close/>
                <a:moveTo>
                  <a:pt x="892" y="1553"/>
                </a:moveTo>
                <a:cubicBezTo>
                  <a:pt x="892" y="1548"/>
                  <a:pt x="898" y="1549"/>
                  <a:pt x="901" y="1550"/>
                </a:cubicBezTo>
                <a:cubicBezTo>
                  <a:pt x="902" y="1553"/>
                  <a:pt x="893" y="1554"/>
                  <a:pt x="892" y="1553"/>
                </a:cubicBezTo>
                <a:close/>
                <a:moveTo>
                  <a:pt x="1184" y="1440"/>
                </a:moveTo>
                <a:cubicBezTo>
                  <a:pt x="1184" y="1440"/>
                  <a:pt x="1185" y="1439"/>
                  <a:pt x="1186" y="1438"/>
                </a:cubicBezTo>
                <a:cubicBezTo>
                  <a:pt x="1187" y="1438"/>
                  <a:pt x="1188" y="1438"/>
                  <a:pt x="1188" y="1437"/>
                </a:cubicBezTo>
                <a:cubicBezTo>
                  <a:pt x="1189" y="1437"/>
                  <a:pt x="1189" y="1437"/>
                  <a:pt x="1189" y="1437"/>
                </a:cubicBezTo>
                <a:cubicBezTo>
                  <a:pt x="1189" y="1436"/>
                  <a:pt x="1189" y="1436"/>
                  <a:pt x="1189" y="1436"/>
                </a:cubicBezTo>
                <a:cubicBezTo>
                  <a:pt x="1190" y="1435"/>
                  <a:pt x="1191" y="1434"/>
                  <a:pt x="1192" y="1433"/>
                </a:cubicBezTo>
                <a:cubicBezTo>
                  <a:pt x="1192" y="1434"/>
                  <a:pt x="1192" y="1435"/>
                  <a:pt x="1193" y="1437"/>
                </a:cubicBezTo>
                <a:cubicBezTo>
                  <a:pt x="1192" y="1437"/>
                  <a:pt x="1191" y="1437"/>
                  <a:pt x="1190" y="1438"/>
                </a:cubicBezTo>
                <a:cubicBezTo>
                  <a:pt x="1190" y="1438"/>
                  <a:pt x="1190" y="1439"/>
                  <a:pt x="1190" y="1439"/>
                </a:cubicBezTo>
                <a:cubicBezTo>
                  <a:pt x="1189" y="1439"/>
                  <a:pt x="1190" y="1440"/>
                  <a:pt x="1189" y="1440"/>
                </a:cubicBezTo>
                <a:cubicBezTo>
                  <a:pt x="1189" y="1440"/>
                  <a:pt x="1189" y="1440"/>
                  <a:pt x="1189" y="1440"/>
                </a:cubicBezTo>
                <a:cubicBezTo>
                  <a:pt x="1189" y="1441"/>
                  <a:pt x="1189" y="1441"/>
                  <a:pt x="1189" y="1441"/>
                </a:cubicBezTo>
                <a:cubicBezTo>
                  <a:pt x="1186" y="1442"/>
                  <a:pt x="1186" y="1439"/>
                  <a:pt x="1184" y="1440"/>
                </a:cubicBezTo>
                <a:close/>
                <a:moveTo>
                  <a:pt x="1294" y="1242"/>
                </a:moveTo>
                <a:cubicBezTo>
                  <a:pt x="1297" y="1242"/>
                  <a:pt x="1299" y="1242"/>
                  <a:pt x="1299" y="1241"/>
                </a:cubicBezTo>
                <a:cubicBezTo>
                  <a:pt x="1303" y="1241"/>
                  <a:pt x="1303" y="1242"/>
                  <a:pt x="1303" y="1244"/>
                </a:cubicBezTo>
                <a:cubicBezTo>
                  <a:pt x="1299" y="1243"/>
                  <a:pt x="1300" y="1244"/>
                  <a:pt x="1296" y="1243"/>
                </a:cubicBezTo>
                <a:cubicBezTo>
                  <a:pt x="1296" y="1244"/>
                  <a:pt x="1299" y="1247"/>
                  <a:pt x="1293" y="1246"/>
                </a:cubicBezTo>
                <a:cubicBezTo>
                  <a:pt x="1295" y="1245"/>
                  <a:pt x="1294" y="1244"/>
                  <a:pt x="1294" y="1242"/>
                </a:cubicBezTo>
                <a:close/>
                <a:moveTo>
                  <a:pt x="830" y="661"/>
                </a:moveTo>
                <a:cubicBezTo>
                  <a:pt x="828" y="665"/>
                  <a:pt x="828" y="658"/>
                  <a:pt x="824" y="659"/>
                </a:cubicBezTo>
                <a:cubicBezTo>
                  <a:pt x="824" y="658"/>
                  <a:pt x="824" y="656"/>
                  <a:pt x="825" y="655"/>
                </a:cubicBezTo>
                <a:cubicBezTo>
                  <a:pt x="828" y="656"/>
                  <a:pt x="829" y="657"/>
                  <a:pt x="831" y="658"/>
                </a:cubicBezTo>
                <a:cubicBezTo>
                  <a:pt x="829" y="659"/>
                  <a:pt x="828" y="660"/>
                  <a:pt x="830" y="661"/>
                </a:cubicBezTo>
                <a:close/>
                <a:moveTo>
                  <a:pt x="756" y="80"/>
                </a:moveTo>
                <a:cubicBezTo>
                  <a:pt x="742" y="76"/>
                  <a:pt x="723" y="82"/>
                  <a:pt x="720" y="75"/>
                </a:cubicBezTo>
                <a:cubicBezTo>
                  <a:pt x="728" y="73"/>
                  <a:pt x="754" y="72"/>
                  <a:pt x="756" y="80"/>
                </a:cubicBezTo>
                <a:close/>
                <a:moveTo>
                  <a:pt x="1700" y="1889"/>
                </a:moveTo>
                <a:cubicBezTo>
                  <a:pt x="1706" y="1884"/>
                  <a:pt x="1711" y="1879"/>
                  <a:pt x="1717" y="1875"/>
                </a:cubicBezTo>
                <a:cubicBezTo>
                  <a:pt x="1723" y="1870"/>
                  <a:pt x="1729" y="1865"/>
                  <a:pt x="1737" y="1860"/>
                </a:cubicBezTo>
                <a:cubicBezTo>
                  <a:pt x="1733" y="1866"/>
                  <a:pt x="1727" y="1871"/>
                  <a:pt x="1721" y="1876"/>
                </a:cubicBezTo>
                <a:cubicBezTo>
                  <a:pt x="1714" y="1881"/>
                  <a:pt x="1707" y="1885"/>
                  <a:pt x="1700" y="1889"/>
                </a:cubicBezTo>
                <a:close/>
                <a:moveTo>
                  <a:pt x="222" y="2415"/>
                </a:moveTo>
                <a:cubicBezTo>
                  <a:pt x="220" y="2413"/>
                  <a:pt x="225" y="2411"/>
                  <a:pt x="222" y="2409"/>
                </a:cubicBezTo>
                <a:cubicBezTo>
                  <a:pt x="226" y="2405"/>
                  <a:pt x="228" y="2408"/>
                  <a:pt x="233" y="2403"/>
                </a:cubicBezTo>
                <a:cubicBezTo>
                  <a:pt x="234" y="2405"/>
                  <a:pt x="231" y="2406"/>
                  <a:pt x="229" y="2407"/>
                </a:cubicBezTo>
                <a:cubicBezTo>
                  <a:pt x="230" y="2409"/>
                  <a:pt x="231" y="2409"/>
                  <a:pt x="232" y="2409"/>
                </a:cubicBezTo>
                <a:cubicBezTo>
                  <a:pt x="233" y="2412"/>
                  <a:pt x="224" y="2416"/>
                  <a:pt x="222" y="2415"/>
                </a:cubicBezTo>
                <a:close/>
                <a:moveTo>
                  <a:pt x="261" y="2333"/>
                </a:moveTo>
                <a:cubicBezTo>
                  <a:pt x="261" y="2330"/>
                  <a:pt x="266" y="2327"/>
                  <a:pt x="271" y="2324"/>
                </a:cubicBezTo>
                <a:cubicBezTo>
                  <a:pt x="272" y="2328"/>
                  <a:pt x="267" y="2332"/>
                  <a:pt x="264" y="2335"/>
                </a:cubicBezTo>
                <a:cubicBezTo>
                  <a:pt x="264" y="2333"/>
                  <a:pt x="263" y="2333"/>
                  <a:pt x="261" y="2333"/>
                </a:cubicBezTo>
                <a:close/>
                <a:moveTo>
                  <a:pt x="323" y="2248"/>
                </a:moveTo>
                <a:cubicBezTo>
                  <a:pt x="323" y="2245"/>
                  <a:pt x="335" y="2233"/>
                  <a:pt x="338" y="2240"/>
                </a:cubicBezTo>
                <a:cubicBezTo>
                  <a:pt x="330" y="2243"/>
                  <a:pt x="331" y="2244"/>
                  <a:pt x="323" y="2248"/>
                </a:cubicBezTo>
                <a:close/>
                <a:moveTo>
                  <a:pt x="577" y="2278"/>
                </a:moveTo>
                <a:cubicBezTo>
                  <a:pt x="569" y="2279"/>
                  <a:pt x="588" y="2266"/>
                  <a:pt x="588" y="2273"/>
                </a:cubicBezTo>
                <a:cubicBezTo>
                  <a:pt x="586" y="2274"/>
                  <a:pt x="578" y="2276"/>
                  <a:pt x="577" y="2278"/>
                </a:cubicBezTo>
                <a:close/>
                <a:moveTo>
                  <a:pt x="623" y="2264"/>
                </a:moveTo>
                <a:cubicBezTo>
                  <a:pt x="620" y="2262"/>
                  <a:pt x="630" y="2258"/>
                  <a:pt x="624" y="2259"/>
                </a:cubicBezTo>
                <a:cubicBezTo>
                  <a:pt x="625" y="2257"/>
                  <a:pt x="639" y="2248"/>
                  <a:pt x="640" y="2253"/>
                </a:cubicBezTo>
                <a:cubicBezTo>
                  <a:pt x="631" y="2256"/>
                  <a:pt x="628" y="2260"/>
                  <a:pt x="623" y="2264"/>
                </a:cubicBezTo>
                <a:close/>
                <a:moveTo>
                  <a:pt x="789" y="1682"/>
                </a:moveTo>
                <a:cubicBezTo>
                  <a:pt x="787" y="1678"/>
                  <a:pt x="799" y="1674"/>
                  <a:pt x="803" y="1675"/>
                </a:cubicBezTo>
                <a:cubicBezTo>
                  <a:pt x="802" y="1681"/>
                  <a:pt x="791" y="1681"/>
                  <a:pt x="789" y="1682"/>
                </a:cubicBezTo>
                <a:close/>
                <a:moveTo>
                  <a:pt x="960" y="1894"/>
                </a:moveTo>
                <a:cubicBezTo>
                  <a:pt x="957" y="1888"/>
                  <a:pt x="967" y="1890"/>
                  <a:pt x="970" y="1888"/>
                </a:cubicBezTo>
                <a:cubicBezTo>
                  <a:pt x="971" y="1892"/>
                  <a:pt x="963" y="1895"/>
                  <a:pt x="960" y="1894"/>
                </a:cubicBezTo>
                <a:close/>
                <a:moveTo>
                  <a:pt x="1169" y="1812"/>
                </a:moveTo>
                <a:cubicBezTo>
                  <a:pt x="1173" y="1816"/>
                  <a:pt x="1160" y="1816"/>
                  <a:pt x="1160" y="1820"/>
                </a:cubicBezTo>
                <a:cubicBezTo>
                  <a:pt x="1162" y="1821"/>
                  <a:pt x="1165" y="1817"/>
                  <a:pt x="1170" y="1818"/>
                </a:cubicBezTo>
                <a:cubicBezTo>
                  <a:pt x="1183" y="1797"/>
                  <a:pt x="1221" y="1795"/>
                  <a:pt x="1248" y="1784"/>
                </a:cubicBezTo>
                <a:cubicBezTo>
                  <a:pt x="1258" y="1780"/>
                  <a:pt x="1268" y="1775"/>
                  <a:pt x="1277" y="1770"/>
                </a:cubicBezTo>
                <a:cubicBezTo>
                  <a:pt x="1286" y="1766"/>
                  <a:pt x="1294" y="1762"/>
                  <a:pt x="1302" y="1760"/>
                </a:cubicBezTo>
                <a:cubicBezTo>
                  <a:pt x="1304" y="1761"/>
                  <a:pt x="1307" y="1760"/>
                  <a:pt x="1308" y="1762"/>
                </a:cubicBezTo>
                <a:cubicBezTo>
                  <a:pt x="1313" y="1756"/>
                  <a:pt x="1322" y="1758"/>
                  <a:pt x="1331" y="1755"/>
                </a:cubicBezTo>
                <a:cubicBezTo>
                  <a:pt x="1335" y="1758"/>
                  <a:pt x="1330" y="1759"/>
                  <a:pt x="1339" y="1755"/>
                </a:cubicBezTo>
                <a:cubicBezTo>
                  <a:pt x="1337" y="1758"/>
                  <a:pt x="1341" y="1758"/>
                  <a:pt x="1342" y="1761"/>
                </a:cubicBezTo>
                <a:cubicBezTo>
                  <a:pt x="1337" y="1764"/>
                  <a:pt x="1337" y="1760"/>
                  <a:pt x="1335" y="1759"/>
                </a:cubicBezTo>
                <a:cubicBezTo>
                  <a:pt x="1333" y="1762"/>
                  <a:pt x="1330" y="1765"/>
                  <a:pt x="1330" y="1769"/>
                </a:cubicBezTo>
                <a:cubicBezTo>
                  <a:pt x="1326" y="1769"/>
                  <a:pt x="1324" y="1766"/>
                  <a:pt x="1320" y="1766"/>
                </a:cubicBezTo>
                <a:cubicBezTo>
                  <a:pt x="1316" y="1768"/>
                  <a:pt x="1317" y="1771"/>
                  <a:pt x="1314" y="1772"/>
                </a:cubicBezTo>
                <a:cubicBezTo>
                  <a:pt x="1319" y="1776"/>
                  <a:pt x="1332" y="1767"/>
                  <a:pt x="1340" y="1771"/>
                </a:cubicBezTo>
                <a:cubicBezTo>
                  <a:pt x="1330" y="1775"/>
                  <a:pt x="1327" y="1772"/>
                  <a:pt x="1317" y="1776"/>
                </a:cubicBezTo>
                <a:cubicBezTo>
                  <a:pt x="1323" y="1776"/>
                  <a:pt x="1330" y="1774"/>
                  <a:pt x="1336" y="1774"/>
                </a:cubicBezTo>
                <a:cubicBezTo>
                  <a:pt x="1347" y="1767"/>
                  <a:pt x="1346" y="1759"/>
                  <a:pt x="1351" y="1752"/>
                </a:cubicBezTo>
                <a:cubicBezTo>
                  <a:pt x="1353" y="1749"/>
                  <a:pt x="1356" y="1747"/>
                  <a:pt x="1361" y="1744"/>
                </a:cubicBezTo>
                <a:cubicBezTo>
                  <a:pt x="1358" y="1742"/>
                  <a:pt x="1352" y="1744"/>
                  <a:pt x="1348" y="1744"/>
                </a:cubicBezTo>
                <a:cubicBezTo>
                  <a:pt x="1353" y="1739"/>
                  <a:pt x="1360" y="1737"/>
                  <a:pt x="1367" y="1735"/>
                </a:cubicBezTo>
                <a:cubicBezTo>
                  <a:pt x="1373" y="1733"/>
                  <a:pt x="1380" y="1732"/>
                  <a:pt x="1383" y="1727"/>
                </a:cubicBezTo>
                <a:cubicBezTo>
                  <a:pt x="1386" y="1727"/>
                  <a:pt x="1390" y="1726"/>
                  <a:pt x="1392" y="1728"/>
                </a:cubicBezTo>
                <a:cubicBezTo>
                  <a:pt x="1395" y="1727"/>
                  <a:pt x="1398" y="1724"/>
                  <a:pt x="1401" y="1722"/>
                </a:cubicBezTo>
                <a:cubicBezTo>
                  <a:pt x="1405" y="1720"/>
                  <a:pt x="1408" y="1718"/>
                  <a:pt x="1410" y="1720"/>
                </a:cubicBezTo>
                <a:cubicBezTo>
                  <a:pt x="1414" y="1719"/>
                  <a:pt x="1409" y="1716"/>
                  <a:pt x="1413" y="1715"/>
                </a:cubicBezTo>
                <a:cubicBezTo>
                  <a:pt x="1418" y="1716"/>
                  <a:pt x="1422" y="1715"/>
                  <a:pt x="1426" y="1713"/>
                </a:cubicBezTo>
                <a:cubicBezTo>
                  <a:pt x="1431" y="1712"/>
                  <a:pt x="1435" y="1710"/>
                  <a:pt x="1439" y="1707"/>
                </a:cubicBezTo>
                <a:cubicBezTo>
                  <a:pt x="1448" y="1702"/>
                  <a:pt x="1456" y="1697"/>
                  <a:pt x="1464" y="1696"/>
                </a:cubicBezTo>
                <a:cubicBezTo>
                  <a:pt x="1465" y="1694"/>
                  <a:pt x="1467" y="1692"/>
                  <a:pt x="1470" y="1689"/>
                </a:cubicBezTo>
                <a:cubicBezTo>
                  <a:pt x="1473" y="1687"/>
                  <a:pt x="1476" y="1685"/>
                  <a:pt x="1480" y="1683"/>
                </a:cubicBezTo>
                <a:cubicBezTo>
                  <a:pt x="1483" y="1681"/>
                  <a:pt x="1487" y="1679"/>
                  <a:pt x="1490" y="1678"/>
                </a:cubicBezTo>
                <a:cubicBezTo>
                  <a:pt x="1493" y="1676"/>
                  <a:pt x="1496" y="1675"/>
                  <a:pt x="1498" y="1674"/>
                </a:cubicBezTo>
                <a:cubicBezTo>
                  <a:pt x="1498" y="1671"/>
                  <a:pt x="1501" y="1668"/>
                  <a:pt x="1504" y="1664"/>
                </a:cubicBezTo>
                <a:cubicBezTo>
                  <a:pt x="1508" y="1661"/>
                  <a:pt x="1513" y="1657"/>
                  <a:pt x="1518" y="1654"/>
                </a:cubicBezTo>
                <a:cubicBezTo>
                  <a:pt x="1520" y="1653"/>
                  <a:pt x="1523" y="1651"/>
                  <a:pt x="1525" y="1650"/>
                </a:cubicBezTo>
                <a:cubicBezTo>
                  <a:pt x="1528" y="1648"/>
                  <a:pt x="1531" y="1647"/>
                  <a:pt x="1533" y="1645"/>
                </a:cubicBezTo>
                <a:cubicBezTo>
                  <a:pt x="1536" y="1644"/>
                  <a:pt x="1539" y="1643"/>
                  <a:pt x="1541" y="1642"/>
                </a:cubicBezTo>
                <a:cubicBezTo>
                  <a:pt x="1543" y="1641"/>
                  <a:pt x="1546" y="1640"/>
                  <a:pt x="1548" y="1640"/>
                </a:cubicBezTo>
                <a:cubicBezTo>
                  <a:pt x="1550" y="1637"/>
                  <a:pt x="1552" y="1635"/>
                  <a:pt x="1554" y="1634"/>
                </a:cubicBezTo>
                <a:cubicBezTo>
                  <a:pt x="1555" y="1632"/>
                  <a:pt x="1556" y="1631"/>
                  <a:pt x="1557" y="1629"/>
                </a:cubicBezTo>
                <a:cubicBezTo>
                  <a:pt x="1557" y="1628"/>
                  <a:pt x="1558" y="1627"/>
                  <a:pt x="1559" y="1625"/>
                </a:cubicBezTo>
                <a:cubicBezTo>
                  <a:pt x="1561" y="1623"/>
                  <a:pt x="1562" y="1622"/>
                  <a:pt x="1565" y="1619"/>
                </a:cubicBezTo>
                <a:cubicBezTo>
                  <a:pt x="1564" y="1620"/>
                  <a:pt x="1563" y="1621"/>
                  <a:pt x="1562" y="1621"/>
                </a:cubicBezTo>
                <a:cubicBezTo>
                  <a:pt x="1560" y="1622"/>
                  <a:pt x="1559" y="1622"/>
                  <a:pt x="1557" y="1623"/>
                </a:cubicBezTo>
                <a:cubicBezTo>
                  <a:pt x="1554" y="1624"/>
                  <a:pt x="1552" y="1625"/>
                  <a:pt x="1553" y="1626"/>
                </a:cubicBezTo>
                <a:cubicBezTo>
                  <a:pt x="1548" y="1622"/>
                  <a:pt x="1556" y="1617"/>
                  <a:pt x="1566" y="1608"/>
                </a:cubicBezTo>
                <a:cubicBezTo>
                  <a:pt x="1566" y="1608"/>
                  <a:pt x="1566" y="1611"/>
                  <a:pt x="1564" y="1612"/>
                </a:cubicBezTo>
                <a:cubicBezTo>
                  <a:pt x="1573" y="1606"/>
                  <a:pt x="1580" y="1593"/>
                  <a:pt x="1589" y="1581"/>
                </a:cubicBezTo>
                <a:cubicBezTo>
                  <a:pt x="1597" y="1570"/>
                  <a:pt x="1607" y="1558"/>
                  <a:pt x="1622" y="1554"/>
                </a:cubicBezTo>
                <a:cubicBezTo>
                  <a:pt x="1620" y="1558"/>
                  <a:pt x="1618" y="1561"/>
                  <a:pt x="1616" y="1563"/>
                </a:cubicBezTo>
                <a:cubicBezTo>
                  <a:pt x="1614" y="1566"/>
                  <a:pt x="1613" y="1569"/>
                  <a:pt x="1613" y="1571"/>
                </a:cubicBezTo>
                <a:cubicBezTo>
                  <a:pt x="1613" y="1569"/>
                  <a:pt x="1618" y="1564"/>
                  <a:pt x="1622" y="1559"/>
                </a:cubicBezTo>
                <a:cubicBezTo>
                  <a:pt x="1625" y="1557"/>
                  <a:pt x="1626" y="1554"/>
                  <a:pt x="1627" y="1552"/>
                </a:cubicBezTo>
                <a:cubicBezTo>
                  <a:pt x="1628" y="1551"/>
                  <a:pt x="1628" y="1550"/>
                  <a:pt x="1628" y="1549"/>
                </a:cubicBezTo>
                <a:cubicBezTo>
                  <a:pt x="1628" y="1548"/>
                  <a:pt x="1628" y="1548"/>
                  <a:pt x="1628" y="1547"/>
                </a:cubicBezTo>
                <a:cubicBezTo>
                  <a:pt x="1627" y="1547"/>
                  <a:pt x="1627" y="1546"/>
                  <a:pt x="1627" y="1546"/>
                </a:cubicBezTo>
                <a:cubicBezTo>
                  <a:pt x="1629" y="1541"/>
                  <a:pt x="1633" y="1540"/>
                  <a:pt x="1636" y="1540"/>
                </a:cubicBezTo>
                <a:cubicBezTo>
                  <a:pt x="1638" y="1542"/>
                  <a:pt x="1641" y="1544"/>
                  <a:pt x="1637" y="1549"/>
                </a:cubicBezTo>
                <a:cubicBezTo>
                  <a:pt x="1639" y="1552"/>
                  <a:pt x="1641" y="1542"/>
                  <a:pt x="1644" y="1547"/>
                </a:cubicBezTo>
                <a:cubicBezTo>
                  <a:pt x="1637" y="1557"/>
                  <a:pt x="1629" y="1561"/>
                  <a:pt x="1621" y="1572"/>
                </a:cubicBezTo>
                <a:cubicBezTo>
                  <a:pt x="1627" y="1570"/>
                  <a:pt x="1633" y="1564"/>
                  <a:pt x="1640" y="1554"/>
                </a:cubicBezTo>
                <a:cubicBezTo>
                  <a:pt x="1639" y="1557"/>
                  <a:pt x="1638" y="1560"/>
                  <a:pt x="1637" y="1563"/>
                </a:cubicBezTo>
                <a:cubicBezTo>
                  <a:pt x="1635" y="1567"/>
                  <a:pt x="1634" y="1569"/>
                  <a:pt x="1632" y="1572"/>
                </a:cubicBezTo>
                <a:cubicBezTo>
                  <a:pt x="1629" y="1578"/>
                  <a:pt x="1626" y="1583"/>
                  <a:pt x="1623" y="1588"/>
                </a:cubicBezTo>
                <a:cubicBezTo>
                  <a:pt x="1619" y="1593"/>
                  <a:pt x="1615" y="1598"/>
                  <a:pt x="1610" y="1603"/>
                </a:cubicBezTo>
                <a:cubicBezTo>
                  <a:pt x="1605" y="1607"/>
                  <a:pt x="1600" y="1612"/>
                  <a:pt x="1594" y="1617"/>
                </a:cubicBezTo>
                <a:cubicBezTo>
                  <a:pt x="1597" y="1619"/>
                  <a:pt x="1600" y="1618"/>
                  <a:pt x="1603" y="1616"/>
                </a:cubicBezTo>
                <a:cubicBezTo>
                  <a:pt x="1606" y="1615"/>
                  <a:pt x="1609" y="1612"/>
                  <a:pt x="1612" y="1613"/>
                </a:cubicBezTo>
                <a:cubicBezTo>
                  <a:pt x="1610" y="1615"/>
                  <a:pt x="1608" y="1617"/>
                  <a:pt x="1606" y="1619"/>
                </a:cubicBezTo>
                <a:cubicBezTo>
                  <a:pt x="1604" y="1620"/>
                  <a:pt x="1603" y="1622"/>
                  <a:pt x="1601" y="1624"/>
                </a:cubicBezTo>
                <a:cubicBezTo>
                  <a:pt x="1598" y="1627"/>
                  <a:pt x="1596" y="1631"/>
                  <a:pt x="1593" y="1634"/>
                </a:cubicBezTo>
                <a:cubicBezTo>
                  <a:pt x="1591" y="1637"/>
                  <a:pt x="1589" y="1640"/>
                  <a:pt x="1586" y="1643"/>
                </a:cubicBezTo>
                <a:cubicBezTo>
                  <a:pt x="1583" y="1646"/>
                  <a:pt x="1581" y="1648"/>
                  <a:pt x="1577" y="1650"/>
                </a:cubicBezTo>
                <a:cubicBezTo>
                  <a:pt x="1577" y="1650"/>
                  <a:pt x="1576" y="1649"/>
                  <a:pt x="1575" y="1648"/>
                </a:cubicBezTo>
                <a:cubicBezTo>
                  <a:pt x="1572" y="1647"/>
                  <a:pt x="1575" y="1645"/>
                  <a:pt x="1578" y="1643"/>
                </a:cubicBezTo>
                <a:cubicBezTo>
                  <a:pt x="1572" y="1642"/>
                  <a:pt x="1570" y="1650"/>
                  <a:pt x="1576" y="1652"/>
                </a:cubicBezTo>
                <a:cubicBezTo>
                  <a:pt x="1571" y="1656"/>
                  <a:pt x="1570" y="1660"/>
                  <a:pt x="1563" y="1664"/>
                </a:cubicBezTo>
                <a:cubicBezTo>
                  <a:pt x="1561" y="1662"/>
                  <a:pt x="1564" y="1659"/>
                  <a:pt x="1569" y="1656"/>
                </a:cubicBezTo>
                <a:cubicBezTo>
                  <a:pt x="1559" y="1656"/>
                  <a:pt x="1554" y="1670"/>
                  <a:pt x="1547" y="1678"/>
                </a:cubicBezTo>
                <a:cubicBezTo>
                  <a:pt x="1543" y="1683"/>
                  <a:pt x="1543" y="1675"/>
                  <a:pt x="1539" y="1678"/>
                </a:cubicBezTo>
                <a:cubicBezTo>
                  <a:pt x="1538" y="1680"/>
                  <a:pt x="1535" y="1683"/>
                  <a:pt x="1531" y="1686"/>
                </a:cubicBezTo>
                <a:cubicBezTo>
                  <a:pt x="1529" y="1688"/>
                  <a:pt x="1526" y="1689"/>
                  <a:pt x="1524" y="1691"/>
                </a:cubicBezTo>
                <a:cubicBezTo>
                  <a:pt x="1521" y="1693"/>
                  <a:pt x="1519" y="1695"/>
                  <a:pt x="1516" y="1696"/>
                </a:cubicBezTo>
                <a:cubicBezTo>
                  <a:pt x="1513" y="1698"/>
                  <a:pt x="1510" y="1700"/>
                  <a:pt x="1507" y="1701"/>
                </a:cubicBezTo>
                <a:cubicBezTo>
                  <a:pt x="1504" y="1703"/>
                  <a:pt x="1502" y="1704"/>
                  <a:pt x="1499" y="1705"/>
                </a:cubicBezTo>
                <a:cubicBezTo>
                  <a:pt x="1494" y="1707"/>
                  <a:pt x="1489" y="1709"/>
                  <a:pt x="1486" y="1709"/>
                </a:cubicBezTo>
                <a:cubicBezTo>
                  <a:pt x="1483" y="1713"/>
                  <a:pt x="1482" y="1714"/>
                  <a:pt x="1487" y="1716"/>
                </a:cubicBezTo>
                <a:cubicBezTo>
                  <a:pt x="1481" y="1721"/>
                  <a:pt x="1476" y="1721"/>
                  <a:pt x="1474" y="1719"/>
                </a:cubicBezTo>
                <a:cubicBezTo>
                  <a:pt x="1472" y="1723"/>
                  <a:pt x="1468" y="1726"/>
                  <a:pt x="1462" y="1727"/>
                </a:cubicBezTo>
                <a:cubicBezTo>
                  <a:pt x="1457" y="1729"/>
                  <a:pt x="1450" y="1729"/>
                  <a:pt x="1445" y="1730"/>
                </a:cubicBezTo>
                <a:cubicBezTo>
                  <a:pt x="1438" y="1733"/>
                  <a:pt x="1451" y="1732"/>
                  <a:pt x="1445" y="1734"/>
                </a:cubicBezTo>
                <a:cubicBezTo>
                  <a:pt x="1440" y="1736"/>
                  <a:pt x="1442" y="1734"/>
                  <a:pt x="1442" y="1733"/>
                </a:cubicBezTo>
                <a:cubicBezTo>
                  <a:pt x="1438" y="1734"/>
                  <a:pt x="1438" y="1736"/>
                  <a:pt x="1437" y="1738"/>
                </a:cubicBezTo>
                <a:cubicBezTo>
                  <a:pt x="1436" y="1739"/>
                  <a:pt x="1435" y="1740"/>
                  <a:pt x="1434" y="1740"/>
                </a:cubicBezTo>
                <a:cubicBezTo>
                  <a:pt x="1433" y="1741"/>
                  <a:pt x="1431" y="1742"/>
                  <a:pt x="1429" y="1742"/>
                </a:cubicBezTo>
                <a:cubicBezTo>
                  <a:pt x="1428" y="1739"/>
                  <a:pt x="1427" y="1735"/>
                  <a:pt x="1424" y="1731"/>
                </a:cubicBezTo>
                <a:cubicBezTo>
                  <a:pt x="1420" y="1732"/>
                  <a:pt x="1426" y="1736"/>
                  <a:pt x="1426" y="1739"/>
                </a:cubicBezTo>
                <a:cubicBezTo>
                  <a:pt x="1419" y="1743"/>
                  <a:pt x="1417" y="1738"/>
                  <a:pt x="1411" y="1740"/>
                </a:cubicBezTo>
                <a:cubicBezTo>
                  <a:pt x="1414" y="1742"/>
                  <a:pt x="1413" y="1746"/>
                  <a:pt x="1411" y="1749"/>
                </a:cubicBezTo>
                <a:cubicBezTo>
                  <a:pt x="1408" y="1752"/>
                  <a:pt x="1403" y="1754"/>
                  <a:pt x="1398" y="1750"/>
                </a:cubicBezTo>
                <a:cubicBezTo>
                  <a:pt x="1404" y="1747"/>
                  <a:pt x="1407" y="1749"/>
                  <a:pt x="1411" y="1749"/>
                </a:cubicBezTo>
                <a:cubicBezTo>
                  <a:pt x="1409" y="1746"/>
                  <a:pt x="1405" y="1746"/>
                  <a:pt x="1408" y="1742"/>
                </a:cubicBezTo>
                <a:cubicBezTo>
                  <a:pt x="1400" y="1749"/>
                  <a:pt x="1398" y="1746"/>
                  <a:pt x="1387" y="1748"/>
                </a:cubicBezTo>
                <a:cubicBezTo>
                  <a:pt x="1388" y="1751"/>
                  <a:pt x="1386" y="1756"/>
                  <a:pt x="1394" y="1759"/>
                </a:cubicBezTo>
                <a:cubicBezTo>
                  <a:pt x="1386" y="1759"/>
                  <a:pt x="1378" y="1761"/>
                  <a:pt x="1371" y="1761"/>
                </a:cubicBezTo>
                <a:cubicBezTo>
                  <a:pt x="1370" y="1757"/>
                  <a:pt x="1377" y="1756"/>
                  <a:pt x="1382" y="1754"/>
                </a:cubicBezTo>
                <a:cubicBezTo>
                  <a:pt x="1385" y="1753"/>
                  <a:pt x="1376" y="1750"/>
                  <a:pt x="1375" y="1749"/>
                </a:cubicBezTo>
                <a:cubicBezTo>
                  <a:pt x="1371" y="1751"/>
                  <a:pt x="1378" y="1750"/>
                  <a:pt x="1375" y="1754"/>
                </a:cubicBezTo>
                <a:cubicBezTo>
                  <a:pt x="1370" y="1755"/>
                  <a:pt x="1366" y="1754"/>
                  <a:pt x="1360" y="1757"/>
                </a:cubicBezTo>
                <a:cubicBezTo>
                  <a:pt x="1356" y="1755"/>
                  <a:pt x="1360" y="1755"/>
                  <a:pt x="1358" y="1752"/>
                </a:cubicBezTo>
                <a:cubicBezTo>
                  <a:pt x="1355" y="1754"/>
                  <a:pt x="1354" y="1755"/>
                  <a:pt x="1353" y="1757"/>
                </a:cubicBezTo>
                <a:cubicBezTo>
                  <a:pt x="1351" y="1763"/>
                  <a:pt x="1354" y="1767"/>
                  <a:pt x="1344" y="1770"/>
                </a:cubicBezTo>
                <a:cubicBezTo>
                  <a:pt x="1345" y="1771"/>
                  <a:pt x="1348" y="1772"/>
                  <a:pt x="1351" y="1771"/>
                </a:cubicBezTo>
                <a:cubicBezTo>
                  <a:pt x="1342" y="1780"/>
                  <a:pt x="1328" y="1783"/>
                  <a:pt x="1315" y="1786"/>
                </a:cubicBezTo>
                <a:cubicBezTo>
                  <a:pt x="1311" y="1787"/>
                  <a:pt x="1308" y="1787"/>
                  <a:pt x="1305" y="1788"/>
                </a:cubicBezTo>
                <a:cubicBezTo>
                  <a:pt x="1302" y="1789"/>
                  <a:pt x="1299" y="1790"/>
                  <a:pt x="1296" y="1790"/>
                </a:cubicBezTo>
                <a:cubicBezTo>
                  <a:pt x="1291" y="1792"/>
                  <a:pt x="1286" y="1794"/>
                  <a:pt x="1283" y="1798"/>
                </a:cubicBezTo>
                <a:cubicBezTo>
                  <a:pt x="1276" y="1797"/>
                  <a:pt x="1279" y="1795"/>
                  <a:pt x="1273" y="1800"/>
                </a:cubicBezTo>
                <a:cubicBezTo>
                  <a:pt x="1267" y="1794"/>
                  <a:pt x="1274" y="1789"/>
                  <a:pt x="1280" y="1784"/>
                </a:cubicBezTo>
                <a:cubicBezTo>
                  <a:pt x="1282" y="1786"/>
                  <a:pt x="1280" y="1788"/>
                  <a:pt x="1280" y="1790"/>
                </a:cubicBezTo>
                <a:cubicBezTo>
                  <a:pt x="1285" y="1789"/>
                  <a:pt x="1291" y="1789"/>
                  <a:pt x="1297" y="1787"/>
                </a:cubicBezTo>
                <a:cubicBezTo>
                  <a:pt x="1299" y="1787"/>
                  <a:pt x="1300" y="1787"/>
                  <a:pt x="1302" y="1786"/>
                </a:cubicBezTo>
                <a:cubicBezTo>
                  <a:pt x="1304" y="1786"/>
                  <a:pt x="1305" y="1785"/>
                  <a:pt x="1307" y="1784"/>
                </a:cubicBezTo>
                <a:cubicBezTo>
                  <a:pt x="1310" y="1783"/>
                  <a:pt x="1313" y="1781"/>
                  <a:pt x="1316" y="1778"/>
                </a:cubicBezTo>
                <a:cubicBezTo>
                  <a:pt x="1311" y="1779"/>
                  <a:pt x="1307" y="1780"/>
                  <a:pt x="1303" y="1781"/>
                </a:cubicBezTo>
                <a:cubicBezTo>
                  <a:pt x="1301" y="1782"/>
                  <a:pt x="1300" y="1782"/>
                  <a:pt x="1298" y="1782"/>
                </a:cubicBezTo>
                <a:cubicBezTo>
                  <a:pt x="1296" y="1782"/>
                  <a:pt x="1294" y="1783"/>
                  <a:pt x="1293" y="1783"/>
                </a:cubicBezTo>
                <a:cubicBezTo>
                  <a:pt x="1286" y="1784"/>
                  <a:pt x="1280" y="1784"/>
                  <a:pt x="1273" y="1786"/>
                </a:cubicBezTo>
                <a:cubicBezTo>
                  <a:pt x="1273" y="1781"/>
                  <a:pt x="1272" y="1782"/>
                  <a:pt x="1269" y="1780"/>
                </a:cubicBezTo>
                <a:cubicBezTo>
                  <a:pt x="1263" y="1784"/>
                  <a:pt x="1276" y="1786"/>
                  <a:pt x="1270" y="1790"/>
                </a:cubicBezTo>
                <a:cubicBezTo>
                  <a:pt x="1266" y="1787"/>
                  <a:pt x="1256" y="1798"/>
                  <a:pt x="1245" y="1796"/>
                </a:cubicBezTo>
                <a:cubicBezTo>
                  <a:pt x="1243" y="1797"/>
                  <a:pt x="1246" y="1798"/>
                  <a:pt x="1248" y="1798"/>
                </a:cubicBezTo>
                <a:cubicBezTo>
                  <a:pt x="1246" y="1802"/>
                  <a:pt x="1240" y="1796"/>
                  <a:pt x="1235" y="1800"/>
                </a:cubicBezTo>
                <a:cubicBezTo>
                  <a:pt x="1236" y="1800"/>
                  <a:pt x="1239" y="1800"/>
                  <a:pt x="1241" y="1800"/>
                </a:cubicBezTo>
                <a:cubicBezTo>
                  <a:pt x="1241" y="1805"/>
                  <a:pt x="1237" y="1800"/>
                  <a:pt x="1234" y="1803"/>
                </a:cubicBezTo>
                <a:cubicBezTo>
                  <a:pt x="1234" y="1804"/>
                  <a:pt x="1236" y="1803"/>
                  <a:pt x="1238" y="1803"/>
                </a:cubicBezTo>
                <a:cubicBezTo>
                  <a:pt x="1238" y="1807"/>
                  <a:pt x="1229" y="1807"/>
                  <a:pt x="1228" y="1811"/>
                </a:cubicBezTo>
                <a:cubicBezTo>
                  <a:pt x="1225" y="1809"/>
                  <a:pt x="1217" y="1807"/>
                  <a:pt x="1215" y="1814"/>
                </a:cubicBezTo>
                <a:cubicBezTo>
                  <a:pt x="1189" y="1816"/>
                  <a:pt x="1163" y="1825"/>
                  <a:pt x="1138" y="1833"/>
                </a:cubicBezTo>
                <a:cubicBezTo>
                  <a:pt x="1138" y="1832"/>
                  <a:pt x="1137" y="1831"/>
                  <a:pt x="1137" y="1829"/>
                </a:cubicBezTo>
                <a:cubicBezTo>
                  <a:pt x="1121" y="1841"/>
                  <a:pt x="1104" y="1843"/>
                  <a:pt x="1087" y="1850"/>
                </a:cubicBezTo>
                <a:cubicBezTo>
                  <a:pt x="1096" y="1836"/>
                  <a:pt x="1121" y="1835"/>
                  <a:pt x="1140" y="1827"/>
                </a:cubicBezTo>
                <a:cubicBezTo>
                  <a:pt x="1150" y="1822"/>
                  <a:pt x="1157" y="1814"/>
                  <a:pt x="1169" y="1812"/>
                </a:cubicBezTo>
                <a:close/>
                <a:moveTo>
                  <a:pt x="1033" y="1870"/>
                </a:moveTo>
                <a:cubicBezTo>
                  <a:pt x="1041" y="1856"/>
                  <a:pt x="1069" y="1856"/>
                  <a:pt x="1086" y="1846"/>
                </a:cubicBezTo>
                <a:cubicBezTo>
                  <a:pt x="1077" y="1859"/>
                  <a:pt x="1047" y="1865"/>
                  <a:pt x="1033" y="1870"/>
                </a:cubicBezTo>
                <a:close/>
                <a:moveTo>
                  <a:pt x="1212" y="2055"/>
                </a:moveTo>
                <a:cubicBezTo>
                  <a:pt x="1216" y="2047"/>
                  <a:pt x="1224" y="2048"/>
                  <a:pt x="1234" y="2043"/>
                </a:cubicBezTo>
                <a:cubicBezTo>
                  <a:pt x="1230" y="2048"/>
                  <a:pt x="1221" y="2056"/>
                  <a:pt x="1212" y="2055"/>
                </a:cubicBezTo>
                <a:close/>
                <a:moveTo>
                  <a:pt x="1326" y="1753"/>
                </a:moveTo>
                <a:cubicBezTo>
                  <a:pt x="1324" y="1750"/>
                  <a:pt x="1326" y="1748"/>
                  <a:pt x="1331" y="1747"/>
                </a:cubicBezTo>
                <a:cubicBezTo>
                  <a:pt x="1332" y="1748"/>
                  <a:pt x="1333" y="1749"/>
                  <a:pt x="1333" y="1751"/>
                </a:cubicBezTo>
                <a:cubicBezTo>
                  <a:pt x="1331" y="1752"/>
                  <a:pt x="1328" y="1752"/>
                  <a:pt x="1326" y="1753"/>
                </a:cubicBezTo>
                <a:close/>
                <a:moveTo>
                  <a:pt x="1464" y="2019"/>
                </a:moveTo>
                <a:cubicBezTo>
                  <a:pt x="1465" y="2017"/>
                  <a:pt x="1466" y="2016"/>
                  <a:pt x="1468" y="2016"/>
                </a:cubicBezTo>
                <a:cubicBezTo>
                  <a:pt x="1475" y="2012"/>
                  <a:pt x="1486" y="2011"/>
                  <a:pt x="1493" y="2009"/>
                </a:cubicBezTo>
                <a:cubicBezTo>
                  <a:pt x="1490" y="2013"/>
                  <a:pt x="1477" y="2016"/>
                  <a:pt x="1469" y="2018"/>
                </a:cubicBezTo>
                <a:cubicBezTo>
                  <a:pt x="1467" y="2018"/>
                  <a:pt x="1465" y="2018"/>
                  <a:pt x="1464" y="2019"/>
                </a:cubicBezTo>
                <a:close/>
                <a:moveTo>
                  <a:pt x="1354" y="1763"/>
                </a:moveTo>
                <a:cubicBezTo>
                  <a:pt x="1355" y="1763"/>
                  <a:pt x="1355" y="1763"/>
                  <a:pt x="1356" y="1763"/>
                </a:cubicBezTo>
                <a:cubicBezTo>
                  <a:pt x="1360" y="1763"/>
                  <a:pt x="1362" y="1769"/>
                  <a:pt x="1361" y="1772"/>
                </a:cubicBezTo>
                <a:cubicBezTo>
                  <a:pt x="1360" y="1772"/>
                  <a:pt x="1360" y="1772"/>
                  <a:pt x="1360" y="1772"/>
                </a:cubicBezTo>
                <a:cubicBezTo>
                  <a:pt x="1353" y="1773"/>
                  <a:pt x="1357" y="1767"/>
                  <a:pt x="1354" y="1763"/>
                </a:cubicBezTo>
                <a:close/>
                <a:moveTo>
                  <a:pt x="1361" y="1763"/>
                </a:moveTo>
                <a:cubicBezTo>
                  <a:pt x="1360" y="1761"/>
                  <a:pt x="1364" y="1760"/>
                  <a:pt x="1366" y="1759"/>
                </a:cubicBezTo>
                <a:cubicBezTo>
                  <a:pt x="1366" y="1764"/>
                  <a:pt x="1371" y="1762"/>
                  <a:pt x="1371" y="1765"/>
                </a:cubicBezTo>
                <a:cubicBezTo>
                  <a:pt x="1366" y="1767"/>
                  <a:pt x="1365" y="1763"/>
                  <a:pt x="1361" y="1763"/>
                </a:cubicBezTo>
                <a:close/>
                <a:moveTo>
                  <a:pt x="1475" y="1988"/>
                </a:moveTo>
                <a:cubicBezTo>
                  <a:pt x="1476" y="1986"/>
                  <a:pt x="1480" y="1983"/>
                  <a:pt x="1484" y="1982"/>
                </a:cubicBezTo>
                <a:cubicBezTo>
                  <a:pt x="1488" y="1980"/>
                  <a:pt x="1492" y="1980"/>
                  <a:pt x="1493" y="1983"/>
                </a:cubicBezTo>
                <a:cubicBezTo>
                  <a:pt x="1485" y="1987"/>
                  <a:pt x="1482" y="1985"/>
                  <a:pt x="1475" y="1988"/>
                </a:cubicBezTo>
                <a:close/>
                <a:moveTo>
                  <a:pt x="1569" y="1968"/>
                </a:moveTo>
                <a:cubicBezTo>
                  <a:pt x="1576" y="1966"/>
                  <a:pt x="1585" y="1964"/>
                  <a:pt x="1588" y="1959"/>
                </a:cubicBezTo>
                <a:cubicBezTo>
                  <a:pt x="1592" y="1958"/>
                  <a:pt x="1588" y="1962"/>
                  <a:pt x="1583" y="1966"/>
                </a:cubicBezTo>
                <a:cubicBezTo>
                  <a:pt x="1577" y="1969"/>
                  <a:pt x="1571" y="1972"/>
                  <a:pt x="1569" y="1968"/>
                </a:cubicBezTo>
                <a:close/>
                <a:moveTo>
                  <a:pt x="1401" y="1699"/>
                </a:moveTo>
                <a:cubicBezTo>
                  <a:pt x="1400" y="1697"/>
                  <a:pt x="1402" y="1696"/>
                  <a:pt x="1405" y="1695"/>
                </a:cubicBezTo>
                <a:cubicBezTo>
                  <a:pt x="1407" y="1694"/>
                  <a:pt x="1411" y="1694"/>
                  <a:pt x="1413" y="1693"/>
                </a:cubicBezTo>
                <a:cubicBezTo>
                  <a:pt x="1414" y="1699"/>
                  <a:pt x="1406" y="1697"/>
                  <a:pt x="1401" y="1699"/>
                </a:cubicBezTo>
                <a:close/>
                <a:moveTo>
                  <a:pt x="1587" y="1973"/>
                </a:moveTo>
                <a:cubicBezTo>
                  <a:pt x="1584" y="1969"/>
                  <a:pt x="1608" y="1963"/>
                  <a:pt x="1609" y="1958"/>
                </a:cubicBezTo>
                <a:cubicBezTo>
                  <a:pt x="1619" y="1953"/>
                  <a:pt x="1608" y="1966"/>
                  <a:pt x="1615" y="1961"/>
                </a:cubicBezTo>
                <a:cubicBezTo>
                  <a:pt x="1612" y="1963"/>
                  <a:pt x="1608" y="1966"/>
                  <a:pt x="1603" y="1968"/>
                </a:cubicBezTo>
                <a:cubicBezTo>
                  <a:pt x="1598" y="1970"/>
                  <a:pt x="1592" y="1972"/>
                  <a:pt x="1587" y="1973"/>
                </a:cubicBezTo>
                <a:close/>
                <a:moveTo>
                  <a:pt x="1272" y="1457"/>
                </a:moveTo>
                <a:cubicBezTo>
                  <a:pt x="1270" y="1454"/>
                  <a:pt x="1272" y="1454"/>
                  <a:pt x="1271" y="1451"/>
                </a:cubicBezTo>
                <a:cubicBezTo>
                  <a:pt x="1272" y="1451"/>
                  <a:pt x="1274" y="1454"/>
                  <a:pt x="1276" y="1452"/>
                </a:cubicBezTo>
                <a:cubicBezTo>
                  <a:pt x="1278" y="1455"/>
                  <a:pt x="1274" y="1456"/>
                  <a:pt x="1272" y="1457"/>
                </a:cubicBezTo>
                <a:close/>
                <a:moveTo>
                  <a:pt x="1282" y="1456"/>
                </a:moveTo>
                <a:cubicBezTo>
                  <a:pt x="1283" y="1454"/>
                  <a:pt x="1284" y="1453"/>
                  <a:pt x="1286" y="1452"/>
                </a:cubicBezTo>
                <a:cubicBezTo>
                  <a:pt x="1287" y="1450"/>
                  <a:pt x="1289" y="1449"/>
                  <a:pt x="1291" y="1449"/>
                </a:cubicBezTo>
                <a:cubicBezTo>
                  <a:pt x="1294" y="1454"/>
                  <a:pt x="1285" y="1455"/>
                  <a:pt x="1282" y="1456"/>
                </a:cubicBezTo>
                <a:close/>
                <a:moveTo>
                  <a:pt x="1261" y="1424"/>
                </a:moveTo>
                <a:cubicBezTo>
                  <a:pt x="1265" y="1426"/>
                  <a:pt x="1264" y="1421"/>
                  <a:pt x="1267" y="1423"/>
                </a:cubicBezTo>
                <a:cubicBezTo>
                  <a:pt x="1271" y="1427"/>
                  <a:pt x="1263" y="1429"/>
                  <a:pt x="1261" y="1424"/>
                </a:cubicBezTo>
                <a:close/>
                <a:moveTo>
                  <a:pt x="1282" y="1450"/>
                </a:moveTo>
                <a:cubicBezTo>
                  <a:pt x="1280" y="1447"/>
                  <a:pt x="1281" y="1444"/>
                  <a:pt x="1285" y="1445"/>
                </a:cubicBezTo>
                <a:cubicBezTo>
                  <a:pt x="1285" y="1448"/>
                  <a:pt x="1285" y="1452"/>
                  <a:pt x="1282" y="1450"/>
                </a:cubicBezTo>
                <a:close/>
                <a:moveTo>
                  <a:pt x="1296" y="1444"/>
                </a:moveTo>
                <a:cubicBezTo>
                  <a:pt x="1295" y="1441"/>
                  <a:pt x="1296" y="1438"/>
                  <a:pt x="1300" y="1438"/>
                </a:cubicBezTo>
                <a:cubicBezTo>
                  <a:pt x="1302" y="1441"/>
                  <a:pt x="1297" y="1441"/>
                  <a:pt x="1297" y="1442"/>
                </a:cubicBezTo>
                <a:cubicBezTo>
                  <a:pt x="1299" y="1444"/>
                  <a:pt x="1300" y="1441"/>
                  <a:pt x="1302" y="1441"/>
                </a:cubicBezTo>
                <a:cubicBezTo>
                  <a:pt x="1303" y="1445"/>
                  <a:pt x="1299" y="1444"/>
                  <a:pt x="1296" y="1444"/>
                </a:cubicBezTo>
                <a:close/>
                <a:moveTo>
                  <a:pt x="1313" y="1421"/>
                </a:moveTo>
                <a:cubicBezTo>
                  <a:pt x="1310" y="1418"/>
                  <a:pt x="1312" y="1417"/>
                  <a:pt x="1313" y="1416"/>
                </a:cubicBezTo>
                <a:cubicBezTo>
                  <a:pt x="1315" y="1416"/>
                  <a:pt x="1318" y="1415"/>
                  <a:pt x="1317" y="1413"/>
                </a:cubicBezTo>
                <a:cubicBezTo>
                  <a:pt x="1320" y="1419"/>
                  <a:pt x="1314" y="1417"/>
                  <a:pt x="1313" y="1421"/>
                </a:cubicBezTo>
                <a:close/>
                <a:moveTo>
                  <a:pt x="1320" y="1423"/>
                </a:moveTo>
                <a:cubicBezTo>
                  <a:pt x="1318" y="1420"/>
                  <a:pt x="1324" y="1417"/>
                  <a:pt x="1326" y="1418"/>
                </a:cubicBezTo>
                <a:cubicBezTo>
                  <a:pt x="1329" y="1420"/>
                  <a:pt x="1322" y="1420"/>
                  <a:pt x="1328" y="1423"/>
                </a:cubicBezTo>
                <a:cubicBezTo>
                  <a:pt x="1325" y="1422"/>
                  <a:pt x="1322" y="1423"/>
                  <a:pt x="1320" y="1423"/>
                </a:cubicBezTo>
                <a:close/>
                <a:moveTo>
                  <a:pt x="1551" y="1618"/>
                </a:moveTo>
                <a:cubicBezTo>
                  <a:pt x="1553" y="1614"/>
                  <a:pt x="1554" y="1611"/>
                  <a:pt x="1556" y="1608"/>
                </a:cubicBezTo>
                <a:cubicBezTo>
                  <a:pt x="1557" y="1606"/>
                  <a:pt x="1559" y="1603"/>
                  <a:pt x="1560" y="1601"/>
                </a:cubicBezTo>
                <a:cubicBezTo>
                  <a:pt x="1562" y="1598"/>
                  <a:pt x="1564" y="1596"/>
                  <a:pt x="1566" y="1593"/>
                </a:cubicBezTo>
                <a:cubicBezTo>
                  <a:pt x="1567" y="1592"/>
                  <a:pt x="1568" y="1591"/>
                  <a:pt x="1569" y="1589"/>
                </a:cubicBezTo>
                <a:cubicBezTo>
                  <a:pt x="1570" y="1588"/>
                  <a:pt x="1571" y="1586"/>
                  <a:pt x="1572" y="1584"/>
                </a:cubicBezTo>
                <a:cubicBezTo>
                  <a:pt x="1574" y="1587"/>
                  <a:pt x="1566" y="1591"/>
                  <a:pt x="1573" y="1592"/>
                </a:cubicBezTo>
                <a:cubicBezTo>
                  <a:pt x="1563" y="1601"/>
                  <a:pt x="1560" y="1609"/>
                  <a:pt x="1551" y="1618"/>
                </a:cubicBezTo>
                <a:close/>
                <a:moveTo>
                  <a:pt x="1320" y="1415"/>
                </a:moveTo>
                <a:cubicBezTo>
                  <a:pt x="1320" y="1412"/>
                  <a:pt x="1319" y="1403"/>
                  <a:pt x="1328" y="1407"/>
                </a:cubicBezTo>
                <a:cubicBezTo>
                  <a:pt x="1323" y="1407"/>
                  <a:pt x="1323" y="1412"/>
                  <a:pt x="1320" y="1415"/>
                </a:cubicBezTo>
                <a:close/>
                <a:moveTo>
                  <a:pt x="1333" y="1420"/>
                </a:moveTo>
                <a:cubicBezTo>
                  <a:pt x="1330" y="1417"/>
                  <a:pt x="1329" y="1413"/>
                  <a:pt x="1332" y="1414"/>
                </a:cubicBezTo>
                <a:cubicBezTo>
                  <a:pt x="1334" y="1416"/>
                  <a:pt x="1335" y="1418"/>
                  <a:pt x="1333" y="1420"/>
                </a:cubicBezTo>
                <a:close/>
                <a:moveTo>
                  <a:pt x="1331" y="1413"/>
                </a:moveTo>
                <a:cubicBezTo>
                  <a:pt x="1331" y="1411"/>
                  <a:pt x="1333" y="1409"/>
                  <a:pt x="1334" y="1408"/>
                </a:cubicBezTo>
                <a:cubicBezTo>
                  <a:pt x="1336" y="1406"/>
                  <a:pt x="1338" y="1404"/>
                  <a:pt x="1339" y="1402"/>
                </a:cubicBezTo>
                <a:cubicBezTo>
                  <a:pt x="1344" y="1408"/>
                  <a:pt x="1332" y="1408"/>
                  <a:pt x="1339" y="1414"/>
                </a:cubicBezTo>
                <a:cubicBezTo>
                  <a:pt x="1338" y="1415"/>
                  <a:pt x="1337" y="1415"/>
                  <a:pt x="1335" y="1415"/>
                </a:cubicBezTo>
                <a:cubicBezTo>
                  <a:pt x="1335" y="1413"/>
                  <a:pt x="1333" y="1409"/>
                  <a:pt x="1331" y="1413"/>
                </a:cubicBezTo>
                <a:close/>
                <a:moveTo>
                  <a:pt x="1863" y="1737"/>
                </a:moveTo>
                <a:cubicBezTo>
                  <a:pt x="1860" y="1737"/>
                  <a:pt x="1861" y="1735"/>
                  <a:pt x="1863" y="1732"/>
                </a:cubicBezTo>
                <a:cubicBezTo>
                  <a:pt x="1865" y="1729"/>
                  <a:pt x="1868" y="1726"/>
                  <a:pt x="1869" y="1724"/>
                </a:cubicBezTo>
                <a:cubicBezTo>
                  <a:pt x="1875" y="1725"/>
                  <a:pt x="1868" y="1735"/>
                  <a:pt x="1863" y="1737"/>
                </a:cubicBezTo>
                <a:close/>
                <a:moveTo>
                  <a:pt x="1347" y="1397"/>
                </a:moveTo>
                <a:cubicBezTo>
                  <a:pt x="1349" y="1391"/>
                  <a:pt x="1356" y="1384"/>
                  <a:pt x="1358" y="1374"/>
                </a:cubicBezTo>
                <a:cubicBezTo>
                  <a:pt x="1352" y="1371"/>
                  <a:pt x="1357" y="1378"/>
                  <a:pt x="1352" y="1377"/>
                </a:cubicBezTo>
                <a:cubicBezTo>
                  <a:pt x="1348" y="1374"/>
                  <a:pt x="1353" y="1372"/>
                  <a:pt x="1354" y="1369"/>
                </a:cubicBezTo>
                <a:cubicBezTo>
                  <a:pt x="1360" y="1370"/>
                  <a:pt x="1360" y="1374"/>
                  <a:pt x="1366" y="1376"/>
                </a:cubicBezTo>
                <a:cubicBezTo>
                  <a:pt x="1365" y="1377"/>
                  <a:pt x="1365" y="1378"/>
                  <a:pt x="1364" y="1379"/>
                </a:cubicBezTo>
                <a:cubicBezTo>
                  <a:pt x="1363" y="1380"/>
                  <a:pt x="1363" y="1381"/>
                  <a:pt x="1362" y="1382"/>
                </a:cubicBezTo>
                <a:cubicBezTo>
                  <a:pt x="1361" y="1384"/>
                  <a:pt x="1360" y="1386"/>
                  <a:pt x="1359" y="1388"/>
                </a:cubicBezTo>
                <a:cubicBezTo>
                  <a:pt x="1358" y="1390"/>
                  <a:pt x="1356" y="1392"/>
                  <a:pt x="1354" y="1394"/>
                </a:cubicBezTo>
                <a:cubicBezTo>
                  <a:pt x="1352" y="1395"/>
                  <a:pt x="1350" y="1396"/>
                  <a:pt x="1347" y="1397"/>
                </a:cubicBezTo>
                <a:close/>
                <a:moveTo>
                  <a:pt x="1644" y="1544"/>
                </a:moveTo>
                <a:cubicBezTo>
                  <a:pt x="1641" y="1542"/>
                  <a:pt x="1641" y="1539"/>
                  <a:pt x="1643" y="1536"/>
                </a:cubicBezTo>
                <a:cubicBezTo>
                  <a:pt x="1645" y="1532"/>
                  <a:pt x="1648" y="1528"/>
                  <a:pt x="1650" y="1524"/>
                </a:cubicBezTo>
                <a:cubicBezTo>
                  <a:pt x="1656" y="1528"/>
                  <a:pt x="1648" y="1538"/>
                  <a:pt x="1644" y="1544"/>
                </a:cubicBezTo>
                <a:close/>
                <a:moveTo>
                  <a:pt x="1647" y="1518"/>
                </a:moveTo>
                <a:cubicBezTo>
                  <a:pt x="1643" y="1516"/>
                  <a:pt x="1647" y="1509"/>
                  <a:pt x="1650" y="1506"/>
                </a:cubicBezTo>
                <a:cubicBezTo>
                  <a:pt x="1652" y="1504"/>
                  <a:pt x="1653" y="1502"/>
                  <a:pt x="1653" y="1503"/>
                </a:cubicBezTo>
                <a:cubicBezTo>
                  <a:pt x="1654" y="1503"/>
                  <a:pt x="1653" y="1506"/>
                  <a:pt x="1649" y="1510"/>
                </a:cubicBezTo>
                <a:cubicBezTo>
                  <a:pt x="1650" y="1512"/>
                  <a:pt x="1649" y="1515"/>
                  <a:pt x="1647" y="1518"/>
                </a:cubicBezTo>
                <a:close/>
                <a:moveTo>
                  <a:pt x="1362" y="1361"/>
                </a:moveTo>
                <a:cubicBezTo>
                  <a:pt x="1356" y="1359"/>
                  <a:pt x="1362" y="1357"/>
                  <a:pt x="1362" y="1354"/>
                </a:cubicBezTo>
                <a:cubicBezTo>
                  <a:pt x="1365" y="1357"/>
                  <a:pt x="1362" y="1357"/>
                  <a:pt x="1362" y="1361"/>
                </a:cubicBezTo>
                <a:close/>
                <a:moveTo>
                  <a:pt x="1369" y="1357"/>
                </a:moveTo>
                <a:cubicBezTo>
                  <a:pt x="1366" y="1355"/>
                  <a:pt x="1365" y="1353"/>
                  <a:pt x="1365" y="1350"/>
                </a:cubicBezTo>
                <a:cubicBezTo>
                  <a:pt x="1366" y="1352"/>
                  <a:pt x="1368" y="1353"/>
                  <a:pt x="1371" y="1354"/>
                </a:cubicBezTo>
                <a:lnTo>
                  <a:pt x="1369" y="1357"/>
                </a:lnTo>
                <a:close/>
                <a:moveTo>
                  <a:pt x="1361" y="1332"/>
                </a:moveTo>
                <a:cubicBezTo>
                  <a:pt x="1360" y="1331"/>
                  <a:pt x="1357" y="1327"/>
                  <a:pt x="1360" y="1328"/>
                </a:cubicBezTo>
                <a:cubicBezTo>
                  <a:pt x="1361" y="1327"/>
                  <a:pt x="1359" y="1327"/>
                  <a:pt x="1358" y="1326"/>
                </a:cubicBezTo>
                <a:cubicBezTo>
                  <a:pt x="1360" y="1325"/>
                  <a:pt x="1360" y="1326"/>
                  <a:pt x="1364" y="1328"/>
                </a:cubicBezTo>
                <a:cubicBezTo>
                  <a:pt x="1364" y="1330"/>
                  <a:pt x="1361" y="1329"/>
                  <a:pt x="1361" y="1332"/>
                </a:cubicBezTo>
                <a:close/>
                <a:moveTo>
                  <a:pt x="1365" y="1325"/>
                </a:moveTo>
                <a:cubicBezTo>
                  <a:pt x="1364" y="1324"/>
                  <a:pt x="1363" y="1323"/>
                  <a:pt x="1362" y="1324"/>
                </a:cubicBezTo>
                <a:cubicBezTo>
                  <a:pt x="1359" y="1323"/>
                  <a:pt x="1362" y="1321"/>
                  <a:pt x="1362" y="1319"/>
                </a:cubicBezTo>
                <a:cubicBezTo>
                  <a:pt x="1364" y="1321"/>
                  <a:pt x="1367" y="1322"/>
                  <a:pt x="1365" y="1325"/>
                </a:cubicBezTo>
                <a:close/>
                <a:moveTo>
                  <a:pt x="1356" y="1302"/>
                </a:moveTo>
                <a:cubicBezTo>
                  <a:pt x="1351" y="1300"/>
                  <a:pt x="1357" y="1299"/>
                  <a:pt x="1354" y="1296"/>
                </a:cubicBezTo>
                <a:cubicBezTo>
                  <a:pt x="1360" y="1297"/>
                  <a:pt x="1355" y="1300"/>
                  <a:pt x="1356" y="1302"/>
                </a:cubicBezTo>
                <a:close/>
                <a:moveTo>
                  <a:pt x="1303" y="1288"/>
                </a:moveTo>
                <a:cubicBezTo>
                  <a:pt x="1304" y="1287"/>
                  <a:pt x="1305" y="1286"/>
                  <a:pt x="1307" y="1286"/>
                </a:cubicBezTo>
                <a:cubicBezTo>
                  <a:pt x="1309" y="1285"/>
                  <a:pt x="1312" y="1285"/>
                  <a:pt x="1316" y="1287"/>
                </a:cubicBezTo>
                <a:cubicBezTo>
                  <a:pt x="1311" y="1287"/>
                  <a:pt x="1310" y="1289"/>
                  <a:pt x="1303" y="1288"/>
                </a:cubicBezTo>
                <a:close/>
                <a:moveTo>
                  <a:pt x="1349" y="1297"/>
                </a:moveTo>
                <a:cubicBezTo>
                  <a:pt x="1347" y="1295"/>
                  <a:pt x="1345" y="1291"/>
                  <a:pt x="1343" y="1295"/>
                </a:cubicBezTo>
                <a:cubicBezTo>
                  <a:pt x="1339" y="1294"/>
                  <a:pt x="1339" y="1292"/>
                  <a:pt x="1340" y="1291"/>
                </a:cubicBezTo>
                <a:cubicBezTo>
                  <a:pt x="1341" y="1290"/>
                  <a:pt x="1342" y="1289"/>
                  <a:pt x="1342" y="1287"/>
                </a:cubicBezTo>
                <a:cubicBezTo>
                  <a:pt x="1345" y="1289"/>
                  <a:pt x="1346" y="1290"/>
                  <a:pt x="1347" y="1292"/>
                </a:cubicBezTo>
                <a:cubicBezTo>
                  <a:pt x="1347" y="1293"/>
                  <a:pt x="1348" y="1294"/>
                  <a:pt x="1349" y="1297"/>
                </a:cubicBezTo>
                <a:close/>
                <a:moveTo>
                  <a:pt x="2012" y="1409"/>
                </a:moveTo>
                <a:cubicBezTo>
                  <a:pt x="2010" y="1404"/>
                  <a:pt x="2009" y="1411"/>
                  <a:pt x="2007" y="1406"/>
                </a:cubicBezTo>
                <a:cubicBezTo>
                  <a:pt x="2010" y="1397"/>
                  <a:pt x="2011" y="1391"/>
                  <a:pt x="2013" y="1385"/>
                </a:cubicBezTo>
                <a:cubicBezTo>
                  <a:pt x="2014" y="1380"/>
                  <a:pt x="2014" y="1374"/>
                  <a:pt x="2015" y="1366"/>
                </a:cubicBezTo>
                <a:cubicBezTo>
                  <a:pt x="2020" y="1372"/>
                  <a:pt x="2014" y="1395"/>
                  <a:pt x="2012" y="1409"/>
                </a:cubicBezTo>
                <a:close/>
                <a:moveTo>
                  <a:pt x="1315" y="1285"/>
                </a:moveTo>
                <a:cubicBezTo>
                  <a:pt x="1311" y="1285"/>
                  <a:pt x="1310" y="1283"/>
                  <a:pt x="1310" y="1282"/>
                </a:cubicBezTo>
                <a:cubicBezTo>
                  <a:pt x="1310" y="1281"/>
                  <a:pt x="1312" y="1280"/>
                  <a:pt x="1315" y="1281"/>
                </a:cubicBezTo>
                <a:cubicBezTo>
                  <a:pt x="1314" y="1283"/>
                  <a:pt x="1319" y="1284"/>
                  <a:pt x="1315" y="1285"/>
                </a:cubicBezTo>
                <a:close/>
                <a:moveTo>
                  <a:pt x="1353" y="1291"/>
                </a:moveTo>
                <a:cubicBezTo>
                  <a:pt x="1348" y="1290"/>
                  <a:pt x="1350" y="1285"/>
                  <a:pt x="1352" y="1285"/>
                </a:cubicBezTo>
                <a:cubicBezTo>
                  <a:pt x="1355" y="1287"/>
                  <a:pt x="1352" y="1287"/>
                  <a:pt x="1353" y="1291"/>
                </a:cubicBezTo>
                <a:close/>
                <a:moveTo>
                  <a:pt x="2017" y="1360"/>
                </a:moveTo>
                <a:cubicBezTo>
                  <a:pt x="2012" y="1362"/>
                  <a:pt x="2016" y="1344"/>
                  <a:pt x="2018" y="1342"/>
                </a:cubicBezTo>
                <a:cubicBezTo>
                  <a:pt x="2019" y="1344"/>
                  <a:pt x="2020" y="1347"/>
                  <a:pt x="2020" y="1351"/>
                </a:cubicBezTo>
                <a:cubicBezTo>
                  <a:pt x="2019" y="1354"/>
                  <a:pt x="2019" y="1358"/>
                  <a:pt x="2017" y="1360"/>
                </a:cubicBezTo>
                <a:close/>
                <a:moveTo>
                  <a:pt x="1339" y="1277"/>
                </a:moveTo>
                <a:cubicBezTo>
                  <a:pt x="1334" y="1276"/>
                  <a:pt x="1333" y="1274"/>
                  <a:pt x="1336" y="1273"/>
                </a:cubicBezTo>
                <a:cubicBezTo>
                  <a:pt x="1338" y="1274"/>
                  <a:pt x="1339" y="1275"/>
                  <a:pt x="1339" y="1277"/>
                </a:cubicBezTo>
                <a:close/>
                <a:moveTo>
                  <a:pt x="1326" y="1262"/>
                </a:moveTo>
                <a:cubicBezTo>
                  <a:pt x="1327" y="1260"/>
                  <a:pt x="1325" y="1258"/>
                  <a:pt x="1324" y="1256"/>
                </a:cubicBezTo>
                <a:cubicBezTo>
                  <a:pt x="1323" y="1254"/>
                  <a:pt x="1321" y="1252"/>
                  <a:pt x="1323" y="1251"/>
                </a:cubicBezTo>
                <a:cubicBezTo>
                  <a:pt x="1328" y="1250"/>
                  <a:pt x="1327" y="1252"/>
                  <a:pt x="1332" y="1252"/>
                </a:cubicBezTo>
                <a:cubicBezTo>
                  <a:pt x="1329" y="1253"/>
                  <a:pt x="1333" y="1256"/>
                  <a:pt x="1326" y="1256"/>
                </a:cubicBezTo>
                <a:cubicBezTo>
                  <a:pt x="1329" y="1256"/>
                  <a:pt x="1329" y="1257"/>
                  <a:pt x="1329" y="1258"/>
                </a:cubicBezTo>
                <a:cubicBezTo>
                  <a:pt x="1328" y="1259"/>
                  <a:pt x="1328" y="1260"/>
                  <a:pt x="1327" y="1260"/>
                </a:cubicBezTo>
                <a:cubicBezTo>
                  <a:pt x="1327" y="1261"/>
                  <a:pt x="1326" y="1261"/>
                  <a:pt x="1326" y="1262"/>
                </a:cubicBezTo>
                <a:close/>
                <a:moveTo>
                  <a:pt x="1328" y="1261"/>
                </a:moveTo>
                <a:cubicBezTo>
                  <a:pt x="1331" y="1260"/>
                  <a:pt x="1337" y="1261"/>
                  <a:pt x="1336" y="1263"/>
                </a:cubicBezTo>
                <a:cubicBezTo>
                  <a:pt x="1326" y="1261"/>
                  <a:pt x="1337" y="1266"/>
                  <a:pt x="1328" y="1266"/>
                </a:cubicBezTo>
                <a:cubicBezTo>
                  <a:pt x="1329" y="1264"/>
                  <a:pt x="1328" y="1264"/>
                  <a:pt x="1328" y="1261"/>
                </a:cubicBezTo>
                <a:close/>
                <a:moveTo>
                  <a:pt x="1297" y="1253"/>
                </a:moveTo>
                <a:cubicBezTo>
                  <a:pt x="1292" y="1251"/>
                  <a:pt x="1296" y="1251"/>
                  <a:pt x="1297" y="1249"/>
                </a:cubicBezTo>
                <a:cubicBezTo>
                  <a:pt x="1302" y="1250"/>
                  <a:pt x="1298" y="1251"/>
                  <a:pt x="1297" y="1253"/>
                </a:cubicBezTo>
                <a:close/>
                <a:moveTo>
                  <a:pt x="2012" y="1072"/>
                </a:moveTo>
                <a:cubicBezTo>
                  <a:pt x="2010" y="1073"/>
                  <a:pt x="2009" y="1069"/>
                  <a:pt x="2007" y="1070"/>
                </a:cubicBezTo>
                <a:cubicBezTo>
                  <a:pt x="2004" y="1061"/>
                  <a:pt x="2006" y="1057"/>
                  <a:pt x="2002" y="1047"/>
                </a:cubicBezTo>
                <a:cubicBezTo>
                  <a:pt x="2004" y="1047"/>
                  <a:pt x="2007" y="1051"/>
                  <a:pt x="2009" y="1057"/>
                </a:cubicBezTo>
                <a:cubicBezTo>
                  <a:pt x="2011" y="1062"/>
                  <a:pt x="2012" y="1068"/>
                  <a:pt x="2012" y="1072"/>
                </a:cubicBezTo>
                <a:close/>
                <a:moveTo>
                  <a:pt x="1320" y="1207"/>
                </a:moveTo>
                <a:cubicBezTo>
                  <a:pt x="1314" y="1207"/>
                  <a:pt x="1319" y="1203"/>
                  <a:pt x="1312" y="1204"/>
                </a:cubicBezTo>
                <a:cubicBezTo>
                  <a:pt x="1311" y="1200"/>
                  <a:pt x="1314" y="1198"/>
                  <a:pt x="1309" y="1197"/>
                </a:cubicBezTo>
                <a:cubicBezTo>
                  <a:pt x="1311" y="1197"/>
                  <a:pt x="1314" y="1196"/>
                  <a:pt x="1316" y="1195"/>
                </a:cubicBezTo>
                <a:cubicBezTo>
                  <a:pt x="1316" y="1199"/>
                  <a:pt x="1321" y="1202"/>
                  <a:pt x="1320" y="1207"/>
                </a:cubicBezTo>
                <a:close/>
                <a:moveTo>
                  <a:pt x="1996" y="1024"/>
                </a:moveTo>
                <a:cubicBezTo>
                  <a:pt x="1995" y="1018"/>
                  <a:pt x="1994" y="1015"/>
                  <a:pt x="1992" y="1011"/>
                </a:cubicBezTo>
                <a:cubicBezTo>
                  <a:pt x="1991" y="1008"/>
                  <a:pt x="1990" y="1005"/>
                  <a:pt x="1989" y="1001"/>
                </a:cubicBezTo>
                <a:cubicBezTo>
                  <a:pt x="1991" y="1000"/>
                  <a:pt x="1994" y="1006"/>
                  <a:pt x="1996" y="1012"/>
                </a:cubicBezTo>
                <a:cubicBezTo>
                  <a:pt x="1998" y="1018"/>
                  <a:pt x="1998" y="1024"/>
                  <a:pt x="1996" y="1024"/>
                </a:cubicBezTo>
                <a:close/>
                <a:moveTo>
                  <a:pt x="1311" y="1196"/>
                </a:moveTo>
                <a:cubicBezTo>
                  <a:pt x="1303" y="1196"/>
                  <a:pt x="1301" y="1192"/>
                  <a:pt x="1306" y="1188"/>
                </a:cubicBezTo>
                <a:cubicBezTo>
                  <a:pt x="1297" y="1188"/>
                  <a:pt x="1291" y="1188"/>
                  <a:pt x="1295" y="1182"/>
                </a:cubicBezTo>
                <a:cubicBezTo>
                  <a:pt x="1300" y="1182"/>
                  <a:pt x="1297" y="1187"/>
                  <a:pt x="1309" y="1184"/>
                </a:cubicBezTo>
                <a:cubicBezTo>
                  <a:pt x="1309" y="1189"/>
                  <a:pt x="1313" y="1193"/>
                  <a:pt x="1311" y="1196"/>
                </a:cubicBezTo>
                <a:close/>
                <a:moveTo>
                  <a:pt x="1330" y="1189"/>
                </a:moveTo>
                <a:cubicBezTo>
                  <a:pt x="1326" y="1190"/>
                  <a:pt x="1325" y="1186"/>
                  <a:pt x="1327" y="1185"/>
                </a:cubicBezTo>
                <a:cubicBezTo>
                  <a:pt x="1331" y="1184"/>
                  <a:pt x="1334" y="1185"/>
                  <a:pt x="1335" y="1187"/>
                </a:cubicBezTo>
                <a:cubicBezTo>
                  <a:pt x="1333" y="1188"/>
                  <a:pt x="1330" y="1188"/>
                  <a:pt x="1330" y="1189"/>
                </a:cubicBezTo>
                <a:close/>
                <a:moveTo>
                  <a:pt x="1331" y="1182"/>
                </a:moveTo>
                <a:cubicBezTo>
                  <a:pt x="1325" y="1184"/>
                  <a:pt x="1329" y="1180"/>
                  <a:pt x="1326" y="1178"/>
                </a:cubicBezTo>
                <a:cubicBezTo>
                  <a:pt x="1329" y="1177"/>
                  <a:pt x="1329" y="1176"/>
                  <a:pt x="1332" y="1175"/>
                </a:cubicBezTo>
                <a:cubicBezTo>
                  <a:pt x="1332" y="1177"/>
                  <a:pt x="1332" y="1180"/>
                  <a:pt x="1331" y="1182"/>
                </a:cubicBezTo>
                <a:close/>
                <a:moveTo>
                  <a:pt x="1987" y="920"/>
                </a:moveTo>
                <a:cubicBezTo>
                  <a:pt x="1982" y="915"/>
                  <a:pt x="1979" y="908"/>
                  <a:pt x="1976" y="901"/>
                </a:cubicBezTo>
                <a:cubicBezTo>
                  <a:pt x="1983" y="902"/>
                  <a:pt x="1981" y="910"/>
                  <a:pt x="1987" y="920"/>
                </a:cubicBezTo>
                <a:close/>
                <a:moveTo>
                  <a:pt x="1286" y="1191"/>
                </a:moveTo>
                <a:cubicBezTo>
                  <a:pt x="1283" y="1192"/>
                  <a:pt x="1284" y="1189"/>
                  <a:pt x="1283" y="1188"/>
                </a:cubicBezTo>
                <a:cubicBezTo>
                  <a:pt x="1287" y="1188"/>
                  <a:pt x="1286" y="1187"/>
                  <a:pt x="1285" y="1186"/>
                </a:cubicBezTo>
                <a:cubicBezTo>
                  <a:pt x="1291" y="1184"/>
                  <a:pt x="1286" y="1189"/>
                  <a:pt x="1286" y="1191"/>
                </a:cubicBezTo>
                <a:close/>
                <a:moveTo>
                  <a:pt x="1306" y="1180"/>
                </a:moveTo>
                <a:cubicBezTo>
                  <a:pt x="1305" y="1181"/>
                  <a:pt x="1303" y="1181"/>
                  <a:pt x="1302" y="1182"/>
                </a:cubicBezTo>
                <a:cubicBezTo>
                  <a:pt x="1301" y="1181"/>
                  <a:pt x="1301" y="1180"/>
                  <a:pt x="1300" y="1179"/>
                </a:cubicBezTo>
                <a:cubicBezTo>
                  <a:pt x="1304" y="1177"/>
                  <a:pt x="1304" y="1180"/>
                  <a:pt x="1306" y="1180"/>
                </a:cubicBezTo>
                <a:close/>
                <a:moveTo>
                  <a:pt x="1977" y="894"/>
                </a:moveTo>
                <a:cubicBezTo>
                  <a:pt x="1973" y="892"/>
                  <a:pt x="1969" y="887"/>
                  <a:pt x="1965" y="879"/>
                </a:cubicBezTo>
                <a:cubicBezTo>
                  <a:pt x="1969" y="879"/>
                  <a:pt x="1977" y="887"/>
                  <a:pt x="1977" y="894"/>
                </a:cubicBezTo>
                <a:close/>
                <a:moveTo>
                  <a:pt x="1953" y="895"/>
                </a:moveTo>
                <a:cubicBezTo>
                  <a:pt x="1950" y="896"/>
                  <a:pt x="1948" y="884"/>
                  <a:pt x="1947" y="881"/>
                </a:cubicBezTo>
                <a:cubicBezTo>
                  <a:pt x="1954" y="881"/>
                  <a:pt x="1954" y="891"/>
                  <a:pt x="1953" y="895"/>
                </a:cubicBezTo>
                <a:close/>
                <a:moveTo>
                  <a:pt x="1936" y="876"/>
                </a:moveTo>
                <a:cubicBezTo>
                  <a:pt x="1932" y="878"/>
                  <a:pt x="1928" y="869"/>
                  <a:pt x="1923" y="862"/>
                </a:cubicBezTo>
                <a:cubicBezTo>
                  <a:pt x="1925" y="861"/>
                  <a:pt x="1928" y="863"/>
                  <a:pt x="1931" y="866"/>
                </a:cubicBezTo>
                <a:cubicBezTo>
                  <a:pt x="1933" y="869"/>
                  <a:pt x="1935" y="874"/>
                  <a:pt x="1936" y="876"/>
                </a:cubicBezTo>
                <a:close/>
                <a:moveTo>
                  <a:pt x="1923" y="848"/>
                </a:moveTo>
                <a:cubicBezTo>
                  <a:pt x="1925" y="852"/>
                  <a:pt x="1923" y="851"/>
                  <a:pt x="1922" y="849"/>
                </a:cubicBezTo>
                <a:cubicBezTo>
                  <a:pt x="1918" y="850"/>
                  <a:pt x="1927" y="860"/>
                  <a:pt x="1922" y="860"/>
                </a:cubicBezTo>
                <a:cubicBezTo>
                  <a:pt x="1918" y="853"/>
                  <a:pt x="1916" y="855"/>
                  <a:pt x="1912" y="848"/>
                </a:cubicBezTo>
                <a:cubicBezTo>
                  <a:pt x="1913" y="846"/>
                  <a:pt x="1913" y="844"/>
                  <a:pt x="1911" y="841"/>
                </a:cubicBezTo>
                <a:cubicBezTo>
                  <a:pt x="1915" y="840"/>
                  <a:pt x="1920" y="850"/>
                  <a:pt x="1923" y="848"/>
                </a:cubicBezTo>
                <a:close/>
                <a:moveTo>
                  <a:pt x="1272" y="1176"/>
                </a:moveTo>
                <a:cubicBezTo>
                  <a:pt x="1273" y="1175"/>
                  <a:pt x="1272" y="1174"/>
                  <a:pt x="1272" y="1174"/>
                </a:cubicBezTo>
                <a:cubicBezTo>
                  <a:pt x="1274" y="1172"/>
                  <a:pt x="1278" y="1173"/>
                  <a:pt x="1277" y="1171"/>
                </a:cubicBezTo>
                <a:cubicBezTo>
                  <a:pt x="1280" y="1170"/>
                  <a:pt x="1275" y="1175"/>
                  <a:pt x="1273" y="1176"/>
                </a:cubicBezTo>
                <a:cubicBezTo>
                  <a:pt x="1271" y="1175"/>
                  <a:pt x="1268" y="1177"/>
                  <a:pt x="1269" y="1175"/>
                </a:cubicBezTo>
                <a:cubicBezTo>
                  <a:pt x="1271" y="1174"/>
                  <a:pt x="1271" y="1175"/>
                  <a:pt x="1272" y="1176"/>
                </a:cubicBezTo>
                <a:close/>
                <a:moveTo>
                  <a:pt x="1937" y="812"/>
                </a:moveTo>
                <a:cubicBezTo>
                  <a:pt x="1935" y="814"/>
                  <a:pt x="1931" y="811"/>
                  <a:pt x="1928" y="808"/>
                </a:cubicBezTo>
                <a:cubicBezTo>
                  <a:pt x="1926" y="804"/>
                  <a:pt x="1924" y="801"/>
                  <a:pt x="1928" y="800"/>
                </a:cubicBezTo>
                <a:cubicBezTo>
                  <a:pt x="1930" y="801"/>
                  <a:pt x="1932" y="803"/>
                  <a:pt x="1933" y="805"/>
                </a:cubicBezTo>
                <a:cubicBezTo>
                  <a:pt x="1935" y="808"/>
                  <a:pt x="1936" y="810"/>
                  <a:pt x="1937" y="812"/>
                </a:cubicBezTo>
                <a:close/>
                <a:moveTo>
                  <a:pt x="1909" y="825"/>
                </a:moveTo>
                <a:cubicBezTo>
                  <a:pt x="1906" y="829"/>
                  <a:pt x="1901" y="820"/>
                  <a:pt x="1897" y="821"/>
                </a:cubicBezTo>
                <a:cubicBezTo>
                  <a:pt x="1896" y="818"/>
                  <a:pt x="1897" y="815"/>
                  <a:pt x="1899" y="813"/>
                </a:cubicBezTo>
                <a:cubicBezTo>
                  <a:pt x="1902" y="816"/>
                  <a:pt x="1905" y="819"/>
                  <a:pt x="1909" y="825"/>
                </a:cubicBezTo>
                <a:close/>
                <a:moveTo>
                  <a:pt x="1276" y="1162"/>
                </a:moveTo>
                <a:cubicBezTo>
                  <a:pt x="1275" y="1163"/>
                  <a:pt x="1273" y="1163"/>
                  <a:pt x="1272" y="1164"/>
                </a:cubicBezTo>
                <a:cubicBezTo>
                  <a:pt x="1272" y="1163"/>
                  <a:pt x="1273" y="1162"/>
                  <a:pt x="1274" y="1162"/>
                </a:cubicBezTo>
                <a:cubicBezTo>
                  <a:pt x="1275" y="1161"/>
                  <a:pt x="1274" y="1160"/>
                  <a:pt x="1277" y="1159"/>
                </a:cubicBezTo>
                <a:cubicBezTo>
                  <a:pt x="1276" y="1160"/>
                  <a:pt x="1276" y="1161"/>
                  <a:pt x="1278" y="1160"/>
                </a:cubicBezTo>
                <a:cubicBezTo>
                  <a:pt x="1278" y="1161"/>
                  <a:pt x="1275" y="1162"/>
                  <a:pt x="1276" y="1162"/>
                </a:cubicBezTo>
                <a:close/>
                <a:moveTo>
                  <a:pt x="1268" y="1162"/>
                </a:moveTo>
                <a:cubicBezTo>
                  <a:pt x="1272" y="1159"/>
                  <a:pt x="1273" y="1159"/>
                  <a:pt x="1277" y="1157"/>
                </a:cubicBezTo>
                <a:cubicBezTo>
                  <a:pt x="1275" y="1160"/>
                  <a:pt x="1270" y="1164"/>
                  <a:pt x="1268" y="1162"/>
                </a:cubicBezTo>
                <a:close/>
                <a:moveTo>
                  <a:pt x="1872" y="753"/>
                </a:moveTo>
                <a:cubicBezTo>
                  <a:pt x="1871" y="754"/>
                  <a:pt x="1871" y="755"/>
                  <a:pt x="1872" y="757"/>
                </a:cubicBezTo>
                <a:cubicBezTo>
                  <a:pt x="1865" y="754"/>
                  <a:pt x="1871" y="751"/>
                  <a:pt x="1860" y="743"/>
                </a:cubicBezTo>
                <a:cubicBezTo>
                  <a:pt x="1862" y="743"/>
                  <a:pt x="1860" y="740"/>
                  <a:pt x="1858" y="737"/>
                </a:cubicBezTo>
                <a:cubicBezTo>
                  <a:pt x="1865" y="739"/>
                  <a:pt x="1862" y="748"/>
                  <a:pt x="1872" y="753"/>
                </a:cubicBezTo>
                <a:close/>
                <a:moveTo>
                  <a:pt x="1302" y="1127"/>
                </a:moveTo>
                <a:cubicBezTo>
                  <a:pt x="1297" y="1127"/>
                  <a:pt x="1292" y="1125"/>
                  <a:pt x="1288" y="1122"/>
                </a:cubicBezTo>
                <a:cubicBezTo>
                  <a:pt x="1284" y="1119"/>
                  <a:pt x="1280" y="1116"/>
                  <a:pt x="1277" y="1116"/>
                </a:cubicBezTo>
                <a:cubicBezTo>
                  <a:pt x="1286" y="1111"/>
                  <a:pt x="1295" y="1123"/>
                  <a:pt x="1302" y="1127"/>
                </a:cubicBezTo>
                <a:close/>
                <a:moveTo>
                  <a:pt x="1287" y="1128"/>
                </a:moveTo>
                <a:cubicBezTo>
                  <a:pt x="1284" y="1130"/>
                  <a:pt x="1284" y="1130"/>
                  <a:pt x="1284" y="1130"/>
                </a:cubicBezTo>
                <a:cubicBezTo>
                  <a:pt x="1282" y="1129"/>
                  <a:pt x="1281" y="1128"/>
                  <a:pt x="1282" y="1127"/>
                </a:cubicBezTo>
                <a:cubicBezTo>
                  <a:pt x="1285" y="1125"/>
                  <a:pt x="1286" y="1127"/>
                  <a:pt x="1287" y="1128"/>
                </a:cubicBezTo>
                <a:close/>
                <a:moveTo>
                  <a:pt x="1280" y="1127"/>
                </a:moveTo>
                <a:cubicBezTo>
                  <a:pt x="1279" y="1128"/>
                  <a:pt x="1278" y="1129"/>
                  <a:pt x="1276" y="1130"/>
                </a:cubicBezTo>
                <a:cubicBezTo>
                  <a:pt x="1276" y="1129"/>
                  <a:pt x="1275" y="1128"/>
                  <a:pt x="1278" y="1125"/>
                </a:cubicBezTo>
                <a:lnTo>
                  <a:pt x="1280" y="1127"/>
                </a:lnTo>
                <a:close/>
                <a:moveTo>
                  <a:pt x="1259" y="1140"/>
                </a:moveTo>
                <a:cubicBezTo>
                  <a:pt x="1258" y="1141"/>
                  <a:pt x="1258" y="1140"/>
                  <a:pt x="1259" y="1139"/>
                </a:cubicBezTo>
                <a:cubicBezTo>
                  <a:pt x="1252" y="1142"/>
                  <a:pt x="1261" y="1137"/>
                  <a:pt x="1259" y="1136"/>
                </a:cubicBezTo>
                <a:cubicBezTo>
                  <a:pt x="1261" y="1135"/>
                  <a:pt x="1261" y="1136"/>
                  <a:pt x="1262" y="1137"/>
                </a:cubicBezTo>
                <a:cubicBezTo>
                  <a:pt x="1260" y="1138"/>
                  <a:pt x="1259" y="1139"/>
                  <a:pt x="1259" y="1140"/>
                </a:cubicBezTo>
                <a:close/>
                <a:moveTo>
                  <a:pt x="1272" y="1111"/>
                </a:moveTo>
                <a:cubicBezTo>
                  <a:pt x="1268" y="1115"/>
                  <a:pt x="1267" y="1111"/>
                  <a:pt x="1264" y="1111"/>
                </a:cubicBezTo>
                <a:cubicBezTo>
                  <a:pt x="1270" y="1107"/>
                  <a:pt x="1268" y="1112"/>
                  <a:pt x="1272" y="1111"/>
                </a:cubicBezTo>
                <a:close/>
                <a:moveTo>
                  <a:pt x="1697" y="524"/>
                </a:moveTo>
                <a:cubicBezTo>
                  <a:pt x="1694" y="523"/>
                  <a:pt x="1686" y="520"/>
                  <a:pt x="1685" y="515"/>
                </a:cubicBezTo>
                <a:cubicBezTo>
                  <a:pt x="1687" y="513"/>
                  <a:pt x="1693" y="521"/>
                  <a:pt x="1697" y="524"/>
                </a:cubicBezTo>
                <a:close/>
                <a:moveTo>
                  <a:pt x="1126" y="968"/>
                </a:moveTo>
                <a:cubicBezTo>
                  <a:pt x="1120" y="952"/>
                  <a:pt x="1131" y="952"/>
                  <a:pt x="1146" y="965"/>
                </a:cubicBezTo>
                <a:cubicBezTo>
                  <a:pt x="1146" y="963"/>
                  <a:pt x="1143" y="961"/>
                  <a:pt x="1141" y="958"/>
                </a:cubicBezTo>
                <a:cubicBezTo>
                  <a:pt x="1143" y="954"/>
                  <a:pt x="1148" y="962"/>
                  <a:pt x="1150" y="960"/>
                </a:cubicBezTo>
                <a:cubicBezTo>
                  <a:pt x="1152" y="961"/>
                  <a:pt x="1150" y="963"/>
                  <a:pt x="1149" y="965"/>
                </a:cubicBezTo>
                <a:cubicBezTo>
                  <a:pt x="1163" y="974"/>
                  <a:pt x="1164" y="974"/>
                  <a:pt x="1180" y="984"/>
                </a:cubicBezTo>
                <a:cubicBezTo>
                  <a:pt x="1178" y="990"/>
                  <a:pt x="1187" y="990"/>
                  <a:pt x="1186" y="996"/>
                </a:cubicBezTo>
                <a:cubicBezTo>
                  <a:pt x="1190" y="998"/>
                  <a:pt x="1184" y="991"/>
                  <a:pt x="1189" y="992"/>
                </a:cubicBezTo>
                <a:cubicBezTo>
                  <a:pt x="1198" y="1000"/>
                  <a:pt x="1195" y="1002"/>
                  <a:pt x="1207" y="1009"/>
                </a:cubicBezTo>
                <a:cubicBezTo>
                  <a:pt x="1210" y="1006"/>
                  <a:pt x="1197" y="1003"/>
                  <a:pt x="1203" y="1000"/>
                </a:cubicBezTo>
                <a:cubicBezTo>
                  <a:pt x="1208" y="1007"/>
                  <a:pt x="1214" y="1010"/>
                  <a:pt x="1220" y="1012"/>
                </a:cubicBezTo>
                <a:cubicBezTo>
                  <a:pt x="1219" y="1015"/>
                  <a:pt x="1217" y="1016"/>
                  <a:pt x="1215" y="1016"/>
                </a:cubicBezTo>
                <a:cubicBezTo>
                  <a:pt x="1218" y="1019"/>
                  <a:pt x="1220" y="1018"/>
                  <a:pt x="1222" y="1015"/>
                </a:cubicBezTo>
                <a:cubicBezTo>
                  <a:pt x="1230" y="1019"/>
                  <a:pt x="1229" y="1024"/>
                  <a:pt x="1230" y="1028"/>
                </a:cubicBezTo>
                <a:cubicBezTo>
                  <a:pt x="1223" y="1029"/>
                  <a:pt x="1215" y="1023"/>
                  <a:pt x="1207" y="1016"/>
                </a:cubicBezTo>
                <a:cubicBezTo>
                  <a:pt x="1199" y="1010"/>
                  <a:pt x="1191" y="1002"/>
                  <a:pt x="1184" y="1002"/>
                </a:cubicBezTo>
                <a:cubicBezTo>
                  <a:pt x="1177" y="994"/>
                  <a:pt x="1169" y="988"/>
                  <a:pt x="1162" y="982"/>
                </a:cubicBezTo>
                <a:cubicBezTo>
                  <a:pt x="1154" y="976"/>
                  <a:pt x="1146" y="970"/>
                  <a:pt x="1138" y="963"/>
                </a:cubicBezTo>
                <a:cubicBezTo>
                  <a:pt x="1136" y="965"/>
                  <a:pt x="1142" y="967"/>
                  <a:pt x="1142" y="969"/>
                </a:cubicBezTo>
                <a:cubicBezTo>
                  <a:pt x="1139" y="973"/>
                  <a:pt x="1132" y="965"/>
                  <a:pt x="1134" y="962"/>
                </a:cubicBezTo>
                <a:cubicBezTo>
                  <a:pt x="1128" y="962"/>
                  <a:pt x="1127" y="962"/>
                  <a:pt x="1126" y="968"/>
                </a:cubicBezTo>
                <a:close/>
                <a:moveTo>
                  <a:pt x="1657" y="448"/>
                </a:moveTo>
                <a:cubicBezTo>
                  <a:pt x="1654" y="449"/>
                  <a:pt x="1646" y="445"/>
                  <a:pt x="1645" y="442"/>
                </a:cubicBezTo>
                <a:cubicBezTo>
                  <a:pt x="1648" y="441"/>
                  <a:pt x="1652" y="444"/>
                  <a:pt x="1657" y="448"/>
                </a:cubicBezTo>
                <a:close/>
                <a:moveTo>
                  <a:pt x="1658" y="436"/>
                </a:moveTo>
                <a:cubicBezTo>
                  <a:pt x="1656" y="441"/>
                  <a:pt x="1646" y="434"/>
                  <a:pt x="1651" y="430"/>
                </a:cubicBezTo>
                <a:cubicBezTo>
                  <a:pt x="1653" y="432"/>
                  <a:pt x="1655" y="434"/>
                  <a:pt x="1658" y="436"/>
                </a:cubicBezTo>
                <a:close/>
                <a:moveTo>
                  <a:pt x="1594" y="520"/>
                </a:moveTo>
                <a:cubicBezTo>
                  <a:pt x="1589" y="520"/>
                  <a:pt x="1573" y="509"/>
                  <a:pt x="1581" y="505"/>
                </a:cubicBezTo>
                <a:cubicBezTo>
                  <a:pt x="1584" y="512"/>
                  <a:pt x="1589" y="515"/>
                  <a:pt x="1594" y="520"/>
                </a:cubicBezTo>
                <a:close/>
                <a:moveTo>
                  <a:pt x="1643" y="441"/>
                </a:moveTo>
                <a:cubicBezTo>
                  <a:pt x="1636" y="439"/>
                  <a:pt x="1630" y="434"/>
                  <a:pt x="1624" y="429"/>
                </a:cubicBezTo>
                <a:cubicBezTo>
                  <a:pt x="1618" y="424"/>
                  <a:pt x="1612" y="418"/>
                  <a:pt x="1607" y="415"/>
                </a:cubicBezTo>
                <a:cubicBezTo>
                  <a:pt x="1611" y="416"/>
                  <a:pt x="1614" y="415"/>
                  <a:pt x="1617" y="412"/>
                </a:cubicBezTo>
                <a:cubicBezTo>
                  <a:pt x="1621" y="416"/>
                  <a:pt x="1625" y="420"/>
                  <a:pt x="1628" y="423"/>
                </a:cubicBezTo>
                <a:cubicBezTo>
                  <a:pt x="1631" y="427"/>
                  <a:pt x="1634" y="430"/>
                  <a:pt x="1638" y="432"/>
                </a:cubicBezTo>
                <a:cubicBezTo>
                  <a:pt x="1639" y="435"/>
                  <a:pt x="1636" y="437"/>
                  <a:pt x="1643" y="441"/>
                </a:cubicBezTo>
                <a:close/>
                <a:moveTo>
                  <a:pt x="1215" y="993"/>
                </a:moveTo>
                <a:cubicBezTo>
                  <a:pt x="1212" y="995"/>
                  <a:pt x="1206" y="987"/>
                  <a:pt x="1203" y="986"/>
                </a:cubicBezTo>
                <a:cubicBezTo>
                  <a:pt x="1209" y="982"/>
                  <a:pt x="1209" y="988"/>
                  <a:pt x="1215" y="993"/>
                </a:cubicBezTo>
                <a:close/>
                <a:moveTo>
                  <a:pt x="1596" y="475"/>
                </a:moveTo>
                <a:cubicBezTo>
                  <a:pt x="1594" y="475"/>
                  <a:pt x="1592" y="476"/>
                  <a:pt x="1591" y="478"/>
                </a:cubicBezTo>
                <a:cubicBezTo>
                  <a:pt x="1585" y="475"/>
                  <a:pt x="1589" y="472"/>
                  <a:pt x="1584" y="469"/>
                </a:cubicBezTo>
                <a:cubicBezTo>
                  <a:pt x="1586" y="466"/>
                  <a:pt x="1591" y="471"/>
                  <a:pt x="1596" y="475"/>
                </a:cubicBezTo>
                <a:close/>
                <a:moveTo>
                  <a:pt x="1583" y="481"/>
                </a:moveTo>
                <a:cubicBezTo>
                  <a:pt x="1582" y="482"/>
                  <a:pt x="1581" y="484"/>
                  <a:pt x="1580" y="485"/>
                </a:cubicBezTo>
                <a:cubicBezTo>
                  <a:pt x="1570" y="481"/>
                  <a:pt x="1568" y="474"/>
                  <a:pt x="1559" y="466"/>
                </a:cubicBezTo>
                <a:cubicBezTo>
                  <a:pt x="1569" y="468"/>
                  <a:pt x="1573" y="477"/>
                  <a:pt x="1583" y="481"/>
                </a:cubicBezTo>
                <a:close/>
                <a:moveTo>
                  <a:pt x="1559" y="467"/>
                </a:moveTo>
                <a:cubicBezTo>
                  <a:pt x="1550" y="463"/>
                  <a:pt x="1544" y="457"/>
                  <a:pt x="1538" y="451"/>
                </a:cubicBezTo>
                <a:cubicBezTo>
                  <a:pt x="1531" y="445"/>
                  <a:pt x="1524" y="439"/>
                  <a:pt x="1514" y="435"/>
                </a:cubicBezTo>
                <a:cubicBezTo>
                  <a:pt x="1518" y="433"/>
                  <a:pt x="1517" y="433"/>
                  <a:pt x="1521" y="429"/>
                </a:cubicBezTo>
                <a:cubicBezTo>
                  <a:pt x="1527" y="439"/>
                  <a:pt x="1542" y="453"/>
                  <a:pt x="1549" y="451"/>
                </a:cubicBezTo>
                <a:cubicBezTo>
                  <a:pt x="1552" y="453"/>
                  <a:pt x="1551" y="455"/>
                  <a:pt x="1549" y="458"/>
                </a:cubicBezTo>
                <a:cubicBezTo>
                  <a:pt x="1555" y="461"/>
                  <a:pt x="1552" y="457"/>
                  <a:pt x="1554" y="454"/>
                </a:cubicBezTo>
                <a:cubicBezTo>
                  <a:pt x="1559" y="459"/>
                  <a:pt x="1554" y="462"/>
                  <a:pt x="1559" y="467"/>
                </a:cubicBezTo>
                <a:close/>
                <a:moveTo>
                  <a:pt x="1193" y="960"/>
                </a:moveTo>
                <a:cubicBezTo>
                  <a:pt x="1189" y="966"/>
                  <a:pt x="1189" y="957"/>
                  <a:pt x="1184" y="955"/>
                </a:cubicBezTo>
                <a:cubicBezTo>
                  <a:pt x="1188" y="954"/>
                  <a:pt x="1190" y="957"/>
                  <a:pt x="1193" y="960"/>
                </a:cubicBezTo>
                <a:close/>
                <a:moveTo>
                  <a:pt x="1202" y="918"/>
                </a:moveTo>
                <a:cubicBezTo>
                  <a:pt x="1182" y="911"/>
                  <a:pt x="1160" y="889"/>
                  <a:pt x="1144" y="878"/>
                </a:cubicBezTo>
                <a:cubicBezTo>
                  <a:pt x="1139" y="876"/>
                  <a:pt x="1141" y="884"/>
                  <a:pt x="1145" y="886"/>
                </a:cubicBezTo>
                <a:cubicBezTo>
                  <a:pt x="1141" y="888"/>
                  <a:pt x="1139" y="881"/>
                  <a:pt x="1136" y="880"/>
                </a:cubicBezTo>
                <a:cubicBezTo>
                  <a:pt x="1137" y="877"/>
                  <a:pt x="1140" y="878"/>
                  <a:pt x="1141" y="876"/>
                </a:cubicBezTo>
                <a:cubicBezTo>
                  <a:pt x="1142" y="873"/>
                  <a:pt x="1134" y="870"/>
                  <a:pt x="1131" y="868"/>
                </a:cubicBezTo>
                <a:cubicBezTo>
                  <a:pt x="1159" y="870"/>
                  <a:pt x="1173" y="892"/>
                  <a:pt x="1203" y="913"/>
                </a:cubicBezTo>
                <a:cubicBezTo>
                  <a:pt x="1202" y="915"/>
                  <a:pt x="1201" y="916"/>
                  <a:pt x="1202" y="918"/>
                </a:cubicBezTo>
                <a:close/>
                <a:moveTo>
                  <a:pt x="1151" y="983"/>
                </a:moveTo>
                <a:cubicBezTo>
                  <a:pt x="1148" y="984"/>
                  <a:pt x="1144" y="980"/>
                  <a:pt x="1141" y="979"/>
                </a:cubicBezTo>
                <a:cubicBezTo>
                  <a:pt x="1142" y="977"/>
                  <a:pt x="1141" y="975"/>
                  <a:pt x="1143" y="973"/>
                </a:cubicBezTo>
                <a:cubicBezTo>
                  <a:pt x="1149" y="976"/>
                  <a:pt x="1144" y="980"/>
                  <a:pt x="1151" y="983"/>
                </a:cubicBezTo>
                <a:close/>
                <a:moveTo>
                  <a:pt x="1515" y="426"/>
                </a:moveTo>
                <a:cubicBezTo>
                  <a:pt x="1511" y="431"/>
                  <a:pt x="1504" y="425"/>
                  <a:pt x="1497" y="421"/>
                </a:cubicBezTo>
                <a:cubicBezTo>
                  <a:pt x="1498" y="418"/>
                  <a:pt x="1501" y="420"/>
                  <a:pt x="1502" y="417"/>
                </a:cubicBezTo>
                <a:cubicBezTo>
                  <a:pt x="1504" y="423"/>
                  <a:pt x="1510" y="422"/>
                  <a:pt x="1515" y="426"/>
                </a:cubicBezTo>
                <a:close/>
                <a:moveTo>
                  <a:pt x="1129" y="948"/>
                </a:moveTo>
                <a:cubicBezTo>
                  <a:pt x="1127" y="950"/>
                  <a:pt x="1124" y="951"/>
                  <a:pt x="1122" y="955"/>
                </a:cubicBezTo>
                <a:cubicBezTo>
                  <a:pt x="1115" y="949"/>
                  <a:pt x="1113" y="944"/>
                  <a:pt x="1107" y="936"/>
                </a:cubicBezTo>
                <a:cubicBezTo>
                  <a:pt x="1115" y="934"/>
                  <a:pt x="1119" y="944"/>
                  <a:pt x="1129" y="948"/>
                </a:cubicBezTo>
                <a:close/>
                <a:moveTo>
                  <a:pt x="1071" y="940"/>
                </a:moveTo>
                <a:cubicBezTo>
                  <a:pt x="1074" y="941"/>
                  <a:pt x="1076" y="943"/>
                  <a:pt x="1078" y="944"/>
                </a:cubicBezTo>
                <a:cubicBezTo>
                  <a:pt x="1053" y="933"/>
                  <a:pt x="1022" y="915"/>
                  <a:pt x="997" y="893"/>
                </a:cubicBezTo>
                <a:cubicBezTo>
                  <a:pt x="996" y="892"/>
                  <a:pt x="995" y="895"/>
                  <a:pt x="993" y="893"/>
                </a:cubicBezTo>
                <a:cubicBezTo>
                  <a:pt x="990" y="891"/>
                  <a:pt x="988" y="888"/>
                  <a:pt x="986" y="886"/>
                </a:cubicBezTo>
                <a:cubicBezTo>
                  <a:pt x="989" y="882"/>
                  <a:pt x="995" y="888"/>
                  <a:pt x="999" y="890"/>
                </a:cubicBezTo>
                <a:cubicBezTo>
                  <a:pt x="1000" y="888"/>
                  <a:pt x="1001" y="887"/>
                  <a:pt x="1000" y="886"/>
                </a:cubicBezTo>
                <a:cubicBezTo>
                  <a:pt x="1015" y="891"/>
                  <a:pt x="1037" y="910"/>
                  <a:pt x="1062" y="917"/>
                </a:cubicBezTo>
                <a:cubicBezTo>
                  <a:pt x="1066" y="921"/>
                  <a:pt x="1069" y="925"/>
                  <a:pt x="1070" y="930"/>
                </a:cubicBezTo>
                <a:cubicBezTo>
                  <a:pt x="1074" y="932"/>
                  <a:pt x="1071" y="925"/>
                  <a:pt x="1074" y="924"/>
                </a:cubicBezTo>
                <a:cubicBezTo>
                  <a:pt x="1078" y="925"/>
                  <a:pt x="1077" y="933"/>
                  <a:pt x="1081" y="931"/>
                </a:cubicBezTo>
                <a:cubicBezTo>
                  <a:pt x="1085" y="934"/>
                  <a:pt x="1082" y="934"/>
                  <a:pt x="1079" y="936"/>
                </a:cubicBezTo>
                <a:cubicBezTo>
                  <a:pt x="1088" y="939"/>
                  <a:pt x="1094" y="941"/>
                  <a:pt x="1098" y="945"/>
                </a:cubicBezTo>
                <a:cubicBezTo>
                  <a:pt x="1102" y="942"/>
                  <a:pt x="1095" y="941"/>
                  <a:pt x="1092" y="938"/>
                </a:cubicBezTo>
                <a:cubicBezTo>
                  <a:pt x="1100" y="937"/>
                  <a:pt x="1108" y="946"/>
                  <a:pt x="1111" y="951"/>
                </a:cubicBezTo>
                <a:cubicBezTo>
                  <a:pt x="1109" y="956"/>
                  <a:pt x="1099" y="954"/>
                  <a:pt x="1106" y="960"/>
                </a:cubicBezTo>
                <a:cubicBezTo>
                  <a:pt x="1102" y="960"/>
                  <a:pt x="1097" y="955"/>
                  <a:pt x="1093" y="951"/>
                </a:cubicBezTo>
                <a:cubicBezTo>
                  <a:pt x="1088" y="946"/>
                  <a:pt x="1084" y="942"/>
                  <a:pt x="1081" y="944"/>
                </a:cubicBezTo>
                <a:cubicBezTo>
                  <a:pt x="1083" y="947"/>
                  <a:pt x="1086" y="949"/>
                  <a:pt x="1089" y="951"/>
                </a:cubicBezTo>
                <a:cubicBezTo>
                  <a:pt x="1092" y="954"/>
                  <a:pt x="1096" y="956"/>
                  <a:pt x="1099" y="959"/>
                </a:cubicBezTo>
                <a:cubicBezTo>
                  <a:pt x="1105" y="963"/>
                  <a:pt x="1111" y="968"/>
                  <a:pt x="1111" y="974"/>
                </a:cubicBezTo>
                <a:cubicBezTo>
                  <a:pt x="1093" y="969"/>
                  <a:pt x="1085" y="953"/>
                  <a:pt x="1068" y="944"/>
                </a:cubicBezTo>
                <a:cubicBezTo>
                  <a:pt x="1069" y="943"/>
                  <a:pt x="1070" y="941"/>
                  <a:pt x="1071" y="940"/>
                </a:cubicBezTo>
                <a:close/>
                <a:moveTo>
                  <a:pt x="1141" y="921"/>
                </a:moveTo>
                <a:cubicBezTo>
                  <a:pt x="1139" y="925"/>
                  <a:pt x="1134" y="925"/>
                  <a:pt x="1133" y="921"/>
                </a:cubicBezTo>
                <a:cubicBezTo>
                  <a:pt x="1135" y="918"/>
                  <a:pt x="1138" y="920"/>
                  <a:pt x="1141" y="921"/>
                </a:cubicBezTo>
                <a:close/>
                <a:moveTo>
                  <a:pt x="1122" y="919"/>
                </a:moveTo>
                <a:cubicBezTo>
                  <a:pt x="1123" y="918"/>
                  <a:pt x="1124" y="919"/>
                  <a:pt x="1125" y="917"/>
                </a:cubicBezTo>
                <a:cubicBezTo>
                  <a:pt x="1116" y="911"/>
                  <a:pt x="1111" y="908"/>
                  <a:pt x="1106" y="905"/>
                </a:cubicBezTo>
                <a:cubicBezTo>
                  <a:pt x="1101" y="903"/>
                  <a:pt x="1096" y="901"/>
                  <a:pt x="1087" y="897"/>
                </a:cubicBezTo>
                <a:cubicBezTo>
                  <a:pt x="1090" y="881"/>
                  <a:pt x="1121" y="906"/>
                  <a:pt x="1130" y="910"/>
                </a:cubicBezTo>
                <a:cubicBezTo>
                  <a:pt x="1134" y="918"/>
                  <a:pt x="1132" y="923"/>
                  <a:pt x="1122" y="919"/>
                </a:cubicBezTo>
                <a:close/>
                <a:moveTo>
                  <a:pt x="1102" y="931"/>
                </a:moveTo>
                <a:cubicBezTo>
                  <a:pt x="1099" y="933"/>
                  <a:pt x="1095" y="931"/>
                  <a:pt x="1092" y="933"/>
                </a:cubicBezTo>
                <a:cubicBezTo>
                  <a:pt x="1093" y="928"/>
                  <a:pt x="1080" y="925"/>
                  <a:pt x="1083" y="919"/>
                </a:cubicBezTo>
                <a:cubicBezTo>
                  <a:pt x="1086" y="927"/>
                  <a:pt x="1096" y="923"/>
                  <a:pt x="1102" y="931"/>
                </a:cubicBezTo>
                <a:close/>
                <a:moveTo>
                  <a:pt x="1081" y="843"/>
                </a:moveTo>
                <a:cubicBezTo>
                  <a:pt x="1082" y="842"/>
                  <a:pt x="1080" y="841"/>
                  <a:pt x="1079" y="840"/>
                </a:cubicBezTo>
                <a:cubicBezTo>
                  <a:pt x="1080" y="839"/>
                  <a:pt x="1083" y="842"/>
                  <a:pt x="1085" y="841"/>
                </a:cubicBezTo>
                <a:cubicBezTo>
                  <a:pt x="1085" y="837"/>
                  <a:pt x="1076" y="834"/>
                  <a:pt x="1072" y="831"/>
                </a:cubicBezTo>
                <a:cubicBezTo>
                  <a:pt x="1082" y="829"/>
                  <a:pt x="1096" y="840"/>
                  <a:pt x="1103" y="840"/>
                </a:cubicBezTo>
                <a:cubicBezTo>
                  <a:pt x="1104" y="845"/>
                  <a:pt x="1100" y="848"/>
                  <a:pt x="1099" y="848"/>
                </a:cubicBezTo>
                <a:cubicBezTo>
                  <a:pt x="1097" y="853"/>
                  <a:pt x="1102" y="850"/>
                  <a:pt x="1103" y="854"/>
                </a:cubicBezTo>
                <a:cubicBezTo>
                  <a:pt x="1108" y="855"/>
                  <a:pt x="1100" y="848"/>
                  <a:pt x="1104" y="846"/>
                </a:cubicBezTo>
                <a:cubicBezTo>
                  <a:pt x="1115" y="853"/>
                  <a:pt x="1117" y="857"/>
                  <a:pt x="1124" y="856"/>
                </a:cubicBezTo>
                <a:cubicBezTo>
                  <a:pt x="1128" y="861"/>
                  <a:pt x="1123" y="858"/>
                  <a:pt x="1132" y="863"/>
                </a:cubicBezTo>
                <a:cubicBezTo>
                  <a:pt x="1128" y="872"/>
                  <a:pt x="1122" y="859"/>
                  <a:pt x="1116" y="859"/>
                </a:cubicBezTo>
                <a:cubicBezTo>
                  <a:pt x="1118" y="867"/>
                  <a:pt x="1138" y="867"/>
                  <a:pt x="1133" y="875"/>
                </a:cubicBezTo>
                <a:cubicBezTo>
                  <a:pt x="1115" y="862"/>
                  <a:pt x="1087" y="856"/>
                  <a:pt x="1072" y="834"/>
                </a:cubicBezTo>
                <a:cubicBezTo>
                  <a:pt x="1077" y="834"/>
                  <a:pt x="1075" y="840"/>
                  <a:pt x="1081" y="843"/>
                </a:cubicBezTo>
                <a:close/>
                <a:moveTo>
                  <a:pt x="1088" y="911"/>
                </a:moveTo>
                <a:cubicBezTo>
                  <a:pt x="1093" y="915"/>
                  <a:pt x="1082" y="913"/>
                  <a:pt x="1086" y="917"/>
                </a:cubicBezTo>
                <a:cubicBezTo>
                  <a:pt x="1083" y="920"/>
                  <a:pt x="1082" y="913"/>
                  <a:pt x="1082" y="912"/>
                </a:cubicBezTo>
                <a:cubicBezTo>
                  <a:pt x="1083" y="909"/>
                  <a:pt x="1086" y="913"/>
                  <a:pt x="1088" y="911"/>
                </a:cubicBezTo>
                <a:close/>
                <a:moveTo>
                  <a:pt x="1079" y="912"/>
                </a:moveTo>
                <a:cubicBezTo>
                  <a:pt x="1073" y="910"/>
                  <a:pt x="1064" y="905"/>
                  <a:pt x="1059" y="900"/>
                </a:cubicBezTo>
                <a:cubicBezTo>
                  <a:pt x="1053" y="895"/>
                  <a:pt x="1049" y="890"/>
                  <a:pt x="1054" y="889"/>
                </a:cubicBezTo>
                <a:cubicBezTo>
                  <a:pt x="1056" y="894"/>
                  <a:pt x="1060" y="896"/>
                  <a:pt x="1065" y="899"/>
                </a:cubicBezTo>
                <a:cubicBezTo>
                  <a:pt x="1070" y="902"/>
                  <a:pt x="1075" y="906"/>
                  <a:pt x="1079" y="912"/>
                </a:cubicBezTo>
                <a:close/>
                <a:moveTo>
                  <a:pt x="1117" y="800"/>
                </a:moveTo>
                <a:cubicBezTo>
                  <a:pt x="1119" y="802"/>
                  <a:pt x="1114" y="801"/>
                  <a:pt x="1117" y="803"/>
                </a:cubicBezTo>
                <a:cubicBezTo>
                  <a:pt x="1110" y="807"/>
                  <a:pt x="1104" y="795"/>
                  <a:pt x="1099" y="792"/>
                </a:cubicBezTo>
                <a:cubicBezTo>
                  <a:pt x="1104" y="786"/>
                  <a:pt x="1111" y="802"/>
                  <a:pt x="1117" y="800"/>
                </a:cubicBezTo>
                <a:close/>
                <a:moveTo>
                  <a:pt x="1102" y="790"/>
                </a:moveTo>
                <a:cubicBezTo>
                  <a:pt x="1099" y="789"/>
                  <a:pt x="1097" y="787"/>
                  <a:pt x="1094" y="785"/>
                </a:cubicBezTo>
                <a:cubicBezTo>
                  <a:pt x="1096" y="785"/>
                  <a:pt x="1097" y="784"/>
                  <a:pt x="1096" y="783"/>
                </a:cubicBezTo>
                <a:cubicBezTo>
                  <a:pt x="1097" y="782"/>
                  <a:pt x="1100" y="785"/>
                  <a:pt x="1102" y="783"/>
                </a:cubicBezTo>
                <a:cubicBezTo>
                  <a:pt x="1104" y="785"/>
                  <a:pt x="1104" y="788"/>
                  <a:pt x="1102" y="790"/>
                </a:cubicBezTo>
                <a:close/>
                <a:moveTo>
                  <a:pt x="1047" y="891"/>
                </a:moveTo>
                <a:cubicBezTo>
                  <a:pt x="1036" y="888"/>
                  <a:pt x="1017" y="872"/>
                  <a:pt x="999" y="865"/>
                </a:cubicBezTo>
                <a:cubicBezTo>
                  <a:pt x="1006" y="863"/>
                  <a:pt x="1013" y="866"/>
                  <a:pt x="1020" y="871"/>
                </a:cubicBezTo>
                <a:cubicBezTo>
                  <a:pt x="1027" y="876"/>
                  <a:pt x="1034" y="882"/>
                  <a:pt x="1043" y="885"/>
                </a:cubicBezTo>
                <a:cubicBezTo>
                  <a:pt x="1039" y="888"/>
                  <a:pt x="1044" y="889"/>
                  <a:pt x="1047" y="891"/>
                </a:cubicBezTo>
                <a:close/>
                <a:moveTo>
                  <a:pt x="1061" y="754"/>
                </a:moveTo>
                <a:cubicBezTo>
                  <a:pt x="1059" y="750"/>
                  <a:pt x="1047" y="748"/>
                  <a:pt x="1048" y="741"/>
                </a:cubicBezTo>
                <a:cubicBezTo>
                  <a:pt x="1044" y="740"/>
                  <a:pt x="1041" y="742"/>
                  <a:pt x="1036" y="738"/>
                </a:cubicBezTo>
                <a:cubicBezTo>
                  <a:pt x="1037" y="735"/>
                  <a:pt x="1034" y="731"/>
                  <a:pt x="1038" y="731"/>
                </a:cubicBezTo>
                <a:cubicBezTo>
                  <a:pt x="1042" y="732"/>
                  <a:pt x="1038" y="735"/>
                  <a:pt x="1041" y="737"/>
                </a:cubicBezTo>
                <a:cubicBezTo>
                  <a:pt x="1044" y="739"/>
                  <a:pt x="1046" y="736"/>
                  <a:pt x="1043" y="733"/>
                </a:cubicBezTo>
                <a:cubicBezTo>
                  <a:pt x="1060" y="740"/>
                  <a:pt x="1067" y="744"/>
                  <a:pt x="1079" y="755"/>
                </a:cubicBezTo>
                <a:cubicBezTo>
                  <a:pt x="1075" y="754"/>
                  <a:pt x="1069" y="756"/>
                  <a:pt x="1067" y="751"/>
                </a:cubicBezTo>
                <a:cubicBezTo>
                  <a:pt x="1063" y="758"/>
                  <a:pt x="1072" y="758"/>
                  <a:pt x="1077" y="758"/>
                </a:cubicBezTo>
                <a:cubicBezTo>
                  <a:pt x="1077" y="760"/>
                  <a:pt x="1080" y="767"/>
                  <a:pt x="1077" y="765"/>
                </a:cubicBezTo>
                <a:cubicBezTo>
                  <a:pt x="1075" y="769"/>
                  <a:pt x="1070" y="761"/>
                  <a:pt x="1064" y="760"/>
                </a:cubicBezTo>
                <a:cubicBezTo>
                  <a:pt x="1066" y="766"/>
                  <a:pt x="1082" y="770"/>
                  <a:pt x="1083" y="773"/>
                </a:cubicBezTo>
                <a:cubicBezTo>
                  <a:pt x="1084" y="770"/>
                  <a:pt x="1083" y="765"/>
                  <a:pt x="1089" y="769"/>
                </a:cubicBezTo>
                <a:cubicBezTo>
                  <a:pt x="1083" y="777"/>
                  <a:pt x="1090" y="783"/>
                  <a:pt x="1098" y="790"/>
                </a:cubicBezTo>
                <a:cubicBezTo>
                  <a:pt x="1096" y="790"/>
                  <a:pt x="1094" y="791"/>
                  <a:pt x="1093" y="793"/>
                </a:cubicBezTo>
                <a:cubicBezTo>
                  <a:pt x="1090" y="790"/>
                  <a:pt x="1085" y="786"/>
                  <a:pt x="1079" y="783"/>
                </a:cubicBezTo>
                <a:cubicBezTo>
                  <a:pt x="1073" y="780"/>
                  <a:pt x="1066" y="776"/>
                  <a:pt x="1059" y="773"/>
                </a:cubicBezTo>
                <a:cubicBezTo>
                  <a:pt x="1045" y="766"/>
                  <a:pt x="1031" y="759"/>
                  <a:pt x="1020" y="752"/>
                </a:cubicBezTo>
                <a:cubicBezTo>
                  <a:pt x="1021" y="750"/>
                  <a:pt x="1024" y="750"/>
                  <a:pt x="1025" y="748"/>
                </a:cubicBezTo>
                <a:cubicBezTo>
                  <a:pt x="1019" y="746"/>
                  <a:pt x="1017" y="749"/>
                  <a:pt x="1011" y="747"/>
                </a:cubicBezTo>
                <a:cubicBezTo>
                  <a:pt x="1012" y="745"/>
                  <a:pt x="1013" y="743"/>
                  <a:pt x="1014" y="742"/>
                </a:cubicBezTo>
                <a:cubicBezTo>
                  <a:pt x="1011" y="740"/>
                  <a:pt x="1010" y="742"/>
                  <a:pt x="1007" y="740"/>
                </a:cubicBezTo>
                <a:cubicBezTo>
                  <a:pt x="1003" y="739"/>
                  <a:pt x="1008" y="743"/>
                  <a:pt x="1004" y="743"/>
                </a:cubicBezTo>
                <a:cubicBezTo>
                  <a:pt x="996" y="739"/>
                  <a:pt x="996" y="739"/>
                  <a:pt x="996" y="739"/>
                </a:cubicBezTo>
                <a:cubicBezTo>
                  <a:pt x="997" y="737"/>
                  <a:pt x="997" y="736"/>
                  <a:pt x="996" y="735"/>
                </a:cubicBezTo>
                <a:cubicBezTo>
                  <a:pt x="1000" y="734"/>
                  <a:pt x="1004" y="731"/>
                  <a:pt x="1010" y="735"/>
                </a:cubicBezTo>
                <a:cubicBezTo>
                  <a:pt x="1009" y="733"/>
                  <a:pt x="1010" y="731"/>
                  <a:pt x="1011" y="729"/>
                </a:cubicBezTo>
                <a:cubicBezTo>
                  <a:pt x="1012" y="731"/>
                  <a:pt x="1015" y="732"/>
                  <a:pt x="1017" y="732"/>
                </a:cubicBezTo>
                <a:cubicBezTo>
                  <a:pt x="1019" y="733"/>
                  <a:pt x="1022" y="734"/>
                  <a:pt x="1023" y="737"/>
                </a:cubicBezTo>
                <a:cubicBezTo>
                  <a:pt x="1025" y="737"/>
                  <a:pt x="1027" y="736"/>
                  <a:pt x="1028" y="733"/>
                </a:cubicBezTo>
                <a:cubicBezTo>
                  <a:pt x="1040" y="742"/>
                  <a:pt x="1047" y="747"/>
                  <a:pt x="1061" y="754"/>
                </a:cubicBezTo>
                <a:close/>
                <a:moveTo>
                  <a:pt x="986" y="871"/>
                </a:moveTo>
                <a:cubicBezTo>
                  <a:pt x="987" y="866"/>
                  <a:pt x="990" y="868"/>
                  <a:pt x="992" y="866"/>
                </a:cubicBezTo>
                <a:cubicBezTo>
                  <a:pt x="999" y="872"/>
                  <a:pt x="1002" y="873"/>
                  <a:pt x="1010" y="878"/>
                </a:cubicBezTo>
                <a:cubicBezTo>
                  <a:pt x="1008" y="873"/>
                  <a:pt x="1013" y="875"/>
                  <a:pt x="1018" y="878"/>
                </a:cubicBezTo>
                <a:cubicBezTo>
                  <a:pt x="1024" y="882"/>
                  <a:pt x="1030" y="888"/>
                  <a:pt x="1030" y="890"/>
                </a:cubicBezTo>
                <a:cubicBezTo>
                  <a:pt x="1021" y="889"/>
                  <a:pt x="1014" y="884"/>
                  <a:pt x="1006" y="879"/>
                </a:cubicBezTo>
                <a:cubicBezTo>
                  <a:pt x="999" y="874"/>
                  <a:pt x="992" y="870"/>
                  <a:pt x="986" y="871"/>
                </a:cubicBezTo>
                <a:close/>
                <a:moveTo>
                  <a:pt x="989" y="879"/>
                </a:moveTo>
                <a:cubicBezTo>
                  <a:pt x="987" y="882"/>
                  <a:pt x="982" y="876"/>
                  <a:pt x="982" y="875"/>
                </a:cubicBezTo>
                <a:cubicBezTo>
                  <a:pt x="985" y="871"/>
                  <a:pt x="987" y="876"/>
                  <a:pt x="989" y="879"/>
                </a:cubicBezTo>
                <a:close/>
                <a:moveTo>
                  <a:pt x="987" y="863"/>
                </a:moveTo>
                <a:cubicBezTo>
                  <a:pt x="985" y="868"/>
                  <a:pt x="981" y="867"/>
                  <a:pt x="977" y="864"/>
                </a:cubicBezTo>
                <a:cubicBezTo>
                  <a:pt x="978" y="860"/>
                  <a:pt x="981" y="863"/>
                  <a:pt x="982" y="860"/>
                </a:cubicBezTo>
                <a:cubicBezTo>
                  <a:pt x="980" y="858"/>
                  <a:pt x="978" y="856"/>
                  <a:pt x="975" y="854"/>
                </a:cubicBezTo>
                <a:cubicBezTo>
                  <a:pt x="972" y="852"/>
                  <a:pt x="970" y="851"/>
                  <a:pt x="968" y="849"/>
                </a:cubicBezTo>
                <a:cubicBezTo>
                  <a:pt x="963" y="846"/>
                  <a:pt x="960" y="842"/>
                  <a:pt x="960" y="837"/>
                </a:cubicBezTo>
                <a:cubicBezTo>
                  <a:pt x="969" y="844"/>
                  <a:pt x="975" y="843"/>
                  <a:pt x="984" y="845"/>
                </a:cubicBezTo>
                <a:cubicBezTo>
                  <a:pt x="985" y="847"/>
                  <a:pt x="985" y="850"/>
                  <a:pt x="987" y="852"/>
                </a:cubicBezTo>
                <a:cubicBezTo>
                  <a:pt x="984" y="853"/>
                  <a:pt x="983" y="852"/>
                  <a:pt x="980" y="849"/>
                </a:cubicBezTo>
                <a:cubicBezTo>
                  <a:pt x="978" y="854"/>
                  <a:pt x="981" y="859"/>
                  <a:pt x="987" y="863"/>
                </a:cubicBezTo>
                <a:close/>
                <a:moveTo>
                  <a:pt x="941" y="839"/>
                </a:moveTo>
                <a:cubicBezTo>
                  <a:pt x="938" y="841"/>
                  <a:pt x="932" y="836"/>
                  <a:pt x="935" y="833"/>
                </a:cubicBezTo>
                <a:cubicBezTo>
                  <a:pt x="937" y="832"/>
                  <a:pt x="939" y="833"/>
                  <a:pt x="942" y="834"/>
                </a:cubicBezTo>
                <a:cubicBezTo>
                  <a:pt x="940" y="836"/>
                  <a:pt x="939" y="838"/>
                  <a:pt x="941" y="839"/>
                </a:cubicBezTo>
                <a:close/>
                <a:moveTo>
                  <a:pt x="1237" y="149"/>
                </a:moveTo>
                <a:cubicBezTo>
                  <a:pt x="1233" y="151"/>
                  <a:pt x="1231" y="149"/>
                  <a:pt x="1228" y="146"/>
                </a:cubicBezTo>
                <a:cubicBezTo>
                  <a:pt x="1225" y="144"/>
                  <a:pt x="1222" y="140"/>
                  <a:pt x="1218" y="138"/>
                </a:cubicBezTo>
                <a:cubicBezTo>
                  <a:pt x="1218" y="134"/>
                  <a:pt x="1230" y="145"/>
                  <a:pt x="1230" y="141"/>
                </a:cubicBezTo>
                <a:cubicBezTo>
                  <a:pt x="1236" y="144"/>
                  <a:pt x="1230" y="147"/>
                  <a:pt x="1237" y="149"/>
                </a:cubicBezTo>
                <a:close/>
                <a:moveTo>
                  <a:pt x="1157" y="130"/>
                </a:moveTo>
                <a:cubicBezTo>
                  <a:pt x="1150" y="128"/>
                  <a:pt x="1143" y="125"/>
                  <a:pt x="1137" y="122"/>
                </a:cubicBezTo>
                <a:cubicBezTo>
                  <a:pt x="1130" y="118"/>
                  <a:pt x="1124" y="116"/>
                  <a:pt x="1116" y="116"/>
                </a:cubicBezTo>
                <a:cubicBezTo>
                  <a:pt x="1107" y="113"/>
                  <a:pt x="1113" y="108"/>
                  <a:pt x="1103" y="105"/>
                </a:cubicBezTo>
                <a:cubicBezTo>
                  <a:pt x="1102" y="101"/>
                  <a:pt x="1112" y="103"/>
                  <a:pt x="1105" y="99"/>
                </a:cubicBezTo>
                <a:cubicBezTo>
                  <a:pt x="1112" y="100"/>
                  <a:pt x="1117" y="101"/>
                  <a:pt x="1123" y="103"/>
                </a:cubicBezTo>
                <a:cubicBezTo>
                  <a:pt x="1128" y="105"/>
                  <a:pt x="1134" y="107"/>
                  <a:pt x="1141" y="109"/>
                </a:cubicBezTo>
                <a:cubicBezTo>
                  <a:pt x="1143" y="112"/>
                  <a:pt x="1142" y="116"/>
                  <a:pt x="1138" y="116"/>
                </a:cubicBezTo>
                <a:cubicBezTo>
                  <a:pt x="1145" y="121"/>
                  <a:pt x="1154" y="125"/>
                  <a:pt x="1157" y="130"/>
                </a:cubicBezTo>
                <a:close/>
                <a:moveTo>
                  <a:pt x="854" y="759"/>
                </a:moveTo>
                <a:cubicBezTo>
                  <a:pt x="853" y="762"/>
                  <a:pt x="848" y="757"/>
                  <a:pt x="845" y="757"/>
                </a:cubicBezTo>
                <a:cubicBezTo>
                  <a:pt x="847" y="754"/>
                  <a:pt x="853" y="757"/>
                  <a:pt x="854" y="759"/>
                </a:cubicBezTo>
                <a:close/>
                <a:moveTo>
                  <a:pt x="838" y="782"/>
                </a:moveTo>
                <a:cubicBezTo>
                  <a:pt x="837" y="785"/>
                  <a:pt x="831" y="780"/>
                  <a:pt x="828" y="780"/>
                </a:cubicBezTo>
                <a:cubicBezTo>
                  <a:pt x="832" y="772"/>
                  <a:pt x="833" y="781"/>
                  <a:pt x="838" y="782"/>
                </a:cubicBezTo>
                <a:close/>
                <a:moveTo>
                  <a:pt x="793" y="747"/>
                </a:moveTo>
                <a:cubicBezTo>
                  <a:pt x="796" y="751"/>
                  <a:pt x="788" y="751"/>
                  <a:pt x="784" y="749"/>
                </a:cubicBezTo>
                <a:cubicBezTo>
                  <a:pt x="785" y="745"/>
                  <a:pt x="787" y="745"/>
                  <a:pt x="788" y="746"/>
                </a:cubicBezTo>
                <a:cubicBezTo>
                  <a:pt x="790" y="747"/>
                  <a:pt x="792" y="748"/>
                  <a:pt x="793" y="747"/>
                </a:cubicBezTo>
                <a:close/>
                <a:moveTo>
                  <a:pt x="908" y="124"/>
                </a:moveTo>
                <a:cubicBezTo>
                  <a:pt x="903" y="124"/>
                  <a:pt x="898" y="123"/>
                  <a:pt x="894" y="123"/>
                </a:cubicBezTo>
                <a:cubicBezTo>
                  <a:pt x="891" y="123"/>
                  <a:pt x="889" y="124"/>
                  <a:pt x="890" y="127"/>
                </a:cubicBezTo>
                <a:cubicBezTo>
                  <a:pt x="870" y="124"/>
                  <a:pt x="867" y="105"/>
                  <a:pt x="884" y="103"/>
                </a:cubicBezTo>
                <a:cubicBezTo>
                  <a:pt x="894" y="109"/>
                  <a:pt x="910" y="115"/>
                  <a:pt x="908" y="124"/>
                </a:cubicBezTo>
                <a:close/>
                <a:moveTo>
                  <a:pt x="731" y="576"/>
                </a:moveTo>
                <a:cubicBezTo>
                  <a:pt x="731" y="580"/>
                  <a:pt x="727" y="580"/>
                  <a:pt x="722" y="578"/>
                </a:cubicBezTo>
                <a:cubicBezTo>
                  <a:pt x="723" y="576"/>
                  <a:pt x="721" y="575"/>
                  <a:pt x="722" y="573"/>
                </a:cubicBezTo>
                <a:cubicBezTo>
                  <a:pt x="725" y="573"/>
                  <a:pt x="729" y="574"/>
                  <a:pt x="731" y="576"/>
                </a:cubicBezTo>
                <a:close/>
                <a:moveTo>
                  <a:pt x="612" y="100"/>
                </a:moveTo>
                <a:cubicBezTo>
                  <a:pt x="615" y="107"/>
                  <a:pt x="600" y="106"/>
                  <a:pt x="594" y="109"/>
                </a:cubicBezTo>
                <a:cubicBezTo>
                  <a:pt x="593" y="120"/>
                  <a:pt x="605" y="123"/>
                  <a:pt x="592" y="131"/>
                </a:cubicBezTo>
                <a:cubicBezTo>
                  <a:pt x="581" y="132"/>
                  <a:pt x="578" y="129"/>
                  <a:pt x="570" y="127"/>
                </a:cubicBezTo>
                <a:cubicBezTo>
                  <a:pt x="566" y="115"/>
                  <a:pt x="568" y="115"/>
                  <a:pt x="574" y="104"/>
                </a:cubicBezTo>
                <a:cubicBezTo>
                  <a:pt x="583" y="102"/>
                  <a:pt x="599" y="104"/>
                  <a:pt x="596" y="97"/>
                </a:cubicBezTo>
                <a:cubicBezTo>
                  <a:pt x="600" y="99"/>
                  <a:pt x="608" y="98"/>
                  <a:pt x="612" y="100"/>
                </a:cubicBezTo>
                <a:close/>
                <a:moveTo>
                  <a:pt x="609" y="383"/>
                </a:moveTo>
                <a:cubicBezTo>
                  <a:pt x="608" y="387"/>
                  <a:pt x="598" y="385"/>
                  <a:pt x="596" y="384"/>
                </a:cubicBezTo>
                <a:cubicBezTo>
                  <a:pt x="598" y="382"/>
                  <a:pt x="601" y="381"/>
                  <a:pt x="605" y="381"/>
                </a:cubicBezTo>
                <a:cubicBezTo>
                  <a:pt x="604" y="383"/>
                  <a:pt x="607" y="383"/>
                  <a:pt x="609" y="383"/>
                </a:cubicBezTo>
                <a:close/>
                <a:moveTo>
                  <a:pt x="554" y="120"/>
                </a:moveTo>
                <a:cubicBezTo>
                  <a:pt x="548" y="121"/>
                  <a:pt x="547" y="119"/>
                  <a:pt x="541" y="120"/>
                </a:cubicBezTo>
                <a:cubicBezTo>
                  <a:pt x="538" y="116"/>
                  <a:pt x="545" y="116"/>
                  <a:pt x="543" y="113"/>
                </a:cubicBezTo>
                <a:cubicBezTo>
                  <a:pt x="548" y="115"/>
                  <a:pt x="555" y="115"/>
                  <a:pt x="554" y="120"/>
                </a:cubicBezTo>
                <a:close/>
                <a:moveTo>
                  <a:pt x="597" y="587"/>
                </a:moveTo>
                <a:cubicBezTo>
                  <a:pt x="598" y="592"/>
                  <a:pt x="587" y="591"/>
                  <a:pt x="588" y="586"/>
                </a:cubicBezTo>
                <a:cubicBezTo>
                  <a:pt x="591" y="583"/>
                  <a:pt x="594" y="586"/>
                  <a:pt x="597" y="587"/>
                </a:cubicBezTo>
                <a:close/>
                <a:moveTo>
                  <a:pt x="535" y="574"/>
                </a:moveTo>
                <a:cubicBezTo>
                  <a:pt x="532" y="574"/>
                  <a:pt x="532" y="574"/>
                  <a:pt x="532" y="574"/>
                </a:cubicBezTo>
                <a:cubicBezTo>
                  <a:pt x="531" y="570"/>
                  <a:pt x="527" y="569"/>
                  <a:pt x="533" y="567"/>
                </a:cubicBezTo>
                <a:cubicBezTo>
                  <a:pt x="533" y="571"/>
                  <a:pt x="537" y="570"/>
                  <a:pt x="535" y="574"/>
                </a:cubicBezTo>
                <a:close/>
              </a:path>
            </a:pathLst>
          </a:custGeom>
          <a:solidFill>
            <a:schemeClr val="accent2">
              <a:alpha val="20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45" name="文本框 44"/>
          <p:cNvSpPr txBox="1"/>
          <p:nvPr>
            <p:custDataLst>
              <p:tags r:id="rId4"/>
            </p:custDataLst>
          </p:nvPr>
        </p:nvSpPr>
        <p:spPr>
          <a:xfrm>
            <a:off x="6689819" y="688901"/>
            <a:ext cx="4500685" cy="939199"/>
          </a:xfrm>
          <a:prstGeom prst="rect">
            <a:avLst/>
          </a:prstGeom>
          <a:noFill/>
        </p:spPr>
        <p:txBody>
          <a:bodyPr wrap="square" lIns="90000" tIns="46800" rIns="90000" bIns="46800" rtlCol="0" anchor="ctr" anchorCtr="0">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600"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说明文考什么</a:t>
            </a:r>
          </a:p>
        </p:txBody>
      </p:sp>
      <p:sp>
        <p:nvSpPr>
          <p:cNvPr id="227" name="Freeform 370"/>
          <p:cNvSpPr/>
          <p:nvPr>
            <p:custDataLst>
              <p:tags r:id="rId5"/>
            </p:custDataLst>
          </p:nvPr>
        </p:nvSpPr>
        <p:spPr bwMode="auto">
          <a:xfrm>
            <a:off x="5694848" y="762220"/>
            <a:ext cx="781880" cy="792561"/>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12" name="文本框 111"/>
          <p:cNvSpPr txBox="1"/>
          <p:nvPr>
            <p:custDataLst>
              <p:tags r:id="rId6"/>
            </p:custDataLst>
          </p:nvPr>
        </p:nvSpPr>
        <p:spPr>
          <a:xfrm>
            <a:off x="5612415" y="688901"/>
            <a:ext cx="864313" cy="900196"/>
          </a:xfrm>
          <a:prstGeom prst="rect">
            <a:avLst/>
          </a:prstGeom>
          <a:noFill/>
        </p:spPr>
        <p:txBody>
          <a:bodyPr wrap="square" lIns="90000" tIns="46800" rIns="90000" bIns="46800" rtlCol="0" anchor="ctr" anchorCtr="1">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en-US" altLang="zh-CN" sz="2800" b="1" i="0" u="none" strike="noStrike" kern="1200" cap="none" spc="0" normalizeH="0" noProof="0">
                <a:ln>
                  <a:noFill/>
                </a:ln>
                <a:solidFill>
                  <a:schemeClr val="bg1"/>
                </a:solidFill>
                <a:effectLst/>
                <a:uLnTx/>
                <a:uFillTx/>
                <a:latin typeface="Arial" panose="020B0604020202020204" pitchFamily="34" charset="0"/>
                <a:ea typeface="幼圆" panose="02010509060101010101" pitchFamily="49" charset="-122"/>
                <a:sym typeface="Arial" panose="020B0604020202020204" pitchFamily="34" charset="0"/>
              </a:rPr>
              <a:t>1</a:t>
            </a:r>
          </a:p>
        </p:txBody>
      </p:sp>
      <p:sp>
        <p:nvSpPr>
          <p:cNvPr id="228" name="Freeform 365"/>
          <p:cNvSpPr/>
          <p:nvPr>
            <p:custDataLst>
              <p:tags r:id="rId7"/>
            </p:custDataLst>
          </p:nvPr>
        </p:nvSpPr>
        <p:spPr bwMode="auto">
          <a:xfrm>
            <a:off x="5320817" y="582242"/>
            <a:ext cx="324705" cy="326650"/>
          </a:xfrm>
          <a:custGeom>
            <a:avLst/>
            <a:gdLst>
              <a:gd name="T0" fmla="*/ 100 w 162"/>
              <a:gd name="T1" fmla="*/ 14 h 164"/>
              <a:gd name="T2" fmla="*/ 129 w 162"/>
              <a:gd name="T3" fmla="*/ 21 h 164"/>
              <a:gd name="T4" fmla="*/ 162 w 162"/>
              <a:gd name="T5" fmla="*/ 96 h 164"/>
              <a:gd name="T6" fmla="*/ 155 w 162"/>
              <a:gd name="T7" fmla="*/ 125 h 164"/>
              <a:gd name="T8" fmla="*/ 75 w 162"/>
              <a:gd name="T9" fmla="*/ 164 h 164"/>
              <a:gd name="T10" fmla="*/ 23 w 162"/>
              <a:gd name="T11" fmla="*/ 139 h 164"/>
              <a:gd name="T12" fmla="*/ 0 w 162"/>
              <a:gd name="T13" fmla="*/ 94 h 164"/>
              <a:gd name="T14" fmla="*/ 49 w 162"/>
              <a:gd name="T15" fmla="*/ 14 h 164"/>
              <a:gd name="T16" fmla="*/ 102 w 162"/>
              <a:gd name="T17" fmla="*/ 0 h 164"/>
              <a:gd name="T18" fmla="*/ 100 w 162"/>
              <a:gd name="T19" fmla="*/ 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4">
                <a:moveTo>
                  <a:pt x="100" y="14"/>
                </a:moveTo>
                <a:cubicBezTo>
                  <a:pt x="121" y="4"/>
                  <a:pt x="110" y="38"/>
                  <a:pt x="129" y="21"/>
                </a:cubicBezTo>
                <a:cubicBezTo>
                  <a:pt x="151" y="41"/>
                  <a:pt x="131" y="69"/>
                  <a:pt x="162" y="96"/>
                </a:cubicBezTo>
                <a:cubicBezTo>
                  <a:pt x="141" y="90"/>
                  <a:pt x="138" y="125"/>
                  <a:pt x="155" y="125"/>
                </a:cubicBezTo>
                <a:cubicBezTo>
                  <a:pt x="121" y="138"/>
                  <a:pt x="109" y="158"/>
                  <a:pt x="75" y="164"/>
                </a:cubicBezTo>
                <a:cubicBezTo>
                  <a:pt x="60" y="152"/>
                  <a:pt x="48" y="121"/>
                  <a:pt x="23" y="139"/>
                </a:cubicBezTo>
                <a:cubicBezTo>
                  <a:pt x="25" y="122"/>
                  <a:pt x="20" y="91"/>
                  <a:pt x="0" y="94"/>
                </a:cubicBezTo>
                <a:cubicBezTo>
                  <a:pt x="17" y="62"/>
                  <a:pt x="23" y="43"/>
                  <a:pt x="49" y="14"/>
                </a:cubicBezTo>
                <a:cubicBezTo>
                  <a:pt x="61" y="8"/>
                  <a:pt x="98" y="29"/>
                  <a:pt x="102" y="0"/>
                </a:cubicBezTo>
                <a:cubicBezTo>
                  <a:pt x="102" y="5"/>
                  <a:pt x="96" y="9"/>
                  <a:pt x="100" y="14"/>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29" name="Freeform 368"/>
          <p:cNvSpPr/>
          <p:nvPr>
            <p:custDataLst>
              <p:tags r:id="rId8"/>
            </p:custDataLst>
          </p:nvPr>
        </p:nvSpPr>
        <p:spPr bwMode="auto">
          <a:xfrm>
            <a:off x="6444861" y="1431778"/>
            <a:ext cx="162386" cy="183340"/>
          </a:xfrm>
          <a:custGeom>
            <a:avLst/>
            <a:gdLst>
              <a:gd name="T0" fmla="*/ 61 w 91"/>
              <a:gd name="T1" fmla="*/ 3 h 103"/>
              <a:gd name="T2" fmla="*/ 91 w 91"/>
              <a:gd name="T3" fmla="*/ 46 h 103"/>
              <a:gd name="T4" fmla="*/ 56 w 91"/>
              <a:gd name="T5" fmla="*/ 86 h 103"/>
              <a:gd name="T6" fmla="*/ 0 w 91"/>
              <a:gd name="T7" fmla="*/ 36 h 103"/>
              <a:gd name="T8" fmla="*/ 64 w 91"/>
              <a:gd name="T9" fmla="*/ 0 h 103"/>
              <a:gd name="T10" fmla="*/ 61 w 91"/>
              <a:gd name="T11" fmla="*/ 3 h 103"/>
            </a:gdLst>
            <a:ahLst/>
            <a:cxnLst>
              <a:cxn ang="0">
                <a:pos x="T0" y="T1"/>
              </a:cxn>
              <a:cxn ang="0">
                <a:pos x="T2" y="T3"/>
              </a:cxn>
              <a:cxn ang="0">
                <a:pos x="T4" y="T5"/>
              </a:cxn>
              <a:cxn ang="0">
                <a:pos x="T6" y="T7"/>
              </a:cxn>
              <a:cxn ang="0">
                <a:pos x="T8" y="T9"/>
              </a:cxn>
              <a:cxn ang="0">
                <a:pos x="T10" y="T11"/>
              </a:cxn>
            </a:cxnLst>
            <a:rect l="0" t="0" r="r" b="b"/>
            <a:pathLst>
              <a:path w="91" h="103">
                <a:moveTo>
                  <a:pt x="61" y="3"/>
                </a:moveTo>
                <a:cubicBezTo>
                  <a:pt x="80" y="10"/>
                  <a:pt x="81" y="32"/>
                  <a:pt x="91" y="46"/>
                </a:cubicBezTo>
                <a:cubicBezTo>
                  <a:pt x="78" y="65"/>
                  <a:pt x="79" y="76"/>
                  <a:pt x="56" y="86"/>
                </a:cubicBezTo>
                <a:cubicBezTo>
                  <a:pt x="18" y="103"/>
                  <a:pt x="29" y="45"/>
                  <a:pt x="0" y="36"/>
                </a:cubicBezTo>
                <a:cubicBezTo>
                  <a:pt x="19" y="21"/>
                  <a:pt x="44" y="6"/>
                  <a:pt x="64" y="0"/>
                </a:cubicBezTo>
                <a:lnTo>
                  <a:pt x="61" y="3"/>
                </a:lnTo>
                <a:close/>
              </a:path>
            </a:pathLst>
          </a:custGeom>
          <a:solidFill>
            <a:schemeClr val="accent1"/>
          </a:solidFill>
          <a:ln>
            <a:noFill/>
          </a:ln>
        </p:spPr>
        <p:txBody>
          <a:bodyPr vert="horz" wrap="square" lIns="90000" tIns="46800" rIns="90000" bIns="46800" numCol="1" anchor="t" anchorCtr="0" compatLnSpc="1">
            <a:normAutofit fontScale="40000" lnSpcReduction="20000"/>
          </a:bodyPr>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31" name="文本框 230"/>
          <p:cNvSpPr txBox="1"/>
          <p:nvPr>
            <p:custDataLst>
              <p:tags r:id="rId9"/>
            </p:custDataLst>
          </p:nvPr>
        </p:nvSpPr>
        <p:spPr>
          <a:xfrm>
            <a:off x="6689819" y="2143456"/>
            <a:ext cx="4500685" cy="938687"/>
          </a:xfrm>
          <a:prstGeom prst="rect">
            <a:avLst/>
          </a:prstGeom>
          <a:noFill/>
        </p:spPr>
        <p:txBody>
          <a:bodyPr wrap="square" lIns="90000" tIns="46800" rIns="90000" bIns="46800" rtlCol="0" anchor="ctr" anchorCtr="0">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600"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说明文怎么考</a:t>
            </a:r>
          </a:p>
        </p:txBody>
      </p:sp>
      <p:sp>
        <p:nvSpPr>
          <p:cNvPr id="232" name="Freeform 370"/>
          <p:cNvSpPr/>
          <p:nvPr>
            <p:custDataLst>
              <p:tags r:id="rId10"/>
            </p:custDataLst>
          </p:nvPr>
        </p:nvSpPr>
        <p:spPr bwMode="auto">
          <a:xfrm>
            <a:off x="5694848" y="2255737"/>
            <a:ext cx="781880" cy="792129"/>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2"/>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33" name="文本框 232"/>
          <p:cNvSpPr txBox="1"/>
          <p:nvPr>
            <p:custDataLst>
              <p:tags r:id="rId11"/>
            </p:custDataLst>
          </p:nvPr>
        </p:nvSpPr>
        <p:spPr>
          <a:xfrm>
            <a:off x="5612415" y="2182459"/>
            <a:ext cx="864313" cy="899706"/>
          </a:xfrm>
          <a:prstGeom prst="rect">
            <a:avLst/>
          </a:prstGeom>
          <a:noFill/>
        </p:spPr>
        <p:txBody>
          <a:bodyPr wrap="square" lIns="90000" tIns="46800" rIns="90000" bIns="46800" rtlCol="0" anchor="ctr" anchorCtr="1">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en-US" altLang="zh-CN" sz="2800" b="1" i="0" u="none" strike="noStrike" kern="1200" cap="none" spc="0" normalizeH="0" noProof="0">
                <a:ln>
                  <a:noFill/>
                </a:ln>
                <a:solidFill>
                  <a:schemeClr val="bg1"/>
                </a:solidFill>
                <a:effectLst/>
                <a:uLnTx/>
                <a:uFillTx/>
                <a:latin typeface="Arial" panose="020B0604020202020204" pitchFamily="34" charset="0"/>
                <a:ea typeface="幼圆" panose="02010509060101010101" pitchFamily="49" charset="-122"/>
                <a:sym typeface="Arial" panose="020B0604020202020204" pitchFamily="34" charset="0"/>
              </a:rPr>
              <a:t>2</a:t>
            </a:r>
          </a:p>
        </p:txBody>
      </p:sp>
      <p:sp>
        <p:nvSpPr>
          <p:cNvPr id="234" name="Freeform 365"/>
          <p:cNvSpPr/>
          <p:nvPr>
            <p:custDataLst>
              <p:tags r:id="rId12"/>
            </p:custDataLst>
          </p:nvPr>
        </p:nvSpPr>
        <p:spPr bwMode="auto">
          <a:xfrm>
            <a:off x="5320817" y="2075858"/>
            <a:ext cx="324705" cy="326472"/>
          </a:xfrm>
          <a:custGeom>
            <a:avLst/>
            <a:gdLst>
              <a:gd name="T0" fmla="*/ 100 w 162"/>
              <a:gd name="T1" fmla="*/ 14 h 164"/>
              <a:gd name="T2" fmla="*/ 129 w 162"/>
              <a:gd name="T3" fmla="*/ 21 h 164"/>
              <a:gd name="T4" fmla="*/ 162 w 162"/>
              <a:gd name="T5" fmla="*/ 96 h 164"/>
              <a:gd name="T6" fmla="*/ 155 w 162"/>
              <a:gd name="T7" fmla="*/ 125 h 164"/>
              <a:gd name="T8" fmla="*/ 75 w 162"/>
              <a:gd name="T9" fmla="*/ 164 h 164"/>
              <a:gd name="T10" fmla="*/ 23 w 162"/>
              <a:gd name="T11" fmla="*/ 139 h 164"/>
              <a:gd name="T12" fmla="*/ 0 w 162"/>
              <a:gd name="T13" fmla="*/ 94 h 164"/>
              <a:gd name="T14" fmla="*/ 49 w 162"/>
              <a:gd name="T15" fmla="*/ 14 h 164"/>
              <a:gd name="T16" fmla="*/ 102 w 162"/>
              <a:gd name="T17" fmla="*/ 0 h 164"/>
              <a:gd name="T18" fmla="*/ 100 w 162"/>
              <a:gd name="T19" fmla="*/ 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4">
                <a:moveTo>
                  <a:pt x="100" y="14"/>
                </a:moveTo>
                <a:cubicBezTo>
                  <a:pt x="121" y="4"/>
                  <a:pt x="110" y="38"/>
                  <a:pt x="129" y="21"/>
                </a:cubicBezTo>
                <a:cubicBezTo>
                  <a:pt x="151" y="41"/>
                  <a:pt x="131" y="69"/>
                  <a:pt x="162" y="96"/>
                </a:cubicBezTo>
                <a:cubicBezTo>
                  <a:pt x="141" y="90"/>
                  <a:pt x="138" y="125"/>
                  <a:pt x="155" y="125"/>
                </a:cubicBezTo>
                <a:cubicBezTo>
                  <a:pt x="121" y="138"/>
                  <a:pt x="109" y="158"/>
                  <a:pt x="75" y="164"/>
                </a:cubicBezTo>
                <a:cubicBezTo>
                  <a:pt x="60" y="152"/>
                  <a:pt x="48" y="121"/>
                  <a:pt x="23" y="139"/>
                </a:cubicBezTo>
                <a:cubicBezTo>
                  <a:pt x="25" y="122"/>
                  <a:pt x="20" y="91"/>
                  <a:pt x="0" y="94"/>
                </a:cubicBezTo>
                <a:cubicBezTo>
                  <a:pt x="17" y="62"/>
                  <a:pt x="23" y="43"/>
                  <a:pt x="49" y="14"/>
                </a:cubicBezTo>
                <a:cubicBezTo>
                  <a:pt x="61" y="8"/>
                  <a:pt x="98" y="29"/>
                  <a:pt x="102" y="0"/>
                </a:cubicBezTo>
                <a:cubicBezTo>
                  <a:pt x="102" y="5"/>
                  <a:pt x="96" y="9"/>
                  <a:pt x="100" y="14"/>
                </a:cubicBezTo>
                <a:close/>
              </a:path>
            </a:pathLst>
          </a:custGeom>
          <a:solidFill>
            <a:schemeClr val="accent2"/>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35" name="Freeform 368"/>
          <p:cNvSpPr/>
          <p:nvPr>
            <p:custDataLst>
              <p:tags r:id="rId13"/>
            </p:custDataLst>
          </p:nvPr>
        </p:nvSpPr>
        <p:spPr bwMode="auto">
          <a:xfrm>
            <a:off x="6444861" y="2924930"/>
            <a:ext cx="162386" cy="183240"/>
          </a:xfrm>
          <a:custGeom>
            <a:avLst/>
            <a:gdLst>
              <a:gd name="T0" fmla="*/ 61 w 91"/>
              <a:gd name="T1" fmla="*/ 3 h 103"/>
              <a:gd name="T2" fmla="*/ 91 w 91"/>
              <a:gd name="T3" fmla="*/ 46 h 103"/>
              <a:gd name="T4" fmla="*/ 56 w 91"/>
              <a:gd name="T5" fmla="*/ 86 h 103"/>
              <a:gd name="T6" fmla="*/ 0 w 91"/>
              <a:gd name="T7" fmla="*/ 36 h 103"/>
              <a:gd name="T8" fmla="*/ 64 w 91"/>
              <a:gd name="T9" fmla="*/ 0 h 103"/>
              <a:gd name="T10" fmla="*/ 61 w 91"/>
              <a:gd name="T11" fmla="*/ 3 h 103"/>
            </a:gdLst>
            <a:ahLst/>
            <a:cxnLst>
              <a:cxn ang="0">
                <a:pos x="T0" y="T1"/>
              </a:cxn>
              <a:cxn ang="0">
                <a:pos x="T2" y="T3"/>
              </a:cxn>
              <a:cxn ang="0">
                <a:pos x="T4" y="T5"/>
              </a:cxn>
              <a:cxn ang="0">
                <a:pos x="T6" y="T7"/>
              </a:cxn>
              <a:cxn ang="0">
                <a:pos x="T8" y="T9"/>
              </a:cxn>
              <a:cxn ang="0">
                <a:pos x="T10" y="T11"/>
              </a:cxn>
            </a:cxnLst>
            <a:rect l="0" t="0" r="r" b="b"/>
            <a:pathLst>
              <a:path w="91" h="103">
                <a:moveTo>
                  <a:pt x="61" y="3"/>
                </a:moveTo>
                <a:cubicBezTo>
                  <a:pt x="80" y="10"/>
                  <a:pt x="81" y="32"/>
                  <a:pt x="91" y="46"/>
                </a:cubicBezTo>
                <a:cubicBezTo>
                  <a:pt x="78" y="65"/>
                  <a:pt x="79" y="76"/>
                  <a:pt x="56" y="86"/>
                </a:cubicBezTo>
                <a:cubicBezTo>
                  <a:pt x="18" y="103"/>
                  <a:pt x="29" y="45"/>
                  <a:pt x="0" y="36"/>
                </a:cubicBezTo>
                <a:cubicBezTo>
                  <a:pt x="19" y="21"/>
                  <a:pt x="44" y="6"/>
                  <a:pt x="64" y="0"/>
                </a:cubicBezTo>
                <a:lnTo>
                  <a:pt x="61" y="3"/>
                </a:lnTo>
                <a:close/>
              </a:path>
            </a:pathLst>
          </a:custGeom>
          <a:solidFill>
            <a:schemeClr val="accent2"/>
          </a:solidFill>
          <a:ln>
            <a:noFill/>
          </a:ln>
        </p:spPr>
        <p:txBody>
          <a:bodyPr vert="horz" wrap="square" lIns="90000" tIns="46800" rIns="90000" bIns="46800" numCol="1" anchor="t" anchorCtr="0" compatLnSpc="1">
            <a:normAutofit fontScale="40000" lnSpcReduction="20000"/>
          </a:bodyPr>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37" name="文本框 236"/>
          <p:cNvSpPr txBox="1"/>
          <p:nvPr>
            <p:custDataLst>
              <p:tags r:id="rId14"/>
            </p:custDataLst>
          </p:nvPr>
        </p:nvSpPr>
        <p:spPr>
          <a:xfrm>
            <a:off x="6689819" y="5168550"/>
            <a:ext cx="4500685" cy="938687"/>
          </a:xfrm>
          <a:prstGeom prst="rect">
            <a:avLst/>
          </a:prstGeom>
          <a:noFill/>
        </p:spPr>
        <p:txBody>
          <a:bodyPr wrap="square" lIns="90000" tIns="46800" rIns="90000" bIns="46800" rtlCol="0" anchor="ctr" anchorCtr="0">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600"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议论文复习要点</a:t>
            </a:r>
          </a:p>
        </p:txBody>
      </p:sp>
      <p:sp>
        <p:nvSpPr>
          <p:cNvPr id="238" name="Freeform 370"/>
          <p:cNvSpPr/>
          <p:nvPr>
            <p:custDataLst>
              <p:tags r:id="rId15"/>
            </p:custDataLst>
          </p:nvPr>
        </p:nvSpPr>
        <p:spPr bwMode="auto">
          <a:xfrm>
            <a:off x="5694848" y="5241829"/>
            <a:ext cx="781880" cy="792129"/>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39" name="文本框 238"/>
          <p:cNvSpPr txBox="1"/>
          <p:nvPr>
            <p:custDataLst>
              <p:tags r:id="rId16"/>
            </p:custDataLst>
          </p:nvPr>
        </p:nvSpPr>
        <p:spPr>
          <a:xfrm>
            <a:off x="5612415" y="5168550"/>
            <a:ext cx="864313" cy="899706"/>
          </a:xfrm>
          <a:prstGeom prst="rect">
            <a:avLst/>
          </a:prstGeom>
          <a:noFill/>
        </p:spPr>
        <p:txBody>
          <a:bodyPr wrap="square" lIns="90000" tIns="46800" rIns="90000" bIns="46800" rtlCol="0" anchor="ctr" anchorCtr="1">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en-US" altLang="zh-CN" sz="2800" b="1" i="0" u="none" strike="noStrike" kern="1200" cap="none" spc="0" normalizeH="0" noProof="0">
                <a:ln>
                  <a:noFill/>
                </a:ln>
                <a:solidFill>
                  <a:schemeClr val="bg1"/>
                </a:solidFill>
                <a:effectLst/>
                <a:uLnTx/>
                <a:uFillTx/>
                <a:latin typeface="Arial" panose="020B0604020202020204" pitchFamily="34" charset="0"/>
                <a:ea typeface="幼圆" panose="02010509060101010101" pitchFamily="49" charset="-122"/>
                <a:sym typeface="Arial" panose="020B0604020202020204" pitchFamily="34" charset="0"/>
              </a:rPr>
              <a:t>4</a:t>
            </a:r>
          </a:p>
        </p:txBody>
      </p:sp>
      <p:sp>
        <p:nvSpPr>
          <p:cNvPr id="240" name="Freeform 365"/>
          <p:cNvSpPr/>
          <p:nvPr>
            <p:custDataLst>
              <p:tags r:id="rId17"/>
            </p:custDataLst>
          </p:nvPr>
        </p:nvSpPr>
        <p:spPr bwMode="auto">
          <a:xfrm>
            <a:off x="5320817" y="5061949"/>
            <a:ext cx="324705" cy="326472"/>
          </a:xfrm>
          <a:custGeom>
            <a:avLst/>
            <a:gdLst>
              <a:gd name="T0" fmla="*/ 100 w 162"/>
              <a:gd name="T1" fmla="*/ 14 h 164"/>
              <a:gd name="T2" fmla="*/ 129 w 162"/>
              <a:gd name="T3" fmla="*/ 21 h 164"/>
              <a:gd name="T4" fmla="*/ 162 w 162"/>
              <a:gd name="T5" fmla="*/ 96 h 164"/>
              <a:gd name="T6" fmla="*/ 155 w 162"/>
              <a:gd name="T7" fmla="*/ 125 h 164"/>
              <a:gd name="T8" fmla="*/ 75 w 162"/>
              <a:gd name="T9" fmla="*/ 164 h 164"/>
              <a:gd name="T10" fmla="*/ 23 w 162"/>
              <a:gd name="T11" fmla="*/ 139 h 164"/>
              <a:gd name="T12" fmla="*/ 0 w 162"/>
              <a:gd name="T13" fmla="*/ 94 h 164"/>
              <a:gd name="T14" fmla="*/ 49 w 162"/>
              <a:gd name="T15" fmla="*/ 14 h 164"/>
              <a:gd name="T16" fmla="*/ 102 w 162"/>
              <a:gd name="T17" fmla="*/ 0 h 164"/>
              <a:gd name="T18" fmla="*/ 100 w 162"/>
              <a:gd name="T19" fmla="*/ 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4">
                <a:moveTo>
                  <a:pt x="100" y="14"/>
                </a:moveTo>
                <a:cubicBezTo>
                  <a:pt x="121" y="4"/>
                  <a:pt x="110" y="38"/>
                  <a:pt x="129" y="21"/>
                </a:cubicBezTo>
                <a:cubicBezTo>
                  <a:pt x="151" y="41"/>
                  <a:pt x="131" y="69"/>
                  <a:pt x="162" y="96"/>
                </a:cubicBezTo>
                <a:cubicBezTo>
                  <a:pt x="141" y="90"/>
                  <a:pt x="138" y="125"/>
                  <a:pt x="155" y="125"/>
                </a:cubicBezTo>
                <a:cubicBezTo>
                  <a:pt x="121" y="138"/>
                  <a:pt x="109" y="158"/>
                  <a:pt x="75" y="164"/>
                </a:cubicBezTo>
                <a:cubicBezTo>
                  <a:pt x="60" y="152"/>
                  <a:pt x="48" y="121"/>
                  <a:pt x="23" y="139"/>
                </a:cubicBezTo>
                <a:cubicBezTo>
                  <a:pt x="25" y="122"/>
                  <a:pt x="20" y="91"/>
                  <a:pt x="0" y="94"/>
                </a:cubicBezTo>
                <a:cubicBezTo>
                  <a:pt x="17" y="62"/>
                  <a:pt x="23" y="43"/>
                  <a:pt x="49" y="14"/>
                </a:cubicBezTo>
                <a:cubicBezTo>
                  <a:pt x="61" y="8"/>
                  <a:pt x="98" y="29"/>
                  <a:pt x="102" y="0"/>
                </a:cubicBezTo>
                <a:cubicBezTo>
                  <a:pt x="102" y="5"/>
                  <a:pt x="96" y="9"/>
                  <a:pt x="100" y="14"/>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1" name="Freeform 368"/>
          <p:cNvSpPr/>
          <p:nvPr>
            <p:custDataLst>
              <p:tags r:id="rId18"/>
            </p:custDataLst>
          </p:nvPr>
        </p:nvSpPr>
        <p:spPr bwMode="auto">
          <a:xfrm>
            <a:off x="6444861" y="5911022"/>
            <a:ext cx="162386" cy="183240"/>
          </a:xfrm>
          <a:custGeom>
            <a:avLst/>
            <a:gdLst>
              <a:gd name="T0" fmla="*/ 61 w 91"/>
              <a:gd name="T1" fmla="*/ 3 h 103"/>
              <a:gd name="T2" fmla="*/ 91 w 91"/>
              <a:gd name="T3" fmla="*/ 46 h 103"/>
              <a:gd name="T4" fmla="*/ 56 w 91"/>
              <a:gd name="T5" fmla="*/ 86 h 103"/>
              <a:gd name="T6" fmla="*/ 0 w 91"/>
              <a:gd name="T7" fmla="*/ 36 h 103"/>
              <a:gd name="T8" fmla="*/ 64 w 91"/>
              <a:gd name="T9" fmla="*/ 0 h 103"/>
              <a:gd name="T10" fmla="*/ 61 w 91"/>
              <a:gd name="T11" fmla="*/ 3 h 103"/>
            </a:gdLst>
            <a:ahLst/>
            <a:cxnLst>
              <a:cxn ang="0">
                <a:pos x="T0" y="T1"/>
              </a:cxn>
              <a:cxn ang="0">
                <a:pos x="T2" y="T3"/>
              </a:cxn>
              <a:cxn ang="0">
                <a:pos x="T4" y="T5"/>
              </a:cxn>
              <a:cxn ang="0">
                <a:pos x="T6" y="T7"/>
              </a:cxn>
              <a:cxn ang="0">
                <a:pos x="T8" y="T9"/>
              </a:cxn>
              <a:cxn ang="0">
                <a:pos x="T10" y="T11"/>
              </a:cxn>
            </a:cxnLst>
            <a:rect l="0" t="0" r="r" b="b"/>
            <a:pathLst>
              <a:path w="91" h="103">
                <a:moveTo>
                  <a:pt x="61" y="3"/>
                </a:moveTo>
                <a:cubicBezTo>
                  <a:pt x="80" y="10"/>
                  <a:pt x="81" y="32"/>
                  <a:pt x="91" y="46"/>
                </a:cubicBezTo>
                <a:cubicBezTo>
                  <a:pt x="78" y="65"/>
                  <a:pt x="79" y="76"/>
                  <a:pt x="56" y="86"/>
                </a:cubicBezTo>
                <a:cubicBezTo>
                  <a:pt x="18" y="103"/>
                  <a:pt x="29" y="45"/>
                  <a:pt x="0" y="36"/>
                </a:cubicBezTo>
                <a:cubicBezTo>
                  <a:pt x="19" y="21"/>
                  <a:pt x="44" y="6"/>
                  <a:pt x="64" y="0"/>
                </a:cubicBezTo>
                <a:lnTo>
                  <a:pt x="61" y="3"/>
                </a:lnTo>
                <a:close/>
              </a:path>
            </a:pathLst>
          </a:custGeom>
          <a:solidFill>
            <a:schemeClr val="accent4"/>
          </a:solidFill>
          <a:ln>
            <a:noFill/>
          </a:ln>
        </p:spPr>
        <p:txBody>
          <a:bodyPr vert="horz" wrap="square" lIns="90000" tIns="46800" rIns="90000" bIns="46800" numCol="1" anchor="t" anchorCtr="0" compatLnSpc="1">
            <a:normAutofit fontScale="40000" lnSpcReduction="20000"/>
          </a:bodyPr>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3" name="文本框 242"/>
          <p:cNvSpPr txBox="1"/>
          <p:nvPr>
            <p:custDataLst>
              <p:tags r:id="rId19"/>
            </p:custDataLst>
          </p:nvPr>
        </p:nvSpPr>
        <p:spPr>
          <a:xfrm>
            <a:off x="6689725" y="3662045"/>
            <a:ext cx="4740275" cy="938530"/>
          </a:xfrm>
          <a:prstGeom prst="rect">
            <a:avLst/>
          </a:prstGeom>
          <a:noFill/>
        </p:spPr>
        <p:txBody>
          <a:bodyPr wrap="square" lIns="90000" tIns="46800" rIns="90000" bIns="46800" rtlCol="0" anchor="ctr" anchorCtr="0">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600"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说明文复习策略分享</a:t>
            </a:r>
          </a:p>
        </p:txBody>
      </p:sp>
      <p:sp>
        <p:nvSpPr>
          <p:cNvPr id="244" name="Freeform 370"/>
          <p:cNvSpPr/>
          <p:nvPr>
            <p:custDataLst>
              <p:tags r:id="rId20"/>
            </p:custDataLst>
          </p:nvPr>
        </p:nvSpPr>
        <p:spPr bwMode="auto">
          <a:xfrm>
            <a:off x="5694848" y="3748783"/>
            <a:ext cx="781880" cy="792129"/>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3"/>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5" name="文本框 244"/>
          <p:cNvSpPr txBox="1"/>
          <p:nvPr>
            <p:custDataLst>
              <p:tags r:id="rId21"/>
            </p:custDataLst>
          </p:nvPr>
        </p:nvSpPr>
        <p:spPr>
          <a:xfrm>
            <a:off x="5612415" y="3675505"/>
            <a:ext cx="864313" cy="899706"/>
          </a:xfrm>
          <a:prstGeom prst="rect">
            <a:avLst/>
          </a:prstGeom>
          <a:noFill/>
        </p:spPr>
        <p:txBody>
          <a:bodyPr wrap="square" lIns="90000" tIns="46800" rIns="90000" bIns="46800" rtlCol="0" anchor="ctr" anchorCtr="1">
            <a:norm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en-US" altLang="zh-CN" sz="2800" b="1" i="0" u="none" strike="noStrike" kern="1200" cap="none" spc="0" normalizeH="0" noProof="0">
                <a:ln>
                  <a:noFill/>
                </a:ln>
                <a:solidFill>
                  <a:schemeClr val="bg1"/>
                </a:solidFill>
                <a:effectLst/>
                <a:uLnTx/>
                <a:uFillTx/>
                <a:latin typeface="Arial" panose="020B0604020202020204" pitchFamily="34" charset="0"/>
                <a:ea typeface="幼圆" panose="02010509060101010101" pitchFamily="49" charset="-122"/>
                <a:sym typeface="Arial" panose="020B0604020202020204" pitchFamily="34" charset="0"/>
              </a:rPr>
              <a:t>3</a:t>
            </a:r>
          </a:p>
        </p:txBody>
      </p:sp>
      <p:sp>
        <p:nvSpPr>
          <p:cNvPr id="246" name="Freeform 365"/>
          <p:cNvSpPr/>
          <p:nvPr>
            <p:custDataLst>
              <p:tags r:id="rId22"/>
            </p:custDataLst>
          </p:nvPr>
        </p:nvSpPr>
        <p:spPr bwMode="auto">
          <a:xfrm>
            <a:off x="5320817" y="3568903"/>
            <a:ext cx="324705" cy="326472"/>
          </a:xfrm>
          <a:custGeom>
            <a:avLst/>
            <a:gdLst>
              <a:gd name="T0" fmla="*/ 100 w 162"/>
              <a:gd name="T1" fmla="*/ 14 h 164"/>
              <a:gd name="T2" fmla="*/ 129 w 162"/>
              <a:gd name="T3" fmla="*/ 21 h 164"/>
              <a:gd name="T4" fmla="*/ 162 w 162"/>
              <a:gd name="T5" fmla="*/ 96 h 164"/>
              <a:gd name="T6" fmla="*/ 155 w 162"/>
              <a:gd name="T7" fmla="*/ 125 h 164"/>
              <a:gd name="T8" fmla="*/ 75 w 162"/>
              <a:gd name="T9" fmla="*/ 164 h 164"/>
              <a:gd name="T10" fmla="*/ 23 w 162"/>
              <a:gd name="T11" fmla="*/ 139 h 164"/>
              <a:gd name="T12" fmla="*/ 0 w 162"/>
              <a:gd name="T13" fmla="*/ 94 h 164"/>
              <a:gd name="T14" fmla="*/ 49 w 162"/>
              <a:gd name="T15" fmla="*/ 14 h 164"/>
              <a:gd name="T16" fmla="*/ 102 w 162"/>
              <a:gd name="T17" fmla="*/ 0 h 164"/>
              <a:gd name="T18" fmla="*/ 100 w 162"/>
              <a:gd name="T19" fmla="*/ 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4">
                <a:moveTo>
                  <a:pt x="100" y="14"/>
                </a:moveTo>
                <a:cubicBezTo>
                  <a:pt x="121" y="4"/>
                  <a:pt x="110" y="38"/>
                  <a:pt x="129" y="21"/>
                </a:cubicBezTo>
                <a:cubicBezTo>
                  <a:pt x="151" y="41"/>
                  <a:pt x="131" y="69"/>
                  <a:pt x="162" y="96"/>
                </a:cubicBezTo>
                <a:cubicBezTo>
                  <a:pt x="141" y="90"/>
                  <a:pt x="138" y="125"/>
                  <a:pt x="155" y="125"/>
                </a:cubicBezTo>
                <a:cubicBezTo>
                  <a:pt x="121" y="138"/>
                  <a:pt x="109" y="158"/>
                  <a:pt x="75" y="164"/>
                </a:cubicBezTo>
                <a:cubicBezTo>
                  <a:pt x="60" y="152"/>
                  <a:pt x="48" y="121"/>
                  <a:pt x="23" y="139"/>
                </a:cubicBezTo>
                <a:cubicBezTo>
                  <a:pt x="25" y="122"/>
                  <a:pt x="20" y="91"/>
                  <a:pt x="0" y="94"/>
                </a:cubicBezTo>
                <a:cubicBezTo>
                  <a:pt x="17" y="62"/>
                  <a:pt x="23" y="43"/>
                  <a:pt x="49" y="14"/>
                </a:cubicBezTo>
                <a:cubicBezTo>
                  <a:pt x="61" y="8"/>
                  <a:pt x="98" y="29"/>
                  <a:pt x="102" y="0"/>
                </a:cubicBezTo>
                <a:cubicBezTo>
                  <a:pt x="102" y="5"/>
                  <a:pt x="96" y="9"/>
                  <a:pt x="100" y="14"/>
                </a:cubicBezTo>
                <a:close/>
              </a:path>
            </a:pathLst>
          </a:custGeom>
          <a:solidFill>
            <a:schemeClr val="accent3"/>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7" name="Freeform 368"/>
          <p:cNvSpPr/>
          <p:nvPr>
            <p:custDataLst>
              <p:tags r:id="rId23"/>
            </p:custDataLst>
          </p:nvPr>
        </p:nvSpPr>
        <p:spPr bwMode="auto">
          <a:xfrm>
            <a:off x="6444861" y="4417976"/>
            <a:ext cx="162386" cy="183240"/>
          </a:xfrm>
          <a:custGeom>
            <a:avLst/>
            <a:gdLst>
              <a:gd name="T0" fmla="*/ 61 w 91"/>
              <a:gd name="T1" fmla="*/ 3 h 103"/>
              <a:gd name="T2" fmla="*/ 91 w 91"/>
              <a:gd name="T3" fmla="*/ 46 h 103"/>
              <a:gd name="T4" fmla="*/ 56 w 91"/>
              <a:gd name="T5" fmla="*/ 86 h 103"/>
              <a:gd name="T6" fmla="*/ 0 w 91"/>
              <a:gd name="T7" fmla="*/ 36 h 103"/>
              <a:gd name="T8" fmla="*/ 64 w 91"/>
              <a:gd name="T9" fmla="*/ 0 h 103"/>
              <a:gd name="T10" fmla="*/ 61 w 91"/>
              <a:gd name="T11" fmla="*/ 3 h 103"/>
            </a:gdLst>
            <a:ahLst/>
            <a:cxnLst>
              <a:cxn ang="0">
                <a:pos x="T0" y="T1"/>
              </a:cxn>
              <a:cxn ang="0">
                <a:pos x="T2" y="T3"/>
              </a:cxn>
              <a:cxn ang="0">
                <a:pos x="T4" y="T5"/>
              </a:cxn>
              <a:cxn ang="0">
                <a:pos x="T6" y="T7"/>
              </a:cxn>
              <a:cxn ang="0">
                <a:pos x="T8" y="T9"/>
              </a:cxn>
              <a:cxn ang="0">
                <a:pos x="T10" y="T11"/>
              </a:cxn>
            </a:cxnLst>
            <a:rect l="0" t="0" r="r" b="b"/>
            <a:pathLst>
              <a:path w="91" h="103">
                <a:moveTo>
                  <a:pt x="61" y="3"/>
                </a:moveTo>
                <a:cubicBezTo>
                  <a:pt x="80" y="10"/>
                  <a:pt x="81" y="32"/>
                  <a:pt x="91" y="46"/>
                </a:cubicBezTo>
                <a:cubicBezTo>
                  <a:pt x="78" y="65"/>
                  <a:pt x="79" y="76"/>
                  <a:pt x="56" y="86"/>
                </a:cubicBezTo>
                <a:cubicBezTo>
                  <a:pt x="18" y="103"/>
                  <a:pt x="29" y="45"/>
                  <a:pt x="0" y="36"/>
                </a:cubicBezTo>
                <a:cubicBezTo>
                  <a:pt x="19" y="21"/>
                  <a:pt x="44" y="6"/>
                  <a:pt x="64" y="0"/>
                </a:cubicBezTo>
                <a:lnTo>
                  <a:pt x="61" y="3"/>
                </a:lnTo>
                <a:close/>
              </a:path>
            </a:pathLst>
          </a:custGeom>
          <a:solidFill>
            <a:schemeClr val="accent3"/>
          </a:solidFill>
          <a:ln>
            <a:noFill/>
          </a:ln>
        </p:spPr>
        <p:txBody>
          <a:bodyPr vert="horz" wrap="square" lIns="90000" tIns="46800" rIns="90000" bIns="46800" numCol="1" anchor="t" anchorCtr="0" compatLnSpc="1">
            <a:normAutofit fontScale="40000" lnSpcReduction="20000"/>
          </a:bodyPr>
          <a:lstStyle/>
          <a:p>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10" name="文本框 109"/>
          <p:cNvSpPr txBox="1"/>
          <p:nvPr>
            <p:custDataLst>
              <p:tags r:id="rId24"/>
            </p:custDataLst>
          </p:nvPr>
        </p:nvSpPr>
        <p:spPr>
          <a:xfrm>
            <a:off x="1157449" y="3343965"/>
            <a:ext cx="3783330" cy="662940"/>
          </a:xfrm>
          <a:prstGeom prst="rect">
            <a:avLst/>
          </a:prstGeom>
          <a:noFill/>
        </p:spPr>
        <p:txBody>
          <a:bodyPr wrap="square" lIns="90000" tIns="46800" rIns="90000" bIns="46800" rtlCol="0" anchor="ctr" anchorCtr="0">
            <a:normAutofit/>
          </a:bodyPr>
          <a:lstStyle/>
          <a:p>
            <a:pPr marL="0" marR="0" lvl="0" indent="0" algn="ctr" defTabSz="914400" rtl="0" eaLnBrk="1" fontAlgn="auto" latinLnBrk="0" hangingPunct="1">
              <a:lnSpc>
                <a:spcPct val="100000"/>
              </a:lnSpc>
              <a:spcBef>
                <a:spcPct val="0"/>
              </a:spcBef>
              <a:spcAft>
                <a:spcPct val="0"/>
              </a:spcAft>
              <a:buClrTx/>
              <a:buSzTx/>
              <a:buFontTx/>
              <a:buNone/>
            </a:pPr>
            <a:r>
              <a:rPr kumimoji="0" lang="en-US" altLang="zh-CN" sz="2800" b="0" i="0" spc="300" baseline="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cs typeface="Arial" panose="020B0604020202020204" pitchFamily="34" charset="0"/>
                <a:sym typeface="Arial" panose="020B0604020202020204" pitchFamily="34" charset="0"/>
              </a:rPr>
              <a:t>CONTENTS</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rmAutofit fontScale="90000"/>
          </a:bodyPr>
          <a:lstStyle/>
          <a:p>
            <a:r>
              <a:rPr lang="zh-CN" altLang="en-US">
                <a:solidFill>
                  <a:schemeClr val="accent1">
                    <a:lumMod val="50000"/>
                  </a:schemeClr>
                </a:solidFill>
                <a:sym typeface="Arial" panose="020B0604020202020204" pitchFamily="34" charset="0"/>
              </a:rPr>
              <a:t>单击此处添加标题</a:t>
            </a:r>
          </a:p>
        </p:txBody>
      </p:sp>
      <p:pic>
        <p:nvPicPr>
          <p:cNvPr id="3" name="内容占位符 2"/>
          <p:cNvPicPr>
            <a:picLocks noGrp="1" noChangeAspect="1"/>
          </p:cNvPicPr>
          <p:nvPr>
            <p:ph sz="quarter" idx="13"/>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323850" y="116205"/>
            <a:ext cx="5622925" cy="2088515"/>
          </a:xfrm>
        </p:spPr>
      </p:pic>
      <p:pic>
        <p:nvPicPr>
          <p:cNvPr id="12" name="内容占位符 11"/>
          <p:cNvPicPr>
            <a:picLocks noGrp="1" noChangeAspect="1"/>
          </p:cNvPicPr>
          <p:nvPr>
            <p:ph sz="quarter" idx="14"/>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6379210" y="116205"/>
            <a:ext cx="4942205" cy="2087880"/>
          </a:xfrm>
        </p:spPr>
      </p:pic>
      <p:sp>
        <p:nvSpPr>
          <p:cNvPr id="8" name="文本占位符 7"/>
          <p:cNvSpPr>
            <a:spLocks noGrp="1"/>
          </p:cNvSpPr>
          <p:nvPr>
            <p:ph type="body" sz="quarter" idx="15"/>
            <p:custDataLst>
              <p:tags r:id="rId5"/>
            </p:custDataLst>
          </p:nvPr>
        </p:nvSpPr>
        <p:spPr>
          <a:xfrm>
            <a:off x="2181860" y="2315210"/>
            <a:ext cx="8122920" cy="4231640"/>
          </a:xfrm>
        </p:spPr>
        <p:txBody>
          <a:bodyPr>
            <a:noAutofit/>
          </a:bodyPr>
          <a:lstStyle/>
          <a:p>
            <a:pPr marL="0" indent="0">
              <a:buNone/>
            </a:pPr>
            <a:r>
              <a:rPr lang="zh-CN" altLang="en-US" sz="3200" b="1">
                <a:solidFill>
                  <a:schemeClr val="tx2">
                    <a:lumMod val="50000"/>
                  </a:schemeClr>
                </a:solidFill>
                <a:sym typeface="Arial" panose="020B0604020202020204" pitchFamily="34" charset="0"/>
              </a:rPr>
              <a:t>（二）讲练结合，精讲精练，掌握规律</a:t>
            </a:r>
            <a:r>
              <a:rPr lang="zh-CN" altLang="en-US" sz="3600" b="1">
                <a:solidFill>
                  <a:schemeClr val="tx2">
                    <a:lumMod val="50000"/>
                  </a:schemeClr>
                </a:solidFill>
                <a:sym typeface="Arial" panose="020B0604020202020204" pitchFamily="34" charset="0"/>
              </a:rPr>
              <a:t>。</a:t>
            </a:r>
            <a:endParaRPr lang="zh-CN" altLang="en-US" sz="3600">
              <a:solidFill>
                <a:schemeClr val="tx2">
                  <a:lumMod val="50000"/>
                </a:schemeClr>
              </a:solidFill>
              <a:sym typeface="Arial" panose="020B0604020202020204" pitchFamily="34" charset="0"/>
            </a:endParaRPr>
          </a:p>
          <a:p>
            <a:pPr marL="0" indent="0">
              <a:lnSpc>
                <a:spcPct val="100000"/>
              </a:lnSpc>
              <a:buNone/>
            </a:pPr>
            <a:r>
              <a:rPr lang="en-US" altLang="zh-CN" sz="3200">
                <a:solidFill>
                  <a:schemeClr val="tx1"/>
                </a:solidFill>
                <a:sym typeface="Arial" panose="020B0604020202020204" pitchFamily="34" charset="0"/>
              </a:rPr>
              <a:t>  1.</a:t>
            </a:r>
            <a:r>
              <a:rPr lang="zh-CN" altLang="en-US" sz="3200">
                <a:solidFill>
                  <a:schemeClr val="tx1"/>
                </a:solidFill>
                <a:sym typeface="Arial" panose="020B0604020202020204" pitchFamily="34" charset="0"/>
              </a:rPr>
              <a:t>讲练结合</a:t>
            </a:r>
          </a:p>
          <a:p>
            <a:pPr marL="0" indent="0">
              <a:lnSpc>
                <a:spcPct val="100000"/>
              </a:lnSpc>
              <a:buNone/>
            </a:pPr>
            <a:r>
              <a:rPr lang="en-US" altLang="zh-CN" sz="3200">
                <a:solidFill>
                  <a:schemeClr val="tx1"/>
                </a:solidFill>
                <a:sym typeface="Arial" panose="020B0604020202020204" pitchFamily="34" charset="0"/>
              </a:rPr>
              <a:t>  2.</a:t>
            </a:r>
            <a:r>
              <a:rPr lang="zh-CN" altLang="en-US" sz="3200">
                <a:solidFill>
                  <a:schemeClr val="tx1"/>
                </a:solidFill>
                <a:sym typeface="Arial" panose="020B0604020202020204" pitchFamily="34" charset="0"/>
              </a:rPr>
              <a:t>考点与真题结合</a:t>
            </a:r>
          </a:p>
          <a:p>
            <a:pPr marL="0" indent="0">
              <a:lnSpc>
                <a:spcPct val="100000"/>
              </a:lnSpc>
              <a:buNone/>
            </a:pPr>
            <a:r>
              <a:rPr lang="en-US" altLang="zh-CN" sz="3200">
                <a:solidFill>
                  <a:schemeClr val="tx1"/>
                </a:solidFill>
                <a:sym typeface="Arial" panose="020B0604020202020204" pitchFamily="34" charset="0"/>
              </a:rPr>
              <a:t>  3.</a:t>
            </a:r>
            <a:r>
              <a:rPr lang="zh-CN" altLang="en-US" sz="3200">
                <a:solidFill>
                  <a:schemeClr val="tx1"/>
                </a:solidFill>
                <a:sym typeface="Arial" panose="020B0604020202020204" pitchFamily="34" charset="0"/>
              </a:rPr>
              <a:t>错题与答案结合</a:t>
            </a:r>
          </a:p>
          <a:p>
            <a:pPr marL="0" indent="0">
              <a:lnSpc>
                <a:spcPct val="100000"/>
              </a:lnSpc>
              <a:buNone/>
            </a:pPr>
            <a:r>
              <a:rPr lang="en-US" altLang="zh-CN" sz="3200">
                <a:solidFill>
                  <a:schemeClr val="tx1"/>
                </a:solidFill>
                <a:sym typeface="Arial" panose="020B0604020202020204" pitchFamily="34" charset="0"/>
              </a:rPr>
              <a:t>  4.</a:t>
            </a:r>
            <a:r>
              <a:rPr lang="zh-CN" altLang="en-US" sz="3200">
                <a:solidFill>
                  <a:schemeClr val="tx1"/>
                </a:solidFill>
                <a:sym typeface="Arial" panose="020B0604020202020204" pitchFamily="34" charset="0"/>
              </a:rPr>
              <a:t>本省与江浙结合</a:t>
            </a:r>
          </a:p>
          <a:p>
            <a:pPr marL="0" indent="0">
              <a:lnSpc>
                <a:spcPct val="100000"/>
              </a:lnSpc>
              <a:buNone/>
            </a:pPr>
            <a:r>
              <a:rPr lang="en-US" altLang="zh-CN" sz="3200">
                <a:solidFill>
                  <a:schemeClr val="tx1"/>
                </a:solidFill>
                <a:sym typeface="Arial" panose="020B0604020202020204" pitchFamily="34" charset="0"/>
              </a:rPr>
              <a:t>  5.</a:t>
            </a:r>
            <a:r>
              <a:rPr lang="zh-CN" altLang="en-US" sz="3200">
                <a:solidFill>
                  <a:schemeClr val="tx1"/>
                </a:solidFill>
                <a:sym typeface="Arial" panose="020B0604020202020204" pitchFamily="34" charset="0"/>
              </a:rPr>
              <a:t>一文多练</a:t>
            </a:r>
          </a:p>
          <a:p>
            <a:pPr marL="0" indent="0">
              <a:buNone/>
            </a:pPr>
            <a:endParaRPr lang="zh-CN" altLang="en-US" sz="3200">
              <a:solidFill>
                <a:schemeClr val="tx1"/>
              </a:solidFill>
              <a:sym typeface="Arial" panose="020B0604020202020204" pitchFamily="34" charset="0"/>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rmAutofit fontScale="90000"/>
          </a:bodyPr>
          <a:lstStyle/>
          <a:p>
            <a:r>
              <a:rPr lang="zh-CN" altLang="en-US">
                <a:solidFill>
                  <a:schemeClr val="accent1">
                    <a:lumMod val="50000"/>
                  </a:schemeClr>
                </a:solidFill>
                <a:sym typeface="Arial" panose="020B0604020202020204" pitchFamily="34" charset="0"/>
              </a:rPr>
              <a:t>单击此处添加标题</a:t>
            </a:r>
          </a:p>
        </p:txBody>
      </p:sp>
      <p:pic>
        <p:nvPicPr>
          <p:cNvPr id="3" name="内容占位符 2"/>
          <p:cNvPicPr>
            <a:picLocks noGrp="1" noChangeAspect="1"/>
          </p:cNvPicPr>
          <p:nvPr>
            <p:ph sz="quarter" idx="13"/>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323850" y="116205"/>
            <a:ext cx="5460365" cy="2088515"/>
          </a:xfrm>
        </p:spPr>
      </p:pic>
      <p:pic>
        <p:nvPicPr>
          <p:cNvPr id="12" name="内容占位符 11"/>
          <p:cNvPicPr>
            <a:picLocks noGrp="1" noChangeAspect="1"/>
          </p:cNvPicPr>
          <p:nvPr>
            <p:ph sz="quarter" idx="14"/>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6292215" y="116205"/>
            <a:ext cx="5029200" cy="2087880"/>
          </a:xfrm>
        </p:spPr>
      </p:pic>
      <p:sp>
        <p:nvSpPr>
          <p:cNvPr id="9" name="文本占位符 8"/>
          <p:cNvSpPr>
            <a:spLocks noGrp="1"/>
          </p:cNvSpPr>
          <p:nvPr>
            <p:ph type="body" sz="quarter" idx="16"/>
            <p:custDataLst>
              <p:tags r:id="rId5"/>
            </p:custDataLst>
          </p:nvPr>
        </p:nvSpPr>
        <p:spPr>
          <a:xfrm>
            <a:off x="1181100" y="2453640"/>
            <a:ext cx="10436225" cy="3835400"/>
          </a:xfrm>
        </p:spPr>
        <p:txBody>
          <a:bodyPr>
            <a:noAutofit/>
          </a:bodyPr>
          <a:lstStyle/>
          <a:p>
            <a:pPr marL="0" indent="0">
              <a:buNone/>
            </a:pPr>
            <a:r>
              <a:rPr lang="en-US" altLang="zh-CN" sz="3200" b="1">
                <a:solidFill>
                  <a:schemeClr val="tx2">
                    <a:lumMod val="50000"/>
                  </a:schemeClr>
                </a:solidFill>
                <a:sym typeface="Arial" panose="020B0604020202020204" pitchFamily="34" charset="0"/>
              </a:rPr>
              <a:t> </a:t>
            </a:r>
            <a:r>
              <a:rPr lang="zh-CN" altLang="en-US" sz="3200" b="1">
                <a:solidFill>
                  <a:schemeClr val="tx2">
                    <a:lumMod val="50000"/>
                  </a:schemeClr>
                </a:solidFill>
                <a:sym typeface="Arial" panose="020B0604020202020204" pitchFamily="34" charset="0"/>
              </a:rPr>
              <a:t>（三）强化训练，查漏补缺。</a:t>
            </a:r>
            <a:endParaRPr lang="zh-CN" altLang="en-US" sz="3200" b="1">
              <a:solidFill>
                <a:schemeClr val="tx1">
                  <a:lumMod val="85000"/>
                  <a:lumOff val="15000"/>
                </a:schemeClr>
              </a:solidFill>
              <a:sym typeface="Arial" panose="020B0604020202020204" pitchFamily="34" charset="0"/>
            </a:endParaRPr>
          </a:p>
          <a:p>
            <a:pPr marL="0" indent="0">
              <a:lnSpc>
                <a:spcPct val="100000"/>
              </a:lnSpc>
              <a:buNone/>
            </a:pPr>
            <a:r>
              <a:rPr lang="en-US" altLang="zh-CN" sz="3200">
                <a:solidFill>
                  <a:schemeClr val="tx1">
                    <a:lumMod val="85000"/>
                    <a:lumOff val="15000"/>
                  </a:schemeClr>
                </a:solidFill>
                <a:sym typeface="Arial" panose="020B0604020202020204" pitchFamily="34" charset="0"/>
              </a:rPr>
              <a:t> 1.</a:t>
            </a:r>
            <a:r>
              <a:rPr lang="zh-CN" altLang="en-US" sz="3200">
                <a:solidFill>
                  <a:schemeClr val="tx1">
                    <a:lumMod val="85000"/>
                    <a:lumOff val="15000"/>
                  </a:schemeClr>
                </a:solidFill>
                <a:sym typeface="Arial" panose="020B0604020202020204" pitchFamily="34" charset="0"/>
              </a:rPr>
              <a:t>精编精选试题。</a:t>
            </a:r>
          </a:p>
          <a:p>
            <a:pPr marL="0" indent="0">
              <a:lnSpc>
                <a:spcPct val="100000"/>
              </a:lnSpc>
              <a:buNone/>
            </a:pPr>
            <a:r>
              <a:rPr lang="en-US" altLang="zh-CN" sz="3200">
                <a:solidFill>
                  <a:schemeClr val="tx1">
                    <a:lumMod val="85000"/>
                    <a:lumOff val="15000"/>
                  </a:schemeClr>
                </a:solidFill>
                <a:sym typeface="Arial" panose="020B0604020202020204" pitchFamily="34" charset="0"/>
              </a:rPr>
              <a:t> 2.</a:t>
            </a:r>
            <a:r>
              <a:rPr lang="zh-CN" altLang="en-US" sz="3200">
                <a:solidFill>
                  <a:schemeClr val="tx1">
                    <a:lumMod val="85000"/>
                    <a:lumOff val="15000"/>
                  </a:schemeClr>
                </a:solidFill>
                <a:sym typeface="Arial" panose="020B0604020202020204" pitchFamily="34" charset="0"/>
              </a:rPr>
              <a:t>强化考试训练，提高应试能力和技巧。</a:t>
            </a:r>
          </a:p>
          <a:p>
            <a:pPr marL="0" indent="0">
              <a:lnSpc>
                <a:spcPct val="100000"/>
              </a:lnSpc>
              <a:buNone/>
            </a:pPr>
            <a:r>
              <a:rPr lang="en-US" altLang="zh-CN" sz="3200">
                <a:solidFill>
                  <a:schemeClr val="tx1">
                    <a:lumMod val="85000"/>
                    <a:lumOff val="15000"/>
                  </a:schemeClr>
                </a:solidFill>
                <a:sym typeface="Arial" panose="020B0604020202020204" pitchFamily="34" charset="0"/>
              </a:rPr>
              <a:t> 3.</a:t>
            </a:r>
            <a:r>
              <a:rPr lang="zh-CN" altLang="en-US" sz="3200">
                <a:solidFill>
                  <a:schemeClr val="tx1">
                    <a:lumMod val="85000"/>
                    <a:lumOff val="15000"/>
                  </a:schemeClr>
                </a:solidFill>
                <a:sym typeface="Arial" panose="020B0604020202020204" pitchFamily="34" charset="0"/>
              </a:rPr>
              <a:t>在讲评中找原因找规律，提高做题的质量，把握重</a:t>
            </a:r>
            <a:r>
              <a:rPr lang="en-US" altLang="zh-CN" sz="3200">
                <a:solidFill>
                  <a:schemeClr val="tx1">
                    <a:lumMod val="85000"/>
                    <a:lumOff val="15000"/>
                  </a:schemeClr>
                </a:solidFill>
                <a:sym typeface="Arial" panose="020B0604020202020204" pitchFamily="34" charset="0"/>
              </a:rPr>
              <a:t>  </a:t>
            </a:r>
            <a:r>
              <a:rPr lang="zh-CN" altLang="en-US" sz="3200">
                <a:solidFill>
                  <a:schemeClr val="tx1">
                    <a:lumMod val="85000"/>
                    <a:lumOff val="15000"/>
                  </a:schemeClr>
                </a:solidFill>
                <a:sym typeface="Arial" panose="020B0604020202020204" pitchFamily="34" charset="0"/>
              </a:rPr>
              <a:t>点，突破难点。</a:t>
            </a:r>
          </a:p>
          <a:p>
            <a:pPr marL="0" indent="0">
              <a:lnSpc>
                <a:spcPct val="100000"/>
              </a:lnSpc>
              <a:buNone/>
            </a:pPr>
            <a:r>
              <a:rPr lang="en-US" altLang="zh-CN" sz="3200">
                <a:solidFill>
                  <a:schemeClr val="tx1">
                    <a:lumMod val="85000"/>
                    <a:lumOff val="15000"/>
                  </a:schemeClr>
                </a:solidFill>
                <a:sym typeface="Arial" panose="020B0604020202020204" pitchFamily="34" charset="0"/>
              </a:rPr>
              <a:t> 4.</a:t>
            </a:r>
            <a:r>
              <a:rPr lang="zh-CN" altLang="en-US" sz="3200">
                <a:solidFill>
                  <a:schemeClr val="tx1">
                    <a:lumMod val="85000"/>
                    <a:lumOff val="15000"/>
                  </a:schemeClr>
                </a:solidFill>
                <a:sym typeface="Arial" panose="020B0604020202020204" pitchFamily="34" charset="0"/>
              </a:rPr>
              <a:t>关注学生反馈，及时调整。</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5855" y="2987040"/>
            <a:ext cx="7400290" cy="999490"/>
          </a:xfrm>
        </p:spPr>
        <p:txBody>
          <a:bodyPr>
            <a:normAutofit fontScale="90000"/>
          </a:bodyPr>
          <a:lstStyle/>
          <a:p>
            <a:r>
              <a:rPr lang="zh-CN" altLang="en-US" sz="6665" b="1" spc="200" noProof="0">
                <a:ln>
                  <a:noFill/>
                </a:ln>
                <a:solidFill>
                  <a:schemeClr val="tx2">
                    <a:lumMod val="50000"/>
                  </a:schemeClr>
                </a:solidFill>
                <a:effectLst/>
                <a:uLnTx/>
                <a:ea typeface="幼圆" panose="02010509060101010101" pitchFamily="49" charset="-122"/>
                <a:sym typeface="Arial" panose="020B0604020202020204" pitchFamily="34" charset="0"/>
              </a:rPr>
              <a:t>议论文复习要点</a:t>
            </a:r>
            <a:r>
              <a:rPr kumimoji="0" lang="zh-CN" altLang="en-US" sz="6665" b="1" i="0" u="none" strike="noStrike" kern="1200" cap="none" spc="200" normalizeH="0" noProof="0">
                <a:ln>
                  <a:noFill/>
                </a:ln>
                <a:solidFill>
                  <a:schemeClr val="tx2">
                    <a:lumMod val="50000"/>
                  </a:schemeClr>
                </a:solidFill>
                <a:effectLst/>
                <a:uLnTx/>
                <a:uFillTx/>
                <a:latin typeface="Arial" panose="020B0604020202020204" pitchFamily="34" charset="0"/>
                <a:ea typeface="幼圆" panose="02010509060101010101" pitchFamily="49" charset="-122"/>
                <a:sym typeface="Arial" panose="020B0604020202020204" pitchFamily="34" charset="0"/>
              </a:rPr>
              <a:t/>
            </a:r>
            <a:br>
              <a:rPr kumimoji="0" lang="zh-CN" altLang="en-US" sz="6665" b="1" i="0" u="none" strike="noStrike" kern="1200" cap="none" spc="200" normalizeH="0" noProof="0">
                <a:ln>
                  <a:noFill/>
                </a:ln>
                <a:solidFill>
                  <a:schemeClr val="tx2">
                    <a:lumMod val="50000"/>
                  </a:schemeClr>
                </a:solidFill>
                <a:effectLst/>
                <a:uLnTx/>
                <a:uFillTx/>
                <a:latin typeface="Arial" panose="020B0604020202020204" pitchFamily="34" charset="0"/>
                <a:ea typeface="幼圆" panose="02010509060101010101" pitchFamily="49" charset="-122"/>
                <a:sym typeface="Arial" panose="020B0604020202020204" pitchFamily="34" charset="0"/>
              </a:rPr>
            </a:br>
            <a:r>
              <a:rPr kumimoji="0" lang="zh-CN" altLang="en-US"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t/>
            </a:r>
            <a:br>
              <a:rPr kumimoji="0" lang="zh-CN" altLang="en-US" b="1" i="0" u="none" strike="noStrike" kern="1200" cap="none" spc="200" normalizeH="0" noProof="0">
                <a:ln>
                  <a:noFill/>
                </a:ln>
                <a:solidFill>
                  <a:schemeClr val="tx1">
                    <a:lumMod val="75000"/>
                    <a:lumOff val="25000"/>
                  </a:schemeClr>
                </a:solidFill>
                <a:effectLst/>
                <a:uLnTx/>
                <a:uFillTx/>
                <a:latin typeface="Arial" panose="020B0604020202020204" pitchFamily="34" charset="0"/>
                <a:ea typeface="幼圆" panose="02010509060101010101" pitchFamily="49" charset="-122"/>
                <a:sym typeface="Arial" panose="020B0604020202020204" pitchFamily="34" charset="0"/>
              </a:rPr>
            </a:br>
            <a:endParaRPr lang="zh-CN" altLang="en-US"/>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a:xfrm>
            <a:off x="927735" y="60960"/>
            <a:ext cx="3327400" cy="882015"/>
          </a:xfrm>
        </p:spPr>
        <p:txBody>
          <a:bodyPr/>
          <a:lstStyle/>
          <a:p>
            <a:r>
              <a:rPr lang="zh-CN" altLang="en-US" sz="4000">
                <a:solidFill>
                  <a:schemeClr val="accent1">
                    <a:lumMod val="50000"/>
                  </a:schemeClr>
                </a:solidFill>
                <a:sym typeface="Arial" panose="020B0604020202020204" pitchFamily="34" charset="0"/>
              </a:rPr>
              <a:t>复习目标</a:t>
            </a:r>
          </a:p>
        </p:txBody>
      </p:sp>
      <p:sp>
        <p:nvSpPr>
          <p:cNvPr id="5" name="文本占位符 4"/>
          <p:cNvSpPr>
            <a:spLocks noGrp="1"/>
          </p:cNvSpPr>
          <p:nvPr>
            <p:ph type="body" sz="quarter" idx="13"/>
            <p:custDataLst>
              <p:tags r:id="rId3"/>
            </p:custDataLst>
          </p:nvPr>
        </p:nvSpPr>
        <p:spPr>
          <a:xfrm>
            <a:off x="175895" y="1267460"/>
            <a:ext cx="4694555" cy="4093210"/>
          </a:xfrm>
        </p:spPr>
        <p:txBody>
          <a:bodyPr>
            <a:noAutofit/>
          </a:bodyPr>
          <a:lstStyle/>
          <a:p>
            <a:pPr marL="0" lvl="0" indent="0" algn="l">
              <a:lnSpc>
                <a:spcPct val="100000"/>
              </a:lnSpc>
              <a:buClr>
                <a:srgbClr val="0066CC"/>
              </a:buClr>
              <a:buNone/>
            </a:pPr>
            <a:r>
              <a:rPr lang="en-US" altLang="zh-CN" sz="3600" b="1">
                <a:solidFill>
                  <a:schemeClr val="tx1"/>
                </a:solidFill>
                <a:latin typeface="幼圆" panose="02010509060101010101" pitchFamily="49" charset="-122"/>
                <a:cs typeface="幼圆" panose="02010509060101010101" pitchFamily="49" charset="-122"/>
                <a:sym typeface="+mn-ea"/>
              </a:rPr>
              <a:t>    1.</a:t>
            </a:r>
            <a:r>
              <a:rPr lang="zh-CN" altLang="en-US" sz="3600" b="1">
                <a:solidFill>
                  <a:schemeClr val="tx1"/>
                </a:solidFill>
                <a:latin typeface="幼圆" panose="02010509060101010101" pitchFamily="49" charset="-122"/>
                <a:cs typeface="幼圆" panose="02010509060101010101" pitchFamily="49" charset="-122"/>
                <a:sym typeface="+mn-ea"/>
              </a:rPr>
              <a:t>复习议论文的有关知识。</a:t>
            </a:r>
            <a:endParaRPr lang="en-US" altLang="zh-CN" sz="3600" b="1">
              <a:solidFill>
                <a:schemeClr val="tx1"/>
              </a:solidFill>
              <a:latin typeface="幼圆" panose="02010509060101010101" pitchFamily="49" charset="-122"/>
              <a:cs typeface="幼圆" panose="02010509060101010101" pitchFamily="49" charset="-122"/>
            </a:endParaRPr>
          </a:p>
          <a:p>
            <a:pPr marL="0" lvl="0" indent="0" algn="l">
              <a:lnSpc>
                <a:spcPct val="100000"/>
              </a:lnSpc>
              <a:buClr>
                <a:srgbClr val="0066CC"/>
              </a:buClr>
              <a:buNone/>
            </a:pPr>
            <a:r>
              <a:rPr lang="en-US" altLang="zh-CN" sz="3600" b="1">
                <a:solidFill>
                  <a:schemeClr val="tx1"/>
                </a:solidFill>
                <a:latin typeface="幼圆" panose="02010509060101010101" pitchFamily="49" charset="-122"/>
                <a:cs typeface="幼圆" panose="02010509060101010101" pitchFamily="49" charset="-122"/>
                <a:sym typeface="+mn-ea"/>
              </a:rPr>
              <a:t>    2.</a:t>
            </a:r>
            <a:r>
              <a:rPr lang="zh-CN" altLang="en-US" sz="3600" b="1">
                <a:solidFill>
                  <a:schemeClr val="tx1"/>
                </a:solidFill>
                <a:latin typeface="幼圆" panose="02010509060101010101" pitchFamily="49" charset="-122"/>
                <a:cs typeface="幼圆" panose="02010509060101010101" pitchFamily="49" charset="-122"/>
                <a:sym typeface="+mn-ea"/>
              </a:rPr>
              <a:t>了解论证思路考查的几种常见题型。</a:t>
            </a:r>
            <a:endParaRPr lang="zh-CN" altLang="en-US" sz="3600" b="1">
              <a:solidFill>
                <a:schemeClr val="tx1"/>
              </a:solidFill>
              <a:latin typeface="幼圆" panose="02010509060101010101" pitchFamily="49" charset="-122"/>
              <a:cs typeface="幼圆" panose="02010509060101010101" pitchFamily="49" charset="-122"/>
            </a:endParaRPr>
          </a:p>
          <a:p>
            <a:pPr marL="0" lvl="0" indent="0" algn="l">
              <a:lnSpc>
                <a:spcPct val="100000"/>
              </a:lnSpc>
              <a:buNone/>
            </a:pPr>
            <a:r>
              <a:rPr lang="en-US" altLang="zh-CN" sz="3600" b="1">
                <a:solidFill>
                  <a:schemeClr val="tx1"/>
                </a:solidFill>
                <a:latin typeface="幼圆" panose="02010509060101010101" pitchFamily="49" charset="-122"/>
                <a:cs typeface="幼圆" panose="02010509060101010101" pitchFamily="49" charset="-122"/>
                <a:sym typeface="+mn-ea"/>
              </a:rPr>
              <a:t>    3.</a:t>
            </a:r>
            <a:r>
              <a:rPr lang="zh-CN" altLang="en-US" sz="3600" b="1">
                <a:solidFill>
                  <a:schemeClr val="tx1"/>
                </a:solidFill>
                <a:latin typeface="幼圆" panose="02010509060101010101" pitchFamily="49" charset="-122"/>
                <a:cs typeface="幼圆" panose="02010509060101010101" pitchFamily="49" charset="-122"/>
                <a:sym typeface="+mn-ea"/>
              </a:rPr>
              <a:t>学习理清论证过程的步骤和方法。</a:t>
            </a:r>
            <a:endParaRPr lang="zh-CN" altLang="en-US" sz="3600" b="1">
              <a:solidFill>
                <a:schemeClr val="tx1"/>
              </a:solidFill>
              <a:latin typeface="幼圆" panose="02010509060101010101" pitchFamily="49" charset="-122"/>
              <a:cs typeface="幼圆" panose="02010509060101010101" pitchFamily="49" charset="-122"/>
            </a:endParaRPr>
          </a:p>
          <a:p>
            <a:pPr marL="0" indent="0">
              <a:buNone/>
            </a:pPr>
            <a:endParaRPr lang="zh-CN" altLang="en-US" sz="3600" b="1">
              <a:solidFill>
                <a:schemeClr val="tx1"/>
              </a:solidFill>
              <a:latin typeface="幼圆" panose="02010509060101010101" pitchFamily="49" charset="-122"/>
              <a:cs typeface="幼圆" panose="02010509060101010101" pitchFamily="49" charset="-122"/>
              <a:sym typeface="Arial" panose="020B0604020202020204" pitchFamily="34" charset="0"/>
            </a:endParaRPr>
          </a:p>
        </p:txBody>
      </p:sp>
      <p:pic>
        <p:nvPicPr>
          <p:cNvPr id="3" name="内容占位符 2"/>
          <p:cNvPicPr>
            <a:picLocks noGrp="1" noChangeAspect="1"/>
          </p:cNvPicPr>
          <p:nvPr>
            <p:ph sz="quarter" idx="14"/>
            <p:custDataLst>
              <p:tags r:id="rId4"/>
            </p:custDataLst>
          </p:nvPr>
        </p:nvPicPr>
        <p:blipFill>
          <a:blip r:embed="rId6">
            <a:extLst>
              <a:ext uri="{28A0092B-C50C-407E-A947-70E740481C1C}">
                <a14:useLocalDpi xmlns:a14="http://schemas.microsoft.com/office/drawing/2010/main" val="0"/>
              </a:ext>
            </a:extLst>
          </a:blip>
          <a:stretch>
            <a:fillRect/>
          </a:stretch>
        </p:blipFill>
        <p:spPr>
          <a:xfrm>
            <a:off x="5107839" y="773327"/>
            <a:ext cx="6465773" cy="5081158"/>
          </a:xfrm>
        </p:spPr>
      </p:pic>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5"/>
          <p:cNvSpPr txBox="1"/>
          <p:nvPr>
            <p:custDataLst>
              <p:tags r:id="rId2"/>
            </p:custDataLst>
          </p:nvPr>
        </p:nvSpPr>
        <p:spPr>
          <a:xfrm>
            <a:off x="4660900" y="373380"/>
            <a:ext cx="3155950" cy="640080"/>
          </a:xfrm>
          <a:prstGeom prst="rect">
            <a:avLst/>
          </a:prstGeom>
          <a:noFill/>
          <a:ln>
            <a:noFill/>
          </a:ln>
        </p:spPr>
        <p:txBody>
          <a:bodyPr wrap="square" lIns="90000" tIns="46800" rIns="90000" bIns="46800" rtlCol="0" anchor="b" anchorCtr="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marL="0" lvl="0" indent="0">
              <a:lnSpc>
                <a:spcPct val="90000"/>
              </a:lnSpc>
            </a:pPr>
            <a:r>
              <a:rPr lang="zh-CN" altLang="en-US" sz="4000" b="1">
                <a:solidFill>
                  <a:schemeClr val="tx2">
                    <a:lumMod val="50000"/>
                  </a:schemeClr>
                </a:solidFill>
                <a:latin typeface="幼圆" panose="02010509060101010101" pitchFamily="49" charset="-122"/>
                <a:ea typeface="幼圆" panose="02010509060101010101" pitchFamily="49" charset="-122"/>
                <a:sym typeface="+mn-ea"/>
              </a:rPr>
              <a:t>关键词解读</a:t>
            </a:r>
            <a:endParaRPr lang="zh-CN" altLang="en-US" sz="4000" b="1" spc="300">
              <a:solidFill>
                <a:schemeClr val="tx2">
                  <a:lumMod val="50000"/>
                </a:schemeClr>
              </a:solidFill>
              <a:latin typeface="幼圆" panose="02010509060101010101" pitchFamily="49" charset="-122"/>
              <a:ea typeface="幼圆" panose="02010509060101010101" pitchFamily="49" charset="-122"/>
              <a:sym typeface="+mn-ea"/>
            </a:endParaRPr>
          </a:p>
        </p:txBody>
      </p:sp>
      <p:sp>
        <p:nvSpPr>
          <p:cNvPr id="22" name="文本框 2"/>
          <p:cNvSpPr txBox="1"/>
          <p:nvPr>
            <p:custDataLst>
              <p:tags r:id="rId3"/>
            </p:custDataLst>
          </p:nvPr>
        </p:nvSpPr>
        <p:spPr>
          <a:xfrm>
            <a:off x="574040" y="1013460"/>
            <a:ext cx="11196955" cy="2926715"/>
          </a:xfrm>
          <a:prstGeom prst="rect">
            <a:avLst/>
          </a:prstGeom>
          <a:noFill/>
          <a:ln>
            <a:noFill/>
          </a:ln>
        </p:spPr>
        <p:txBody>
          <a:bodyPr wrap="square" lIns="90000" tIns="46800" rIns="90000" bIns="46800" rtlCol="0">
            <a:noAutofit/>
          </a:bodyPr>
          <a:lstStyle>
            <a:defPPr>
              <a:defRPr lang="zh-CN"/>
            </a:defPPr>
            <a:lvl1pPr fontAlgn="auto">
              <a:lnSpc>
                <a:spcPct val="130000"/>
              </a:lnSpc>
              <a:spcAft>
                <a:spcPts val="1000"/>
              </a:spcAft>
              <a:defRPr sz="1600" spc="150"/>
            </a:lvl1pPr>
          </a:lstStyle>
          <a:p>
            <a:pPr lvl="0" indent="0">
              <a:lnSpc>
                <a:spcPct val="120000"/>
              </a:lnSpc>
              <a:spcBef>
                <a:spcPts val="1000"/>
              </a:spcBef>
              <a:buNone/>
            </a:pPr>
            <a:r>
              <a:rPr lang="en-US" altLang="zh-CN" sz="3200" b="1">
                <a:solidFill>
                  <a:schemeClr val="tx1"/>
                </a:solidFill>
                <a:latin typeface="幼圆" panose="02010509060101010101" pitchFamily="49" charset="-122"/>
                <a:ea typeface="幼圆" panose="02010509060101010101" pitchFamily="49" charset="-122"/>
                <a:sym typeface="+mn-ea"/>
              </a:rPr>
              <a:t>    </a:t>
            </a:r>
            <a:r>
              <a:rPr lang="zh-CN" altLang="en-US" sz="3200" b="1">
                <a:solidFill>
                  <a:schemeClr val="tx1"/>
                </a:solidFill>
                <a:latin typeface="幼圆" panose="02010509060101010101" pitchFamily="49" charset="-122"/>
                <a:ea typeface="幼圆" panose="02010509060101010101" pitchFamily="49" charset="-122"/>
                <a:sym typeface="+mn-ea"/>
              </a:rPr>
              <a:t>论证思路：就是作者在论证某个观点时的思维过程。也就是作者为了证明某个观点，先后都做了哪些事。</a:t>
            </a:r>
          </a:p>
          <a:p>
            <a:pPr lvl="0" indent="0">
              <a:lnSpc>
                <a:spcPct val="120000"/>
              </a:lnSpc>
              <a:spcBef>
                <a:spcPts val="1000"/>
              </a:spcBef>
              <a:buNone/>
            </a:pPr>
            <a:r>
              <a:rPr lang="zh-CN" altLang="en-US" sz="3200" b="1">
                <a:solidFill>
                  <a:schemeClr val="tx1"/>
                </a:solidFill>
                <a:latin typeface="幼圆" panose="02010509060101010101" pitchFamily="49" charset="-122"/>
                <a:ea typeface="幼圆" panose="02010509060101010101" pitchFamily="49" charset="-122"/>
                <a:sym typeface="+mn-ea"/>
              </a:rPr>
              <a:t>    这个过程讲究观点确切，讲究层次明晰，讲究论证方法的运用，讲究论证材料的组合。</a:t>
            </a:r>
            <a:endParaRPr lang="zh-CN" altLang="en-US" sz="3200" b="1" err="1">
              <a:solidFill>
                <a:schemeClr val="tx1"/>
              </a:solidFill>
              <a:latin typeface="幼圆" panose="02010509060101010101" pitchFamily="49" charset="-122"/>
              <a:ea typeface="幼圆" panose="02010509060101010101" pitchFamily="49" charset="-122"/>
              <a:sym typeface="+mn-ea"/>
            </a:endParaRPr>
          </a:p>
        </p:txBody>
      </p:sp>
      <p:pic>
        <p:nvPicPr>
          <p:cNvPr id="3" name="PA-图片 3" descr="C:\Users\lenovo\Desktop\卡通\ballpen-book-bindings-close-up-796603.jpgballpen-book-bindings-close-up-796603"/>
          <p:cNvPicPr>
            <a:picLocks noChangeAspect="1"/>
          </p:cNvPicPr>
          <p:nvPr>
            <p:custDataLst>
              <p:tags r:id="rId4"/>
            </p:custDataLst>
          </p:nvPr>
        </p:nvPicPr>
        <p:blipFill>
          <a:blip r:embed="rId10"/>
          <a:stretch>
            <a:fillRect/>
          </a:stretch>
        </p:blipFill>
        <p:spPr>
          <a:xfrm>
            <a:off x="3290228" y="4130169"/>
            <a:ext cx="1765454" cy="2354110"/>
          </a:xfrm>
          <a:prstGeom prst="rect">
            <a:avLst/>
          </a:prstGeom>
        </p:spPr>
      </p:pic>
      <p:pic>
        <p:nvPicPr>
          <p:cNvPr id="5" name="PA-图片 8" descr="C:\Users\lenovo\Desktop\卡通\books-close-up-composition-1181595.jpgbooks-close-up-composition-1181595"/>
          <p:cNvPicPr>
            <a:picLocks noChangeAspect="1"/>
          </p:cNvPicPr>
          <p:nvPr>
            <p:custDataLst>
              <p:tags r:id="rId5"/>
            </p:custDataLst>
          </p:nvPr>
        </p:nvPicPr>
        <p:blipFill>
          <a:blip r:embed="rId11"/>
          <a:stretch>
            <a:fillRect/>
          </a:stretch>
        </p:blipFill>
        <p:spPr>
          <a:xfrm>
            <a:off x="7591971" y="4130321"/>
            <a:ext cx="1763386" cy="2351010"/>
          </a:xfrm>
          <a:prstGeom prst="rect">
            <a:avLst/>
          </a:prstGeom>
        </p:spPr>
      </p:pic>
      <p:pic>
        <p:nvPicPr>
          <p:cNvPr id="6" name="PA-图片 10" descr="C:\Users\lenovo\Desktop\卡通\pexels-photo-1020325.jpegpexels-photo-1020325"/>
          <p:cNvPicPr>
            <a:picLocks noChangeAspect="1"/>
          </p:cNvPicPr>
          <p:nvPr>
            <p:custDataLst>
              <p:tags r:id="rId6"/>
            </p:custDataLst>
          </p:nvPr>
        </p:nvPicPr>
        <p:blipFill>
          <a:blip r:embed="rId12"/>
          <a:stretch>
            <a:fillRect/>
          </a:stretch>
        </p:blipFill>
        <p:spPr>
          <a:xfrm>
            <a:off x="5439938" y="4131613"/>
            <a:ext cx="1765454" cy="2353594"/>
          </a:xfrm>
          <a:prstGeom prst="rect">
            <a:avLst/>
          </a:prstGeom>
        </p:spPr>
      </p:pic>
      <p:pic>
        <p:nvPicPr>
          <p:cNvPr id="7" name="PA-图片 11" descr="C:\Users\lenovo\Desktop\卡通\black-coffee-calligraphy-coffee-1549700.jpgblack-coffee-calligraphy-coffee-1549700"/>
          <p:cNvPicPr>
            <a:picLocks noChangeAspect="1"/>
          </p:cNvPicPr>
          <p:nvPr>
            <p:custDataLst>
              <p:tags r:id="rId7"/>
            </p:custDataLst>
          </p:nvPr>
        </p:nvPicPr>
        <p:blipFill>
          <a:blip r:embed="rId13"/>
          <a:stretch>
            <a:fillRect/>
          </a:stretch>
        </p:blipFill>
        <p:spPr>
          <a:xfrm>
            <a:off x="9740388" y="4131590"/>
            <a:ext cx="1765970" cy="2355144"/>
          </a:xfrm>
          <a:prstGeom prst="rect">
            <a:avLst/>
          </a:prstGeom>
        </p:spPr>
      </p:pic>
      <p:pic>
        <p:nvPicPr>
          <p:cNvPr id="8" name="PA-图片 14" descr="C:\Users\lenovo\Desktop\卡通\art-close-up-creative-1927504.jpgart-close-up-creative-1927504"/>
          <p:cNvPicPr>
            <a:picLocks noChangeAspect="1"/>
          </p:cNvPicPr>
          <p:nvPr>
            <p:custDataLst>
              <p:tags r:id="rId8"/>
            </p:custDataLst>
          </p:nvPr>
        </p:nvPicPr>
        <p:blipFill>
          <a:blip r:embed="rId14"/>
          <a:stretch>
            <a:fillRect/>
          </a:stretch>
        </p:blipFill>
        <p:spPr>
          <a:xfrm>
            <a:off x="1139745" y="4131462"/>
            <a:ext cx="1765454" cy="2353594"/>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8"/>
                                        </p:tgtEl>
                                        <p:attrNameLst>
                                          <p:attrName>ppt_x</p:attrName>
                                        </p:attrNameLst>
                                      </p:cBhvr>
                                      <p:tavLst>
                                        <p:tav tm="0">
                                          <p:val>
                                            <p:strVal val="ppt_x"/>
                                          </p:val>
                                        </p:tav>
                                        <p:tav tm="100000">
                                          <p:val>
                                            <p:strVal val="#ppt_x+0.216719"/>
                                          </p:val>
                                        </p:tav>
                                      </p:tavLst>
                                    </p:anim>
                                    <p:anim calcmode="lin" valueType="num">
                                      <p:cBhvr additive="base">
                                        <p:cTn id="7" dur="500" fill="hold">
                                          <p:stCondLst>
                                            <p:cond delay="0"/>
                                          </p:stCondLst>
                                        </p:cTn>
                                        <p:tgtEl>
                                          <p:spTgt spid="8"/>
                                        </p:tgtEl>
                                        <p:attrNameLst>
                                          <p:attrName>ppt_y</p:attrName>
                                        </p:attrNameLst>
                                      </p:cBhvr>
                                      <p:tavLst>
                                        <p:tav tm="0">
                                          <p:val>
                                            <p:strVal val="ppt_y"/>
                                          </p:val>
                                        </p:tav>
                                        <p:tav tm="100000">
                                          <p:val>
                                            <p:strVal val="#ppt_y+-0.000185239"/>
                                          </p:val>
                                        </p:tav>
                                      </p:tavLst>
                                    </p:anim>
                                    <p:anim calcmode="lin" valueType="num">
                                      <p:cBhvr additive="base">
                                        <p:cTn id="8" dur="500" fill="hold">
                                          <p:stCondLst>
                                            <p:cond delay="0"/>
                                          </p:stCondLst>
                                        </p:cTn>
                                        <p:tgtEl>
                                          <p:spTgt spid="8"/>
                                        </p:tgtEl>
                                        <p:attrNameLst>
                                          <p:attrName>ppt_w</p:attrName>
                                        </p:attrNameLst>
                                      </p:cBhvr>
                                      <p:tavLst>
                                        <p:tav tm="0">
                                          <p:val>
                                            <p:strVal val="ppt_w"/>
                                          </p:val>
                                        </p:tav>
                                        <p:tav tm="100000">
                                          <p:val>
                                            <p:strVal val="#ppt_w+0"/>
                                          </p:val>
                                        </p:tav>
                                      </p:tavLst>
                                    </p:anim>
                                    <p:anim calcmode="lin" valueType="num">
                                      <p:cBhvr additive="base">
                                        <p:cTn id="9" dur="500" fill="hold">
                                          <p:stCondLst>
                                            <p:cond delay="0"/>
                                          </p:stCondLst>
                                        </p:cTn>
                                        <p:tgtEl>
                                          <p:spTgt spid="8"/>
                                        </p:tgtEl>
                                        <p:attrNameLst>
                                          <p:attrName>ppt_h</p:attrName>
                                        </p:attrNameLst>
                                      </p:cBhvr>
                                      <p:tavLst>
                                        <p:tav tm="0">
                                          <p:val>
                                            <p:strVal val="ppt_h"/>
                                          </p:val>
                                        </p:tav>
                                        <p:tav tm="100000">
                                          <p:val>
                                            <p:strVal val="#ppt_h+9.25982e-05"/>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3"/>
                                        </p:tgtEl>
                                        <p:attrNameLst>
                                          <p:attrName>ppt_x</p:attrName>
                                        </p:attrNameLst>
                                      </p:cBhvr>
                                      <p:tavLst>
                                        <p:tav tm="0">
                                          <p:val>
                                            <p:strVal val="ppt_x"/>
                                          </p:val>
                                        </p:tav>
                                        <p:tav tm="100000">
                                          <p:val>
                                            <p:strVal val="#ppt_x+0.216641"/>
                                          </p:val>
                                        </p:tav>
                                      </p:tavLst>
                                    </p:anim>
                                    <p:anim calcmode="lin" valueType="num">
                                      <p:cBhvr additive="base">
                                        <p:cTn id="12" dur="500" fill="hold">
                                          <p:stCondLst>
                                            <p:cond delay="0"/>
                                          </p:stCondLst>
                                        </p:cTn>
                                        <p:tgtEl>
                                          <p:spTgt spid="3"/>
                                        </p:tgtEl>
                                        <p:attrNameLst>
                                          <p:attrName>ppt_y</p:attrName>
                                        </p:attrNameLst>
                                      </p:cBhvr>
                                      <p:tavLst>
                                        <p:tav tm="0">
                                          <p:val>
                                            <p:strVal val="ppt_y"/>
                                          </p:val>
                                        </p:tav>
                                        <p:tav tm="100000">
                                          <p:val>
                                            <p:strVal val="#ppt_y+0.000212366"/>
                                          </p:val>
                                        </p:tav>
                                      </p:tavLst>
                                    </p:anim>
                                    <p:anim calcmode="lin" valueType="num">
                                      <p:cBhvr additive="base">
                                        <p:cTn id="13" dur="500" fill="hold">
                                          <p:stCondLst>
                                            <p:cond delay="0"/>
                                          </p:stCondLst>
                                        </p:cTn>
                                        <p:tgtEl>
                                          <p:spTgt spid="3"/>
                                        </p:tgtEl>
                                        <p:attrNameLst>
                                          <p:attrName>ppt_w</p:attrName>
                                        </p:attrNameLst>
                                      </p:cBhvr>
                                      <p:tavLst>
                                        <p:tav tm="0">
                                          <p:val>
                                            <p:strVal val="ppt_w"/>
                                          </p:val>
                                        </p:tav>
                                        <p:tav tm="100000">
                                          <p:val>
                                            <p:strVal val="#ppt_w+0"/>
                                          </p:val>
                                        </p:tav>
                                      </p:tavLst>
                                    </p:anim>
                                    <p:anim calcmode="lin" valueType="num">
                                      <p:cBhvr additive="base">
                                        <p:cTn id="14" dur="500" fill="hold">
                                          <p:stCondLst>
                                            <p:cond delay="0"/>
                                          </p:stCondLst>
                                        </p:cTn>
                                        <p:tgtEl>
                                          <p:spTgt spid="3"/>
                                        </p:tgtEl>
                                        <p:attrNameLst>
                                          <p:attrName>ppt_h</p:attrName>
                                        </p:attrNameLst>
                                      </p:cBhvr>
                                      <p:tavLst>
                                        <p:tav tm="0">
                                          <p:val>
                                            <p:strVal val="ppt_h"/>
                                          </p:val>
                                        </p:tav>
                                        <p:tav tm="100000">
                                          <p:val>
                                            <p:strVal val="#ppt_h+-9.25982e-05"/>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6"/>
                                        </p:tgtEl>
                                        <p:attrNameLst>
                                          <p:attrName>ppt_x</p:attrName>
                                        </p:attrNameLst>
                                      </p:cBhvr>
                                      <p:tavLst>
                                        <p:tav tm="0">
                                          <p:val>
                                            <p:strVal val="ppt_x"/>
                                          </p:val>
                                        </p:tav>
                                        <p:tav tm="100000">
                                          <p:val>
                                            <p:strVal val="#ppt_x+0.216771"/>
                                          </p:val>
                                        </p:tav>
                                      </p:tavLst>
                                    </p:anim>
                                    <p:anim calcmode="lin" valueType="num">
                                      <p:cBhvr additive="base">
                                        <p:cTn id="17" dur="500" fill="hold">
                                          <p:stCondLst>
                                            <p:cond delay="0"/>
                                          </p:stCondLst>
                                        </p:cTn>
                                        <p:tgtEl>
                                          <p:spTgt spid="6"/>
                                        </p:tgtEl>
                                        <p:attrNameLst>
                                          <p:attrName>ppt_y</p:attrName>
                                        </p:attrNameLst>
                                      </p:cBhvr>
                                      <p:tavLst>
                                        <p:tav tm="0">
                                          <p:val>
                                            <p:strVal val="ppt_y"/>
                                          </p:val>
                                        </p:tav>
                                        <p:tav tm="100000">
                                          <p:val>
                                            <p:strVal val="#ppt_y+-0.00046285"/>
                                          </p:val>
                                        </p:tav>
                                      </p:tavLst>
                                    </p:anim>
                                    <p:anim calcmode="lin" valueType="num">
                                      <p:cBhvr additive="base">
                                        <p:cTn id="18" dur="500" fill="hold">
                                          <p:stCondLst>
                                            <p:cond delay="0"/>
                                          </p:stCondLst>
                                        </p:cTn>
                                        <p:tgtEl>
                                          <p:spTgt spid="6"/>
                                        </p:tgtEl>
                                        <p:attrNameLst>
                                          <p:attrName>ppt_w</p:attrName>
                                        </p:attrNameLst>
                                      </p:cBhvr>
                                      <p:tavLst>
                                        <p:tav tm="0">
                                          <p:val>
                                            <p:strVal val="ppt_w"/>
                                          </p:val>
                                        </p:tav>
                                        <p:tav tm="100000">
                                          <p:val>
                                            <p:strVal val="#ppt_w+-0.00020833"/>
                                          </p:val>
                                        </p:tav>
                                      </p:tavLst>
                                    </p:anim>
                                    <p:anim calcmode="lin" valueType="num">
                                      <p:cBhvr additive="base">
                                        <p:cTn id="19" dur="500" fill="hold">
                                          <p:stCondLst>
                                            <p:cond delay="0"/>
                                          </p:stCondLst>
                                        </p:cTn>
                                        <p:tgtEl>
                                          <p:spTgt spid="6"/>
                                        </p:tgtEl>
                                        <p:attrNameLst>
                                          <p:attrName>ppt_h</p:attrName>
                                        </p:attrNameLst>
                                      </p:cBhvr>
                                      <p:tavLst>
                                        <p:tav tm="0">
                                          <p:val>
                                            <p:strVal val="ppt_h"/>
                                          </p:val>
                                        </p:tav>
                                        <p:tav tm="100000">
                                          <p:val>
                                            <p:strVal val="#ppt_h+-0.000462963"/>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5"/>
                                        </p:tgtEl>
                                        <p:attrNameLst>
                                          <p:attrName>ppt_x</p:attrName>
                                        </p:attrNameLst>
                                      </p:cBhvr>
                                      <p:tavLst>
                                        <p:tav tm="0">
                                          <p:val>
                                            <p:strVal val="ppt_x"/>
                                          </p:val>
                                        </p:tav>
                                        <p:tav tm="100000">
                                          <p:val>
                                            <p:strVal val="#ppt_x+0.216641"/>
                                          </p:val>
                                        </p:tav>
                                      </p:tavLst>
                                    </p:anim>
                                    <p:anim calcmode="lin" valueType="num">
                                      <p:cBhvr additive="base">
                                        <p:cTn id="22" dur="500" fill="hold">
                                          <p:stCondLst>
                                            <p:cond delay="0"/>
                                          </p:stCondLst>
                                        </p:cTn>
                                        <p:tgtEl>
                                          <p:spTgt spid="5"/>
                                        </p:tgtEl>
                                        <p:attrNameLst>
                                          <p:attrName>ppt_y</p:attrName>
                                        </p:attrNameLst>
                                      </p:cBhvr>
                                      <p:tavLst>
                                        <p:tav tm="0">
                                          <p:val>
                                            <p:strVal val="ppt_y"/>
                                          </p:val>
                                        </p:tav>
                                        <p:tav tm="100000">
                                          <p:val>
                                            <p:strVal val="#ppt_y+0.000597678"/>
                                          </p:val>
                                        </p:tav>
                                      </p:tavLst>
                                    </p:anim>
                                    <p:anim calcmode="lin" valueType="num">
                                      <p:cBhvr additive="base">
                                        <p:cTn id="23" dur="500" fill="hold">
                                          <p:stCondLst>
                                            <p:cond delay="0"/>
                                          </p:stCondLst>
                                        </p:cTn>
                                        <p:tgtEl>
                                          <p:spTgt spid="5"/>
                                        </p:tgtEl>
                                        <p:attrNameLst>
                                          <p:attrName>ppt_w</p:attrName>
                                        </p:attrNameLst>
                                      </p:cBhvr>
                                      <p:tavLst>
                                        <p:tav tm="0">
                                          <p:val>
                                            <p:strVal val="ppt_w"/>
                                          </p:val>
                                        </p:tav>
                                        <p:tav tm="100000">
                                          <p:val>
                                            <p:strVal val="#ppt_w+0.000260417"/>
                                          </p:val>
                                        </p:tav>
                                      </p:tavLst>
                                    </p:anim>
                                    <p:anim calcmode="lin" valueType="num">
                                      <p:cBhvr additive="base">
                                        <p:cTn id="24" dur="500" fill="hold">
                                          <p:stCondLst>
                                            <p:cond delay="0"/>
                                          </p:stCondLst>
                                        </p:cTn>
                                        <p:tgtEl>
                                          <p:spTgt spid="5"/>
                                        </p:tgtEl>
                                        <p:attrNameLst>
                                          <p:attrName>ppt_h</p:attrName>
                                        </p:attrNameLst>
                                      </p:cBhvr>
                                      <p:tavLst>
                                        <p:tav tm="0">
                                          <p:val>
                                            <p:strVal val="ppt_h"/>
                                          </p:val>
                                        </p:tav>
                                        <p:tav tm="100000">
                                          <p:val>
                                            <p:strVal val="#ppt_h+0.000740758"/>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7"/>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27" dur="500" fill="hold">
                                          <p:stCondLst>
                                            <p:cond delay="0"/>
                                          </p:stCondLst>
                                        </p:cTn>
                                        <p:tgtEl>
                                          <p:spTgt spid="7"/>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28"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29" dur="500" fill="hold">
                                          <p:stCondLst>
                                            <p:cond delay="0"/>
                                          </p:stCondLst>
                                        </p:cTn>
                                        <p:tgtEl>
                                          <p:spTgt spid="7"/>
                                        </p:tgtEl>
                                        <p:attrNameLst>
                                          <p:attrName>ppt_h</p:attrName>
                                        </p:attrNameLst>
                                      </p:cBhvr>
                                      <p:tavLst>
                                        <p:tav tm="0">
                                          <p:val>
                                            <p:strVal val="ppt_h"/>
                                          </p:val>
                                        </p:tav>
                                        <p:tav tm="100000">
                                          <p:val>
                                            <p:strVal val="#ppt_h+-0.000277795"/>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35" presetClass="path" presetSubtype="0" accel="50000" decel="50000" fill="hold" nodeType="clickEffect">
                                  <p:stCondLst>
                                    <p:cond delay="0"/>
                                  </p:stCondLst>
                                  <p:childTnLst>
                                    <p:anim calcmode="lin" valueType="num">
                                      <p:cBhvr additive="base">
                                        <p:cTn id="33" dur="500" fill="hold">
                                          <p:stCondLst>
                                            <p:cond delay="0"/>
                                          </p:stCondLst>
                                        </p:cTn>
                                        <p:tgtEl>
                                          <p:spTgt spid="8"/>
                                        </p:tgtEl>
                                        <p:attrNameLst>
                                          <p:attrName>ppt_x</p:attrName>
                                        </p:attrNameLst>
                                      </p:cBhvr>
                                      <p:tavLst>
                                        <p:tav tm="0">
                                          <p:val>
                                            <p:strVal val="ppt_x"/>
                                          </p:val>
                                        </p:tav>
                                        <p:tav tm="100000">
                                          <p:val>
                                            <p:strVal val="#ppt_x+0.433359"/>
                                          </p:val>
                                        </p:tav>
                                      </p:tavLst>
                                    </p:anim>
                                    <p:anim calcmode="lin" valueType="num">
                                      <p:cBhvr additive="base">
                                        <p:cTn id="34" dur="500" fill="hold">
                                          <p:stCondLst>
                                            <p:cond delay="0"/>
                                          </p:stCondLst>
                                        </p:cTn>
                                        <p:tgtEl>
                                          <p:spTgt spid="8"/>
                                        </p:tgtEl>
                                        <p:attrNameLst>
                                          <p:attrName>ppt_y</p:attrName>
                                        </p:attrNameLst>
                                      </p:cBhvr>
                                      <p:tavLst>
                                        <p:tav tm="0">
                                          <p:val>
                                            <p:strVal val="ppt_y"/>
                                          </p:val>
                                        </p:tav>
                                        <p:tav tm="100000">
                                          <p:val>
                                            <p:strVal val="#ppt_y+2.71267e-05"/>
                                          </p:val>
                                        </p:tav>
                                      </p:tavLst>
                                    </p:anim>
                                    <p:anim calcmode="lin" valueType="num">
                                      <p:cBhvr additive="base">
                                        <p:cTn id="35" dur="500" fill="hold">
                                          <p:stCondLst>
                                            <p:cond delay="0"/>
                                          </p:stCondLst>
                                        </p:cTn>
                                        <p:tgtEl>
                                          <p:spTgt spid="8"/>
                                        </p:tgtEl>
                                        <p:attrNameLst>
                                          <p:attrName>ppt_w</p:attrName>
                                        </p:attrNameLst>
                                      </p:cBhvr>
                                      <p:tavLst>
                                        <p:tav tm="0">
                                          <p:val>
                                            <p:strVal val="ppt_w"/>
                                          </p:val>
                                        </p:tav>
                                        <p:tav tm="100000">
                                          <p:val>
                                            <p:strVal val="#ppt_w+0"/>
                                          </p:val>
                                        </p:tav>
                                      </p:tavLst>
                                    </p:anim>
                                    <p:anim calcmode="lin" valueType="num">
                                      <p:cBhvr additive="base">
                                        <p:cTn id="36" dur="500" fill="hold">
                                          <p:stCondLst>
                                            <p:cond delay="0"/>
                                          </p:stCondLst>
                                        </p:cTn>
                                        <p:tgtEl>
                                          <p:spTgt spid="8"/>
                                        </p:tgtEl>
                                        <p:attrNameLst>
                                          <p:attrName>ppt_h</p:attrName>
                                        </p:attrNameLst>
                                      </p:cBhvr>
                                      <p:tavLst>
                                        <p:tav tm="0">
                                          <p:val>
                                            <p:strVal val="ppt_h"/>
                                          </p:val>
                                        </p:tav>
                                        <p:tav tm="100000">
                                          <p:val>
                                            <p:strVal val="#ppt_h+0"/>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3"/>
                                        </p:tgtEl>
                                        <p:attrNameLst>
                                          <p:attrName>ppt_x</p:attrName>
                                        </p:attrNameLst>
                                      </p:cBhvr>
                                      <p:tavLst>
                                        <p:tav tm="0">
                                          <p:val>
                                            <p:strVal val="ppt_x"/>
                                          </p:val>
                                        </p:tav>
                                        <p:tav tm="100000">
                                          <p:val>
                                            <p:strVal val="#ppt_x+0.433412"/>
                                          </p:val>
                                        </p:tav>
                                      </p:tavLst>
                                    </p:anim>
                                    <p:anim calcmode="lin" valueType="num">
                                      <p:cBhvr additive="base">
                                        <p:cTn id="39" dur="500" fill="hold">
                                          <p:stCondLst>
                                            <p:cond delay="0"/>
                                          </p:stCondLst>
                                        </p:cTn>
                                        <p:tgtEl>
                                          <p:spTgt spid="3"/>
                                        </p:tgtEl>
                                        <p:attrNameLst>
                                          <p:attrName>ppt_y</p:attrName>
                                        </p:attrNameLst>
                                      </p:cBhvr>
                                      <p:tavLst>
                                        <p:tav tm="0">
                                          <p:val>
                                            <p:strVal val="ppt_y"/>
                                          </p:val>
                                        </p:tav>
                                        <p:tav tm="100000">
                                          <p:val>
                                            <p:strVal val="#ppt_y+-0.000250484"/>
                                          </p:val>
                                        </p:tav>
                                      </p:tavLst>
                                    </p:anim>
                                    <p:anim calcmode="lin" valueType="num">
                                      <p:cBhvr additive="base">
                                        <p:cTn id="40" dur="500" fill="hold">
                                          <p:stCondLst>
                                            <p:cond delay="0"/>
                                          </p:stCondLst>
                                        </p:cTn>
                                        <p:tgtEl>
                                          <p:spTgt spid="3"/>
                                        </p:tgtEl>
                                        <p:attrNameLst>
                                          <p:attrName>ppt_w</p:attrName>
                                        </p:attrNameLst>
                                      </p:cBhvr>
                                      <p:tavLst>
                                        <p:tav tm="0">
                                          <p:val>
                                            <p:strVal val="ppt_w"/>
                                          </p:val>
                                        </p:tav>
                                        <p:tav tm="100000">
                                          <p:val>
                                            <p:strVal val="#ppt_w+-0.00020833"/>
                                          </p:val>
                                        </p:tav>
                                      </p:tavLst>
                                    </p:anim>
                                    <p:anim calcmode="lin" valueType="num">
                                      <p:cBhvr additive="base">
                                        <p:cTn id="41" dur="500" fill="hold">
                                          <p:stCondLst>
                                            <p:cond delay="0"/>
                                          </p:stCondLst>
                                        </p:cTn>
                                        <p:tgtEl>
                                          <p:spTgt spid="3"/>
                                        </p:tgtEl>
                                        <p:attrNameLst>
                                          <p:attrName>ppt_h</p:attrName>
                                        </p:attrNameLst>
                                      </p:cBhvr>
                                      <p:tavLst>
                                        <p:tav tm="0">
                                          <p:val>
                                            <p:strVal val="ppt_h"/>
                                          </p:val>
                                        </p:tav>
                                        <p:tav tm="100000">
                                          <p:val>
                                            <p:strVal val="#ppt_h+-0.000555561"/>
                                          </p:val>
                                        </p:tav>
                                      </p:tavLst>
                                    </p:anim>
                                  </p:childTnLst>
                                </p:cTn>
                              </p:par>
                              <p:par>
                                <p:cTn id="42" presetID="35" presetClass="path" presetSubtype="0" accel="50000" decel="50000" fill="hold" nodeType="withEffect">
                                  <p:stCondLst>
                                    <p:cond delay="0"/>
                                  </p:stCondLst>
                                  <p:childTnLst>
                                    <p:anim calcmode="lin" valueType="num">
                                      <p:cBhvr additive="base">
                                        <p:cTn id="43" dur="500" fill="hold">
                                          <p:stCondLst>
                                            <p:cond delay="0"/>
                                          </p:stCondLst>
                                        </p:cTn>
                                        <p:tgtEl>
                                          <p:spTgt spid="6"/>
                                        </p:tgtEl>
                                        <p:attrNameLst>
                                          <p:attrName>ppt_x</p:attrName>
                                        </p:attrNameLst>
                                      </p:cBhvr>
                                      <p:tavLst>
                                        <p:tav tm="0">
                                          <p:val>
                                            <p:strVal val="ppt_x"/>
                                          </p:val>
                                        </p:tav>
                                        <p:tav tm="100000">
                                          <p:val>
                                            <p:strVal val="#ppt_x+0.433411"/>
                                          </p:val>
                                        </p:tav>
                                      </p:tavLst>
                                    </p:anim>
                                    <p:anim calcmode="lin" valueType="num">
                                      <p:cBhvr additive="base">
                                        <p:cTn id="44" dur="500" fill="hold">
                                          <p:stCondLst>
                                            <p:cond delay="0"/>
                                          </p:stCondLst>
                                        </p:cTn>
                                        <p:tgtEl>
                                          <p:spTgt spid="6"/>
                                        </p:tgtEl>
                                        <p:attrNameLst>
                                          <p:attrName>ppt_y</p:attrName>
                                        </p:attrNameLst>
                                      </p:cBhvr>
                                      <p:tavLst>
                                        <p:tav tm="0">
                                          <p:val>
                                            <p:strVal val="ppt_y"/>
                                          </p:val>
                                        </p:tav>
                                        <p:tav tm="100000">
                                          <p:val>
                                            <p:strVal val="#ppt_y+0.000134828"/>
                                          </p:val>
                                        </p:tav>
                                      </p:tavLst>
                                    </p:anim>
                                    <p:anim calcmode="lin" valueType="num">
                                      <p:cBhvr additive="base">
                                        <p:cTn id="45" dur="500" fill="hold">
                                          <p:stCondLst>
                                            <p:cond delay="0"/>
                                          </p:stCondLst>
                                        </p:cTn>
                                        <p:tgtEl>
                                          <p:spTgt spid="6"/>
                                        </p:tgtEl>
                                        <p:attrNameLst>
                                          <p:attrName>ppt_w</p:attrName>
                                        </p:attrNameLst>
                                      </p:cBhvr>
                                      <p:tavLst>
                                        <p:tav tm="0">
                                          <p:val>
                                            <p:strVal val="ppt_w"/>
                                          </p:val>
                                        </p:tav>
                                        <p:tav tm="100000">
                                          <p:val>
                                            <p:strVal val="#ppt_w+5.20865e-05"/>
                                          </p:val>
                                        </p:tav>
                                      </p:tavLst>
                                    </p:anim>
                                    <p:anim calcmode="lin" valueType="num">
                                      <p:cBhvr additive="base">
                                        <p:cTn id="46" dur="500" fill="hold">
                                          <p:stCondLst>
                                            <p:cond delay="0"/>
                                          </p:stCondLst>
                                        </p:cTn>
                                        <p:tgtEl>
                                          <p:spTgt spid="6"/>
                                        </p:tgtEl>
                                        <p:attrNameLst>
                                          <p:attrName>ppt_h</p:attrName>
                                        </p:attrNameLst>
                                      </p:cBhvr>
                                      <p:tavLst>
                                        <p:tav tm="0">
                                          <p:val>
                                            <p:strVal val="ppt_h"/>
                                          </p:val>
                                        </p:tav>
                                        <p:tav tm="100000">
                                          <p:val>
                                            <p:strVal val="#ppt_h+0.000277795"/>
                                          </p:val>
                                        </p:tav>
                                      </p:tavLst>
                                    </p:anim>
                                  </p:childTnLst>
                                </p:cTn>
                              </p:par>
                              <p:par>
                                <p:cTn id="47" presetID="35" presetClass="path" presetSubtype="0" accel="50000" decel="50000" fill="hold" nodeType="withEffect">
                                  <p:stCondLst>
                                    <p:cond delay="0"/>
                                  </p:stCondLst>
                                  <p:childTnLst>
                                    <p:anim calcmode="lin" valueType="num">
                                      <p:cBhvr additive="base">
                                        <p:cTn id="48" dur="500" fill="hold">
                                          <p:stCondLst>
                                            <p:cond delay="0"/>
                                          </p:stCondLst>
                                        </p:cTn>
                                        <p:tgtEl>
                                          <p:spTgt spid="5"/>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49" dur="500" fill="hold">
                                          <p:stCondLst>
                                            <p:cond delay="0"/>
                                          </p:stCondLst>
                                        </p:cTn>
                                        <p:tgtEl>
                                          <p:spTgt spid="5"/>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50"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51" dur="500" fill="hold">
                                          <p:stCondLst>
                                            <p:cond delay="0"/>
                                          </p:stCondLst>
                                        </p:cTn>
                                        <p:tgtEl>
                                          <p:spTgt spid="5"/>
                                        </p:tgtEl>
                                        <p:attrNameLst>
                                          <p:attrName>ppt_h</p:attrName>
                                        </p:attrNameLst>
                                      </p:cBhvr>
                                      <p:tavLst>
                                        <p:tav tm="0">
                                          <p:val>
                                            <p:strVal val="ppt_h"/>
                                          </p:val>
                                        </p:tav>
                                        <p:tav tm="100000">
                                          <p:val>
                                            <p:strVal val="#ppt_h+0.000462963"/>
                                          </p:val>
                                        </p:tav>
                                      </p:tavLst>
                                    </p:anim>
                                  </p:childTnLst>
                                </p:cTn>
                              </p:par>
                              <p:par>
                                <p:cTn id="52" presetID="35" presetClass="path" presetSubtype="0" accel="50000" decel="50000" fill="hold" nodeType="withEffect">
                                  <p:stCondLst>
                                    <p:cond delay="0"/>
                                  </p:stCondLst>
                                  <p:childTnLst>
                                    <p:anim calcmode="lin" valueType="num">
                                      <p:cBhvr additive="base">
                                        <p:cTn id="53" dur="500" fill="hold">
                                          <p:stCondLst>
                                            <p:cond delay="0"/>
                                          </p:stCondLst>
                                        </p:cTn>
                                        <p:tgtEl>
                                          <p:spTgt spid="7"/>
                                        </p:tgtEl>
                                        <p:attrNameLst>
                                          <p:attrName>ppt_x</p:attrName>
                                        </p:attrNameLst>
                                      </p:cBhvr>
                                      <p:tavLst>
                                        <p:tav tm="0">
                                          <p:val>
                                            <p:strVal val="ppt_x"/>
                                          </p:val>
                                        </p:tav>
                                        <p:tav tm="100000">
                                          <p:val>
                                            <p:strVal val="#ppt_x+-0.650052"/>
                                          </p:val>
                                        </p:tav>
                                      </p:tavLst>
                                    </p:anim>
                                    <p:anim calcmode="lin" valueType="num">
                                      <p:cBhvr additive="base">
                                        <p:cTn id="54" dur="500" fill="hold">
                                          <p:stCondLst>
                                            <p:cond delay="0"/>
                                          </p:stCondLst>
                                        </p:cTn>
                                        <p:tgtEl>
                                          <p:spTgt spid="7"/>
                                        </p:tgtEl>
                                        <p:attrNameLst>
                                          <p:attrName>ppt_y</p:attrName>
                                        </p:attrNameLst>
                                      </p:cBhvr>
                                      <p:tavLst>
                                        <p:tav tm="0">
                                          <p:val>
                                            <p:strVal val="ppt_y"/>
                                          </p:val>
                                        </p:tav>
                                        <p:tav tm="100000">
                                          <p:val>
                                            <p:strVal val="#ppt_y+-0.000347194"/>
                                          </p:val>
                                        </p:tav>
                                      </p:tavLst>
                                    </p:anim>
                                    <p:anim calcmode="lin" valueType="num">
                                      <p:cBhvr additive="base">
                                        <p:cTn id="55"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56" dur="500" fill="hold">
                                          <p:stCondLst>
                                            <p:cond delay="0"/>
                                          </p:stCondLst>
                                        </p:cTn>
                                        <p:tgtEl>
                                          <p:spTgt spid="7"/>
                                        </p:tgtEl>
                                        <p:attrNameLst>
                                          <p:attrName>ppt_h</p:attrName>
                                        </p:attrNameLst>
                                      </p:cBhvr>
                                      <p:tavLst>
                                        <p:tav tm="0">
                                          <p:val>
                                            <p:strVal val="ppt_h"/>
                                          </p:val>
                                        </p:tav>
                                        <p:tav tm="100000">
                                          <p:val>
                                            <p:strVal val="#ppt_h+-0.000185196"/>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5" presetClass="path" presetSubtype="0" accel="50000" decel="50000" fill="hold" nodeType="clickEffect">
                                  <p:stCondLst>
                                    <p:cond delay="0"/>
                                  </p:stCondLst>
                                  <p:childTnLst>
                                    <p:anim calcmode="lin" valueType="num">
                                      <p:cBhvr additive="base">
                                        <p:cTn id="60" dur="500" fill="hold">
                                          <p:stCondLst>
                                            <p:cond delay="0"/>
                                          </p:stCondLst>
                                        </p:cTn>
                                        <p:tgtEl>
                                          <p:spTgt spid="8"/>
                                        </p:tgtEl>
                                        <p:attrNameLst>
                                          <p:attrName>ppt_x</p:attrName>
                                        </p:attrNameLst>
                                      </p:cBhvr>
                                      <p:tavLst>
                                        <p:tav tm="0">
                                          <p:val>
                                            <p:strVal val="ppt_x"/>
                                          </p:val>
                                        </p:tav>
                                        <p:tav tm="100000">
                                          <p:val>
                                            <p:strVal val="#ppt_x+0.65013"/>
                                          </p:val>
                                        </p:tav>
                                      </p:tavLst>
                                    </p:anim>
                                    <p:anim calcmode="lin" valueType="num">
                                      <p:cBhvr additive="base">
                                        <p:cTn id="61" dur="500" fill="hold">
                                          <p:stCondLst>
                                            <p:cond delay="0"/>
                                          </p:stCondLst>
                                        </p:cTn>
                                        <p:tgtEl>
                                          <p:spTgt spid="8"/>
                                        </p:tgtEl>
                                        <p:attrNameLst>
                                          <p:attrName>ppt_y</p:attrName>
                                        </p:attrNameLst>
                                      </p:cBhvr>
                                      <p:tavLst>
                                        <p:tav tm="0">
                                          <p:val>
                                            <p:strVal val="ppt_y"/>
                                          </p:val>
                                        </p:tav>
                                        <p:tav tm="100000">
                                          <p:val>
                                            <p:strVal val="#ppt_y+-0.000435723"/>
                                          </p:val>
                                        </p:tav>
                                      </p:tavLst>
                                    </p:anim>
                                    <p:anim calcmode="lin" valueType="num">
                                      <p:cBhvr additive="base">
                                        <p:cTn id="62" dur="500" fill="hold">
                                          <p:stCondLst>
                                            <p:cond delay="0"/>
                                          </p:stCondLst>
                                        </p:cTn>
                                        <p:tgtEl>
                                          <p:spTgt spid="8"/>
                                        </p:tgtEl>
                                        <p:attrNameLst>
                                          <p:attrName>ppt_w</p:attrName>
                                        </p:attrNameLst>
                                      </p:cBhvr>
                                      <p:tavLst>
                                        <p:tav tm="0">
                                          <p:val>
                                            <p:strVal val="ppt_w"/>
                                          </p:val>
                                        </p:tav>
                                        <p:tav tm="100000">
                                          <p:val>
                                            <p:strVal val="#ppt_w+-0.00020833"/>
                                          </p:val>
                                        </p:tav>
                                      </p:tavLst>
                                    </p:anim>
                                    <p:anim calcmode="lin" valueType="num">
                                      <p:cBhvr additive="base">
                                        <p:cTn id="63" dur="500" fill="hold">
                                          <p:stCondLst>
                                            <p:cond delay="0"/>
                                          </p:stCondLst>
                                        </p:cTn>
                                        <p:tgtEl>
                                          <p:spTgt spid="8"/>
                                        </p:tgtEl>
                                        <p:attrNameLst>
                                          <p:attrName>ppt_h</p:attrName>
                                        </p:attrNameLst>
                                      </p:cBhvr>
                                      <p:tavLst>
                                        <p:tav tm="0">
                                          <p:val>
                                            <p:strVal val="ppt_h"/>
                                          </p:val>
                                        </p:tav>
                                        <p:tav tm="100000">
                                          <p:val>
                                            <p:strVal val="#ppt_h+-0.000462963"/>
                                          </p:val>
                                        </p:tav>
                                      </p:tavLst>
                                    </p:anim>
                                  </p:childTnLst>
                                </p:cTn>
                              </p:par>
                              <p:par>
                                <p:cTn id="64" presetID="35" presetClass="path" presetSubtype="0" accel="50000" decel="50000" fill="hold" nodeType="withEffect">
                                  <p:stCondLst>
                                    <p:cond delay="0"/>
                                  </p:stCondLst>
                                  <p:childTnLst>
                                    <p:anim calcmode="lin" valueType="num">
                                      <p:cBhvr additive="base">
                                        <p:cTn id="65" dur="500" fill="hold">
                                          <p:stCondLst>
                                            <p:cond delay="0"/>
                                          </p:stCondLst>
                                        </p:cTn>
                                        <p:tgtEl>
                                          <p:spTgt spid="3"/>
                                        </p:tgtEl>
                                        <p:attrNameLst>
                                          <p:attrName>ppt_x</p:attrName>
                                        </p:attrNameLst>
                                      </p:cBhvr>
                                      <p:tavLst>
                                        <p:tav tm="0">
                                          <p:val>
                                            <p:strVal val="ppt_x"/>
                                          </p:val>
                                        </p:tav>
                                        <p:tav tm="100000">
                                          <p:val>
                                            <p:strVal val="#ppt_x+0.650052"/>
                                          </p:val>
                                        </p:tav>
                                      </p:tavLst>
                                    </p:anim>
                                    <p:anim calcmode="lin" valueType="num">
                                      <p:cBhvr additive="base">
                                        <p:cTn id="66" dur="500" fill="hold">
                                          <p:stCondLst>
                                            <p:cond delay="0"/>
                                          </p:stCondLst>
                                        </p:cTn>
                                        <p:tgtEl>
                                          <p:spTgt spid="3"/>
                                        </p:tgtEl>
                                        <p:attrNameLst>
                                          <p:attrName>ppt_y</p:attrName>
                                        </p:attrNameLst>
                                      </p:cBhvr>
                                      <p:tavLst>
                                        <p:tav tm="0">
                                          <p:val>
                                            <p:strVal val="ppt_y"/>
                                          </p:val>
                                        </p:tav>
                                        <p:tav tm="100000">
                                          <p:val>
                                            <p:strVal val="#ppt_y+0.000347194"/>
                                          </p:val>
                                        </p:tav>
                                      </p:tavLst>
                                    </p:anim>
                                    <p:anim calcmode="lin" valueType="num">
                                      <p:cBhvr additive="base">
                                        <p:cTn id="67" dur="500" fill="hold">
                                          <p:stCondLst>
                                            <p:cond delay="0"/>
                                          </p:stCondLst>
                                        </p:cTn>
                                        <p:tgtEl>
                                          <p:spTgt spid="3"/>
                                        </p:tgtEl>
                                        <p:attrNameLst>
                                          <p:attrName>ppt_w</p:attrName>
                                        </p:attrNameLst>
                                      </p:cBhvr>
                                      <p:tavLst>
                                        <p:tav tm="0">
                                          <p:val>
                                            <p:strVal val="ppt_w"/>
                                          </p:val>
                                        </p:tav>
                                        <p:tav tm="100000">
                                          <p:val>
                                            <p:strVal val="#ppt_w+5.20865e-05"/>
                                          </p:val>
                                        </p:tav>
                                      </p:tavLst>
                                    </p:anim>
                                    <p:anim calcmode="lin" valueType="num">
                                      <p:cBhvr additive="base">
                                        <p:cTn id="68" dur="500" fill="hold">
                                          <p:stCondLst>
                                            <p:cond delay="0"/>
                                          </p:stCondLst>
                                        </p:cTn>
                                        <p:tgtEl>
                                          <p:spTgt spid="3"/>
                                        </p:tgtEl>
                                        <p:attrNameLst>
                                          <p:attrName>ppt_h</p:attrName>
                                        </p:attrNameLst>
                                      </p:cBhvr>
                                      <p:tavLst>
                                        <p:tav tm="0">
                                          <p:val>
                                            <p:strVal val="ppt_h"/>
                                          </p:val>
                                        </p:tav>
                                        <p:tav tm="100000">
                                          <p:val>
                                            <p:strVal val="#ppt_h+0.000185196"/>
                                          </p:val>
                                        </p:tav>
                                      </p:tavLst>
                                    </p:anim>
                                  </p:childTnLst>
                                </p:cTn>
                              </p:par>
                              <p:par>
                                <p:cTn id="69" presetID="35" presetClass="path" presetSubtype="0" accel="50000" decel="50000" fill="hold" nodeType="withEffect">
                                  <p:stCondLst>
                                    <p:cond delay="0"/>
                                  </p:stCondLst>
                                  <p:childTnLst>
                                    <p:anim calcmode="lin" valueType="num">
                                      <p:cBhvr additive="base">
                                        <p:cTn id="70" dur="500" fill="hold">
                                          <p:stCondLst>
                                            <p:cond delay="0"/>
                                          </p:stCondLst>
                                        </p:cTn>
                                        <p:tgtEl>
                                          <p:spTgt spid="6"/>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71" dur="500" fill="hold">
                                          <p:stCondLst>
                                            <p:cond delay="0"/>
                                          </p:stCondLst>
                                        </p:cTn>
                                        <p:tgtEl>
                                          <p:spTgt spid="6"/>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72" dur="500" fill="hold">
                                          <p:stCondLst>
                                            <p:cond delay="0"/>
                                          </p:stCondLst>
                                        </p:cTn>
                                        <p:tgtEl>
                                          <p:spTgt spid="6"/>
                                        </p:tgtEl>
                                        <p:attrNameLst>
                                          <p:attrName>ppt_w</p:attrName>
                                        </p:attrNameLst>
                                      </p:cBhvr>
                                      <p:tavLst>
                                        <p:tav tm="0">
                                          <p:val>
                                            <p:strVal val="ppt_w"/>
                                          </p:val>
                                        </p:tav>
                                        <p:tav tm="100000">
                                          <p:val>
                                            <p:strVal val="#ppt_w+0"/>
                                          </p:val>
                                        </p:tav>
                                      </p:tavLst>
                                    </p:anim>
                                    <p:anim calcmode="lin" valueType="num">
                                      <p:cBhvr additive="base">
                                        <p:cTn id="73" dur="500" fill="hold">
                                          <p:stCondLst>
                                            <p:cond delay="0"/>
                                          </p:stCondLst>
                                        </p:cTn>
                                        <p:tgtEl>
                                          <p:spTgt spid="6"/>
                                        </p:tgtEl>
                                        <p:attrNameLst>
                                          <p:attrName>ppt_h</p:attrName>
                                        </p:attrNameLst>
                                      </p:cBhvr>
                                      <p:tavLst>
                                        <p:tav tm="0">
                                          <p:val>
                                            <p:strVal val="ppt_h"/>
                                          </p:val>
                                        </p:tav>
                                        <p:tav tm="100000">
                                          <p:val>
                                            <p:strVal val="#ppt_h+0"/>
                                          </p:val>
                                        </p:tav>
                                      </p:tavLst>
                                    </p:anim>
                                  </p:childTnLst>
                                </p:cTn>
                              </p:par>
                              <p:par>
                                <p:cTn id="74" presetID="35" presetClass="path" presetSubtype="0" accel="50000" decel="50000" fill="hold" nodeType="withEffect">
                                  <p:stCondLst>
                                    <p:cond delay="0"/>
                                  </p:stCondLst>
                                  <p:childTnLst>
                                    <p:anim calcmode="lin" valueType="num">
                                      <p:cBhvr additive="base">
                                        <p:cTn id="75" dur="500" fill="hold">
                                          <p:stCondLst>
                                            <p:cond delay="0"/>
                                          </p:stCondLst>
                                        </p:cTn>
                                        <p:tgtEl>
                                          <p:spTgt spid="5"/>
                                        </p:tgtEl>
                                        <p:attrNameLst>
                                          <p:attrName>ppt_x</p:attrName>
                                        </p:attrNameLst>
                                      </p:cBhvr>
                                      <p:tavLst>
                                        <p:tav tm="0">
                                          <p:val>
                                            <p:strVal val="ppt_x"/>
                                          </p:val>
                                        </p:tav>
                                        <p:tav tm="100000">
                                          <p:val>
                                            <p:strVal val="#ppt_x+-0.433412"/>
                                          </p:val>
                                        </p:tav>
                                      </p:tavLst>
                                    </p:anim>
                                    <p:anim calcmode="lin" valueType="num">
                                      <p:cBhvr additive="base">
                                        <p:cTn id="76" dur="500" fill="hold">
                                          <p:stCondLst>
                                            <p:cond delay="0"/>
                                          </p:stCondLst>
                                        </p:cTn>
                                        <p:tgtEl>
                                          <p:spTgt spid="5"/>
                                        </p:tgtEl>
                                        <p:attrNameLst>
                                          <p:attrName>ppt_y</p:attrName>
                                        </p:attrNameLst>
                                      </p:cBhvr>
                                      <p:tavLst>
                                        <p:tav tm="0">
                                          <p:val>
                                            <p:strVal val="ppt_y"/>
                                          </p:val>
                                        </p:tav>
                                        <p:tav tm="100000">
                                          <p:val>
                                            <p:strVal val="#ppt_y+0.000250484"/>
                                          </p:val>
                                        </p:tav>
                                      </p:tavLst>
                                    </p:anim>
                                    <p:anim calcmode="lin" valueType="num">
                                      <p:cBhvr additive="base">
                                        <p:cTn id="77"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78" dur="500" fill="hold">
                                          <p:stCondLst>
                                            <p:cond delay="0"/>
                                          </p:stCondLst>
                                        </p:cTn>
                                        <p:tgtEl>
                                          <p:spTgt spid="5"/>
                                        </p:tgtEl>
                                        <p:attrNameLst>
                                          <p:attrName>ppt_h</p:attrName>
                                        </p:attrNameLst>
                                      </p:cBhvr>
                                      <p:tavLst>
                                        <p:tav tm="0">
                                          <p:val>
                                            <p:strVal val="ppt_h"/>
                                          </p:val>
                                        </p:tav>
                                        <p:tav tm="100000">
                                          <p:val>
                                            <p:strVal val="#ppt_h+0.000555561"/>
                                          </p:val>
                                        </p:tav>
                                      </p:tavLst>
                                    </p:anim>
                                  </p:childTnLst>
                                </p:cTn>
                              </p:par>
                              <p:par>
                                <p:cTn id="79" presetID="35" presetClass="path" presetSubtype="0" accel="50000" decel="50000" fill="hold" nodeType="withEffect">
                                  <p:stCondLst>
                                    <p:cond delay="0"/>
                                  </p:stCondLst>
                                  <p:childTnLst>
                                    <p:anim calcmode="lin" valueType="num">
                                      <p:cBhvr additive="base">
                                        <p:cTn id="80" dur="500" fill="hold">
                                          <p:stCondLst>
                                            <p:cond delay="0"/>
                                          </p:stCondLst>
                                        </p:cTn>
                                        <p:tgtEl>
                                          <p:spTgt spid="7"/>
                                        </p:tgtEl>
                                        <p:attrNameLst>
                                          <p:attrName>ppt_x</p:attrName>
                                        </p:attrNameLst>
                                      </p:cBhvr>
                                      <p:tavLst>
                                        <p:tav tm="0">
                                          <p:val>
                                            <p:strVal val="ppt_x"/>
                                          </p:val>
                                        </p:tav>
                                        <p:tav tm="100000">
                                          <p:val>
                                            <p:strVal val="#ppt_x+-0.433411"/>
                                          </p:val>
                                        </p:tav>
                                      </p:tavLst>
                                    </p:anim>
                                    <p:anim calcmode="lin" valueType="num">
                                      <p:cBhvr additive="base">
                                        <p:cTn id="81" dur="500" fill="hold">
                                          <p:stCondLst>
                                            <p:cond delay="0"/>
                                          </p:stCondLst>
                                        </p:cTn>
                                        <p:tgtEl>
                                          <p:spTgt spid="7"/>
                                        </p:tgtEl>
                                        <p:attrNameLst>
                                          <p:attrName>ppt_y</p:attrName>
                                        </p:attrNameLst>
                                      </p:cBhvr>
                                      <p:tavLst>
                                        <p:tav tm="0">
                                          <p:val>
                                            <p:strVal val="ppt_y"/>
                                          </p:val>
                                        </p:tav>
                                        <p:tav tm="100000">
                                          <p:val>
                                            <p:strVal val="#ppt_y+-0.000134828"/>
                                          </p:val>
                                        </p:tav>
                                      </p:tavLst>
                                    </p:anim>
                                    <p:anim calcmode="lin" valueType="num">
                                      <p:cBhvr additive="base">
                                        <p:cTn id="82" dur="500" fill="hold">
                                          <p:stCondLst>
                                            <p:cond delay="0"/>
                                          </p:stCondLst>
                                        </p:cTn>
                                        <p:tgtEl>
                                          <p:spTgt spid="7"/>
                                        </p:tgtEl>
                                        <p:attrNameLst>
                                          <p:attrName>ppt_w</p:attrName>
                                        </p:attrNameLst>
                                      </p:cBhvr>
                                      <p:tavLst>
                                        <p:tav tm="0">
                                          <p:val>
                                            <p:strVal val="ppt_w"/>
                                          </p:val>
                                        </p:tav>
                                        <p:tav tm="100000">
                                          <p:val>
                                            <p:strVal val="#ppt_w+-5.20865e-05"/>
                                          </p:val>
                                        </p:tav>
                                      </p:tavLst>
                                    </p:anim>
                                    <p:anim calcmode="lin" valueType="num">
                                      <p:cBhvr additive="base">
                                        <p:cTn id="83" dur="500" fill="hold">
                                          <p:stCondLst>
                                            <p:cond delay="0"/>
                                          </p:stCondLst>
                                        </p:cTn>
                                        <p:tgtEl>
                                          <p:spTgt spid="7"/>
                                        </p:tgtEl>
                                        <p:attrNameLst>
                                          <p:attrName>ppt_h</p:attrName>
                                        </p:attrNameLst>
                                      </p:cBhvr>
                                      <p:tavLst>
                                        <p:tav tm="0">
                                          <p:val>
                                            <p:strVal val="ppt_h"/>
                                          </p:val>
                                        </p:tav>
                                        <p:tav tm="100000">
                                          <p:val>
                                            <p:strVal val="#ppt_h+-0.000277795"/>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35" presetClass="path" presetSubtype="0" accel="50000" decel="50000" fill="hold" nodeType="clickEffect">
                                  <p:stCondLst>
                                    <p:cond delay="0"/>
                                  </p:stCondLst>
                                  <p:childTnLst>
                                    <p:anim calcmode="lin" valueType="num">
                                      <p:cBhvr additive="base">
                                        <p:cTn id="87" dur="500" fill="hold">
                                          <p:stCondLst>
                                            <p:cond delay="0"/>
                                          </p:stCondLst>
                                        </p:cTn>
                                        <p:tgtEl>
                                          <p:spTgt spid="8"/>
                                        </p:tgtEl>
                                        <p:attrNameLst>
                                          <p:attrName>ppt_x</p:attrName>
                                        </p:attrNameLst>
                                      </p:cBhvr>
                                      <p:tavLst>
                                        <p:tav tm="0">
                                          <p:val>
                                            <p:strVal val="ppt_x"/>
                                          </p:val>
                                        </p:tav>
                                        <p:tav tm="100000">
                                          <p:val>
                                            <p:strVal val="#ppt_x+0.866771"/>
                                          </p:val>
                                        </p:tav>
                                      </p:tavLst>
                                    </p:anim>
                                    <p:anim calcmode="lin" valueType="num">
                                      <p:cBhvr additive="base">
                                        <p:cTn id="88" dur="500" fill="hold">
                                          <p:stCondLst>
                                            <p:cond delay="0"/>
                                          </p:stCondLst>
                                        </p:cTn>
                                        <p:tgtEl>
                                          <p:spTgt spid="8"/>
                                        </p:tgtEl>
                                        <p:attrNameLst>
                                          <p:attrName>ppt_y</p:attrName>
                                        </p:attrNameLst>
                                      </p:cBhvr>
                                      <p:tavLst>
                                        <p:tav tm="0">
                                          <p:val>
                                            <p:strVal val="ppt_y"/>
                                          </p:val>
                                        </p:tav>
                                        <p:tav tm="100000">
                                          <p:val>
                                            <p:strVal val="#ppt_y+0.000161955"/>
                                          </p:val>
                                        </p:tav>
                                      </p:tavLst>
                                    </p:anim>
                                    <p:anim calcmode="lin" valueType="num">
                                      <p:cBhvr additive="base">
                                        <p:cTn id="89" dur="500" fill="hold">
                                          <p:stCondLst>
                                            <p:cond delay="0"/>
                                          </p:stCondLst>
                                        </p:cTn>
                                        <p:tgtEl>
                                          <p:spTgt spid="8"/>
                                        </p:tgtEl>
                                        <p:attrNameLst>
                                          <p:attrName>ppt_w</p:attrName>
                                        </p:attrNameLst>
                                      </p:cBhvr>
                                      <p:tavLst>
                                        <p:tav tm="0">
                                          <p:val>
                                            <p:strVal val="ppt_w"/>
                                          </p:val>
                                        </p:tav>
                                        <p:tav tm="100000">
                                          <p:val>
                                            <p:strVal val="#ppt_w+5.20865e-05"/>
                                          </p:val>
                                        </p:tav>
                                      </p:tavLst>
                                    </p:anim>
                                    <p:anim calcmode="lin" valueType="num">
                                      <p:cBhvr additive="base">
                                        <p:cTn id="90" dur="500" fill="hold">
                                          <p:stCondLst>
                                            <p:cond delay="0"/>
                                          </p:stCondLst>
                                        </p:cTn>
                                        <p:tgtEl>
                                          <p:spTgt spid="8"/>
                                        </p:tgtEl>
                                        <p:attrNameLst>
                                          <p:attrName>ppt_h</p:attrName>
                                        </p:attrNameLst>
                                      </p:cBhvr>
                                      <p:tavLst>
                                        <p:tav tm="0">
                                          <p:val>
                                            <p:strVal val="ppt_h"/>
                                          </p:val>
                                        </p:tav>
                                        <p:tav tm="100000">
                                          <p:val>
                                            <p:strVal val="#ppt_h+0.000277795"/>
                                          </p:val>
                                        </p:tav>
                                      </p:tavLst>
                                    </p:anim>
                                  </p:childTnLst>
                                </p:cTn>
                              </p:par>
                              <p:par>
                                <p:cTn id="91" presetID="35" presetClass="path" presetSubtype="0" accel="50000" decel="50000" fill="hold" nodeType="withEffect">
                                  <p:stCondLst>
                                    <p:cond delay="0"/>
                                  </p:stCondLst>
                                  <p:childTnLst>
                                    <p:anim calcmode="lin" valueType="num">
                                      <p:cBhvr additive="base">
                                        <p:cTn id="92" dur="500" fill="hold">
                                          <p:stCondLst>
                                            <p:cond delay="0"/>
                                          </p:stCondLst>
                                        </p:cTn>
                                        <p:tgtEl>
                                          <p:spTgt spid="3"/>
                                        </p:tgtEl>
                                        <p:attrNameLst>
                                          <p:attrName>ppt_x</p:attrName>
                                        </p:attrNameLst>
                                      </p:cBhvr>
                                      <p:tavLst>
                                        <p:tav tm="0">
                                          <p:val>
                                            <p:strVal val="ppt_x"/>
                                          </p:val>
                                        </p:tav>
                                        <p:tav tm="40000">
                                          <p:val>
                                            <p:fltVal val="1.17797"/>
                                          </p:val>
                                        </p:tav>
                                        <p:tav tm="50000">
                                          <p:val>
                                            <p:fltVal val="1.17797"/>
                                          </p:val>
                                        </p:tav>
                                        <p:tav tm="55000">
                                          <p:val>
                                            <p:fltVal val="-0.17792"/>
                                          </p:val>
                                        </p:tav>
                                        <p:tav tm="60000">
                                          <p:val>
                                            <p:fltVal val="-0.17792"/>
                                          </p:val>
                                        </p:tav>
                                        <p:tav tm="100000">
                                          <p:val>
                                            <p:fltVal val="0.0666"/>
                                          </p:val>
                                        </p:tav>
                                      </p:tavLst>
                                    </p:anim>
                                    <p:anim calcmode="lin" valueType="num">
                                      <p:cBhvr additive="base">
                                        <p:cTn id="93" dur="500" fill="hold">
                                          <p:stCondLst>
                                            <p:cond delay="0"/>
                                          </p:stCondLst>
                                        </p:cTn>
                                        <p:tgtEl>
                                          <p:spTgt spid="3"/>
                                        </p:tgtEl>
                                        <p:attrNameLst>
                                          <p:attrName>ppt_y</p:attrName>
                                        </p:attrNameLst>
                                      </p:cBhvr>
                                      <p:tavLst>
                                        <p:tav tm="0">
                                          <p:val>
                                            <p:strVal val="ppt_y"/>
                                          </p:val>
                                        </p:tav>
                                        <p:tav tm="40000">
                                          <p:val>
                                            <p:strVal val="ppt_y"/>
                                          </p:val>
                                        </p:tav>
                                        <p:tav tm="50000">
                                          <p:val>
                                            <p:fltVal val="1.84389"/>
                                          </p:val>
                                        </p:tav>
                                        <p:tav tm="55000">
                                          <p:val>
                                            <p:fltVal val="1.84389"/>
                                          </p:val>
                                        </p:tav>
                                        <p:tav tm="60000">
                                          <p:val>
                                            <p:fltVal val="0.70353"/>
                                          </p:val>
                                        </p:tav>
                                        <p:tav tm="100000">
                                          <p:val>
                                            <p:fltVal val="0.70353"/>
                                          </p:val>
                                        </p:tav>
                                      </p:tavLst>
                                    </p:anim>
                                    <p:anim calcmode="lin" valueType="num">
                                      <p:cBhvr additive="base">
                                        <p:cTn id="94" dur="500" fill="hold">
                                          <p:stCondLst>
                                            <p:cond delay="0"/>
                                          </p:stCondLst>
                                        </p:cTn>
                                        <p:tgtEl>
                                          <p:spTgt spid="3"/>
                                        </p:tgtEl>
                                        <p:attrNameLst>
                                          <p:attrName>ppt_w</p:attrName>
                                        </p:attrNameLst>
                                      </p:cBhvr>
                                      <p:tavLst>
                                        <p:tav tm="0">
                                          <p:val>
                                            <p:strVal val="ppt_w"/>
                                          </p:val>
                                        </p:tav>
                                        <p:tav tm="100000">
                                          <p:val>
                                            <p:strVal val="#ppt_w+0"/>
                                          </p:val>
                                        </p:tav>
                                      </p:tavLst>
                                    </p:anim>
                                    <p:anim calcmode="lin" valueType="num">
                                      <p:cBhvr additive="base">
                                        <p:cTn id="95" dur="500" fill="hold">
                                          <p:stCondLst>
                                            <p:cond delay="0"/>
                                          </p:stCondLst>
                                        </p:cTn>
                                        <p:tgtEl>
                                          <p:spTgt spid="3"/>
                                        </p:tgtEl>
                                        <p:attrNameLst>
                                          <p:attrName>ppt_h</p:attrName>
                                        </p:attrNameLst>
                                      </p:cBhvr>
                                      <p:tavLst>
                                        <p:tav tm="0">
                                          <p:val>
                                            <p:strVal val="ppt_h"/>
                                          </p:val>
                                        </p:tav>
                                        <p:tav tm="100000">
                                          <p:val>
                                            <p:strVal val="#ppt_h+-9.25982e-05"/>
                                          </p:val>
                                        </p:tav>
                                      </p:tavLst>
                                    </p:anim>
                                  </p:childTnLst>
                                </p:cTn>
                              </p:par>
                              <p:par>
                                <p:cTn id="96" presetID="35" presetClass="path" presetSubtype="0" accel="50000" decel="50000" fill="hold" nodeType="withEffect">
                                  <p:stCondLst>
                                    <p:cond delay="0"/>
                                  </p:stCondLst>
                                  <p:childTnLst>
                                    <p:anim calcmode="lin" valueType="num">
                                      <p:cBhvr additive="base">
                                        <p:cTn id="97" dur="500" fill="hold">
                                          <p:stCondLst>
                                            <p:cond delay="0"/>
                                          </p:stCondLst>
                                        </p:cTn>
                                        <p:tgtEl>
                                          <p:spTgt spid="6"/>
                                        </p:tgtEl>
                                        <p:attrNameLst>
                                          <p:attrName>ppt_x</p:attrName>
                                        </p:attrNameLst>
                                      </p:cBhvr>
                                      <p:tavLst>
                                        <p:tav tm="0">
                                          <p:val>
                                            <p:strVal val="ppt_x"/>
                                          </p:val>
                                        </p:tav>
                                        <p:tav tm="100000">
                                          <p:val>
                                            <p:strVal val="#ppt_x+-0.216641"/>
                                          </p:val>
                                        </p:tav>
                                      </p:tavLst>
                                    </p:anim>
                                    <p:anim calcmode="lin" valueType="num">
                                      <p:cBhvr additive="base">
                                        <p:cTn id="98" dur="500" fill="hold">
                                          <p:stCondLst>
                                            <p:cond delay="0"/>
                                          </p:stCondLst>
                                        </p:cTn>
                                        <p:tgtEl>
                                          <p:spTgt spid="6"/>
                                        </p:tgtEl>
                                        <p:attrNameLst>
                                          <p:attrName>ppt_y</p:attrName>
                                        </p:attrNameLst>
                                      </p:cBhvr>
                                      <p:tavLst>
                                        <p:tav tm="0">
                                          <p:val>
                                            <p:strVal val="ppt_y"/>
                                          </p:val>
                                        </p:tav>
                                        <p:tav tm="100000">
                                          <p:val>
                                            <p:strVal val="#ppt_y+-0.000212366"/>
                                          </p:val>
                                        </p:tav>
                                      </p:tavLst>
                                    </p:anim>
                                    <p:anim calcmode="lin" valueType="num">
                                      <p:cBhvr additive="base">
                                        <p:cTn id="99" dur="500" fill="hold">
                                          <p:stCondLst>
                                            <p:cond delay="0"/>
                                          </p:stCondLst>
                                        </p:cTn>
                                        <p:tgtEl>
                                          <p:spTgt spid="6"/>
                                        </p:tgtEl>
                                        <p:attrNameLst>
                                          <p:attrName>ppt_w</p:attrName>
                                        </p:attrNameLst>
                                      </p:cBhvr>
                                      <p:tavLst>
                                        <p:tav tm="0">
                                          <p:val>
                                            <p:strVal val="ppt_w"/>
                                          </p:val>
                                        </p:tav>
                                        <p:tav tm="100000">
                                          <p:val>
                                            <p:strVal val="#ppt_w+0"/>
                                          </p:val>
                                        </p:tav>
                                      </p:tavLst>
                                    </p:anim>
                                    <p:anim calcmode="lin" valueType="num">
                                      <p:cBhvr additive="base">
                                        <p:cTn id="100" dur="500" fill="hold">
                                          <p:stCondLst>
                                            <p:cond delay="0"/>
                                          </p:stCondLst>
                                        </p:cTn>
                                        <p:tgtEl>
                                          <p:spTgt spid="6"/>
                                        </p:tgtEl>
                                        <p:attrNameLst>
                                          <p:attrName>ppt_h</p:attrName>
                                        </p:attrNameLst>
                                      </p:cBhvr>
                                      <p:tavLst>
                                        <p:tav tm="0">
                                          <p:val>
                                            <p:strVal val="ppt_h"/>
                                          </p:val>
                                        </p:tav>
                                        <p:tav tm="100000">
                                          <p:val>
                                            <p:strVal val="#ppt_h+9.25982e-05"/>
                                          </p:val>
                                        </p:tav>
                                      </p:tavLst>
                                    </p:anim>
                                  </p:childTnLst>
                                </p:cTn>
                              </p:par>
                              <p:par>
                                <p:cTn id="101" presetID="35" presetClass="path" presetSubtype="0" accel="50000" decel="50000" fill="hold" nodeType="withEffect">
                                  <p:stCondLst>
                                    <p:cond delay="0"/>
                                  </p:stCondLst>
                                  <p:childTnLst>
                                    <p:anim calcmode="lin" valueType="num">
                                      <p:cBhvr additive="base">
                                        <p:cTn id="102" dur="500" fill="hold">
                                          <p:stCondLst>
                                            <p:cond delay="0"/>
                                          </p:stCondLst>
                                        </p:cTn>
                                        <p:tgtEl>
                                          <p:spTgt spid="5"/>
                                        </p:tgtEl>
                                        <p:attrNameLst>
                                          <p:attrName>ppt_x</p:attrName>
                                        </p:attrNameLst>
                                      </p:cBhvr>
                                      <p:tavLst>
                                        <p:tav tm="0">
                                          <p:val>
                                            <p:strVal val="ppt_x"/>
                                          </p:val>
                                        </p:tav>
                                        <p:tav tm="100000">
                                          <p:val>
                                            <p:strVal val="#ppt_x+-0.216771"/>
                                          </p:val>
                                        </p:tav>
                                      </p:tavLst>
                                    </p:anim>
                                    <p:anim calcmode="lin" valueType="num">
                                      <p:cBhvr additive="base">
                                        <p:cTn id="103" dur="500" fill="hold">
                                          <p:stCondLst>
                                            <p:cond delay="0"/>
                                          </p:stCondLst>
                                        </p:cTn>
                                        <p:tgtEl>
                                          <p:spTgt spid="5"/>
                                        </p:tgtEl>
                                        <p:attrNameLst>
                                          <p:attrName>ppt_y</p:attrName>
                                        </p:attrNameLst>
                                      </p:cBhvr>
                                      <p:tavLst>
                                        <p:tav tm="0">
                                          <p:val>
                                            <p:strVal val="ppt_y"/>
                                          </p:val>
                                        </p:tav>
                                        <p:tav tm="100000">
                                          <p:val>
                                            <p:strVal val="#ppt_y+0.00046285"/>
                                          </p:val>
                                        </p:tav>
                                      </p:tavLst>
                                    </p:anim>
                                    <p:anim calcmode="lin" valueType="num">
                                      <p:cBhvr additive="base">
                                        <p:cTn id="104" dur="500" fill="hold">
                                          <p:stCondLst>
                                            <p:cond delay="0"/>
                                          </p:stCondLst>
                                        </p:cTn>
                                        <p:tgtEl>
                                          <p:spTgt spid="5"/>
                                        </p:tgtEl>
                                        <p:attrNameLst>
                                          <p:attrName>ppt_w</p:attrName>
                                        </p:attrNameLst>
                                      </p:cBhvr>
                                      <p:tavLst>
                                        <p:tav tm="0">
                                          <p:val>
                                            <p:strVal val="ppt_w"/>
                                          </p:val>
                                        </p:tav>
                                        <p:tav tm="100000">
                                          <p:val>
                                            <p:strVal val="#ppt_w+0.00020833"/>
                                          </p:val>
                                        </p:tav>
                                      </p:tavLst>
                                    </p:anim>
                                    <p:anim calcmode="lin" valueType="num">
                                      <p:cBhvr additive="base">
                                        <p:cTn id="105" dur="500" fill="hold">
                                          <p:stCondLst>
                                            <p:cond delay="0"/>
                                          </p:stCondLst>
                                        </p:cTn>
                                        <p:tgtEl>
                                          <p:spTgt spid="5"/>
                                        </p:tgtEl>
                                        <p:attrNameLst>
                                          <p:attrName>ppt_h</p:attrName>
                                        </p:attrNameLst>
                                      </p:cBhvr>
                                      <p:tavLst>
                                        <p:tav tm="0">
                                          <p:val>
                                            <p:strVal val="ppt_h"/>
                                          </p:val>
                                        </p:tav>
                                        <p:tav tm="100000">
                                          <p:val>
                                            <p:strVal val="#ppt_h+0.000462963"/>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7"/>
                                        </p:tgtEl>
                                        <p:attrNameLst>
                                          <p:attrName>ppt_x</p:attrName>
                                        </p:attrNameLst>
                                      </p:cBhvr>
                                      <p:tavLst>
                                        <p:tav tm="0">
                                          <p:val>
                                            <p:strVal val="ppt_x"/>
                                          </p:val>
                                        </p:tav>
                                        <p:tav tm="100000">
                                          <p:val>
                                            <p:strVal val="#ppt_x+-0.216641"/>
                                          </p:val>
                                        </p:tav>
                                      </p:tavLst>
                                    </p:anim>
                                    <p:anim calcmode="lin" valueType="num">
                                      <p:cBhvr additive="base">
                                        <p:cTn id="108" dur="500" fill="hold">
                                          <p:stCondLst>
                                            <p:cond delay="0"/>
                                          </p:stCondLst>
                                        </p:cTn>
                                        <p:tgtEl>
                                          <p:spTgt spid="7"/>
                                        </p:tgtEl>
                                        <p:attrNameLst>
                                          <p:attrName>ppt_y</p:attrName>
                                        </p:attrNameLst>
                                      </p:cBhvr>
                                      <p:tavLst>
                                        <p:tav tm="0">
                                          <p:val>
                                            <p:strVal val="ppt_y"/>
                                          </p:val>
                                        </p:tav>
                                        <p:tav tm="100000">
                                          <p:val>
                                            <p:strVal val="#ppt_y+-0.000597678"/>
                                          </p:val>
                                        </p:tav>
                                      </p:tavLst>
                                    </p:anim>
                                    <p:anim calcmode="lin" valueType="num">
                                      <p:cBhvr additive="base">
                                        <p:cTn id="109" dur="500" fill="hold">
                                          <p:stCondLst>
                                            <p:cond delay="0"/>
                                          </p:stCondLst>
                                        </p:cTn>
                                        <p:tgtEl>
                                          <p:spTgt spid="7"/>
                                        </p:tgtEl>
                                        <p:attrNameLst>
                                          <p:attrName>ppt_w</p:attrName>
                                        </p:attrNameLst>
                                      </p:cBhvr>
                                      <p:tavLst>
                                        <p:tav tm="0">
                                          <p:val>
                                            <p:strVal val="ppt_w"/>
                                          </p:val>
                                        </p:tav>
                                        <p:tav tm="100000">
                                          <p:val>
                                            <p:strVal val="#ppt_w+-0.000260417"/>
                                          </p:val>
                                        </p:tav>
                                      </p:tavLst>
                                    </p:anim>
                                    <p:anim calcmode="lin" valueType="num">
                                      <p:cBhvr additive="base">
                                        <p:cTn id="110" dur="500" fill="hold">
                                          <p:stCondLst>
                                            <p:cond delay="0"/>
                                          </p:stCondLst>
                                        </p:cTn>
                                        <p:tgtEl>
                                          <p:spTgt spid="7"/>
                                        </p:tgtEl>
                                        <p:attrNameLst>
                                          <p:attrName>ppt_h</p:attrName>
                                        </p:attrNameLst>
                                      </p:cBhvr>
                                      <p:tavLst>
                                        <p:tav tm="0">
                                          <p:val>
                                            <p:strVal val="ppt_h"/>
                                          </p:val>
                                        </p:tav>
                                        <p:tav tm="100000">
                                          <p:val>
                                            <p:strVal val="#ppt_h+-0.000740758"/>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40"/>
          <p:cNvSpPr/>
          <p:nvPr>
            <p:custDataLst>
              <p:tags r:id="rId2"/>
            </p:custDataLst>
          </p:nvPr>
        </p:nvSpPr>
        <p:spPr>
          <a:xfrm>
            <a:off x="0" y="-37063"/>
            <a:ext cx="3848670" cy="3203709"/>
          </a:xfrm>
          <a:custGeom>
            <a:avLst/>
            <a:gdLst>
              <a:gd name="connsiteX0" fmla="*/ 0 w 3848670"/>
              <a:gd name="connsiteY0" fmla="*/ 0 h 3203709"/>
              <a:gd name="connsiteX1" fmla="*/ 3538772 w 3848670"/>
              <a:gd name="connsiteY1" fmla="*/ 0 h 3203709"/>
              <a:gd name="connsiteX2" fmla="*/ 3594284 w 3848670"/>
              <a:gd name="connsiteY2" fmla="*/ 91375 h 3203709"/>
              <a:gd name="connsiteX3" fmla="*/ 3848670 w 3848670"/>
              <a:gd name="connsiteY3" fmla="*/ 1096023 h 3203709"/>
              <a:gd name="connsiteX4" fmla="*/ 1740984 w 3848670"/>
              <a:gd name="connsiteY4" fmla="*/ 3203709 h 3203709"/>
              <a:gd name="connsiteX5" fmla="*/ 114591 w 3848670"/>
              <a:gd name="connsiteY5" fmla="*/ 2436707 h 3203709"/>
              <a:gd name="connsiteX6" fmla="*/ 0 w 3848670"/>
              <a:gd name="connsiteY6" fmla="*/ 2283467 h 320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8669" h="3203709">
                <a:moveTo>
                  <a:pt x="0" y="0"/>
                </a:moveTo>
                <a:lnTo>
                  <a:pt x="3538772" y="0"/>
                </a:lnTo>
                <a:lnTo>
                  <a:pt x="3594284" y="91375"/>
                </a:lnTo>
                <a:cubicBezTo>
                  <a:pt x="3756517" y="390020"/>
                  <a:pt x="3848670" y="732260"/>
                  <a:pt x="3848670" y="1096023"/>
                </a:cubicBezTo>
                <a:cubicBezTo>
                  <a:pt x="3848670" y="2260066"/>
                  <a:pt x="2905027" y="3203709"/>
                  <a:pt x="1740984" y="3203709"/>
                </a:cubicBezTo>
                <a:cubicBezTo>
                  <a:pt x="1086210" y="3203709"/>
                  <a:pt x="501172" y="2905135"/>
                  <a:pt x="114591" y="2436707"/>
                </a:cubicBezTo>
                <a:lnTo>
                  <a:pt x="0" y="2283467"/>
                </a:ln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 name="任意多边形: 形状 42"/>
          <p:cNvSpPr/>
          <p:nvPr>
            <p:custDataLst>
              <p:tags r:id="rId3"/>
            </p:custDataLst>
          </p:nvPr>
        </p:nvSpPr>
        <p:spPr>
          <a:xfrm>
            <a:off x="10487495" y="1930489"/>
            <a:ext cx="1704505" cy="4136321"/>
          </a:xfrm>
          <a:custGeom>
            <a:avLst/>
            <a:gdLst>
              <a:gd name="connsiteX0" fmla="*/ 1704505 w 1704505"/>
              <a:gd name="connsiteY0" fmla="*/ 0 h 4136321"/>
              <a:gd name="connsiteX1" fmla="*/ 1704505 w 1704505"/>
              <a:gd name="connsiteY1" fmla="*/ 4136321 h 4136321"/>
              <a:gd name="connsiteX2" fmla="*/ 1682914 w 1704505"/>
              <a:gd name="connsiteY2" fmla="*/ 4133026 h 4136321"/>
              <a:gd name="connsiteX3" fmla="*/ 0 w 1704505"/>
              <a:gd name="connsiteY3" fmla="*/ 2068160 h 4136321"/>
              <a:gd name="connsiteX4" fmla="*/ 1682914 w 1704505"/>
              <a:gd name="connsiteY4" fmla="*/ 3295 h 4136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505" h="4136321">
                <a:moveTo>
                  <a:pt x="1704505" y="0"/>
                </a:moveTo>
                <a:lnTo>
                  <a:pt x="1704505" y="4136321"/>
                </a:lnTo>
                <a:lnTo>
                  <a:pt x="1682914" y="4133026"/>
                </a:lnTo>
                <a:cubicBezTo>
                  <a:pt x="722477" y="3936492"/>
                  <a:pt x="0" y="3086698"/>
                  <a:pt x="0" y="2068160"/>
                </a:cubicBezTo>
                <a:cubicBezTo>
                  <a:pt x="0" y="1049623"/>
                  <a:pt x="722477" y="199829"/>
                  <a:pt x="1682914" y="3295"/>
                </a:cubicBez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5" name="文本 文本框 4627"/>
          <p:cNvSpPr txBox="1"/>
          <p:nvPr>
            <p:custDataLst>
              <p:tags r:id="rId4"/>
            </p:custDataLst>
          </p:nvPr>
        </p:nvSpPr>
        <p:spPr>
          <a:xfrm>
            <a:off x="220345" y="104140"/>
            <a:ext cx="2997835" cy="1255395"/>
          </a:xfrm>
          <a:prstGeom prst="rect">
            <a:avLst/>
          </a:prstGeom>
          <a:noFill/>
        </p:spPr>
        <p:txBody>
          <a:bodyPr wrap="square" lIns="90000" tIns="46800" rIns="90000" bIns="46800" rtlCol="0">
            <a:noAutofit/>
          </a:bodyPr>
          <a:lstStyle/>
          <a:p>
            <a:pPr lvl="0" defTabSz="913765">
              <a:spcBef>
                <a:spcPct val="0"/>
              </a:spcBef>
              <a:spcAft>
                <a:spcPts val="800"/>
              </a:spcAft>
            </a:pPr>
            <a:r>
              <a:rPr lang="zh-CN" altLang="en-US" sz="4000" b="1" spc="300">
                <a:ln w="3175">
                  <a:noFill/>
                  <a:prstDash val="dash"/>
                </a:ln>
                <a:solidFill>
                  <a:schemeClr val="tx2">
                    <a:lumMod val="50000"/>
                  </a:schemeClr>
                </a:solidFill>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rPr>
              <a:t>题型归纳及答题方法</a:t>
            </a:r>
          </a:p>
        </p:txBody>
      </p:sp>
      <p:sp>
        <p:nvSpPr>
          <p:cNvPr id="42" name="椭圆 41"/>
          <p:cNvSpPr/>
          <p:nvPr>
            <p:custDataLst>
              <p:tags r:id="rId5"/>
            </p:custDataLst>
          </p:nvPr>
        </p:nvSpPr>
        <p:spPr>
          <a:xfrm>
            <a:off x="1345565" y="1709420"/>
            <a:ext cx="748665" cy="767715"/>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3" name="椭圆 42"/>
          <p:cNvSpPr/>
          <p:nvPr>
            <p:custDataLst>
              <p:tags r:id="rId6"/>
            </p:custDataLst>
          </p:nvPr>
        </p:nvSpPr>
        <p:spPr>
          <a:xfrm>
            <a:off x="2157095" y="1439545"/>
            <a:ext cx="514350" cy="408305"/>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4" name="椭圆 43"/>
          <p:cNvSpPr/>
          <p:nvPr>
            <p:custDataLst>
              <p:tags r:id="rId7"/>
            </p:custDataLst>
          </p:nvPr>
        </p:nvSpPr>
        <p:spPr>
          <a:xfrm>
            <a:off x="1058545" y="2097405"/>
            <a:ext cx="581025" cy="50927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5" name="椭圆 44"/>
          <p:cNvSpPr/>
          <p:nvPr>
            <p:custDataLst>
              <p:tags r:id="rId8"/>
            </p:custDataLst>
          </p:nvPr>
        </p:nvSpPr>
        <p:spPr>
          <a:xfrm>
            <a:off x="2556510" y="2228215"/>
            <a:ext cx="314325" cy="2476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6" name="任意多边形 45"/>
          <p:cNvSpPr/>
          <p:nvPr>
            <p:custDataLst>
              <p:tags r:id="rId9"/>
            </p:custDataLst>
          </p:nvPr>
        </p:nvSpPr>
        <p:spPr bwMode="auto">
          <a:xfrm>
            <a:off x="1456937" y="1835419"/>
            <a:ext cx="525329" cy="525329"/>
          </a:xfrm>
          <a:custGeom>
            <a:avLst/>
            <a:gdLst>
              <a:gd name="T0" fmla="*/ 20 w 176"/>
              <a:gd name="T1" fmla="*/ 16 h 176"/>
              <a:gd name="T2" fmla="*/ 16 w 176"/>
              <a:gd name="T3" fmla="*/ 20 h 176"/>
              <a:gd name="T4" fmla="*/ 20 w 176"/>
              <a:gd name="T5" fmla="*/ 24 h 176"/>
              <a:gd name="T6" fmla="*/ 24 w 176"/>
              <a:gd name="T7" fmla="*/ 20 h 176"/>
              <a:gd name="T8" fmla="*/ 20 w 176"/>
              <a:gd name="T9" fmla="*/ 16 h 176"/>
              <a:gd name="T10" fmla="*/ 36 w 176"/>
              <a:gd name="T11" fmla="*/ 16 h 176"/>
              <a:gd name="T12" fmla="*/ 32 w 176"/>
              <a:gd name="T13" fmla="*/ 20 h 176"/>
              <a:gd name="T14" fmla="*/ 36 w 176"/>
              <a:gd name="T15" fmla="*/ 24 h 176"/>
              <a:gd name="T16" fmla="*/ 40 w 176"/>
              <a:gd name="T17" fmla="*/ 20 h 176"/>
              <a:gd name="T18" fmla="*/ 36 w 176"/>
              <a:gd name="T19" fmla="*/ 16 h 176"/>
              <a:gd name="T20" fmla="*/ 52 w 176"/>
              <a:gd name="T21" fmla="*/ 16 h 176"/>
              <a:gd name="T22" fmla="*/ 48 w 176"/>
              <a:gd name="T23" fmla="*/ 20 h 176"/>
              <a:gd name="T24" fmla="*/ 52 w 176"/>
              <a:gd name="T25" fmla="*/ 24 h 176"/>
              <a:gd name="T26" fmla="*/ 56 w 176"/>
              <a:gd name="T27" fmla="*/ 20 h 176"/>
              <a:gd name="T28" fmla="*/ 52 w 176"/>
              <a:gd name="T29" fmla="*/ 16 h 176"/>
              <a:gd name="T30" fmla="*/ 160 w 176"/>
              <a:gd name="T31" fmla="*/ 0 h 176"/>
              <a:gd name="T32" fmla="*/ 16 w 176"/>
              <a:gd name="T33" fmla="*/ 0 h 176"/>
              <a:gd name="T34" fmla="*/ 0 w 176"/>
              <a:gd name="T35" fmla="*/ 16 h 176"/>
              <a:gd name="T36" fmla="*/ 0 w 176"/>
              <a:gd name="T37" fmla="*/ 160 h 176"/>
              <a:gd name="T38" fmla="*/ 16 w 176"/>
              <a:gd name="T39" fmla="*/ 176 h 176"/>
              <a:gd name="T40" fmla="*/ 160 w 176"/>
              <a:gd name="T41" fmla="*/ 176 h 176"/>
              <a:gd name="T42" fmla="*/ 176 w 176"/>
              <a:gd name="T43" fmla="*/ 160 h 176"/>
              <a:gd name="T44" fmla="*/ 176 w 176"/>
              <a:gd name="T45" fmla="*/ 16 h 176"/>
              <a:gd name="T46" fmla="*/ 160 w 176"/>
              <a:gd name="T47" fmla="*/ 0 h 176"/>
              <a:gd name="T48" fmla="*/ 168 w 176"/>
              <a:gd name="T49" fmla="*/ 160 h 176"/>
              <a:gd name="T50" fmla="*/ 160 w 176"/>
              <a:gd name="T51" fmla="*/ 168 h 176"/>
              <a:gd name="T52" fmla="*/ 16 w 176"/>
              <a:gd name="T53" fmla="*/ 168 h 176"/>
              <a:gd name="T54" fmla="*/ 8 w 176"/>
              <a:gd name="T55" fmla="*/ 160 h 176"/>
              <a:gd name="T56" fmla="*/ 8 w 176"/>
              <a:gd name="T57" fmla="*/ 40 h 176"/>
              <a:gd name="T58" fmla="*/ 168 w 176"/>
              <a:gd name="T59" fmla="*/ 40 h 176"/>
              <a:gd name="T60" fmla="*/ 168 w 176"/>
              <a:gd name="T61" fmla="*/ 160 h 176"/>
              <a:gd name="T62" fmla="*/ 168 w 176"/>
              <a:gd name="T63" fmla="*/ 32 h 176"/>
              <a:gd name="T64" fmla="*/ 8 w 176"/>
              <a:gd name="T65" fmla="*/ 32 h 176"/>
              <a:gd name="T66" fmla="*/ 8 w 176"/>
              <a:gd name="T67" fmla="*/ 16 h 176"/>
              <a:gd name="T68" fmla="*/ 16 w 176"/>
              <a:gd name="T69" fmla="*/ 8 h 176"/>
              <a:gd name="T70" fmla="*/ 160 w 176"/>
              <a:gd name="T71" fmla="*/ 8 h 176"/>
              <a:gd name="T72" fmla="*/ 168 w 176"/>
              <a:gd name="T73" fmla="*/ 16 h 176"/>
              <a:gd name="T74" fmla="*/ 168 w 176"/>
              <a:gd name="T75" fmla="*/ 32 h 176"/>
              <a:gd name="T76" fmla="*/ 156 w 176"/>
              <a:gd name="T77" fmla="*/ 16 h 176"/>
              <a:gd name="T78" fmla="*/ 68 w 176"/>
              <a:gd name="T79" fmla="*/ 16 h 176"/>
              <a:gd name="T80" fmla="*/ 64 w 176"/>
              <a:gd name="T81" fmla="*/ 20 h 176"/>
              <a:gd name="T82" fmla="*/ 68 w 176"/>
              <a:gd name="T83" fmla="*/ 24 h 176"/>
              <a:gd name="T84" fmla="*/ 156 w 176"/>
              <a:gd name="T85" fmla="*/ 24 h 176"/>
              <a:gd name="T86" fmla="*/ 160 w 176"/>
              <a:gd name="T87" fmla="*/ 20 h 176"/>
              <a:gd name="T88" fmla="*/ 156 w 176"/>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0" name="文本框 49"/>
          <p:cNvSpPr txBox="1"/>
          <p:nvPr>
            <p:custDataLst>
              <p:tags r:id="rId10"/>
            </p:custDataLst>
          </p:nvPr>
        </p:nvSpPr>
        <p:spPr>
          <a:xfrm>
            <a:off x="57785" y="3582670"/>
            <a:ext cx="3790950" cy="2011045"/>
          </a:xfrm>
          <a:prstGeom prst="rect">
            <a:avLst/>
          </a:prstGeom>
          <a:noFill/>
        </p:spPr>
        <p:txBody>
          <a:bodyPr wrap="square" lIns="90000" tIns="46800" rIns="90000" bIns="46800">
            <a:noAutofit/>
          </a:bodyPr>
          <a:lstStyle/>
          <a:p>
            <a:pPr marL="228600" marR="0" lvl="0" indent="-228600">
              <a:lnSpc>
                <a:spcPts val="4500"/>
              </a:lnSpc>
              <a:spcBef>
                <a:spcPts val="1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 </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一读，二画，三分层， 四析，五归，六串接</a:t>
            </a:r>
            <a:endParaRPr lang="zh-CN" altLang="en-US" sz="2800" b="1" spc="150">
              <a:solidFill>
                <a:schemeClr val="tx1"/>
              </a:solidFill>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51" name="文本框 50"/>
          <p:cNvSpPr txBox="1"/>
          <p:nvPr>
            <p:custDataLst>
              <p:tags r:id="rId11"/>
            </p:custDataLst>
          </p:nvPr>
        </p:nvSpPr>
        <p:spPr>
          <a:xfrm>
            <a:off x="219710" y="2724785"/>
            <a:ext cx="3408680" cy="589280"/>
          </a:xfrm>
          <a:prstGeom prst="rect">
            <a:avLst/>
          </a:prstGeom>
          <a:noFill/>
        </p:spPr>
        <p:txBody>
          <a:bodyPr wrap="square" lIns="90000" tIns="46800" rIns="90000" bIns="46800">
            <a:noAutofit/>
          </a:bodyPr>
          <a:lstStyle/>
          <a:p>
            <a:pPr algn="ctr">
              <a:lnSpc>
                <a:spcPct val="120000"/>
              </a:lnSpc>
            </a:pPr>
            <a:r>
              <a:rPr lang="zh-CN" altLang="en-US" sz="3600" b="1">
                <a:latin typeface="幼圆" panose="02010509060101010101" pitchFamily="49" charset="-122"/>
                <a:ea typeface="幼圆" panose="02010509060101010101" pitchFamily="49" charset="-122"/>
                <a:sym typeface="+mn-ea"/>
              </a:rPr>
              <a:t>论证思路如何？</a:t>
            </a:r>
            <a:endParaRPr lang="zh-CN" altLang="en-US" sz="3600" b="1" spc="300">
              <a:solidFill>
                <a:schemeClr val="accent1"/>
              </a:solidFill>
              <a:latin typeface="幼圆" panose="02010509060101010101" pitchFamily="49" charset="-122"/>
              <a:ea typeface="幼圆" panose="02010509060101010101" pitchFamily="49" charset="-122"/>
              <a:cs typeface="+mj-cs"/>
              <a:sym typeface="Arial" panose="020B0604020202020204" pitchFamily="34" charset="0"/>
            </a:endParaRPr>
          </a:p>
        </p:txBody>
      </p:sp>
      <p:sp>
        <p:nvSpPr>
          <p:cNvPr id="2" name="椭圆 1"/>
          <p:cNvSpPr/>
          <p:nvPr>
            <p:custDataLst>
              <p:tags r:id="rId12"/>
            </p:custDataLst>
          </p:nvPr>
        </p:nvSpPr>
        <p:spPr>
          <a:xfrm>
            <a:off x="5550535" y="1634490"/>
            <a:ext cx="686435" cy="71183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 name="椭圆 2"/>
          <p:cNvSpPr/>
          <p:nvPr>
            <p:custDataLst>
              <p:tags r:id="rId13"/>
            </p:custDataLst>
          </p:nvPr>
        </p:nvSpPr>
        <p:spPr>
          <a:xfrm>
            <a:off x="6511290" y="1359535"/>
            <a:ext cx="516255" cy="56769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 name="椭圆 3"/>
          <p:cNvSpPr/>
          <p:nvPr>
            <p:custDataLst>
              <p:tags r:id="rId14"/>
            </p:custDataLst>
          </p:nvPr>
        </p:nvSpPr>
        <p:spPr>
          <a:xfrm>
            <a:off x="5195570" y="1937385"/>
            <a:ext cx="572135" cy="60515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 name="椭圆 4"/>
          <p:cNvSpPr/>
          <p:nvPr>
            <p:custDataLst>
              <p:tags r:id="rId15"/>
            </p:custDataLst>
          </p:nvPr>
        </p:nvSpPr>
        <p:spPr>
          <a:xfrm>
            <a:off x="6807200" y="2189480"/>
            <a:ext cx="324485" cy="32575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7" name="任意多边形 46"/>
          <p:cNvSpPr/>
          <p:nvPr>
            <p:custDataLst>
              <p:tags r:id="rId16"/>
            </p:custDataLst>
          </p:nvPr>
        </p:nvSpPr>
        <p:spPr bwMode="auto">
          <a:xfrm>
            <a:off x="5682615" y="1761490"/>
            <a:ext cx="422910" cy="457835"/>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2" name="文本框 51"/>
          <p:cNvSpPr txBox="1"/>
          <p:nvPr>
            <p:custDataLst>
              <p:tags r:id="rId17"/>
            </p:custDataLst>
          </p:nvPr>
        </p:nvSpPr>
        <p:spPr>
          <a:xfrm>
            <a:off x="4164330" y="3582670"/>
            <a:ext cx="4097655" cy="2011045"/>
          </a:xfrm>
          <a:prstGeom prst="rect">
            <a:avLst/>
          </a:prstGeom>
          <a:noFill/>
        </p:spPr>
        <p:txBody>
          <a:bodyPr wrap="square" lIns="90000" tIns="46800" rIns="90000" bIns="46800">
            <a:noAutofit/>
          </a:bodyPr>
          <a:lstStyle/>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1.</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探析该段的内容是什么？</a:t>
            </a:r>
            <a:endPar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endParaRPr>
          </a:p>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2.</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上下文的内容是什么？</a:t>
            </a:r>
            <a:endPar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endParaRPr>
          </a:p>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3.</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与上下文存在着怎样的关系？</a:t>
            </a:r>
            <a:endPar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endParaRPr>
          </a:p>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4.</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阐明能否去掉的理由。</a:t>
            </a:r>
            <a:endParaRPr lang="zh-CN" altLang="en-US" sz="2800" b="1">
              <a:solidFill>
                <a:srgbClr val="FF0000"/>
              </a:solidFill>
              <a:latin typeface="Arial" panose="020B0604020202020204" pitchFamily="34" charset="0"/>
              <a:ea typeface="楷体_GB2312" pitchFamily="49" charset="-122"/>
            </a:endParaRPr>
          </a:p>
          <a:p>
            <a:pPr algn="ctr">
              <a:lnSpc>
                <a:spcPct val="120000"/>
              </a:lnSpc>
            </a:pPr>
            <a:endParaRPr lang="zh-CN" altLang="en-US"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53" name="文本框 52"/>
          <p:cNvSpPr txBox="1"/>
          <p:nvPr>
            <p:custDataLst>
              <p:tags r:id="rId18"/>
            </p:custDataLst>
          </p:nvPr>
        </p:nvSpPr>
        <p:spPr>
          <a:xfrm>
            <a:off x="4604385" y="2724785"/>
            <a:ext cx="3217545" cy="589280"/>
          </a:xfrm>
          <a:prstGeom prst="rect">
            <a:avLst/>
          </a:prstGeom>
          <a:noFill/>
        </p:spPr>
        <p:txBody>
          <a:bodyPr wrap="square" lIns="90000" tIns="46800" rIns="90000" bIns="46800">
            <a:noAutofit/>
          </a:bodyPr>
          <a:lstStyle/>
          <a:p>
            <a:pPr algn="ctr">
              <a:lnSpc>
                <a:spcPct val="120000"/>
              </a:lnSpc>
            </a:pPr>
            <a:r>
              <a:rPr lang="zh-CN" altLang="en-US" sz="3600" b="1">
                <a:solidFill>
                  <a:schemeClr val="tx1"/>
                </a:solidFill>
                <a:latin typeface="幼圆" panose="02010509060101010101" pitchFamily="49" charset="-122"/>
                <a:ea typeface="幼圆" panose="02010509060101010101" pitchFamily="49" charset="-122"/>
                <a:sym typeface="+mn-ea"/>
              </a:rPr>
              <a:t>某段能否删除</a:t>
            </a:r>
            <a:r>
              <a:rPr lang="zh-CN" altLang="en-US" sz="3600" b="1">
                <a:latin typeface="幼圆" panose="02010509060101010101" pitchFamily="49" charset="-122"/>
                <a:ea typeface="幼圆" panose="02010509060101010101" pitchFamily="49" charset="-122"/>
                <a:sym typeface="+mn-ea"/>
              </a:rPr>
              <a:t>？</a:t>
            </a:r>
            <a:endParaRPr lang="zh-CN" altLang="en-US" sz="3600" b="1" spc="300">
              <a:solidFill>
                <a:schemeClr val="accent2"/>
              </a:solidFill>
              <a:latin typeface="幼圆" panose="02010509060101010101" pitchFamily="49" charset="-122"/>
              <a:ea typeface="幼圆" panose="02010509060101010101" pitchFamily="49" charset="-122"/>
              <a:cs typeface="+mj-cs"/>
              <a:sym typeface="Arial" panose="020B0604020202020204" pitchFamily="34" charset="0"/>
            </a:endParaRPr>
          </a:p>
        </p:txBody>
      </p:sp>
      <p:sp>
        <p:nvSpPr>
          <p:cNvPr id="6" name="椭圆 5"/>
          <p:cNvSpPr/>
          <p:nvPr>
            <p:custDataLst>
              <p:tags r:id="rId19"/>
            </p:custDataLst>
          </p:nvPr>
        </p:nvSpPr>
        <p:spPr>
          <a:xfrm>
            <a:off x="9672955" y="1835150"/>
            <a:ext cx="815340" cy="889635"/>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5" name="椭圆 34"/>
          <p:cNvSpPr/>
          <p:nvPr>
            <p:custDataLst>
              <p:tags r:id="rId20"/>
            </p:custDataLst>
          </p:nvPr>
        </p:nvSpPr>
        <p:spPr>
          <a:xfrm>
            <a:off x="10772140" y="1541145"/>
            <a:ext cx="518795" cy="56515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6" name="椭圆 35"/>
          <p:cNvSpPr/>
          <p:nvPr>
            <p:custDataLst>
              <p:tags r:id="rId21"/>
            </p:custDataLst>
          </p:nvPr>
        </p:nvSpPr>
        <p:spPr>
          <a:xfrm>
            <a:off x="9431020" y="2324735"/>
            <a:ext cx="504825" cy="53086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7" name="椭圆 36"/>
          <p:cNvSpPr/>
          <p:nvPr>
            <p:custDataLst>
              <p:tags r:id="rId22"/>
            </p:custDataLst>
          </p:nvPr>
        </p:nvSpPr>
        <p:spPr>
          <a:xfrm>
            <a:off x="11108690" y="2346325"/>
            <a:ext cx="335280" cy="36195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8" name="任意多边形 47"/>
          <p:cNvSpPr/>
          <p:nvPr>
            <p:custDataLst>
              <p:tags r:id="rId23"/>
            </p:custDataLst>
          </p:nvPr>
        </p:nvSpPr>
        <p:spPr bwMode="auto">
          <a:xfrm>
            <a:off x="9759713" y="2017664"/>
            <a:ext cx="641850" cy="525329"/>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4" name="文本框 53"/>
          <p:cNvSpPr txBox="1"/>
          <p:nvPr>
            <p:custDataLst>
              <p:tags r:id="rId24"/>
            </p:custDataLst>
          </p:nvPr>
        </p:nvSpPr>
        <p:spPr>
          <a:xfrm>
            <a:off x="8713470" y="3646805"/>
            <a:ext cx="3293745" cy="2942590"/>
          </a:xfrm>
          <a:prstGeom prst="rect">
            <a:avLst/>
          </a:prstGeom>
          <a:noFill/>
        </p:spPr>
        <p:txBody>
          <a:bodyPr wrap="square" lIns="90000" tIns="46800" rIns="90000" bIns="46800">
            <a:noAutofit/>
          </a:bodyPr>
          <a:lstStyle/>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1.</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探析想对换两段的段意；</a:t>
            </a:r>
            <a:endPar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endParaRPr>
          </a:p>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2.</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分析两段之间的逻辑关系；</a:t>
            </a:r>
          </a:p>
          <a:p>
            <a:pPr marL="0" lvl="0" indent="0" eaLnBrk="1" hangingPunct="1">
              <a:spcBef>
                <a:spcPct val="50000"/>
              </a:spcBef>
            </a:pPr>
            <a:r>
              <a:rPr lang="en-US" altLang="zh-CN"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3.</a:t>
            </a:r>
            <a:r>
              <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得出能否对换的结论。</a:t>
            </a:r>
            <a:endParaRPr lang="zh-CN" altLang="en-US" sz="2800" b="1">
              <a:solidFill>
                <a:schemeClr val="tx1"/>
              </a:solidFill>
              <a:latin typeface="幼圆" panose="02010509060101010101" pitchFamily="49" charset="-122"/>
              <a:ea typeface="幼圆" panose="02010509060101010101" pitchFamily="49" charset="-122"/>
              <a:cs typeface="幼圆" panose="02010509060101010101" pitchFamily="49" charset="-122"/>
            </a:endParaRPr>
          </a:p>
          <a:p>
            <a:pPr marL="0" lvl="0" indent="0" eaLnBrk="1" hangingPunct="1">
              <a:spcBef>
                <a:spcPct val="50000"/>
              </a:spcBef>
            </a:pPr>
            <a:endParaRPr lang="zh-CN" altLang="en-US" sz="2800" b="1">
              <a:solidFill>
                <a:srgbClr val="FF0000"/>
              </a:solidFill>
              <a:latin typeface="Arial" panose="020B0604020202020204" pitchFamily="34" charset="0"/>
              <a:ea typeface="楷体_GB2312" pitchFamily="49" charset="-122"/>
              <a:sym typeface="+mn-ea"/>
            </a:endParaRPr>
          </a:p>
          <a:p>
            <a:pPr marL="0" lvl="0" indent="0" eaLnBrk="1" hangingPunct="1">
              <a:spcBef>
                <a:spcPct val="50000"/>
              </a:spcBef>
            </a:pPr>
            <a:endParaRPr lang="zh-CN" altLang="en-US"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endParaRPr>
          </a:p>
        </p:txBody>
      </p:sp>
      <p:sp>
        <p:nvSpPr>
          <p:cNvPr id="55" name="文本框 54"/>
          <p:cNvSpPr txBox="1"/>
          <p:nvPr>
            <p:custDataLst>
              <p:tags r:id="rId25"/>
            </p:custDataLst>
          </p:nvPr>
        </p:nvSpPr>
        <p:spPr>
          <a:xfrm>
            <a:off x="8790940" y="2855595"/>
            <a:ext cx="3312795" cy="589280"/>
          </a:xfrm>
          <a:prstGeom prst="rect">
            <a:avLst/>
          </a:prstGeom>
          <a:noFill/>
        </p:spPr>
        <p:txBody>
          <a:bodyPr wrap="square" lIns="90000" tIns="46800" rIns="90000" bIns="46800">
            <a:noAutofit/>
          </a:bodyPr>
          <a:lstStyle/>
          <a:p>
            <a:pPr algn="ctr">
              <a:lnSpc>
                <a:spcPct val="120000"/>
              </a:lnSpc>
            </a:pPr>
            <a:r>
              <a:rPr lang="zh-CN" altLang="en-US" sz="3600" b="1">
                <a:solidFill>
                  <a:schemeClr val="tx1"/>
                </a:solidFill>
                <a:latin typeface="幼圆" panose="02010509060101010101" pitchFamily="49" charset="-122"/>
                <a:ea typeface="幼圆" panose="02010509060101010101" pitchFamily="49" charset="-122"/>
                <a:sym typeface="+mn-ea"/>
              </a:rPr>
              <a:t>某段能否调换？</a:t>
            </a:r>
            <a:endParaRPr lang="zh-CN" altLang="en-US" sz="3600" b="1" spc="300">
              <a:solidFill>
                <a:schemeClr val="tx1"/>
              </a:solidFill>
              <a:latin typeface="幼圆" panose="02010509060101010101" pitchFamily="49" charset="-122"/>
              <a:ea typeface="幼圆" panose="02010509060101010101" pitchFamily="49" charset="-122"/>
              <a:cs typeface="+mj-cs"/>
              <a:sym typeface="+mn-ea"/>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custDataLst>
              <p:tags r:id="rId2"/>
            </p:custDataLst>
          </p:nvPr>
        </p:nvSpPr>
        <p:spPr>
          <a:xfrm>
            <a:off x="2985135" y="2845435"/>
            <a:ext cx="6367780" cy="1167765"/>
          </a:xfrm>
          <a:prstGeom prst="rect">
            <a:avLst/>
          </a:prstGeom>
          <a:noFill/>
        </p:spPr>
        <p:txBody>
          <a:bodyPr wrap="square" rtlCol="0" anchor="ctr" anchorCtr="0">
            <a:normAutofit/>
          </a:bodyPr>
          <a:lstStyle/>
          <a:p>
            <a:pPr marL="0" marR="0" lvl="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300" normalizeH="0" noProof="0">
                <a:ln>
                  <a:noFill/>
                </a:ln>
                <a:solidFill>
                  <a:schemeClr val="accent1">
                    <a:lumMod val="50000"/>
                  </a:schemeClr>
                </a:solidFill>
                <a:effectLst/>
                <a:uLnTx/>
                <a:uFillTx/>
                <a:latin typeface="Arial" panose="020B0604020202020204" pitchFamily="34" charset="0"/>
                <a:ea typeface="幼圆" panose="02010509060101010101" pitchFamily="49" charset="-122"/>
                <a:sym typeface="Arial" panose="020B0604020202020204" pitchFamily="34" charset="0"/>
              </a:rPr>
              <a:t>说明文考什么？</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文本框 2"/>
          <p:cNvSpPr txBox="1"/>
          <p:nvPr/>
        </p:nvSpPr>
        <p:spPr>
          <a:xfrm>
            <a:off x="916305" y="1529080"/>
            <a:ext cx="10240645" cy="3969385"/>
          </a:xfrm>
          <a:prstGeom prst="rect">
            <a:avLst/>
          </a:prstGeom>
          <a:noFill/>
        </p:spPr>
        <p:txBody>
          <a:bodyPr wrap="square" rtlCol="0" anchor="t">
            <a:spAutoFit/>
          </a:bodyPr>
          <a:lstStyle/>
          <a:p>
            <a:pPr marL="0" indent="0">
              <a:buNone/>
            </a:pPr>
            <a:r>
              <a:rPr lang="en-US" altLang="zh-CN" sz="3600" b="1" dirty="0">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    </a:t>
            </a:r>
            <a:r>
              <a:rPr lang="zh-CN" altLang="en-US" sz="3600" b="1" dirty="0">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依据考查的目标和趋势，说明文阅读主要考查学生对文本的整体感知、信息筛选能力、概括能力、分析能力、鉴赏能力、探究能力等。 </a:t>
            </a:r>
          </a:p>
          <a:p>
            <a:pPr marL="0" indent="0">
              <a:buNone/>
            </a:pPr>
            <a:endParaRPr lang="zh-CN" altLang="en-US" sz="3600" b="1" dirty="0">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endParaRPr>
          </a:p>
          <a:p>
            <a:pPr marL="0" indent="0">
              <a:buNone/>
            </a:pPr>
            <a:r>
              <a:rPr lang="zh-CN" altLang="en-US" sz="3600" b="1" dirty="0">
                <a:latin typeface="幼圆" panose="02010509060101010101" pitchFamily="49" charset="-122"/>
                <a:ea typeface="幼圆" panose="02010509060101010101" pitchFamily="49" charset="-122"/>
                <a:cs typeface="幼圆" panose="02010509060101010101" pitchFamily="49" charset="-122"/>
                <a:sym typeface="Arial" panose="020B0604020202020204" pitchFamily="34" charset="0"/>
              </a:rPr>
              <a:t>    从文本内容看，考虑到初中生的心理和认知特点，中考说明文阅读的文本选择，其内容多与日常生活等关系密切，趣味性较强。</a:t>
            </a:r>
            <a:endParaRPr lang="zh-CN" altLang="en-US" sz="3600" b="1" dirty="0">
              <a:latin typeface="幼圆" panose="02010509060101010101" pitchFamily="49" charset="-122"/>
              <a:ea typeface="幼圆" panose="02010509060101010101" pitchFamily="49" charset="-122"/>
              <a:cs typeface="幼圆" panose="02010509060101010101" pitchFamily="49" charset="-122"/>
            </a:endParaRP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3"/>
            <p:custDataLst>
              <p:tags r:id="rId2"/>
            </p:custDataLst>
          </p:nvPr>
        </p:nvSpPr>
        <p:spPr>
          <a:xfrm>
            <a:off x="194945" y="773430"/>
            <a:ext cx="4540250" cy="5955665"/>
          </a:xfrm>
        </p:spPr>
        <p:txBody>
          <a:bodyPr>
            <a:noAutofit/>
          </a:bodyPr>
          <a:lstStyle/>
          <a:p>
            <a:pPr marL="0" indent="0">
              <a:buNone/>
            </a:pPr>
            <a:r>
              <a:rPr lang="en-US" altLang="zh-CN" sz="3600" b="1">
                <a:sym typeface="Arial" panose="020B0604020202020204" pitchFamily="34" charset="0"/>
              </a:rPr>
              <a:t>     1.</a:t>
            </a:r>
            <a:r>
              <a:rPr lang="zh-CN" altLang="en-US" sz="3600" b="1">
                <a:sym typeface="Arial" panose="020B0604020202020204" pitchFamily="34" charset="0"/>
              </a:rPr>
              <a:t>阅读材料由同一话题的非连续性文本构成；</a:t>
            </a:r>
            <a:r>
              <a:rPr lang="en-US" altLang="zh-CN" sz="3600" b="1">
                <a:sym typeface="Arial" panose="020B0604020202020204" pitchFamily="34" charset="0"/>
              </a:rPr>
              <a:t>2.</a:t>
            </a:r>
            <a:r>
              <a:rPr lang="zh-CN" altLang="en-US" sz="3600" b="1">
                <a:sym typeface="Arial" panose="020B0604020202020204" pitchFamily="34" charset="0"/>
              </a:rPr>
              <a:t>考查内容，注重学生的思维与语言的考查；</a:t>
            </a:r>
            <a:r>
              <a:rPr lang="en-US" altLang="zh-CN" sz="3600" b="1">
                <a:sym typeface="Arial" panose="020B0604020202020204" pitchFamily="34" charset="0"/>
              </a:rPr>
              <a:t>3.</a:t>
            </a:r>
            <a:r>
              <a:rPr lang="zh-CN" altLang="en-US" sz="3600" b="1">
                <a:sym typeface="Arial" panose="020B0604020202020204" pitchFamily="34" charset="0"/>
              </a:rPr>
              <a:t>注重设置真实的生活情境，考查学生运用知识解决实际问题的能力。</a:t>
            </a:r>
          </a:p>
        </p:txBody>
      </p:sp>
      <p:pic>
        <p:nvPicPr>
          <p:cNvPr id="3" name="内容占位符 2"/>
          <p:cNvPicPr>
            <a:picLocks noGrp="1" noChangeAspect="1"/>
          </p:cNvPicPr>
          <p:nvPr>
            <p:ph sz="quarter" idx="14"/>
            <p:custDataLst>
              <p:tags r:id="rId3"/>
            </p:custDataLst>
          </p:nvPr>
        </p:nvPicPr>
        <p:blipFill>
          <a:blip r:embed="rId5">
            <a:extLst>
              <a:ext uri="{28A0092B-C50C-407E-A947-70E740481C1C}">
                <a14:useLocalDpi xmlns:a14="http://schemas.microsoft.com/office/drawing/2010/main" val="0"/>
              </a:ext>
            </a:extLst>
          </a:blip>
          <a:stretch>
            <a:fillRect/>
          </a:stretch>
        </p:blipFill>
        <p:spPr>
          <a:xfrm>
            <a:off x="5453380" y="773430"/>
            <a:ext cx="6120130" cy="5081270"/>
          </a:xfrm>
        </p:spPr>
      </p:pic>
      <p:sp>
        <p:nvSpPr>
          <p:cNvPr id="2" name="文本框 1"/>
          <p:cNvSpPr txBox="1"/>
          <p:nvPr/>
        </p:nvSpPr>
        <p:spPr>
          <a:xfrm>
            <a:off x="1072515" y="128270"/>
            <a:ext cx="3662680" cy="645160"/>
          </a:xfrm>
          <a:prstGeom prst="rect">
            <a:avLst/>
          </a:prstGeom>
          <a:noFill/>
        </p:spPr>
        <p:txBody>
          <a:bodyPr wrap="square" rtlCol="0">
            <a:spAutoFit/>
          </a:bodyPr>
          <a:lstStyle/>
          <a:p>
            <a:r>
              <a:rPr lang="zh-CN" altLang="en-US" sz="3600" b="1">
                <a:solidFill>
                  <a:schemeClr val="tx2">
                    <a:lumMod val="50000"/>
                  </a:schemeClr>
                </a:solidFill>
                <a:latin typeface="幼圆" panose="02010509060101010101" pitchFamily="49" charset="-122"/>
                <a:ea typeface="幼圆" panose="02010509060101010101" pitchFamily="49" charset="-122"/>
              </a:rPr>
              <a:t>考查趋势</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4"/>
          <a:stretch>
            <a:fillRect/>
          </a:stretch>
        </p:blipFill>
        <p:spPr>
          <a:xfrm>
            <a:off x="121920" y="190500"/>
            <a:ext cx="11953240" cy="5029835"/>
          </a:xfrm>
          <a:prstGeom prst="rect">
            <a:avLst/>
          </a:prstGeom>
          <a:noFill/>
          <a:ln w="9525">
            <a:noFill/>
          </a:ln>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08631" y="2986685"/>
            <a:ext cx="6385314" cy="999639"/>
          </a:xfrm>
        </p:spPr>
        <p:txBody>
          <a:bodyPr/>
          <a:lstStyle/>
          <a:p>
            <a:r>
              <a:rPr lang="zh-CN" altLang="en-US" sz="6000" b="1">
                <a:solidFill>
                  <a:schemeClr val="tx2">
                    <a:lumMod val="50000"/>
                  </a:schemeClr>
                </a:solidFill>
                <a:latin typeface="幼圆" panose="02010509060101010101" pitchFamily="49" charset="-122"/>
                <a:ea typeface="幼圆" panose="02010509060101010101" pitchFamily="49" charset="-122"/>
              </a:rPr>
              <a:t>说明文怎么考？</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40"/>
          <p:cNvSpPr/>
          <p:nvPr>
            <p:custDataLst>
              <p:tags r:id="rId2"/>
            </p:custDataLst>
          </p:nvPr>
        </p:nvSpPr>
        <p:spPr>
          <a:xfrm>
            <a:off x="0" y="-37063"/>
            <a:ext cx="3848670" cy="3203709"/>
          </a:xfrm>
          <a:custGeom>
            <a:avLst/>
            <a:gdLst>
              <a:gd name="connsiteX0" fmla="*/ 0 w 3848670"/>
              <a:gd name="connsiteY0" fmla="*/ 0 h 3203709"/>
              <a:gd name="connsiteX1" fmla="*/ 3538772 w 3848670"/>
              <a:gd name="connsiteY1" fmla="*/ 0 h 3203709"/>
              <a:gd name="connsiteX2" fmla="*/ 3594284 w 3848670"/>
              <a:gd name="connsiteY2" fmla="*/ 91375 h 3203709"/>
              <a:gd name="connsiteX3" fmla="*/ 3848670 w 3848670"/>
              <a:gd name="connsiteY3" fmla="*/ 1096023 h 3203709"/>
              <a:gd name="connsiteX4" fmla="*/ 1740984 w 3848670"/>
              <a:gd name="connsiteY4" fmla="*/ 3203709 h 3203709"/>
              <a:gd name="connsiteX5" fmla="*/ 114591 w 3848670"/>
              <a:gd name="connsiteY5" fmla="*/ 2436707 h 3203709"/>
              <a:gd name="connsiteX6" fmla="*/ 0 w 3848670"/>
              <a:gd name="connsiteY6" fmla="*/ 2283467 h 320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8669" h="3203709">
                <a:moveTo>
                  <a:pt x="0" y="0"/>
                </a:moveTo>
                <a:lnTo>
                  <a:pt x="3538772" y="0"/>
                </a:lnTo>
                <a:lnTo>
                  <a:pt x="3594284" y="91375"/>
                </a:lnTo>
                <a:cubicBezTo>
                  <a:pt x="3756517" y="390020"/>
                  <a:pt x="3848670" y="732260"/>
                  <a:pt x="3848670" y="1096023"/>
                </a:cubicBezTo>
                <a:cubicBezTo>
                  <a:pt x="3848670" y="2260066"/>
                  <a:pt x="2905027" y="3203709"/>
                  <a:pt x="1740984" y="3203709"/>
                </a:cubicBezTo>
                <a:cubicBezTo>
                  <a:pt x="1086210" y="3203709"/>
                  <a:pt x="501172" y="2905135"/>
                  <a:pt x="114591" y="2436707"/>
                </a:cubicBezTo>
                <a:lnTo>
                  <a:pt x="0" y="2283467"/>
                </a:ln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4" name="任意多边形: 形状 42"/>
          <p:cNvSpPr/>
          <p:nvPr>
            <p:custDataLst>
              <p:tags r:id="rId3"/>
            </p:custDataLst>
          </p:nvPr>
        </p:nvSpPr>
        <p:spPr>
          <a:xfrm>
            <a:off x="10487495" y="1930489"/>
            <a:ext cx="1704505" cy="4136321"/>
          </a:xfrm>
          <a:custGeom>
            <a:avLst/>
            <a:gdLst>
              <a:gd name="connsiteX0" fmla="*/ 1704505 w 1704505"/>
              <a:gd name="connsiteY0" fmla="*/ 0 h 4136321"/>
              <a:gd name="connsiteX1" fmla="*/ 1704505 w 1704505"/>
              <a:gd name="connsiteY1" fmla="*/ 4136321 h 4136321"/>
              <a:gd name="connsiteX2" fmla="*/ 1682914 w 1704505"/>
              <a:gd name="connsiteY2" fmla="*/ 4133026 h 4136321"/>
              <a:gd name="connsiteX3" fmla="*/ 0 w 1704505"/>
              <a:gd name="connsiteY3" fmla="*/ 2068160 h 4136321"/>
              <a:gd name="connsiteX4" fmla="*/ 1682914 w 1704505"/>
              <a:gd name="connsiteY4" fmla="*/ 3295 h 4136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505" h="4136321">
                <a:moveTo>
                  <a:pt x="1704505" y="0"/>
                </a:moveTo>
                <a:lnTo>
                  <a:pt x="1704505" y="4136321"/>
                </a:lnTo>
                <a:lnTo>
                  <a:pt x="1682914" y="4133026"/>
                </a:lnTo>
                <a:cubicBezTo>
                  <a:pt x="722477" y="3936492"/>
                  <a:pt x="0" y="3086698"/>
                  <a:pt x="0" y="2068160"/>
                </a:cubicBezTo>
                <a:cubicBezTo>
                  <a:pt x="0" y="1049623"/>
                  <a:pt x="722477" y="199829"/>
                  <a:pt x="1682914" y="3295"/>
                </a:cubicBez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25" name="文本 文本框 4627"/>
          <p:cNvSpPr txBox="1"/>
          <p:nvPr>
            <p:custDataLst>
              <p:tags r:id="rId4"/>
            </p:custDataLst>
          </p:nvPr>
        </p:nvSpPr>
        <p:spPr>
          <a:xfrm>
            <a:off x="850265" y="525780"/>
            <a:ext cx="5452110" cy="645160"/>
          </a:xfrm>
          <a:prstGeom prst="rect">
            <a:avLst/>
          </a:prstGeom>
          <a:noFill/>
        </p:spPr>
        <p:txBody>
          <a:bodyPr wrap="square" lIns="90000" tIns="46800" rIns="90000" bIns="46800" rtlCol="0">
            <a:noAutofit/>
          </a:bodyPr>
          <a:lstStyle/>
          <a:p>
            <a:pPr lvl="0" defTabSz="913765">
              <a:spcBef>
                <a:spcPct val="0"/>
              </a:spcBef>
              <a:spcAft>
                <a:spcPts val="800"/>
              </a:spcAft>
            </a:pPr>
            <a:r>
              <a:rPr lang="zh-CN" altLang="en-US" sz="4000" b="1" spc="300">
                <a:ln w="3175">
                  <a:noFill/>
                  <a:prstDash val="dash"/>
                </a:ln>
                <a:solidFill>
                  <a:schemeClr val="tx2">
                    <a:lumMod val="50000"/>
                  </a:schemeClr>
                </a:solidFill>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rPr>
              <a:t>考查维度</a:t>
            </a:r>
          </a:p>
        </p:txBody>
      </p:sp>
      <p:sp>
        <p:nvSpPr>
          <p:cNvPr id="42" name="椭圆 41"/>
          <p:cNvSpPr/>
          <p:nvPr>
            <p:custDataLst>
              <p:tags r:id="rId5"/>
            </p:custDataLst>
          </p:nvPr>
        </p:nvSpPr>
        <p:spPr>
          <a:xfrm>
            <a:off x="1344930" y="1930400"/>
            <a:ext cx="748665" cy="767715"/>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3" name="椭圆 42"/>
          <p:cNvSpPr/>
          <p:nvPr>
            <p:custDataLst>
              <p:tags r:id="rId6"/>
            </p:custDataLst>
          </p:nvPr>
        </p:nvSpPr>
        <p:spPr>
          <a:xfrm>
            <a:off x="2337435" y="1522730"/>
            <a:ext cx="514350" cy="408305"/>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4" name="椭圆 43"/>
          <p:cNvSpPr/>
          <p:nvPr>
            <p:custDataLst>
              <p:tags r:id="rId7"/>
            </p:custDataLst>
          </p:nvPr>
        </p:nvSpPr>
        <p:spPr>
          <a:xfrm>
            <a:off x="1039495" y="2346325"/>
            <a:ext cx="581025" cy="50927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5" name="椭圆 44"/>
          <p:cNvSpPr/>
          <p:nvPr>
            <p:custDataLst>
              <p:tags r:id="rId8"/>
            </p:custDataLst>
          </p:nvPr>
        </p:nvSpPr>
        <p:spPr>
          <a:xfrm>
            <a:off x="2671445" y="2477135"/>
            <a:ext cx="314325" cy="2476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6" name="任意多边形 45"/>
          <p:cNvSpPr/>
          <p:nvPr>
            <p:custDataLst>
              <p:tags r:id="rId9"/>
            </p:custDataLst>
          </p:nvPr>
        </p:nvSpPr>
        <p:spPr bwMode="auto">
          <a:xfrm>
            <a:off x="1456937" y="2090054"/>
            <a:ext cx="525329" cy="525329"/>
          </a:xfrm>
          <a:custGeom>
            <a:avLst/>
            <a:gdLst>
              <a:gd name="T0" fmla="*/ 20 w 176"/>
              <a:gd name="T1" fmla="*/ 16 h 176"/>
              <a:gd name="T2" fmla="*/ 16 w 176"/>
              <a:gd name="T3" fmla="*/ 20 h 176"/>
              <a:gd name="T4" fmla="*/ 20 w 176"/>
              <a:gd name="T5" fmla="*/ 24 h 176"/>
              <a:gd name="T6" fmla="*/ 24 w 176"/>
              <a:gd name="T7" fmla="*/ 20 h 176"/>
              <a:gd name="T8" fmla="*/ 20 w 176"/>
              <a:gd name="T9" fmla="*/ 16 h 176"/>
              <a:gd name="T10" fmla="*/ 36 w 176"/>
              <a:gd name="T11" fmla="*/ 16 h 176"/>
              <a:gd name="T12" fmla="*/ 32 w 176"/>
              <a:gd name="T13" fmla="*/ 20 h 176"/>
              <a:gd name="T14" fmla="*/ 36 w 176"/>
              <a:gd name="T15" fmla="*/ 24 h 176"/>
              <a:gd name="T16" fmla="*/ 40 w 176"/>
              <a:gd name="T17" fmla="*/ 20 h 176"/>
              <a:gd name="T18" fmla="*/ 36 w 176"/>
              <a:gd name="T19" fmla="*/ 16 h 176"/>
              <a:gd name="T20" fmla="*/ 52 w 176"/>
              <a:gd name="T21" fmla="*/ 16 h 176"/>
              <a:gd name="T22" fmla="*/ 48 w 176"/>
              <a:gd name="T23" fmla="*/ 20 h 176"/>
              <a:gd name="T24" fmla="*/ 52 w 176"/>
              <a:gd name="T25" fmla="*/ 24 h 176"/>
              <a:gd name="T26" fmla="*/ 56 w 176"/>
              <a:gd name="T27" fmla="*/ 20 h 176"/>
              <a:gd name="T28" fmla="*/ 52 w 176"/>
              <a:gd name="T29" fmla="*/ 16 h 176"/>
              <a:gd name="T30" fmla="*/ 160 w 176"/>
              <a:gd name="T31" fmla="*/ 0 h 176"/>
              <a:gd name="T32" fmla="*/ 16 w 176"/>
              <a:gd name="T33" fmla="*/ 0 h 176"/>
              <a:gd name="T34" fmla="*/ 0 w 176"/>
              <a:gd name="T35" fmla="*/ 16 h 176"/>
              <a:gd name="T36" fmla="*/ 0 w 176"/>
              <a:gd name="T37" fmla="*/ 160 h 176"/>
              <a:gd name="T38" fmla="*/ 16 w 176"/>
              <a:gd name="T39" fmla="*/ 176 h 176"/>
              <a:gd name="T40" fmla="*/ 160 w 176"/>
              <a:gd name="T41" fmla="*/ 176 h 176"/>
              <a:gd name="T42" fmla="*/ 176 w 176"/>
              <a:gd name="T43" fmla="*/ 160 h 176"/>
              <a:gd name="T44" fmla="*/ 176 w 176"/>
              <a:gd name="T45" fmla="*/ 16 h 176"/>
              <a:gd name="T46" fmla="*/ 160 w 176"/>
              <a:gd name="T47" fmla="*/ 0 h 176"/>
              <a:gd name="T48" fmla="*/ 168 w 176"/>
              <a:gd name="T49" fmla="*/ 160 h 176"/>
              <a:gd name="T50" fmla="*/ 160 w 176"/>
              <a:gd name="T51" fmla="*/ 168 h 176"/>
              <a:gd name="T52" fmla="*/ 16 w 176"/>
              <a:gd name="T53" fmla="*/ 168 h 176"/>
              <a:gd name="T54" fmla="*/ 8 w 176"/>
              <a:gd name="T55" fmla="*/ 160 h 176"/>
              <a:gd name="T56" fmla="*/ 8 w 176"/>
              <a:gd name="T57" fmla="*/ 40 h 176"/>
              <a:gd name="T58" fmla="*/ 168 w 176"/>
              <a:gd name="T59" fmla="*/ 40 h 176"/>
              <a:gd name="T60" fmla="*/ 168 w 176"/>
              <a:gd name="T61" fmla="*/ 160 h 176"/>
              <a:gd name="T62" fmla="*/ 168 w 176"/>
              <a:gd name="T63" fmla="*/ 32 h 176"/>
              <a:gd name="T64" fmla="*/ 8 w 176"/>
              <a:gd name="T65" fmla="*/ 32 h 176"/>
              <a:gd name="T66" fmla="*/ 8 w 176"/>
              <a:gd name="T67" fmla="*/ 16 h 176"/>
              <a:gd name="T68" fmla="*/ 16 w 176"/>
              <a:gd name="T69" fmla="*/ 8 h 176"/>
              <a:gd name="T70" fmla="*/ 160 w 176"/>
              <a:gd name="T71" fmla="*/ 8 h 176"/>
              <a:gd name="T72" fmla="*/ 168 w 176"/>
              <a:gd name="T73" fmla="*/ 16 h 176"/>
              <a:gd name="T74" fmla="*/ 168 w 176"/>
              <a:gd name="T75" fmla="*/ 32 h 176"/>
              <a:gd name="T76" fmla="*/ 156 w 176"/>
              <a:gd name="T77" fmla="*/ 16 h 176"/>
              <a:gd name="T78" fmla="*/ 68 w 176"/>
              <a:gd name="T79" fmla="*/ 16 h 176"/>
              <a:gd name="T80" fmla="*/ 64 w 176"/>
              <a:gd name="T81" fmla="*/ 20 h 176"/>
              <a:gd name="T82" fmla="*/ 68 w 176"/>
              <a:gd name="T83" fmla="*/ 24 h 176"/>
              <a:gd name="T84" fmla="*/ 156 w 176"/>
              <a:gd name="T85" fmla="*/ 24 h 176"/>
              <a:gd name="T86" fmla="*/ 160 w 176"/>
              <a:gd name="T87" fmla="*/ 20 h 176"/>
              <a:gd name="T88" fmla="*/ 156 w 176"/>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0" name="文本框 49"/>
          <p:cNvSpPr txBox="1"/>
          <p:nvPr>
            <p:custDataLst>
              <p:tags r:id="rId10"/>
            </p:custDataLst>
          </p:nvPr>
        </p:nvSpPr>
        <p:spPr>
          <a:xfrm>
            <a:off x="57785" y="3914775"/>
            <a:ext cx="3790950" cy="2834640"/>
          </a:xfrm>
          <a:prstGeom prst="rect">
            <a:avLst/>
          </a:prstGeom>
          <a:noFill/>
        </p:spPr>
        <p:txBody>
          <a:bodyPr wrap="square" lIns="90000" tIns="46800" rIns="90000" bIns="46800">
            <a:noAutofit/>
          </a:bodyPr>
          <a:lstStyle/>
          <a:p>
            <a:pPr algn="l">
              <a:lnSpc>
                <a:spcPct val="120000"/>
              </a:lnSpc>
            </a:pPr>
            <a:r>
              <a:rPr lang="en-US" altLang="zh-CN"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概括对说明对象及其特征；对文章主要信息的筛选概括或推理分析；分析标题作用或拟写标题。</a:t>
            </a:r>
          </a:p>
        </p:txBody>
      </p:sp>
      <p:sp>
        <p:nvSpPr>
          <p:cNvPr id="51" name="文本框 50"/>
          <p:cNvSpPr txBox="1"/>
          <p:nvPr>
            <p:custDataLst>
              <p:tags r:id="rId11"/>
            </p:custDataLst>
          </p:nvPr>
        </p:nvSpPr>
        <p:spPr>
          <a:xfrm>
            <a:off x="292459" y="2969988"/>
            <a:ext cx="2852776" cy="589514"/>
          </a:xfrm>
          <a:prstGeom prst="rect">
            <a:avLst/>
          </a:prstGeom>
          <a:noFill/>
        </p:spPr>
        <p:txBody>
          <a:bodyPr wrap="square" lIns="90000" tIns="46800" rIns="90000" bIns="46800">
            <a:noAutofit/>
          </a:bodyPr>
          <a:lstStyle/>
          <a:p>
            <a:pPr algn="ctr">
              <a:lnSpc>
                <a:spcPct val="120000"/>
              </a:lnSpc>
            </a:pPr>
            <a:r>
              <a:rPr lang="zh-CN" altLang="en-US" sz="3600" b="1" spc="300">
                <a:solidFill>
                  <a:schemeClr val="accent1"/>
                </a:solidFill>
                <a:latin typeface="Arial" panose="020B0604020202020204" pitchFamily="34" charset="0"/>
                <a:ea typeface="幼圆" panose="02010509060101010101" pitchFamily="49" charset="-122"/>
                <a:cs typeface="+mj-cs"/>
                <a:sym typeface="Arial" panose="020B0604020202020204" pitchFamily="34" charset="0"/>
              </a:rPr>
              <a:t>知识</a:t>
            </a:r>
          </a:p>
        </p:txBody>
      </p:sp>
      <p:sp>
        <p:nvSpPr>
          <p:cNvPr id="2" name="椭圆 1"/>
          <p:cNvSpPr/>
          <p:nvPr>
            <p:custDataLst>
              <p:tags r:id="rId12"/>
            </p:custDataLst>
          </p:nvPr>
        </p:nvSpPr>
        <p:spPr>
          <a:xfrm>
            <a:off x="5550535" y="2012950"/>
            <a:ext cx="686435" cy="71183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 name="椭圆 2"/>
          <p:cNvSpPr/>
          <p:nvPr>
            <p:custDataLst>
              <p:tags r:id="rId13"/>
            </p:custDataLst>
          </p:nvPr>
        </p:nvSpPr>
        <p:spPr>
          <a:xfrm>
            <a:off x="6511290" y="1522730"/>
            <a:ext cx="516255" cy="56769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 name="椭圆 3"/>
          <p:cNvSpPr/>
          <p:nvPr>
            <p:custDataLst>
              <p:tags r:id="rId14"/>
            </p:custDataLst>
          </p:nvPr>
        </p:nvSpPr>
        <p:spPr>
          <a:xfrm>
            <a:off x="5205095" y="2346325"/>
            <a:ext cx="572135" cy="60515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 name="椭圆 4"/>
          <p:cNvSpPr/>
          <p:nvPr>
            <p:custDataLst>
              <p:tags r:id="rId15"/>
            </p:custDataLst>
          </p:nvPr>
        </p:nvSpPr>
        <p:spPr>
          <a:xfrm>
            <a:off x="7027545" y="2437765"/>
            <a:ext cx="324485" cy="325755"/>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7" name="任意多边形 46"/>
          <p:cNvSpPr/>
          <p:nvPr>
            <p:custDataLst>
              <p:tags r:id="rId16"/>
            </p:custDataLst>
          </p:nvPr>
        </p:nvSpPr>
        <p:spPr bwMode="auto">
          <a:xfrm>
            <a:off x="5682040" y="2106564"/>
            <a:ext cx="422633" cy="525329"/>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2" name="文本框 51"/>
          <p:cNvSpPr txBox="1"/>
          <p:nvPr>
            <p:custDataLst>
              <p:tags r:id="rId17"/>
            </p:custDataLst>
          </p:nvPr>
        </p:nvSpPr>
        <p:spPr>
          <a:xfrm>
            <a:off x="3992245" y="3914775"/>
            <a:ext cx="4461510" cy="2834640"/>
          </a:xfrm>
          <a:prstGeom prst="rect">
            <a:avLst/>
          </a:prstGeom>
          <a:noFill/>
        </p:spPr>
        <p:txBody>
          <a:bodyPr wrap="square" lIns="90000" tIns="46800" rIns="90000" bIns="46800">
            <a:noAutofit/>
          </a:bodyPr>
          <a:lstStyle/>
          <a:p>
            <a:pPr algn="l">
              <a:lnSpc>
                <a:spcPct val="120000"/>
              </a:lnSpc>
            </a:pPr>
            <a:r>
              <a:rPr lang="en-US" altLang="zh-CN"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对说明结构及其顺序的分析与把握，对说明方法及其作用的辨析与理解 ，对重要词、句的理解及对说明语言的品味。</a:t>
            </a:r>
          </a:p>
        </p:txBody>
      </p:sp>
      <p:sp>
        <p:nvSpPr>
          <p:cNvPr id="53" name="文本框 52"/>
          <p:cNvSpPr txBox="1"/>
          <p:nvPr>
            <p:custDataLst>
              <p:tags r:id="rId18"/>
            </p:custDataLst>
          </p:nvPr>
        </p:nvSpPr>
        <p:spPr>
          <a:xfrm>
            <a:off x="4643866" y="2993483"/>
            <a:ext cx="2852776" cy="589514"/>
          </a:xfrm>
          <a:prstGeom prst="rect">
            <a:avLst/>
          </a:prstGeom>
          <a:noFill/>
        </p:spPr>
        <p:txBody>
          <a:bodyPr wrap="square" lIns="90000" tIns="46800" rIns="90000" bIns="46800">
            <a:noAutofit/>
          </a:bodyPr>
          <a:lstStyle/>
          <a:p>
            <a:pPr algn="ctr">
              <a:lnSpc>
                <a:spcPct val="120000"/>
              </a:lnSpc>
            </a:pPr>
            <a:r>
              <a:rPr lang="zh-CN" altLang="en-US" sz="3600" b="1" spc="300">
                <a:solidFill>
                  <a:schemeClr val="accent2"/>
                </a:solidFill>
                <a:latin typeface="Arial" panose="020B0604020202020204" pitchFamily="34" charset="0"/>
                <a:ea typeface="幼圆" panose="02010509060101010101" pitchFamily="49" charset="-122"/>
                <a:cs typeface="+mj-cs"/>
                <a:sym typeface="Arial" panose="020B0604020202020204" pitchFamily="34" charset="0"/>
              </a:rPr>
              <a:t>能力</a:t>
            </a:r>
          </a:p>
        </p:txBody>
      </p:sp>
      <p:sp>
        <p:nvSpPr>
          <p:cNvPr id="6" name="椭圆 5"/>
          <p:cNvSpPr/>
          <p:nvPr>
            <p:custDataLst>
              <p:tags r:id="rId19"/>
            </p:custDataLst>
          </p:nvPr>
        </p:nvSpPr>
        <p:spPr>
          <a:xfrm>
            <a:off x="9672955" y="2056130"/>
            <a:ext cx="815340" cy="889635"/>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5" name="椭圆 34"/>
          <p:cNvSpPr/>
          <p:nvPr>
            <p:custDataLst>
              <p:tags r:id="rId20"/>
            </p:custDataLst>
          </p:nvPr>
        </p:nvSpPr>
        <p:spPr>
          <a:xfrm>
            <a:off x="10829925" y="1781175"/>
            <a:ext cx="518795" cy="56515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6" name="椭圆 35"/>
          <p:cNvSpPr/>
          <p:nvPr>
            <p:custDataLst>
              <p:tags r:id="rId21"/>
            </p:custDataLst>
          </p:nvPr>
        </p:nvSpPr>
        <p:spPr>
          <a:xfrm>
            <a:off x="9382760" y="2614930"/>
            <a:ext cx="504825" cy="53086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37" name="椭圆 36"/>
          <p:cNvSpPr/>
          <p:nvPr>
            <p:custDataLst>
              <p:tags r:id="rId22"/>
            </p:custDataLst>
          </p:nvPr>
        </p:nvSpPr>
        <p:spPr>
          <a:xfrm>
            <a:off x="11290935" y="2631440"/>
            <a:ext cx="335280" cy="361950"/>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48" name="任意多边形 47"/>
          <p:cNvSpPr/>
          <p:nvPr>
            <p:custDataLst>
              <p:tags r:id="rId23"/>
            </p:custDataLst>
          </p:nvPr>
        </p:nvSpPr>
        <p:spPr bwMode="auto">
          <a:xfrm>
            <a:off x="9759078" y="2238644"/>
            <a:ext cx="641850" cy="525329"/>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p:spPr>
        <p:txBody>
          <a:bodyPr anchor="ctr"/>
          <a:lstStyle/>
          <a:p>
            <a:pPr algn="ctr">
              <a:lnSpc>
                <a:spcPct val="130000"/>
              </a:lnSpc>
            </a:pPr>
            <a:endParaRPr>
              <a:latin typeface="Arial" panose="020B0604020202020204" pitchFamily="34" charset="0"/>
              <a:ea typeface="幼圆" panose="02010509060101010101" pitchFamily="49" charset="-122"/>
              <a:sym typeface="Arial" panose="020B0604020202020204" pitchFamily="34" charset="0"/>
            </a:endParaRPr>
          </a:p>
        </p:txBody>
      </p:sp>
      <p:sp>
        <p:nvSpPr>
          <p:cNvPr id="54" name="文本框 53"/>
          <p:cNvSpPr txBox="1"/>
          <p:nvPr>
            <p:custDataLst>
              <p:tags r:id="rId24"/>
            </p:custDataLst>
          </p:nvPr>
        </p:nvSpPr>
        <p:spPr>
          <a:xfrm>
            <a:off x="8684895" y="3914775"/>
            <a:ext cx="3293745" cy="2663190"/>
          </a:xfrm>
          <a:prstGeom prst="rect">
            <a:avLst/>
          </a:prstGeom>
          <a:noFill/>
        </p:spPr>
        <p:txBody>
          <a:bodyPr wrap="square" lIns="90000" tIns="46800" rIns="90000" bIns="46800">
            <a:noAutofit/>
          </a:bodyPr>
          <a:lstStyle/>
          <a:p>
            <a:pPr algn="l">
              <a:lnSpc>
                <a:spcPct val="120000"/>
              </a:lnSpc>
            </a:pPr>
            <a:r>
              <a:rPr lang="en-US" altLang="zh-CN"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      </a:t>
            </a:r>
            <a:r>
              <a:rPr lang="zh-CN" altLang="en-US" sz="2800" b="1" spc="150">
                <a:solidFill>
                  <a:schemeClr val="tx1">
                    <a:lumMod val="85000"/>
                    <a:lumOff val="15000"/>
                  </a:schemeClr>
                </a:solidFill>
                <a:latin typeface="Arial" panose="020B0604020202020204" pitchFamily="34" charset="0"/>
                <a:ea typeface="幼圆" panose="02010509060101010101" pitchFamily="49" charset="-122"/>
                <a:sym typeface="Arial" panose="020B0604020202020204" pitchFamily="34" charset="0"/>
              </a:rPr>
              <a:t>拓展探究类题目，如设置情境解决问题，课内外比较分析，感受启示等。</a:t>
            </a:r>
          </a:p>
        </p:txBody>
      </p:sp>
      <p:sp>
        <p:nvSpPr>
          <p:cNvPr id="55" name="文本框 54"/>
          <p:cNvSpPr txBox="1"/>
          <p:nvPr>
            <p:custDataLst>
              <p:tags r:id="rId25"/>
            </p:custDataLst>
          </p:nvPr>
        </p:nvSpPr>
        <p:spPr>
          <a:xfrm>
            <a:off x="8866922" y="3134453"/>
            <a:ext cx="2852776" cy="589514"/>
          </a:xfrm>
          <a:prstGeom prst="rect">
            <a:avLst/>
          </a:prstGeom>
          <a:noFill/>
        </p:spPr>
        <p:txBody>
          <a:bodyPr wrap="square" lIns="90000" tIns="46800" rIns="90000" bIns="46800">
            <a:noAutofit/>
          </a:bodyPr>
          <a:lstStyle/>
          <a:p>
            <a:pPr algn="ctr">
              <a:lnSpc>
                <a:spcPct val="120000"/>
              </a:lnSpc>
            </a:pPr>
            <a:r>
              <a:rPr lang="zh-CN" altLang="en-US" sz="3600" b="1" spc="300">
                <a:solidFill>
                  <a:schemeClr val="accent3"/>
                </a:solidFill>
                <a:latin typeface="Arial" panose="020B0604020202020204" pitchFamily="34" charset="0"/>
                <a:ea typeface="幼圆" panose="02010509060101010101" pitchFamily="49" charset="-122"/>
                <a:cs typeface="+mj-cs"/>
                <a:sym typeface="Arial" panose="020B0604020202020204" pitchFamily="34" charset="0"/>
              </a:rPr>
              <a:t>素养</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34"/>
          <p:cNvSpPr/>
          <p:nvPr>
            <p:custDataLst>
              <p:tags r:id="rId2"/>
            </p:custDataLst>
          </p:nvPr>
        </p:nvSpPr>
        <p:spPr>
          <a:xfrm>
            <a:off x="2134340" y="2097557"/>
            <a:ext cx="5636700" cy="4760443"/>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3" name="任意多边形: 形状 40"/>
          <p:cNvSpPr/>
          <p:nvPr>
            <p:custDataLst>
              <p:tags r:id="rId3"/>
            </p:custDataLst>
          </p:nvPr>
        </p:nvSpPr>
        <p:spPr>
          <a:xfrm>
            <a:off x="0" y="-37063"/>
            <a:ext cx="3848670" cy="3203709"/>
          </a:xfrm>
          <a:custGeom>
            <a:avLst/>
            <a:gdLst>
              <a:gd name="connsiteX0" fmla="*/ 0 w 3848670"/>
              <a:gd name="connsiteY0" fmla="*/ 0 h 3203709"/>
              <a:gd name="connsiteX1" fmla="*/ 3538772 w 3848670"/>
              <a:gd name="connsiteY1" fmla="*/ 0 h 3203709"/>
              <a:gd name="connsiteX2" fmla="*/ 3594284 w 3848670"/>
              <a:gd name="connsiteY2" fmla="*/ 91375 h 3203709"/>
              <a:gd name="connsiteX3" fmla="*/ 3848670 w 3848670"/>
              <a:gd name="connsiteY3" fmla="*/ 1096023 h 3203709"/>
              <a:gd name="connsiteX4" fmla="*/ 1740984 w 3848670"/>
              <a:gd name="connsiteY4" fmla="*/ 3203709 h 3203709"/>
              <a:gd name="connsiteX5" fmla="*/ 114591 w 3848670"/>
              <a:gd name="connsiteY5" fmla="*/ 2436707 h 3203709"/>
              <a:gd name="connsiteX6" fmla="*/ 0 w 3848670"/>
              <a:gd name="connsiteY6" fmla="*/ 2283467 h 320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8669" h="3203709">
                <a:moveTo>
                  <a:pt x="0" y="0"/>
                </a:moveTo>
                <a:lnTo>
                  <a:pt x="3538772" y="0"/>
                </a:lnTo>
                <a:lnTo>
                  <a:pt x="3594284" y="91375"/>
                </a:lnTo>
                <a:cubicBezTo>
                  <a:pt x="3756517" y="390020"/>
                  <a:pt x="3848670" y="732260"/>
                  <a:pt x="3848670" y="1096023"/>
                </a:cubicBezTo>
                <a:cubicBezTo>
                  <a:pt x="3848670" y="2260066"/>
                  <a:pt x="2905027" y="3203709"/>
                  <a:pt x="1740984" y="3203709"/>
                </a:cubicBezTo>
                <a:cubicBezTo>
                  <a:pt x="1086210" y="3203709"/>
                  <a:pt x="501172" y="2905135"/>
                  <a:pt x="114591" y="2436707"/>
                </a:cubicBezTo>
                <a:lnTo>
                  <a:pt x="0" y="2283467"/>
                </a:ln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4" name="任意多边形: 形状 42"/>
          <p:cNvSpPr/>
          <p:nvPr>
            <p:custDataLst>
              <p:tags r:id="rId4"/>
            </p:custDataLst>
          </p:nvPr>
        </p:nvSpPr>
        <p:spPr>
          <a:xfrm>
            <a:off x="10487495" y="1930489"/>
            <a:ext cx="1704505" cy="4136321"/>
          </a:xfrm>
          <a:custGeom>
            <a:avLst/>
            <a:gdLst>
              <a:gd name="connsiteX0" fmla="*/ 1704505 w 1704505"/>
              <a:gd name="connsiteY0" fmla="*/ 0 h 4136321"/>
              <a:gd name="connsiteX1" fmla="*/ 1704505 w 1704505"/>
              <a:gd name="connsiteY1" fmla="*/ 4136321 h 4136321"/>
              <a:gd name="connsiteX2" fmla="*/ 1682914 w 1704505"/>
              <a:gd name="connsiteY2" fmla="*/ 4133026 h 4136321"/>
              <a:gd name="connsiteX3" fmla="*/ 0 w 1704505"/>
              <a:gd name="connsiteY3" fmla="*/ 2068160 h 4136321"/>
              <a:gd name="connsiteX4" fmla="*/ 1682914 w 1704505"/>
              <a:gd name="connsiteY4" fmla="*/ 3295 h 4136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505" h="4136321">
                <a:moveTo>
                  <a:pt x="1704505" y="0"/>
                </a:moveTo>
                <a:lnTo>
                  <a:pt x="1704505" y="4136321"/>
                </a:lnTo>
                <a:lnTo>
                  <a:pt x="1682914" y="4133026"/>
                </a:lnTo>
                <a:cubicBezTo>
                  <a:pt x="722477" y="3936492"/>
                  <a:pt x="0" y="3086698"/>
                  <a:pt x="0" y="2068160"/>
                </a:cubicBezTo>
                <a:cubicBezTo>
                  <a:pt x="0" y="1049623"/>
                  <a:pt x="722477" y="199829"/>
                  <a:pt x="1682914" y="3295"/>
                </a:cubicBezTo>
                <a:close/>
              </a:path>
            </a:pathLst>
          </a:custGeom>
          <a:noFill/>
          <a:ln w="6350">
            <a:solidFill>
              <a:schemeClr val="tx2">
                <a:lumMod val="90000"/>
              </a:schemeClr>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7" name="文本 文本框 4627"/>
          <p:cNvSpPr txBox="1"/>
          <p:nvPr>
            <p:custDataLst>
              <p:tags r:id="rId5"/>
            </p:custDataLst>
          </p:nvPr>
        </p:nvSpPr>
        <p:spPr>
          <a:xfrm>
            <a:off x="850265" y="525780"/>
            <a:ext cx="5452110" cy="645160"/>
          </a:xfrm>
          <a:prstGeom prst="rect">
            <a:avLst/>
          </a:prstGeom>
          <a:noFill/>
        </p:spPr>
        <p:txBody>
          <a:bodyPr wrap="square" lIns="90000" tIns="46800" rIns="90000" bIns="46800" rtlCol="0">
            <a:normAutofit/>
          </a:bodyPr>
          <a:lstStyle/>
          <a:p>
            <a:pPr lvl="0" defTabSz="913765">
              <a:spcBef>
                <a:spcPct val="0"/>
              </a:spcBef>
              <a:spcAft>
                <a:spcPts val="800"/>
              </a:spcAft>
            </a:pPr>
            <a:r>
              <a:rPr lang="zh-CN" altLang="en-US" sz="3600" b="1" spc="30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sym typeface="Arial" panose="020B0604020202020204" pitchFamily="34" charset="0"/>
              </a:rPr>
              <a:t>注意：</a:t>
            </a:r>
          </a:p>
        </p:txBody>
      </p:sp>
      <p:sp>
        <p:nvSpPr>
          <p:cNvPr id="11" name="文本 Rectangle 960"/>
          <p:cNvSpPr>
            <a:spLocks noChangeArrowheads="1"/>
          </p:cNvSpPr>
          <p:nvPr>
            <p:custDataLst>
              <p:tags r:id="rId6"/>
            </p:custDataLst>
          </p:nvPr>
        </p:nvSpPr>
        <p:spPr bwMode="auto">
          <a:xfrm>
            <a:off x="5580380" y="1170940"/>
            <a:ext cx="6390640"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no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nSpc>
                <a:spcPct val="150000"/>
              </a:lnSpc>
            </a:pPr>
            <a:r>
              <a:rPr lang="en-US" altLang="zh-CN" sz="2800" b="1">
                <a:solidFill>
                  <a:schemeClr val="tx1">
                    <a:lumMod val="75000"/>
                    <a:lumOff val="25000"/>
                  </a:schemeClr>
                </a:solidFill>
                <a:ea typeface="幼圆" panose="02010509060101010101" pitchFamily="49" charset="-122"/>
                <a:sym typeface="Arial" panose="020B0604020202020204" pitchFamily="34" charset="0"/>
              </a:rPr>
              <a:t>       </a:t>
            </a:r>
            <a:r>
              <a:rPr lang="zh-CN" altLang="en-US" sz="2800" b="1">
                <a:solidFill>
                  <a:schemeClr val="tx1">
                    <a:lumMod val="75000"/>
                    <a:lumOff val="25000"/>
                  </a:schemeClr>
                </a:solidFill>
                <a:ea typeface="幼圆" panose="02010509060101010101" pitchFamily="49" charset="-122"/>
                <a:sym typeface="Arial" panose="020B0604020202020204" pitchFamily="34" charset="0"/>
              </a:rPr>
              <a:t>从宏观角度要明确以往考试以单篇文章为考查方式，而从2020年开始出现了以非连续性文本阅读为趋势的考查方式，试题由多则说明性材料构成。尽管形式发生了改变但考查要点没变，所以教师要打消学生对于新题型的畏惧心理。</a:t>
            </a:r>
          </a:p>
        </p:txBody>
      </p:sp>
      <p:pic>
        <p:nvPicPr>
          <p:cNvPr id="6" name="图片 5" descr="C:\Users\lenovo\Desktop\卡通\brainstorming-business-plan-close-up-908295.jpgbrainstorming-business-plan-close-up-908295"/>
          <p:cNvPicPr>
            <a:picLocks noChangeAspect="1"/>
          </p:cNvPicPr>
          <p:nvPr>
            <p:custDataLst>
              <p:tags r:id="rId7"/>
            </p:custDataLst>
          </p:nvPr>
        </p:nvPicPr>
        <p:blipFill>
          <a:blip r:embed="rId13"/>
          <a:stretch>
            <a:fillRect/>
          </a:stretch>
        </p:blipFill>
        <p:spPr>
          <a:xfrm>
            <a:off x="1294130" y="2332990"/>
            <a:ext cx="3796665" cy="3487420"/>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hd2" t="il" r="idy" b="ir"/>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5" name="椭圆 4"/>
          <p:cNvSpPr/>
          <p:nvPr>
            <p:custDataLst>
              <p:tags r:id="rId8"/>
            </p:custDataLst>
          </p:nvPr>
        </p:nvSpPr>
        <p:spPr>
          <a:xfrm>
            <a:off x="2431316" y="3260220"/>
            <a:ext cx="83438" cy="83438"/>
          </a:xfrm>
          <a:prstGeom prst="ellipse">
            <a:avLst/>
          </a:prstGeom>
          <a:solidFill>
            <a:srgbClr val="0049D3"/>
          </a:solidFill>
          <a:ln w="19050">
            <a:solidFill>
              <a:srgbClr val="FFFFFF"/>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 name="椭圆 11"/>
          <p:cNvSpPr/>
          <p:nvPr>
            <p:custDataLst>
              <p:tags r:id="rId9"/>
            </p:custDataLst>
          </p:nvPr>
        </p:nvSpPr>
        <p:spPr>
          <a:xfrm>
            <a:off x="2821687" y="3533522"/>
            <a:ext cx="83438" cy="83438"/>
          </a:xfrm>
          <a:prstGeom prst="ellipse">
            <a:avLst/>
          </a:prstGeom>
          <a:solidFill>
            <a:srgbClr val="0049D3"/>
          </a:solidFill>
          <a:ln w="19050">
            <a:solidFill>
              <a:srgbClr val="FFFFFF"/>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latin typeface="Arial" panose="020B0604020202020204" pitchFamily="34" charset="0"/>
              <a:ea typeface="幼圆" panose="02010509060101010101" pitchFamily="49" charset="-122"/>
              <a:sym typeface="Arial" panose="020B0604020202020204" pitchFamily="34" charset="0"/>
            </a:endParaRPr>
          </a:p>
        </p:txBody>
      </p:sp>
      <p:cxnSp>
        <p:nvCxnSpPr>
          <p:cNvPr id="8" name="直接连接符 7"/>
          <p:cNvCxnSpPr>
            <a:stCxn id="5" idx="6"/>
            <a:endCxn id="12" idx="1"/>
          </p:cNvCxnSpPr>
          <p:nvPr>
            <p:custDataLst>
              <p:tags r:id="rId10"/>
            </p:custDataLst>
          </p:nvPr>
        </p:nvCxnSpPr>
        <p:spPr>
          <a:xfrm>
            <a:off x="2514754" y="3301939"/>
            <a:ext cx="319278" cy="243929"/>
          </a:xfrm>
          <a:prstGeom prst="line">
            <a:avLst/>
          </a:prstGeom>
          <a:ln w="9525">
            <a:solidFill>
              <a:srgbClr val="FFFFFF"/>
            </a:solidFill>
            <a:prstDash val="dash"/>
          </a:ln>
        </p:spPr>
        <p:style>
          <a:lnRef idx="1">
            <a:srgbClr val="1D6DC2"/>
          </a:lnRef>
          <a:fillRef idx="0">
            <a:srgbClr val="1D6DC2"/>
          </a:fillRef>
          <a:effectRef idx="0">
            <a:srgbClr val="1D6DC2"/>
          </a:effectRef>
          <a:fontRef idx="minor">
            <a:srgbClr val="000000"/>
          </a:fontRef>
        </p:style>
      </p:cxnSp>
      <p:pic>
        <p:nvPicPr>
          <p:cNvPr id="10" name="图片 9" descr="C:\Users\lenovo\Desktop\卡通\brainstorming-business-plan-close-up-908295.jpgbrainstorming-business-plan-close-up-908295"/>
          <p:cNvPicPr>
            <a:picLocks noChangeAspect="1"/>
          </p:cNvPicPr>
          <p:nvPr>
            <p:custDataLst>
              <p:tags r:id="rId11"/>
            </p:custDataLst>
          </p:nvPr>
        </p:nvPicPr>
        <p:blipFill>
          <a:blip r:embed="rId14"/>
          <a:stretch>
            <a:fillRect/>
          </a:stretch>
        </p:blipFill>
        <p:spPr>
          <a:xfrm>
            <a:off x="437742" y="1374775"/>
            <a:ext cx="2171092" cy="2171092"/>
          </a:xfrm>
          <a:prstGeom prst="ellipse">
            <a:avLst/>
          </a:prstGeom>
          <a:ln w="50800">
            <a:solidFill>
              <a:schemeClr val="bg1"/>
            </a:solidFill>
          </a:ln>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a*1"/>
  <p:tag name="KSO_WM_UNIT_INDEX" val="1"/>
  <p:tag name="KSO_WM_UNIT_ISCONTENTSTITLE" val="0"/>
  <p:tag name="KSO_WM_UNIT_ISNUMDGMTITLE" val="0"/>
  <p:tag name="KSO_WM_UNIT_LAYERLEVEL" val="1"/>
  <p:tag name="KSO_WM_UNIT_NOCLEAR" val="0"/>
  <p:tag name="KSO_WM_UNIT_PRESET_TEXT" val="红色卡通艺术教育培训"/>
  <p:tag name="KSO_WM_UNIT_TYPE" val="a"/>
  <p:tag name="KSO_WM_UNIT_VALUE" val="12"/>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05280_4"/>
  <p:tag name="KSO_WM_SLIDE_INDEX" val="4"/>
  <p:tag name="KSO_WM_SLIDE_ITEM_CNT" val="4"/>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205280"/>
  <p:tag name="KSO_WM_TEMPLATE_MASTER_TYPE" val="1"/>
  <p:tag name="KSO_WM_TEMPLATE_SUBCATEGORY" val="0"/>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5"/>
  <p:tag name="KSO_WM_UNIT_TEXT_FILL_TYPE" val="1"/>
  <p:tag name="KSO_WM_UNIT_TYPE" val="a"/>
  <p:tag name="KSO_WM_UNIT_USESOURCEFORMAT_APPLY" val="1"/>
  <p:tag name="KSO_WM_UNIT_VALUE" val="7"/>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205280_4*i*1"/>
  <p:tag name="KSO_WM_UNIT_INDEX" val="1"/>
  <p:tag name="KSO_WM_UNIT_LAYERLEVEL" val="1"/>
  <p:tag name="KSO_WM_UNIT_TEXT_FILL_FORE_SCHEMECOLOR_INDEX" val="13"/>
  <p:tag name="KSO_WM_UNIT_TEXT_FILL_TYPE" val="1"/>
  <p:tag name="KSO_WM_UNIT_TYPE" val="i"/>
  <p:tag name="KSO_WM_UNIT_USESOURCEFORMAT_APPLY"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f*1_1_1"/>
  <p:tag name="KSO_WM_UNIT_INDEX" val="1_1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USESOURCEFORMAT_APPLY" val="1"/>
  <p:tag name="KSO_WM_UNIT_VALUE" val="30"/>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280_4*l_h_i*1_1_1"/>
  <p:tag name="KSO_WM_UNIT_INDEX" val="1_1_1"/>
  <p:tag name="KSO_WM_UNIT_LAYERLEVEL" val="1_1_1"/>
  <p:tag name="KSO_WM_UNIT_TEXT_FILL_FORE_SCHEMECOLOR_INDEX" val="13"/>
  <p:tag name="KSO_WM_UNIT_TEXT_FILL_TYPE" val="1"/>
  <p:tag name="KSO_WM_UNIT_TYPE" val="l_h_i"/>
  <p:tag name="KSO_WM_UNIT_USESOURCEFORMAT_APPLY"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i*1_1_2"/>
  <p:tag name="KSO_WM_UNIT_INDEX" val="1_1_2"/>
  <p:tag name="KSO_WM_UNIT_LAYERLEVEL" val="1_1_1"/>
  <p:tag name="KSO_WM_UNIT_TEXT_FILL_FORE_SCHEMECOLOR_INDEX" val="14"/>
  <p:tag name="KSO_WM_UNIT_TEXT_FILL_TYPE" val="1"/>
  <p:tag name="KSO_WM_UNIT_TYPE" val="l_h_i"/>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280_4*l_h_i*1_1_3"/>
  <p:tag name="KSO_WM_UNIT_INDEX" val="1_1_3"/>
  <p:tag name="KSO_WM_UNIT_LAYERLEVEL" val="1_1_1"/>
  <p:tag name="KSO_WM_UNIT_TEXT_FILL_FORE_SCHEMECOLOR_INDEX" val="13"/>
  <p:tag name="KSO_WM_UNIT_TEXT_FILL_TYPE" val="1"/>
  <p:tag name="KSO_WM_UNIT_TYPE" val="l_h_i"/>
  <p:tag name="KSO_WM_UNIT_USESOURCEFORMAT_APPLY"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280_4*l_h_i*1_1_4"/>
  <p:tag name="KSO_WM_UNIT_INDEX" val="1_1_4"/>
  <p:tag name="KSO_WM_UNIT_LAYERLEVEL" val="1_1_1"/>
  <p:tag name="KSO_WM_UNIT_TEXT_FILL_FORE_SCHEMECOLOR_INDEX" val="13"/>
  <p:tag name="KSO_WM_UNIT_TEXT_FILL_TYPE" val="1"/>
  <p:tag name="KSO_WM_UNIT_TYPE" val="l_h_i"/>
  <p:tag name="KSO_WM_UNIT_USESOURCEFORMAT_APPLY"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f*1_2_1"/>
  <p:tag name="KSO_WM_UNIT_INDEX" val="1_2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USESOURCEFORMAT_APPLY" val="1"/>
  <p:tag name="KSO_WM_UNIT_VALUE" val="30"/>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205280_4*l_h_i*1_2_1"/>
  <p:tag name="KSO_WM_UNIT_INDEX" val="1_2_1"/>
  <p:tag name="KSO_WM_UNIT_LAYERLEVEL" val="1_1_1"/>
  <p:tag name="KSO_WM_UNIT_TEXT_FILL_FORE_SCHEMECOLOR_INDEX" val="13"/>
  <p:tag name="KSO_WM_UNIT_TEXT_FILL_TYPE" val="1"/>
  <p:tag name="KSO_WM_UNIT_TYPE" val="l_h_i"/>
  <p:tag name="KSO_WM_UNIT_USESOURCEFORMAT_APPLY"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i*1_2_2"/>
  <p:tag name="KSO_WM_UNIT_INDEX" val="1_2_2"/>
  <p:tag name="KSO_WM_UNIT_LAYERLEVEL" val="1_1_1"/>
  <p:tag name="KSO_WM_UNIT_TEXT_FILL_FORE_SCHEMECOLOR_INDEX" val="14"/>
  <p:tag name="KSO_WM_UNIT_TEXT_FILL_TYPE" val="1"/>
  <p:tag name="KSO_WM_UNIT_TYPE" val="l_h_i"/>
  <p:tag name="KSO_WM_UNIT_USESOURCEFORMAT_APPLY"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205280_4*l_h_i*1_2_3"/>
  <p:tag name="KSO_WM_UNIT_INDEX" val="1_2_3"/>
  <p:tag name="KSO_WM_UNIT_LAYERLEVEL" val="1_1_1"/>
  <p:tag name="KSO_WM_UNIT_TEXT_FILL_FORE_SCHEMECOLOR_INDEX" val="13"/>
  <p:tag name="KSO_WM_UNIT_TEXT_FILL_TYPE" val="1"/>
  <p:tag name="KSO_WM_UNIT_TYPE" val="l_h_i"/>
  <p:tag name="KSO_WM_UNIT_USESOURCEFORMAT_APPLY"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205280_4*l_h_i*1_2_4"/>
  <p:tag name="KSO_WM_UNIT_INDEX" val="1_2_4"/>
  <p:tag name="KSO_WM_UNIT_LAYERLEVEL" val="1_1_1"/>
  <p:tag name="KSO_WM_UNIT_TEXT_FILL_FORE_SCHEMECOLOR_INDEX" val="13"/>
  <p:tag name="KSO_WM_UNIT_TEXT_FILL_TYPE" val="1"/>
  <p:tag name="KSO_WM_UNIT_TYPE" val="l_h_i"/>
  <p:tag name="KSO_WM_UNIT_USESOURCEFORMAT_APPLY"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f*1_4_1"/>
  <p:tag name="KSO_WM_UNIT_INDEX" val="1_4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USESOURCEFORMAT_APPLY" val="1"/>
  <p:tag name="KSO_WM_UNIT_VALUE" val="30"/>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8"/>
  <p:tag name="KSO_WM_UNIT_FILL_TYPE" val="1"/>
  <p:tag name="KSO_WM_UNIT_HIGHLIGHT" val="0"/>
  <p:tag name="KSO_WM_UNIT_ID" val="custom20205280_4*l_h_i*1_4_1"/>
  <p:tag name="KSO_WM_UNIT_INDEX" val="1_4_1"/>
  <p:tag name="KSO_WM_UNIT_LAYERLEVEL" val="1_1_1"/>
  <p:tag name="KSO_WM_UNIT_TEXT_FILL_FORE_SCHEMECOLOR_INDEX" val="13"/>
  <p:tag name="KSO_WM_UNIT_TEXT_FILL_TYPE" val="1"/>
  <p:tag name="KSO_WM_UNIT_TYPE" val="l_h_i"/>
  <p:tag name="KSO_WM_UNIT_USESOURCEFORMAT_APPLY"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i*1_4_2"/>
  <p:tag name="KSO_WM_UNIT_INDEX" val="1_4_2"/>
  <p:tag name="KSO_WM_UNIT_LAYERLEVEL" val="1_1_1"/>
  <p:tag name="KSO_WM_UNIT_TEXT_FILL_FORE_SCHEMECOLOR_INDEX" val="14"/>
  <p:tag name="KSO_WM_UNIT_TEXT_FILL_TYPE" val="1"/>
  <p:tag name="KSO_WM_UNIT_TYPE" val="l_h_i"/>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8"/>
  <p:tag name="KSO_WM_UNIT_FILL_TYPE" val="1"/>
  <p:tag name="KSO_WM_UNIT_HIGHLIGHT" val="0"/>
  <p:tag name="KSO_WM_UNIT_ID" val="custom20205280_4*l_h_i*1_4_3"/>
  <p:tag name="KSO_WM_UNIT_INDEX" val="1_4_3"/>
  <p:tag name="KSO_WM_UNIT_LAYERLEVEL" val="1_1_1"/>
  <p:tag name="KSO_WM_UNIT_TEXT_FILL_FORE_SCHEMECOLOR_INDEX" val="13"/>
  <p:tag name="KSO_WM_UNIT_TEXT_FILL_TYPE" val="1"/>
  <p:tag name="KSO_WM_UNIT_TYPE" val="l_h_i"/>
  <p:tag name="KSO_WM_UNIT_USESOURCEFORMAT_APPLY"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8"/>
  <p:tag name="KSO_WM_UNIT_FILL_TYPE" val="1"/>
  <p:tag name="KSO_WM_UNIT_HIGHLIGHT" val="0"/>
  <p:tag name="KSO_WM_UNIT_ID" val="custom20205280_4*l_h_i*1_4_4"/>
  <p:tag name="KSO_WM_UNIT_INDEX" val="1_4_4"/>
  <p:tag name="KSO_WM_UNIT_LAYERLEVEL" val="1_1_1"/>
  <p:tag name="KSO_WM_UNIT_TEXT_FILL_FORE_SCHEMECOLOR_INDEX" val="13"/>
  <p:tag name="KSO_WM_UNIT_TEXT_FILL_TYPE" val="1"/>
  <p:tag name="KSO_WM_UNIT_TYPE" val="l_h_i"/>
  <p:tag name="KSO_WM_UNIT_USESOURCEFORMAT_APPLY"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f*1_3_1"/>
  <p:tag name="KSO_WM_UNIT_INDEX" val="1_3_1"/>
  <p:tag name="KSO_WM_UNIT_LAYERLEVEL" val="1_1_1"/>
  <p:tag name="KSO_WM_UNIT_NOCLEAR" val="0"/>
  <p:tag name="KSO_WM_UNIT_PRESET_TEXT" val="单击此处添加文本具体内容"/>
  <p:tag name="KSO_WM_UNIT_TEXT_FILL_FORE_SCHEMECOLOR_INDEX" val="13"/>
  <p:tag name="KSO_WM_UNIT_TEXT_FILL_TYPE" val="1"/>
  <p:tag name="KSO_WM_UNIT_TYPE" val="l_h_f"/>
  <p:tag name="KSO_WM_UNIT_USESOURCEFORMAT_APPLY" val="1"/>
  <p:tag name="KSO_WM_UNIT_VALUE" val="30"/>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custom20205280_4*l_h_i*1_3_1"/>
  <p:tag name="KSO_WM_UNIT_INDEX" val="1_3_1"/>
  <p:tag name="KSO_WM_UNIT_LAYERLEVEL" val="1_1_1"/>
  <p:tag name="KSO_WM_UNIT_TEXT_FILL_FORE_SCHEMECOLOR_INDEX" val="13"/>
  <p:tag name="KSO_WM_UNIT_TEXT_FILL_TYPE" val="1"/>
  <p:tag name="KSO_WM_UNIT_TYPE" val="l_h_i"/>
  <p:tag name="KSO_WM_UNIT_USESOURCEFORMAT_APPLY"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l_h_i*1_3_2"/>
  <p:tag name="KSO_WM_UNIT_INDEX" val="1_3_2"/>
  <p:tag name="KSO_WM_UNIT_LAYERLEVEL" val="1_1_1"/>
  <p:tag name="KSO_WM_UNIT_TEXT_FILL_FORE_SCHEMECOLOR_INDEX" val="14"/>
  <p:tag name="KSO_WM_UNIT_TEXT_FILL_TYPE" val="1"/>
  <p:tag name="KSO_WM_UNIT_TYPE" val="l_h_i"/>
  <p:tag name="KSO_WM_UNIT_USESOURCEFORMAT_APPLY"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custom20205280_4*l_h_i*1_3_3"/>
  <p:tag name="KSO_WM_UNIT_INDEX" val="1_3_3"/>
  <p:tag name="KSO_WM_UNIT_LAYERLEVEL" val="1_1_1"/>
  <p:tag name="KSO_WM_UNIT_TEXT_FILL_FORE_SCHEMECOLOR_INDEX" val="13"/>
  <p:tag name="KSO_WM_UNIT_TEXT_FILL_TYPE" val="1"/>
  <p:tag name="KSO_WM_UNIT_TYPE" val="l_h_i"/>
  <p:tag name="KSO_WM_UNIT_USESOURCEFORMAT_APPLY"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custom20205280_4*l_h_i*1_3_4"/>
  <p:tag name="KSO_WM_UNIT_INDEX" val="1_3_4"/>
  <p:tag name="KSO_WM_UNIT_LAYERLEVEL" val="1_1_1"/>
  <p:tag name="KSO_WM_UNIT_TEXT_FILL_FORE_SCHEMECOLOR_INDEX" val="13"/>
  <p:tag name="KSO_WM_UNIT_TEXT_FILL_TYPE" val="1"/>
  <p:tag name="KSO_WM_UNIT_TYPE" val="l_h_i"/>
  <p:tag name="KSO_WM_UNIT_USESOURCEFORMAT_APPLY"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4*b*1"/>
  <p:tag name="KSO_WM_UNIT_INDEX" val="1"/>
  <p:tag name="KSO_WM_UNIT_ISCONTENTSTITLE" val="0"/>
  <p:tag name="KSO_WM_UNIT_ISNUMDGMTITLE" val="0"/>
  <p:tag name="KSO_WM_UNIT_LAYERLEVEL" val="1"/>
  <p:tag name="KSO_WM_UNIT_NOCLEAR" val="0"/>
  <p:tag name="KSO_WM_UNIT_PRESET_TEXT" val="CONTENTS"/>
  <p:tag name="KSO_WM_UNIT_TEXT_FILL_FORE_SCHEMECOLOR_INDEX" val="13"/>
  <p:tag name="KSO_WM_UNIT_TEXT_FILL_TYPE" val="1"/>
  <p:tag name="KSO_WM_UNIT_TYPE" val="b"/>
  <p:tag name="KSO_WM_UNIT_USESOURCEFORMAT_APPLY" val="1"/>
  <p:tag name="KSO_WM_UNIT_VALUE" val="1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6"/>
  <p:tag name="KSO_WM_SLIDE_INDEX" val="6"/>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205280"/>
  <p:tag name="KSO_WM_TEMPLATE_MASTER_TYPE" val="1"/>
  <p:tag name="KSO_WM_TEMPLATE_SUBCATEGORY" val="0"/>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1"/>
  <p:tag name="KSO_WM_UNIT_DIAGRAM_ISNUMVISUAL" val="0"/>
  <p:tag name="KSO_WM_UNIT_DIAGRAM_ISREFERUNIT" val="0"/>
  <p:tag name="KSO_WM_UNIT_HIGHLIGHT" val="0"/>
  <p:tag name="KSO_WM_UNIT_ID" val="custom20205280_6*e*1"/>
  <p:tag name="KSO_WM_UNIT_INDEX" val="1"/>
  <p:tag name="KSO_WM_UNIT_LAYERLEVEL" val="1"/>
  <p:tag name="KSO_WM_UNIT_NOCLEAR" val="0"/>
  <p:tag name="KSO_WM_UNIT_PRESET_TEXT" val="PART.01"/>
  <p:tag name="KSO_WM_UNIT_TYPE" val="e"/>
  <p:tag name="KSO_WM_UNIT_VALUE" val="9"/>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18"/>
  <p:tag name="KSO_WM_SLIDE_INDEX" val="18"/>
  <p:tag name="KSO_WM_SLIDE_ITEM_CNT" val="0"/>
  <p:tag name="KSO_WM_SLIDE_LAYOUT" val="a_d_f"/>
  <p:tag name="KSO_WM_SLIDE_LAYOUT_CNT" val="1_1_1"/>
  <p:tag name="KSO_WM_SLIDE_POSITION" val="45*60"/>
  <p:tag name="KSO_WM_SLIDE_SIZE" val="866*400"/>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8*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216"/>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8*d*1"/>
  <p:tag name="KSO_WM_UNIT_INDEX" val="1"/>
  <p:tag name="KSO_WM_UNIT_LAYERLEVEL" val="1"/>
  <p:tag name="KSO_WM_UNIT_SUPPORT_UNIT_TYPE" val="[&quot;all&quot;]"/>
  <p:tag name="KSO_WM_UNIT_TYPE" val="d"/>
  <p:tag name="KSO_WM_UNIT_VALUE" val="1410*1795"/>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4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756,&quot;width&quot;:10340}"/>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SLIDE_DIAGTYPE" val="l"/>
  <p:tag name="KSO_WM_SLIDE_ID" val="custom20205280_9"/>
  <p:tag name="KSO_WM_SLIDE_INDEX" val="9"/>
  <p:tag name="KSO_WM_SLIDE_ITEM_CNT" val="3"/>
  <p:tag name="KSO_WM_SLIDE_LAYOUT" val="a_f_l"/>
  <p:tag name="KSO_WM_SLIDE_LAYOUT_CNT" val="1_1_1"/>
  <p:tag name="KSO_WM_SLIDE_POSITION" val="197.005*155.4"/>
  <p:tag name="KSO_WM_SLIDE_SIZE" val="572.218*222.95"/>
  <p:tag name="KSO_WM_SLIDE_SUBTYPE" val="diag"/>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i*2"/>
  <p:tag name="KSO_WM_UNIT_INDEX" val="2"/>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i*3"/>
  <p:tag name="KSO_WM_UNIT_INDEX" val="3"/>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USESOURCEFORMAT_APPLY" val="1"/>
  <p:tag name="KSO_WM_UNIT_VALUE" val="12"/>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5"/>
  <p:tag name="KSO_WM_UNIT_INDEX" val="1_1_5"/>
  <p:tag name="KSO_WM_UNIT_LAYERLEVEL" val="1_1_1"/>
  <p:tag name="KSO_WM_UNIT_TEXT_FILL_FORE_SCHEMECOLOR_INDEX" val="2"/>
  <p:tag name="KSO_WM_UNIT_TEXT_FILL_TYPE" val="1"/>
  <p:tag name="KSO_WM_UNIT_TYPE" val="l_h_i"/>
  <p:tag name="KSO_WM_UNIT_USESOURCEFORMAT_APPLY"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4"/>
  <p:tag name="KSO_WM_UNIT_INDEX" val="1_1_4"/>
  <p:tag name="KSO_WM_UNIT_LAYERLEVEL" val="1_1_1"/>
  <p:tag name="KSO_WM_UNIT_TEXT_FILL_FORE_SCHEMECOLOR_INDEX" val="2"/>
  <p:tag name="KSO_WM_UNIT_TEXT_FILL_TYPE" val="1"/>
  <p:tag name="KSO_WM_UNIT_TYPE" val="l_h_i"/>
  <p:tag name="KSO_WM_UNIT_USESOURCEFORMAT_APPLY"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3"/>
  <p:tag name="KSO_WM_UNIT_INDEX" val="1_1_3"/>
  <p:tag name="KSO_WM_UNIT_LAYERLEVEL" val="1_1_1"/>
  <p:tag name="KSO_WM_UNIT_TEXT_FILL_FORE_SCHEMECOLOR_INDEX" val="2"/>
  <p:tag name="KSO_WM_UNIT_TEXT_FILL_TYPE" val="1"/>
  <p:tag name="KSO_WM_UNIT_TYPE" val="l_h_i"/>
  <p:tag name="KSO_WM_UNIT_USESOURCEFORMAT_APPLY"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2"/>
  <p:tag name="KSO_WM_UNIT_INDEX" val="1_1_2"/>
  <p:tag name="KSO_WM_UNIT_LAYERLEVEL" val="1_1_1"/>
  <p:tag name="KSO_WM_UNIT_TEXT_FILL_FORE_SCHEMECOLOR_INDEX" val="2"/>
  <p:tag name="KSO_WM_UNIT_TEXT_FILL_TYPE" val="1"/>
  <p:tag name="KSO_WM_UNIT_TYPE" val="l_h_i"/>
  <p:tag name="KSO_WM_UNIT_USESOURCEFORMAT_APPLY"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1_1"/>
  <p:tag name="KSO_WM_UNIT_INDEX" val="1_1_1"/>
  <p:tag name="KSO_WM_UNIT_LAYERLEVEL" val="1_1_1"/>
  <p:tag name="KSO_WM_UNIT_TEXT_FILL_FORE_SCHEMECOLOR_INDEX" val="13"/>
  <p:tag name="KSO_WM_UNIT_TEXT_FILL_TYPE" val="1"/>
  <p:tag name="KSO_WM_UNIT_TYPE" val="l_h_x"/>
  <p:tag name="KSO_WM_UNIT_USESOURCEFORMAT_APPLY" val="1"/>
  <p:tag name="KSO_WM_UNIT_VALUE" val="94*94"/>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1_1"/>
  <p:tag name="KSO_WM_UNIT_INDEX" val="1_1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TYPE" val="1"/>
  <p:tag name="KSO_WM_UNIT_TYPE" val="l_h_a"/>
  <p:tag name="KSO_WM_UNIT_USESOURCEFORMAT_APPLY" val="1"/>
  <p:tag name="KSO_WM_UNIT_VALUE" val="6"/>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5"/>
  <p:tag name="KSO_WM_UNIT_INDEX" val="1_2_5"/>
  <p:tag name="KSO_WM_UNIT_LAYERLEVEL" val="1_1_1"/>
  <p:tag name="KSO_WM_UNIT_TEXT_FILL_FORE_SCHEMECOLOR_INDEX" val="2"/>
  <p:tag name="KSO_WM_UNIT_TEXT_FILL_TYPE" val="1"/>
  <p:tag name="KSO_WM_UNIT_TYPE" val="l_h_i"/>
  <p:tag name="KSO_WM_UNIT_USESOURCEFORMAT_APPLY"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4"/>
  <p:tag name="KSO_WM_UNIT_INDEX" val="1_2_4"/>
  <p:tag name="KSO_WM_UNIT_LAYERLEVEL" val="1_1_1"/>
  <p:tag name="KSO_WM_UNIT_TEXT_FILL_FORE_SCHEMECOLOR_INDEX" val="2"/>
  <p:tag name="KSO_WM_UNIT_TEXT_FILL_TYPE" val="1"/>
  <p:tag name="KSO_WM_UNIT_TYPE" val="l_h_i"/>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3"/>
  <p:tag name="KSO_WM_UNIT_INDEX" val="1_2_3"/>
  <p:tag name="KSO_WM_UNIT_LAYERLEVEL" val="1_1_1"/>
  <p:tag name="KSO_WM_UNIT_TEXT_FILL_FORE_SCHEMECOLOR_INDEX" val="2"/>
  <p:tag name="KSO_WM_UNIT_TEXT_FILL_TYPE" val="1"/>
  <p:tag name="KSO_WM_UNIT_TYPE" val="l_h_i"/>
  <p:tag name="KSO_WM_UNIT_USESOURCEFORMAT_APPLY"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2"/>
  <p:tag name="KSO_WM_UNIT_INDEX" val="1_2_2"/>
  <p:tag name="KSO_WM_UNIT_LAYERLEVEL" val="1_1_1"/>
  <p:tag name="KSO_WM_UNIT_TEXT_FILL_FORE_SCHEMECOLOR_INDEX" val="2"/>
  <p:tag name="KSO_WM_UNIT_TEXT_FILL_TYPE" val="1"/>
  <p:tag name="KSO_WM_UNIT_TYPE" val="l_h_i"/>
  <p:tag name="KSO_WM_UNIT_USESOURCEFORMAT_APPLY"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2_1"/>
  <p:tag name="KSO_WM_UNIT_INDEX" val="1_2_1"/>
  <p:tag name="KSO_WM_UNIT_LAYERLEVEL" val="1_1_1"/>
  <p:tag name="KSO_WM_UNIT_TEXT_FILL_FORE_SCHEMECOLOR_INDEX" val="13"/>
  <p:tag name="KSO_WM_UNIT_TEXT_FILL_TYPE" val="1"/>
  <p:tag name="KSO_WM_UNIT_TYPE" val="l_h_x"/>
  <p:tag name="KSO_WM_UNIT_USESOURCEFORMAT_APPLY" val="1"/>
  <p:tag name="KSO_WM_UNIT_VALUE" val="94*76"/>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2_1"/>
  <p:tag name="KSO_WM_UNIT_INDEX" val="1_2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TYPE" val="1"/>
  <p:tag name="KSO_WM_UNIT_TYPE" val="l_h_a"/>
  <p:tag name="KSO_WM_UNIT_USESOURCEFORMAT_APPLY" val="1"/>
  <p:tag name="KSO_WM_UNIT_VALUE" val="6"/>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5"/>
  <p:tag name="KSO_WM_UNIT_INDEX" val="1_3_5"/>
  <p:tag name="KSO_WM_UNIT_LAYERLEVEL" val="1_1_1"/>
  <p:tag name="KSO_WM_UNIT_TEXT_FILL_FORE_SCHEMECOLOR_INDEX" val="2"/>
  <p:tag name="KSO_WM_UNIT_TEXT_FILL_TYPE" val="1"/>
  <p:tag name="KSO_WM_UNIT_TYPE" val="l_h_i"/>
  <p:tag name="KSO_WM_UNIT_USESOURCEFORMAT_APPLY"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4"/>
  <p:tag name="KSO_WM_UNIT_INDEX" val="1_3_4"/>
  <p:tag name="KSO_WM_UNIT_LAYERLEVEL" val="1_1_1"/>
  <p:tag name="KSO_WM_UNIT_TEXT_FILL_FORE_SCHEMECOLOR_INDEX" val="2"/>
  <p:tag name="KSO_WM_UNIT_TEXT_FILL_TYPE" val="1"/>
  <p:tag name="KSO_WM_UNIT_TYPE" val="l_h_i"/>
  <p:tag name="KSO_WM_UNIT_USESOURCEFORMAT_APPLY"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3"/>
  <p:tag name="KSO_WM_UNIT_INDEX" val="1_3_3"/>
  <p:tag name="KSO_WM_UNIT_LAYERLEVEL" val="1_1_1"/>
  <p:tag name="KSO_WM_UNIT_TEXT_FILL_FORE_SCHEMECOLOR_INDEX" val="2"/>
  <p:tag name="KSO_WM_UNIT_TEXT_FILL_TYPE" val="1"/>
  <p:tag name="KSO_WM_UNIT_TYPE" val="l_h_i"/>
  <p:tag name="KSO_WM_UNIT_USESOURCEFORMAT_APPLY"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2"/>
  <p:tag name="KSO_WM_UNIT_INDEX" val="1_3_2"/>
  <p:tag name="KSO_WM_UNIT_LAYERLEVEL" val="1_1_1"/>
  <p:tag name="KSO_WM_UNIT_TEXT_FILL_FORE_SCHEMECOLOR_INDEX" val="2"/>
  <p:tag name="KSO_WM_UNIT_TEXT_FILL_TYPE" val="1"/>
  <p:tag name="KSO_WM_UNIT_TYPE" val="l_h_i"/>
  <p:tag name="KSO_WM_UNIT_USESOURCEFORMAT_APPLY"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3_1"/>
  <p:tag name="KSO_WM_UNIT_INDEX" val="1_3_1"/>
  <p:tag name="KSO_WM_UNIT_LAYERLEVEL" val="1_1_1"/>
  <p:tag name="KSO_WM_UNIT_TEXT_FILL_FORE_SCHEMECOLOR_INDEX" val="13"/>
  <p:tag name="KSO_WM_UNIT_TEXT_FILL_TYPE" val="1"/>
  <p:tag name="KSO_WM_UNIT_TYPE" val="l_h_x"/>
  <p:tag name="KSO_WM_UNIT_USESOURCEFORMAT_APPLY" val="1"/>
  <p:tag name="KSO_WM_UNIT_VALUE" val="94*115"/>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3_1"/>
  <p:tag name="KSO_WM_UNIT_INDEX" val="1_3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3_1"/>
  <p:tag name="KSO_WM_UNIT_INDEX" val="1_3_1"/>
  <p:tag name="KSO_WM_UNIT_ISCONTENTSTITLE" val="0"/>
  <p:tag name="KSO_WM_UNIT_ISNUMDGMTITLE" val="0"/>
  <p:tag name="KSO_WM_UNIT_LAYERLEVEL" val="1_1_1"/>
  <p:tag name="KSO_WM_UNIT_NOCLEAR" val="0"/>
  <p:tag name="KSO_WM_UNIT_PRESET_TEXT" val="添加标题"/>
  <p:tag name="KSO_WM_UNIT_TEXT_FILL_FORE_SCHEMECOLOR_INDEX" val="7"/>
  <p:tag name="KSO_WM_UNIT_TEXT_FILL_TYPE" val="1"/>
  <p:tag name="KSO_WM_UNIT_TYPE" val="l_h_a"/>
  <p:tag name="KSO_WM_UNIT_USESOURCEFORMAT_APPLY" val="1"/>
  <p:tag name="KSO_WM_UNIT_VALUE" val="6"/>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SLIDE_DIAGTYPE" val="ζ"/>
  <p:tag name="KSO_WM_SLIDE_ID" val="custom20205280_13"/>
  <p:tag name="KSO_WM_SLIDE_INDEX" val="13"/>
  <p:tag name="KSO_WM_SLIDE_ITEM_CNT" val="1"/>
  <p:tag name="KSO_WM_SLIDE_LAYOUT" val="a_d_f_h_ζ"/>
  <p:tag name="KSO_WM_SLIDE_LAYOUT_CNT" val="1_1_1_1_1"/>
  <p:tag name="KSO_WM_SLIDE_POSITION" val="102.7*146.75"/>
  <p:tag name="KSO_WM_SLIDE_SIZE" val="806.089*292.963"/>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6"/>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i*1"/>
  <p:tag name="KSO_WM_UNIT_INDEX" val="1"/>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i*2"/>
  <p:tag name="KSO_WM_UNIT_INDEX" val="2"/>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i*3"/>
  <p:tag name="KSO_WM_UNIT_INDEX" val="3"/>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USESOURCEFORMAT_APPLY" val="1"/>
  <p:tag name="KSO_WM_UNIT_VALUE" val="12"/>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h_f*1_1"/>
  <p:tag name="KSO_WM_UNIT_INDEX" val="1_1"/>
  <p:tag name="KSO_WM_UNIT_LAYERLEVEL" val="1_1"/>
  <p:tag name="KSO_WM_UNIT_NOCLEAR" val="0"/>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TYPE" val="h_f"/>
  <p:tag name="KSO_WM_UNIT_USESOURCEFORMAT_APPLY" val="1"/>
  <p:tag name="KSO_WM_UNIT_VALUE" val="57"/>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3*d*1"/>
  <p:tag name="KSO_WM_UNIT_INDEX" val="1"/>
  <p:tag name="KSO_WM_UNIT_LAYERLEVEL" val="1"/>
  <p:tag name="KSO_WM_UNIT_SUPPORT_UNIT_TYPE" val="[&quot;d&quot;]"/>
  <p:tag name="KSO_WM_UNIT_TYPE" val="d"/>
  <p:tag name="KSO_WM_UNIT_USESOURCEFORMAT_APPLY" val="1"/>
  <p:tag name="KSO_WM_UNIT_VALUE" val="1181*1285"/>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PARTIAL_ZOOM_CONFIRM_ZOOM_AREA" val="1"/>
  <p:tag name="KSO_WM_PARTIAL_ZOOM_ORG_HEIGHT" val="4770"/>
  <p:tag name="KSO_WM_PARTIAL_ZOOM_ORG_WIDTH" val="4770"/>
  <p:tag name="KSO_WM_PARTIAL_ZOOM_TEMPLATE_ID" val="0"/>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partialZoom"/>
  <p:tag name="KSO_WM_UNIT_HIGHLIGHT" val="0"/>
  <p:tag name="KSO_WM_UNIT_ID" val="custom20205280_13*ζ_h_i*1_1_1"/>
  <p:tag name="KSO_WM_UNIT_INDEX" val="1_1_1"/>
  <p:tag name="KSO_WM_UNIT_LAYERLEVEL" val="1_1_1"/>
  <p:tag name="KSO_WM_UNIT_LINE_FILL_TYPE" val="2"/>
  <p:tag name="KSO_WM_UNIT_LINE_FORE_SCHEMECOLOR_INDEX" val="14"/>
  <p:tag name="KSO_WM_UNIT_PARTIAL_ZOOM_CHECKED_STATAUS" val="0"/>
  <p:tag name="KSO_WM_UNIT_PARTIAL_ZOOM_MAGNIFICATION" val="108"/>
  <p:tag name="KSO_WM_UNIT_TEXT_FILL_FORE_SCHEMECOLOR_INDEX" val="2"/>
  <p:tag name="KSO_WM_UNIT_TEXT_FILL_TYPE" val="1"/>
  <p:tag name="KSO_WM_UNIT_TYPE" val="ζ_h_i"/>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PARTIAL_ZOOM_CONFIRM_ZOOM_AREA" val="1"/>
  <p:tag name="KSO_WM_PARTIAL_ZOOM_ORG_HEIGHT" val="4770"/>
  <p:tag name="KSO_WM_PARTIAL_ZOOM_ORG_WIDTH" val="4770"/>
  <p:tag name="KSO_WM_PARTIAL_ZOOM_TEMPLATE_ID" val="0"/>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partialZoom"/>
  <p:tag name="KSO_WM_UNIT_HIGHLIGHT" val="0"/>
  <p:tag name="KSO_WM_UNIT_ID" val="custom20205280_13*ζ_h_i*1_1_2"/>
  <p:tag name="KSO_WM_UNIT_INDEX" val="1_1_2"/>
  <p:tag name="KSO_WM_UNIT_LAYERLEVEL" val="1_1_1"/>
  <p:tag name="KSO_WM_UNIT_LINE_FILL_TYPE" val="2"/>
  <p:tag name="KSO_WM_UNIT_LINE_FORE_SCHEMECOLOR_INDEX" val="14"/>
  <p:tag name="KSO_WM_UNIT_PARTIAL_ZOOM_CHECKED_STATAUS" val="0"/>
  <p:tag name="KSO_WM_UNIT_PARTIAL_ZOOM_MAGNIFICATION" val="108"/>
  <p:tag name="KSO_WM_UNIT_TEXT_FILL_FORE_SCHEMECOLOR_INDEX" val="2"/>
  <p:tag name="KSO_WM_UNIT_TEXT_FILL_TYPE" val="1"/>
  <p:tag name="KSO_WM_UNIT_TYPE" val="ζ_h_i"/>
  <p:tag name="KSO_WM_UNIT_USESOURCEFORMAT_APPLY"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PARTIAL_ZOOM_CONFIRM_ZOOM_AREA" val="1"/>
  <p:tag name="KSO_WM_PARTIAL_ZOOM_ORG_HEIGHT" val="4770"/>
  <p:tag name="KSO_WM_PARTIAL_ZOOM_ORG_WIDTH" val="4770"/>
  <p:tag name="KSO_WM_PARTIAL_ZOOM_TEMPLATE_ID" val="0"/>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partialZoom"/>
  <p:tag name="KSO_WM_UNIT_HIGHLIGHT" val="0"/>
  <p:tag name="KSO_WM_UNIT_ID" val="custom20205280_13*ζ_h_i*1_1_3"/>
  <p:tag name="KSO_WM_UNIT_INDEX" val="1_1_3"/>
  <p:tag name="KSO_WM_UNIT_LAYERLEVEL" val="1_1_1"/>
  <p:tag name="KSO_WM_UNIT_LINE_FILL_TYPE" val="2"/>
  <p:tag name="KSO_WM_UNIT_LINE_FORE_SCHEMECOLOR_INDEX" val="14"/>
  <p:tag name="KSO_WM_UNIT_PARTIAL_ZOOM_CHECKED_STATAUS" val="0"/>
  <p:tag name="KSO_WM_UNIT_PARTIAL_ZOOM_MAGNIFICATION" val="108"/>
  <p:tag name="KSO_WM_UNIT_TYPE" val="ζ_h_i"/>
  <p:tag name="KSO_WM_UNIT_USESOURCEFORMAT_APPLY"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PARTIAL_ZOOM_CONFIRM_ZOOM_AREA" val="1"/>
  <p:tag name="KSO_WM_PARTIAL_ZOOM_ORG_HEIGHT" val="4770"/>
  <p:tag name="KSO_WM_PARTIAL_ZOOM_ORG_WIDTH" val="4770"/>
  <p:tag name="KSO_WM_PARTIAL_ZOOM_RATIO" val="1.08"/>
  <p:tag name="KSO_WM_PARTIAL_ZOOM_TEMPLATE_ID" val="0"/>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partialZoom"/>
  <p:tag name="KSO_WM_UNIT_HIGHLIGHT" val="0"/>
  <p:tag name="KSO_WM_UNIT_ID" val="custom20205280_13*ζ_h_d*1_1_1"/>
  <p:tag name="KSO_WM_UNIT_INDEX" val="1_1_1"/>
  <p:tag name="KSO_WM_UNIT_LAYERLEVEL" val="1_1_1"/>
  <p:tag name="KSO_WM_UNIT_LINE_FILL_TYPE" val="2"/>
  <p:tag name="KSO_WM_UNIT_LINE_FORE_SCHEMECOLOR_INDEX" val="14"/>
  <p:tag name="KSO_WM_UNIT_PARTIAL_ZOOM_CHECKED_STATAUS" val="0"/>
  <p:tag name="KSO_WM_UNIT_PARTIAL_ZOOM_MAGNIFICATION" val="108"/>
  <p:tag name="KSO_WM_UNIT_SUPPORT_UNIT_TYPE" val="[&quot;d&quot;]"/>
  <p:tag name="KSO_WM_UNIT_TYPE" val="ζ_h_d"/>
  <p:tag name="KSO_WM_UNIT_USESOURCEFORMAT_APPLY" val="1"/>
  <p:tag name="KSO_WM_UNIT_VALUE" val="899*899"/>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custom20205280_7"/>
  <p:tag name="KSO_WM_SLIDE_INDEX" val="7"/>
  <p:tag name="KSO_WM_SLIDE_ITEM_CNT" val="0"/>
  <p:tag name="KSO_WM_SLIDE_LAYOUT" val="a_d_f"/>
  <p:tag name="KSO_WM_SLIDE_LAYOUT_CNT" val="1_3_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POSITION" val="47*49"/>
  <p:tag name="KSO_WM_SLIDE_RATIO" val="1.777778"/>
  <p:tag name="KSO_WM_SLIDE_SIZE" val="864*44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2"/>
  <p:tag name="KSO_WM_UNIT_INDEX" val="2"/>
  <p:tag name="KSO_WM_UNIT_LAYERLEVEL" val="1"/>
  <p:tag name="KSO_WM_UNIT_PLACING_PICTURE" val="160943.985"/>
  <p:tag name="KSO_WM_UNIT_PLACING_PICTURE_COLLAGE_RELATIVERECTANGLE" val="{&quot;bottom&quot;:0,&quot;left&quot;:0.0015581402263743127,&quot;right&quot;:0.0015581402263743127,&quot;top&quot;:0}"/>
  <p:tag name="KSO_WM_UNIT_PLACING_PICTURE_COLLAGE_VIEWPORT" val="{&quot;height&quot;:3656.7282697274109,&quot;width&quot;:3388.5003174837525}"/>
  <p:tag name="KSO_WM_UNIT_PLACING_PICTURE_INFO" val="{&quot;code&quot;:&quot;bA[1]&quot;,&quot;full_picture&quot;:false,&quot;last_crop_picture&quot;:&quot;bA[1]&quot;,&quot;scheme&quot;:&quot;3-7&quot;,&quot;spacing&quot;:6}"/>
  <p:tag name="KSO_WM_UNIT_PLACING_PICTURE_MD4" val="377BA9CE7DBE69E70C5AABC6AB90C04A"/>
  <p:tag name="KSO_WM_UNIT_PLACING_PICTURE_USER_RELATIVERECTANGLE" val="{&quot;bottom&quot;:0,&quot;left&quot;:0,&quot;right&quot;:0,&quot;top&quot;:0}"/>
  <p:tag name="KSO_WM_UNIT_PLACING_PICTURE_USER_VIEWPORT" val="{&quot;height&quot;:4311.9921259842522,&quot;width&quot;:4008.1889763779527}"/>
  <p:tag name="KSO_WM_UNIT_SM_LIMIT_TYPE" val="1"/>
  <p:tag name="KSO_WM_UNIT_SUPPORT_UNIT_TYPE" val="[]"/>
  <p:tag name="KSO_WM_UNIT_TYPE" val="d"/>
  <p:tag name="KSO_WM_UNIT_VALUE" val="764*708"/>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1"/>
  <p:tag name="KSO_WM_UNIT_INDEX" val="1"/>
  <p:tag name="KSO_WM_UNIT_LAYERLEVEL" val="1"/>
  <p:tag name="KSO_WM_UNIT_PLACING_PICTURE" val="160943.985"/>
  <p:tag name="KSO_WM_UNIT_PLACING_PICTURE_COLLAGE_RELATIVERECTANGLE" val="{&quot;bottom&quot;:0,&quot;left&quot;:0.0014625701073760005,&quot;right&quot;:0.0014625701073760005,&quot;top&quot;:0}"/>
  <p:tag name="KSO_WM_UNIT_PLACING_PICTURE_COLLAGE_VIEWPORT" val="{&quot;height&quot;:3656.7282697274109,&quot;width&quot;:3388.5003174837525}"/>
  <p:tag name="KSO_WM_UNIT_PLACING_PICTURE_INFO" val="{&quot;code&quot;:&quot;bA[1]&quot;,&quot;full_picture&quot;:false,&quot;last_crop_picture&quot;:&quot;bA[1]&quot;,&quot;scheme&quot;:&quot;3-7&quot;,&quot;spacing&quot;:6}"/>
  <p:tag name="KSO_WM_UNIT_PLACING_PICTURE_MD4" val="C7385D8651D3421B44AED2C9E1A6405D"/>
  <p:tag name="KSO_WM_UNIT_PLACING_PICTURE_USER_RELATIVERECTANGLE" val="{&quot;bottom&quot;:0,&quot;left&quot;:0,&quot;right&quot;:0,&quot;top&quot;:0}"/>
  <p:tag name="KSO_WM_UNIT_PLACING_PICTURE_USER_VIEWPORT" val="{&quot;height&quot;:4312.8188976377951,&quot;width&quot;:4008.1889763779527}"/>
  <p:tag name="KSO_WM_UNIT_SUPPORT_UNIT_TYPE" val="[]"/>
  <p:tag name="KSO_WM_UNIT_TYPE" val="d"/>
  <p:tag name="KSO_WM_UNIT_VALUE" val="764*708"/>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3"/>
  <p:tag name="KSO_WM_UNIT_INDEX" val="3"/>
  <p:tag name="KSO_WM_UNIT_LAYERLEVEL" val="1"/>
  <p:tag name="KSO_WM_UNIT_PLACING_PICTURE" val="160943.985"/>
  <p:tag name="KSO_WM_UNIT_PLACING_PICTURE_COLLAGE_RELATIVERECTANGLE" val="{&quot;bottom&quot;:0.0022446571334177605,&quot;left&quot;:0,&quot;right&quot;:0,&quot;top&quot;:0.0022446571334177605}"/>
  <p:tag name="KSO_WM_UNIT_PLACING_PICTURE_COLLAGE_VIEWPORT" val="{&quot;height&quot;:3656.7282697274109,&quot;width&quot;:6928.929649316924}"/>
  <p:tag name="KSO_WM_UNIT_PLACING_PICTURE_INFO" val="{&quot;code&quot;:&quot;bA[1]&quot;,&quot;full_picture&quot;:false,&quot;last_crop_picture&quot;:&quot;bA[1]&quot;,&quot;scheme&quot;:&quot;3-7&quot;,&quot;spacing&quot;:6}"/>
  <p:tag name="KSO_WM_UNIT_PLACING_PICTURE_MD4" val="D9F04AE0EF02BF5F0699D084DFDF6ED8"/>
  <p:tag name="KSO_WM_UNIT_PLACING_PICTURE_USER_RELATIVERECTANGLE" val="{&quot;bottom&quot;:0,&quot;left&quot;:0,&quot;right&quot;:0,&quot;top&quot;:0}"/>
  <p:tag name="KSO_WM_UNIT_PLACING_PICTURE_USER_VIEWPORT" val="{&quot;height&quot;:4351.8913385826772,&quot;width&quot;:8209.1338582677163}"/>
  <p:tag name="KSO_WM_UNIT_SUPPORT_UNIT_TYPE" val="[&quot;all&quot;]"/>
  <p:tag name="KSO_WM_UNIT_TYPE" val="d"/>
  <p:tag name="KSO_WM_UNIT_VALUE" val="764*1447"/>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14;18;2"/>
  <p:tag name="KSO_WM_UNIT_DIAGRAM_ISNUMVISUAL" val="0"/>
  <p:tag name="KSO_WM_UNIT_DIAGRAM_ISREFERUNIT" val="0"/>
  <p:tag name="KSO_WM_UNIT_HIGHLIGHT" val="0"/>
  <p:tag name="KSO_WM_UNIT_ID" val="custom20205280_7*f*1"/>
  <p:tag name="KSO_WM_UNIT_INDEX" val="1"/>
  <p:tag name="KSO_WM_UNIT_LAYERLEVEL" val="1"/>
  <p:tag name="KSO_WM_UNIT_NOCLEAR" val="0"/>
  <p:tag name="KSO_WM_UNIT_PLACING_PICTURE_MD4" val="0"/>
  <p:tag name="KSO_WM_UNIT_PRESET_TEXT" val="点击此处添加正文，文字是您思想的提炼，为了演示发布的良好效果，请言简意赅的阐述您的观点。"/>
  <p:tag name="KSO_WM_UNIT_TYPE" val="f"/>
  <p:tag name="KSO_WM_UNIT_VALUE" val="210"/>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32;36;4"/>
  <p:tag name="KSO_WM_UNIT_DIAGRAM_ISNUMVISUAL" val="0"/>
  <p:tag name="KSO_WM_UNIT_DIAGRAM_ISREFERUNIT" val="0"/>
  <p:tag name="KSO_WM_UNIT_HIGHLIGHT" val="0"/>
  <p:tag name="KSO_WM_UNIT_ID" val="custom20205280_7*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添加标题"/>
  <p:tag name="KSO_WM_UNIT_TYPE" val="a"/>
  <p:tag name="KSO_WM_UNIT_VALUE" val="12"/>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custom20205280_7"/>
  <p:tag name="KSO_WM_SLIDE_INDEX" val="7"/>
  <p:tag name="KSO_WM_SLIDE_ITEM_CNT" val="0"/>
  <p:tag name="KSO_WM_SLIDE_LAYOUT" val="a_d_f"/>
  <p:tag name="KSO_WM_SLIDE_LAYOUT_CNT" val="1_3_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POSITION" val="47*49"/>
  <p:tag name="KSO_WM_SLIDE_RATIO" val="1.777778"/>
  <p:tag name="KSO_WM_SLIDE_SIZE" val="864*44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2"/>
  <p:tag name="KSO_WM_UNIT_INDEX" val="2"/>
  <p:tag name="KSO_WM_UNIT_LAYERLEVEL" val="1"/>
  <p:tag name="KSO_WM_UNIT_PLACING_PICTURE" val="160943.985"/>
  <p:tag name="KSO_WM_UNIT_PLACING_PICTURE_COLLAGE_RELATIVERECTANGLE" val="{&quot;bottom&quot;:0,&quot;left&quot;:0.0015581402263743127,&quot;right&quot;:0.0015581402263743127,&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377BA9CE7DBE69E70C5AABC6AB90C04A"/>
  <p:tag name="KSO_WM_UNIT_PLACING_PICTURE_USER_RELATIVERECTANGLE" val="{&quot;bottom&quot;:0,&quot;left&quot;:0,&quot;right&quot;:0,&quot;top&quot;:0}"/>
  <p:tag name="KSO_WM_UNIT_PLACING_PICTURE_USER_VIEWPORT" val="{&quot;height&quot;:4311.9921259842522,&quot;width&quot;:4008.1889763779527}"/>
  <p:tag name="KSO_WM_UNIT_SM_LIMIT_TYPE" val="1"/>
  <p:tag name="KSO_WM_UNIT_SUPPORT_UNIT_TYPE" val="[]"/>
  <p:tag name="KSO_WM_UNIT_TYPE" val="d"/>
  <p:tag name="KSO_WM_UNIT_VALUE" val="764*708"/>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1"/>
  <p:tag name="KSO_WM_UNIT_INDEX" val="1"/>
  <p:tag name="KSO_WM_UNIT_LAYERLEVEL" val="1"/>
  <p:tag name="KSO_WM_UNIT_PLACING_PICTURE" val="160943.985"/>
  <p:tag name="KSO_WM_UNIT_PLACING_PICTURE_COLLAGE_RELATIVERECTANGLE" val="{&quot;bottom&quot;:0,&quot;left&quot;:0.0014625701073760005,&quot;right&quot;:0.0014625701073760005,&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C7385D8651D3421B44AED2C9E1A6405D"/>
  <p:tag name="KSO_WM_UNIT_PLACING_PICTURE_USER_RELATIVERECTANGLE" val="{&quot;bottom&quot;:0,&quot;left&quot;:0,&quot;right&quot;:0,&quot;top&quot;:0}"/>
  <p:tag name="KSO_WM_UNIT_PLACING_PICTURE_USER_VIEWPORT" val="{&quot;height&quot;:4312.8188976377951,&quot;width&quot;:4008.1889763779527}"/>
  <p:tag name="KSO_WM_UNIT_SUPPORT_UNIT_TYPE" val="[]"/>
  <p:tag name="KSO_WM_UNIT_TYPE" val="d"/>
  <p:tag name="KSO_WM_UNIT_VALUE" val="764*708"/>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3"/>
  <p:tag name="KSO_WM_UNIT_INDEX" val="3"/>
  <p:tag name="KSO_WM_UNIT_LAYERLEVEL" val="1"/>
  <p:tag name="KSO_WM_UNIT_PLACING_PICTURE" val="160943.985"/>
  <p:tag name="KSO_WM_UNIT_PLACING_PICTURE_COLLAGE_RELATIVERECTANGLE" val="{&quot;bottom&quot;:0.0022446571334177605,&quot;left&quot;:0,&quot;right&quot;:0,&quot;top&quot;:0.0022446571334177605}"/>
  <p:tag name="KSO_WM_UNIT_PLACING_PICTURE_COLLAGE_VIEWPORT" val="{&quot;height&quot;:4007.1109127836244,&quot;width&quot;:7592.8484507372541}"/>
  <p:tag name="KSO_WM_UNIT_PLACING_PICTURE_INFO" val="{&quot;code&quot;:&quot;bA[1]&quot;,&quot;full_picture&quot;:false,&quot;last_crop_picture&quot;:&quot;bA[1]&quot;,&quot;scheme&quot;:&quot;3-7&quot;,&quot;spacing&quot;:6}"/>
  <p:tag name="KSO_WM_UNIT_PLACING_PICTURE_MD4" val="D9F04AE0EF02BF5F0699D084DFDF6ED8"/>
  <p:tag name="KSO_WM_UNIT_PLACING_PICTURE_USER_RELATIVERECTANGLE" val="{&quot;bottom&quot;:0,&quot;left&quot;:0,&quot;right&quot;:0,&quot;top&quot;:0}"/>
  <p:tag name="KSO_WM_UNIT_PLACING_PICTURE_USER_VIEWPORT" val="{&quot;height&quot;:4351.8913385826772,&quot;width&quot;:8209.1338582677163}"/>
  <p:tag name="KSO_WM_UNIT_SUPPORT_UNIT_TYPE" val="[&quot;all&quot;]"/>
  <p:tag name="KSO_WM_UNIT_TYPE" val="d"/>
  <p:tag name="KSO_WM_UNIT_VALUE" val="764*1447"/>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14;18;2"/>
  <p:tag name="KSO_WM_UNIT_DIAGRAM_ISNUMVISUAL" val="0"/>
  <p:tag name="KSO_WM_UNIT_DIAGRAM_ISREFERUNIT" val="0"/>
  <p:tag name="KSO_WM_UNIT_HIGHLIGHT" val="0"/>
  <p:tag name="KSO_WM_UNIT_ID" val="custom20205280_7*f*1"/>
  <p:tag name="KSO_WM_UNIT_INDEX" val="1"/>
  <p:tag name="KSO_WM_UNIT_LAYERLEVEL" val="1"/>
  <p:tag name="KSO_WM_UNIT_NOCLEAR" val="0"/>
  <p:tag name="KSO_WM_UNIT_PLACING_PICTURE_MD4" val="0"/>
  <p:tag name="KSO_WM_UNIT_PRESET_TEXT" val="点击此处添加正文，文字是您思想的提炼，为了演示发布的良好效果，请言简意赅的阐述您的观点。"/>
  <p:tag name="KSO_WM_UNIT_TYPE" val="f"/>
  <p:tag name="KSO_WM_UNIT_VALUE" val="210"/>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32;36;4"/>
  <p:tag name="KSO_WM_UNIT_DIAGRAM_ISNUMVISUAL" val="0"/>
  <p:tag name="KSO_WM_UNIT_DIAGRAM_ISREFERUNIT" val="0"/>
  <p:tag name="KSO_WM_UNIT_HIGHLIGHT" val="0"/>
  <p:tag name="KSO_WM_UNIT_ID" val="custom20205280_7*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添加标题"/>
  <p:tag name="KSO_WM_UNIT_TYPE" val="a"/>
  <p:tag name="KSO_WM_UNIT_VALUE" val="12"/>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custom20205280_7"/>
  <p:tag name="KSO_WM_SLIDE_INDEX" val="7"/>
  <p:tag name="KSO_WM_SLIDE_ITEM_CNT" val="0"/>
  <p:tag name="KSO_WM_SLIDE_LAYOUT" val="a_d_f"/>
  <p:tag name="KSO_WM_SLIDE_LAYOUT_CNT" val="1_3_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POSITION" val="47*49"/>
  <p:tag name="KSO_WM_SLIDE_RATIO" val="1.777778"/>
  <p:tag name="KSO_WM_SLIDE_SIZE" val="864*44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2"/>
  <p:tag name="KSO_WM_UNIT_INDEX" val="2"/>
  <p:tag name="KSO_WM_UNIT_LAYERLEVEL" val="1"/>
  <p:tag name="KSO_WM_UNIT_PLACING_PICTURE" val="160943.985"/>
  <p:tag name="KSO_WM_UNIT_PLACING_PICTURE_COLLAGE_RELATIVERECTANGLE" val="{&quot;bottom&quot;:0,&quot;left&quot;:0.0015581402263743127,&quot;right&quot;:0.0015581402263743127,&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377BA9CE7DBE69E70C5AABC6AB90C04A"/>
  <p:tag name="KSO_WM_UNIT_PLACING_PICTURE_USER_RELATIVERECTANGLE" val="{&quot;bottom&quot;:0,&quot;left&quot;:0,&quot;right&quot;:0,&quot;top&quot;:0}"/>
  <p:tag name="KSO_WM_UNIT_PLACING_PICTURE_USER_VIEWPORT" val="{&quot;height&quot;:4311.9921259842522,&quot;width&quot;:4008.1889763779527}"/>
  <p:tag name="KSO_WM_UNIT_SM_LIMIT_TYPE" val="1"/>
  <p:tag name="KSO_WM_UNIT_SUPPORT_UNIT_TYPE" val="[]"/>
  <p:tag name="KSO_WM_UNIT_TYPE" val="d"/>
  <p:tag name="KSO_WM_UNIT_VALUE" val="764*708"/>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1"/>
  <p:tag name="KSO_WM_UNIT_INDEX" val="1"/>
  <p:tag name="KSO_WM_UNIT_LAYERLEVEL" val="1"/>
  <p:tag name="KSO_WM_UNIT_PLACING_PICTURE" val="160943.985"/>
  <p:tag name="KSO_WM_UNIT_PLACING_PICTURE_COLLAGE_RELATIVERECTANGLE" val="{&quot;bottom&quot;:0,&quot;left&quot;:0.0014625701073760005,&quot;right&quot;:0.0014625701073760005,&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C7385D8651D3421B44AED2C9E1A6405D"/>
  <p:tag name="KSO_WM_UNIT_PLACING_PICTURE_USER_RELATIVERECTANGLE" val="{&quot;bottom&quot;:0,&quot;left&quot;:0,&quot;right&quot;:0,&quot;top&quot;:0}"/>
  <p:tag name="KSO_WM_UNIT_PLACING_PICTURE_USER_VIEWPORT" val="{&quot;height&quot;:4312.8188976377951,&quot;width&quot;:4008.1889763779527}"/>
  <p:tag name="KSO_WM_UNIT_SUPPORT_UNIT_TYPE" val="[]"/>
  <p:tag name="KSO_WM_UNIT_TYPE" val="d"/>
  <p:tag name="KSO_WM_UNIT_VALUE" val="764*708"/>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3"/>
  <p:tag name="KSO_WM_UNIT_INDEX" val="3"/>
  <p:tag name="KSO_WM_UNIT_LAYERLEVEL" val="1"/>
  <p:tag name="KSO_WM_UNIT_PLACING_PICTURE" val="160943.985"/>
  <p:tag name="KSO_WM_UNIT_PLACING_PICTURE_COLLAGE_RELATIVERECTANGLE" val="{&quot;bottom&quot;:0.0022446571334177605,&quot;left&quot;:0,&quot;right&quot;:0,&quot;top&quot;:0.0022446571334177605}"/>
  <p:tag name="KSO_WM_UNIT_PLACING_PICTURE_COLLAGE_VIEWPORT" val="{&quot;height&quot;:4007.1109127836244,&quot;width&quot;:7592.8484507372541}"/>
  <p:tag name="KSO_WM_UNIT_PLACING_PICTURE_INFO" val="{&quot;code&quot;:&quot;bA[1]&quot;,&quot;full_picture&quot;:false,&quot;last_crop_picture&quot;:&quot;bA[1]&quot;,&quot;scheme&quot;:&quot;3-7&quot;,&quot;spacing&quot;:6}"/>
  <p:tag name="KSO_WM_UNIT_PLACING_PICTURE_MD4" val="D9F04AE0EF02BF5F0699D084DFDF6ED8"/>
  <p:tag name="KSO_WM_UNIT_PLACING_PICTURE_USER_RELATIVERECTANGLE" val="{&quot;bottom&quot;:0,&quot;left&quot;:0,&quot;right&quot;:0,&quot;top&quot;:0}"/>
  <p:tag name="KSO_WM_UNIT_PLACING_PICTURE_USER_VIEWPORT" val="{&quot;height&quot;:4351.8913385826772,&quot;width&quot;:8209.1338582677163}"/>
  <p:tag name="KSO_WM_UNIT_SUPPORT_UNIT_TYPE" val="[&quot;all&quot;]"/>
  <p:tag name="KSO_WM_UNIT_TYPE" val="d"/>
  <p:tag name="KSO_WM_UNIT_VALUE" val="764*1447"/>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14;18;2"/>
  <p:tag name="KSO_WM_UNIT_DIAGRAM_ISNUMVISUAL" val="0"/>
  <p:tag name="KSO_WM_UNIT_DIAGRAM_ISREFERUNIT" val="0"/>
  <p:tag name="KSO_WM_UNIT_HIGHLIGHT" val="0"/>
  <p:tag name="KSO_WM_UNIT_ID" val="custom20205280_7*f*1"/>
  <p:tag name="KSO_WM_UNIT_INDEX" val="1"/>
  <p:tag name="KSO_WM_UNIT_LAYERLEVEL" val="1"/>
  <p:tag name="KSO_WM_UNIT_NOCLEAR" val="0"/>
  <p:tag name="KSO_WM_UNIT_PLACING_PICTURE_MD4" val="0"/>
  <p:tag name="KSO_WM_UNIT_PRESET_TEXT" val="点击此处添加正文，文字是您思想的提炼，为了演示发布的良好效果，请言简意赅的阐述您的观点。"/>
  <p:tag name="KSO_WM_UNIT_TYPE" val="f"/>
  <p:tag name="KSO_WM_UNIT_VALUE" val="210"/>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32;36;4"/>
  <p:tag name="KSO_WM_UNIT_DIAGRAM_ISNUMVISUAL" val="0"/>
  <p:tag name="KSO_WM_UNIT_DIAGRAM_ISREFERUNIT" val="0"/>
  <p:tag name="KSO_WM_UNIT_HIGHLIGHT" val="0"/>
  <p:tag name="KSO_WM_UNIT_ID" val="custom20205280_7*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添加标题"/>
  <p:tag name="KSO_WM_UNIT_TYPE" val="a"/>
  <p:tag name="KSO_WM_UNIT_VALUE" val="12"/>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SLIDE_DIAGTYPE" val="ζ"/>
  <p:tag name="KSO_WM_SLIDE_ID" val="custom20205280_15"/>
  <p:tag name="KSO_WM_SLIDE_INDEX" val="15"/>
  <p:tag name="KSO_WM_SLIDE_ITEM_CNT" val="5"/>
  <p:tag name="KSO_WM_SLIDE_LAYOUT" val="a_f_ζ"/>
  <p:tag name="KSO_WM_SLIDE_LAYOUT_CNT" val="1_1_1"/>
  <p:tag name="KSO_WM_SLIDE_POSITION" val="-21.4625*265.933"/>
  <p:tag name="KSO_WM_SLIDE_SIZE" val="1002.92*227.987"/>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0"/>
  <p:tag name="KSO_WM_UNIT_FLASH_PICTURE_TYPE"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13"/>
  <p:tag name="KSO_WM_UNIT_FILL_TYPE" val="1"/>
  <p:tag name="KSO_WM_UNIT_HIGHLIGHT" val="0"/>
  <p:tag name="KSO_WM_UNIT_ID" val="custom20205280_15*i*1"/>
  <p:tag name="KSO_WM_UNIT_INDEX" val="1"/>
  <p:tag name="KSO_WM_UNIT_LAYERLEVEL" val="1"/>
  <p:tag name="KSO_WM_UNIT_TEXT_FILL_FORE_SCHEMECOLOR_INDEX" val="2"/>
  <p:tag name="KSO_WM_UNIT_TEXT_FILL_TYPE" val="1"/>
  <p:tag name="KSO_WM_UNIT_TYPE" val="i"/>
  <p:tag name="KSO_WM_UNIT_USESOURCEFORMAT_APPLY"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5*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USESOURCEFORMAT_APPLY" val="1"/>
  <p:tag name="KSO_WM_UNIT_VALUE" val="15"/>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5*f*1"/>
  <p:tag name="KSO_WM_UNIT_INDEX" val="1"/>
  <p:tag name="KSO_WM_UNIT_LAYERLEVEL" val="1"/>
  <p:tag name="KSO_WM_UNIT_NOCLEAR" val="0"/>
  <p:tag name="KSO_WM_UNIT_PRESET_TEXT" val="点击此处添加正文，文字是您思想的提炼，为了最终演示发布的良好效果，请尽量言简意赅的阐述观点；根据需要可酌情增减文字。"/>
  <p:tag name="KSO_WM_UNIT_TEXT_FILL_FORE_SCHEMECOLOR_INDEX" val="13"/>
  <p:tag name="KSO_WM_UNIT_TEXT_FILL_TYPE" val="1"/>
  <p:tag name="KSO_WM_UNIT_TYPE" val="f"/>
  <p:tag name="KSO_WM_UNIT_USESOURCEFORMAT_APPLY" val="1"/>
  <p:tag name="KSO_WM_UNIT_VALUE" val="88"/>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205280_15*i*2"/>
  <p:tag name="KSO_WM_UNIT_INDEX" val="2"/>
  <p:tag name="KSO_WM_UNIT_LAYERLEVEL" val="1"/>
  <p:tag name="KSO_WM_UNIT_TEXT_FILL_FORE_SCHEMECOLOR_INDEX" val="2"/>
  <p:tag name="KSO_WM_UNIT_TEXT_FILL_TYPE" val="1"/>
  <p:tag name="KSO_WM_UNIT_TYPE" val="i"/>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2_1"/>
  <p:tag name="KSO_WM_UNIT_INDEX" val="1_2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4_1"/>
  <p:tag name="KSO_WM_UNIT_INDEX" val="1_4_1"/>
  <p:tag name="KSO_WM_UNIT_LAYERLEVEL" val="1_1_1"/>
  <p:tag name="KSO_WM_UNIT_SUPPORT_UNIT_TYPE" val="[&quot;all&quot;]"/>
  <p:tag name="KSO_WM_UNIT_TYPE" val="ζ_h_d"/>
  <p:tag name="KSO_WM_UNIT_USESOURCEFORMAT_APPLY" val="1"/>
  <p:tag name="KSO_WM_UNIT_VALUE" val="802*601"/>
  <p:tag name="PA" val="v5.2.4"/>
  <p:tag name="RESOURCELIBID_ANIM" val="557083"/>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3_1"/>
  <p:tag name="KSO_WM_UNIT_INDEX" val="1_3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5_1"/>
  <p:tag name="KSO_WM_UNIT_INDEX" val="1_5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1_1"/>
  <p:tag name="KSO_WM_UNIT_INDEX" val="1_1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custom20205280_7"/>
  <p:tag name="KSO_WM_SLIDE_INDEX" val="7"/>
  <p:tag name="KSO_WM_SLIDE_ITEM_CNT" val="0"/>
  <p:tag name="KSO_WM_SLIDE_LAYOUT" val="a_d_f"/>
  <p:tag name="KSO_WM_SLIDE_LAYOUT_CNT" val="1_3_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POSITION" val="47*49"/>
  <p:tag name="KSO_WM_SLIDE_RATIO" val="1.777778"/>
  <p:tag name="KSO_WM_SLIDE_SIZE" val="864*44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2"/>
  <p:tag name="KSO_WM_UNIT_INDEX" val="2"/>
  <p:tag name="KSO_WM_UNIT_LAYERLEVEL" val="1"/>
  <p:tag name="KSO_WM_UNIT_PLACING_PICTURE" val="160943.985"/>
  <p:tag name="KSO_WM_UNIT_PLACING_PICTURE_COLLAGE_RELATIVERECTANGLE" val="{&quot;bottom&quot;:0,&quot;left&quot;:0.0015581402263743127,&quot;right&quot;:0.0015581402263743127,&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377BA9CE7DBE69E70C5AABC6AB90C04A"/>
  <p:tag name="KSO_WM_UNIT_PLACING_PICTURE_USER_RELATIVERECTANGLE" val="{&quot;bottom&quot;:0,&quot;left&quot;:0,&quot;right&quot;:0,&quot;top&quot;:0}"/>
  <p:tag name="KSO_WM_UNIT_PLACING_PICTURE_USER_VIEWPORT" val="{&quot;height&quot;:4311.9921259842522,&quot;width&quot;:4008.1889763779527}"/>
  <p:tag name="KSO_WM_UNIT_SM_LIMIT_TYPE" val="1"/>
  <p:tag name="KSO_WM_UNIT_SUPPORT_UNIT_TYPE" val="[]"/>
  <p:tag name="KSO_WM_UNIT_TYPE" val="d"/>
  <p:tag name="KSO_WM_UNIT_VALUE" val="764*708"/>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1"/>
  <p:tag name="KSO_WM_UNIT_INDEX" val="1"/>
  <p:tag name="KSO_WM_UNIT_LAYERLEVEL" val="1"/>
  <p:tag name="KSO_WM_UNIT_PLACING_PICTURE" val="160943.985"/>
  <p:tag name="KSO_WM_UNIT_PLACING_PICTURE_COLLAGE_RELATIVERECTANGLE" val="{&quot;bottom&quot;:0,&quot;left&quot;:0.0014625701073760005,&quot;right&quot;:0.0014625701073760005,&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C7385D8651D3421B44AED2C9E1A6405D"/>
  <p:tag name="KSO_WM_UNIT_PLACING_PICTURE_USER_RELATIVERECTANGLE" val="{&quot;bottom&quot;:0,&quot;left&quot;:0,&quot;right&quot;:0,&quot;top&quot;:0}"/>
  <p:tag name="KSO_WM_UNIT_PLACING_PICTURE_USER_VIEWPORT" val="{&quot;height&quot;:4312.8188976377951,&quot;width&quot;:4008.1889763779527}"/>
  <p:tag name="KSO_WM_UNIT_SUPPORT_UNIT_TYPE" val="[]"/>
  <p:tag name="KSO_WM_UNIT_TYPE" val="d"/>
  <p:tag name="KSO_WM_UNIT_VALUE" val="764*708"/>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3"/>
  <p:tag name="KSO_WM_UNIT_INDEX" val="3"/>
  <p:tag name="KSO_WM_UNIT_LAYERLEVEL" val="1"/>
  <p:tag name="KSO_WM_UNIT_PLACING_PICTURE" val="160943.985"/>
  <p:tag name="KSO_WM_UNIT_PLACING_PICTURE_COLLAGE_RELATIVERECTANGLE" val="{&quot;bottom&quot;:0.0022446571334177605,&quot;left&quot;:0,&quot;right&quot;:0,&quot;top&quot;:0.0022446571334177605}"/>
  <p:tag name="KSO_WM_UNIT_PLACING_PICTURE_COLLAGE_VIEWPORT" val="{&quot;height&quot;:4007.1109127836244,&quot;width&quot;:7592.8484507372541}"/>
  <p:tag name="KSO_WM_UNIT_PLACING_PICTURE_INFO" val="{&quot;code&quot;:&quot;bA[1]&quot;,&quot;full_picture&quot;:false,&quot;last_crop_picture&quot;:&quot;bA[1]&quot;,&quot;scheme&quot;:&quot;3-7&quot;,&quot;spacing&quot;:6}"/>
  <p:tag name="KSO_WM_UNIT_PLACING_PICTURE_MD4" val="D9F04AE0EF02BF5F0699D084DFDF6ED8"/>
  <p:tag name="KSO_WM_UNIT_PLACING_PICTURE_USER_RELATIVERECTANGLE" val="{&quot;bottom&quot;:0,&quot;left&quot;:0,&quot;right&quot;:0,&quot;top&quot;:0}"/>
  <p:tag name="KSO_WM_UNIT_PLACING_PICTURE_USER_VIEWPORT" val="{&quot;height&quot;:4351.8913385826772,&quot;width&quot;:8209.1338582677163}"/>
  <p:tag name="KSO_WM_UNIT_SUPPORT_UNIT_TYPE" val="[&quot;all&quot;]"/>
  <p:tag name="KSO_WM_UNIT_TYPE" val="d"/>
  <p:tag name="KSO_WM_UNIT_VALUE" val="764*1447"/>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14;18;2"/>
  <p:tag name="KSO_WM_UNIT_DIAGRAM_ISNUMVISUAL" val="0"/>
  <p:tag name="KSO_WM_UNIT_DIAGRAM_ISREFERUNIT" val="0"/>
  <p:tag name="KSO_WM_UNIT_HIGHLIGHT" val="0"/>
  <p:tag name="KSO_WM_UNIT_ID" val="custom20205280_7*f*1"/>
  <p:tag name="KSO_WM_UNIT_INDEX" val="1"/>
  <p:tag name="KSO_WM_UNIT_LAYERLEVEL" val="1"/>
  <p:tag name="KSO_WM_UNIT_NOCLEAR" val="0"/>
  <p:tag name="KSO_WM_UNIT_PLACING_PICTURE_MD4" val="0"/>
  <p:tag name="KSO_WM_UNIT_PRESET_TEXT" val="点击此处添加正文，文字是您思想的提炼，为了演示发布的良好效果，请言简意赅的阐述您的观点。"/>
  <p:tag name="KSO_WM_UNIT_TYPE" val="f"/>
  <p:tag name="KSO_WM_UNIT_VALUE" val="210"/>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32;36;4"/>
  <p:tag name="KSO_WM_UNIT_DIAGRAM_ISNUMVISUAL" val="0"/>
  <p:tag name="KSO_WM_UNIT_DIAGRAM_ISREFERUNIT" val="0"/>
  <p:tag name="KSO_WM_UNIT_HIGHLIGHT" val="0"/>
  <p:tag name="KSO_WM_UNIT_ID" val="custom20205280_7*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添加标题"/>
  <p:tag name="KSO_WM_UNIT_TYPE" val="a"/>
  <p:tag name="KSO_WM_UNIT_VALUE" val="12"/>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custom20205280_7"/>
  <p:tag name="KSO_WM_SLIDE_INDEX" val="7"/>
  <p:tag name="KSO_WM_SLIDE_ITEM_CNT" val="0"/>
  <p:tag name="KSO_WM_SLIDE_LAYOUT" val="a_d_f"/>
  <p:tag name="KSO_WM_SLIDE_LAYOUT_CNT" val="1_3_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POSITION" val="47*49"/>
  <p:tag name="KSO_WM_SLIDE_RATIO" val="1.777778"/>
  <p:tag name="KSO_WM_SLIDE_SIZE" val="864*44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2"/>
  <p:tag name="KSO_WM_UNIT_INDEX" val="2"/>
  <p:tag name="KSO_WM_UNIT_LAYERLEVEL" val="1"/>
  <p:tag name="KSO_WM_UNIT_PLACING_PICTURE" val="160943.985"/>
  <p:tag name="KSO_WM_UNIT_PLACING_PICTURE_COLLAGE_RELATIVERECTANGLE" val="{&quot;bottom&quot;:0,&quot;left&quot;:0.0015581402263743127,&quot;right&quot;:0.0015581402263743127,&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377BA9CE7DBE69E70C5AABC6AB90C04A"/>
  <p:tag name="KSO_WM_UNIT_PLACING_PICTURE_USER_RELATIVERECTANGLE" val="{&quot;bottom&quot;:0,&quot;left&quot;:0,&quot;right&quot;:0,&quot;top&quot;:0}"/>
  <p:tag name="KSO_WM_UNIT_PLACING_PICTURE_USER_VIEWPORT" val="{&quot;height&quot;:4311.9921259842522,&quot;width&quot;:4008.1889763779527}"/>
  <p:tag name="KSO_WM_UNIT_SM_LIMIT_TYPE" val="1"/>
  <p:tag name="KSO_WM_UNIT_SUPPORT_UNIT_TYPE" val="[]"/>
  <p:tag name="KSO_WM_UNIT_TYPE" val="d"/>
  <p:tag name="KSO_WM_UNIT_VALUE" val="764*708"/>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1"/>
  <p:tag name="KSO_WM_UNIT_INDEX" val="1"/>
  <p:tag name="KSO_WM_UNIT_LAYERLEVEL" val="1"/>
  <p:tag name="KSO_WM_UNIT_PLACING_PICTURE" val="160943.985"/>
  <p:tag name="KSO_WM_UNIT_PLACING_PICTURE_COLLAGE_RELATIVERECTANGLE" val="{&quot;bottom&quot;:0,&quot;left&quot;:0.0014625701073760005,&quot;right&quot;:0.0014625701073760005,&quot;top&quot;:0}"/>
  <p:tag name="KSO_WM_UNIT_PLACING_PICTURE_COLLAGE_VIEWPORT" val="{&quot;height&quot;:4007.1109127836244,&quot;width&quot;:3713.1808074435899}"/>
  <p:tag name="KSO_WM_UNIT_PLACING_PICTURE_INFO" val="{&quot;code&quot;:&quot;bA[1]&quot;,&quot;full_picture&quot;:false,&quot;last_crop_picture&quot;:&quot;bA[1]&quot;,&quot;scheme&quot;:&quot;3-7&quot;,&quot;spacing&quot;:6}"/>
  <p:tag name="KSO_WM_UNIT_PLACING_PICTURE_MD4" val="C7385D8651D3421B44AED2C9E1A6405D"/>
  <p:tag name="KSO_WM_UNIT_PLACING_PICTURE_USER_RELATIVERECTANGLE" val="{&quot;bottom&quot;:0,&quot;left&quot;:0,&quot;right&quot;:0,&quot;top&quot;:0}"/>
  <p:tag name="KSO_WM_UNIT_PLACING_PICTURE_USER_VIEWPORT" val="{&quot;height&quot;:4312.8188976377951,&quot;width&quot;:4008.1889763779527}"/>
  <p:tag name="KSO_WM_UNIT_SUPPORT_UNIT_TYPE" val="[]"/>
  <p:tag name="KSO_WM_UNIT_TYPE" val="d"/>
  <p:tag name="KSO_WM_UNIT_VALUE" val="764*708"/>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IAGRAM_ISNUMVISUAL" val="0"/>
  <p:tag name="KSO_WM_UNIT_DIAGRAM_ISREFERUNIT" val="0"/>
  <p:tag name="KSO_WM_UNIT_HIGHLIGHT" val="0"/>
  <p:tag name="KSO_WM_UNIT_ID" val="custom20205280_7*d*3"/>
  <p:tag name="KSO_WM_UNIT_INDEX" val="3"/>
  <p:tag name="KSO_WM_UNIT_LAYERLEVEL" val="1"/>
  <p:tag name="KSO_WM_UNIT_PLACING_PICTURE" val="160943.985"/>
  <p:tag name="KSO_WM_UNIT_PLACING_PICTURE_COLLAGE_RELATIVERECTANGLE" val="{&quot;bottom&quot;:0.0022446571334177605,&quot;left&quot;:0,&quot;right&quot;:0,&quot;top&quot;:0.0022446571334177605}"/>
  <p:tag name="KSO_WM_UNIT_PLACING_PICTURE_COLLAGE_VIEWPORT" val="{&quot;height&quot;:4007.1109127836244,&quot;width&quot;:7592.8484507372541}"/>
  <p:tag name="KSO_WM_UNIT_PLACING_PICTURE_INFO" val="{&quot;code&quot;:&quot;bA[1]&quot;,&quot;full_picture&quot;:false,&quot;last_crop_picture&quot;:&quot;bA[1]&quot;,&quot;scheme&quot;:&quot;3-7&quot;,&quot;spacing&quot;:6}"/>
  <p:tag name="KSO_WM_UNIT_PLACING_PICTURE_MD4" val="D9F04AE0EF02BF5F0699D084DFDF6ED8"/>
  <p:tag name="KSO_WM_UNIT_PLACING_PICTURE_USER_RELATIVERECTANGLE" val="{&quot;bottom&quot;:0,&quot;left&quot;:0,&quot;right&quot;:0,&quot;top&quot;:0}"/>
  <p:tag name="KSO_WM_UNIT_PLACING_PICTURE_USER_VIEWPORT" val="{&quot;height&quot;:4351.8913385826772,&quot;width&quot;:8209.1338582677163}"/>
  <p:tag name="KSO_WM_UNIT_SUPPORT_UNIT_TYPE" val="[&quot;all&quot;]"/>
  <p:tag name="KSO_WM_UNIT_TYPE" val="d"/>
  <p:tag name="KSO_WM_UNIT_VALUE" val="764*1447"/>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14;18;2"/>
  <p:tag name="KSO_WM_UNIT_DIAGRAM_ISNUMVISUAL" val="0"/>
  <p:tag name="KSO_WM_UNIT_DIAGRAM_ISREFERUNIT" val="0"/>
  <p:tag name="KSO_WM_UNIT_HIGHLIGHT" val="0"/>
  <p:tag name="KSO_WM_UNIT_ID" val="custom20205280_7*f*1"/>
  <p:tag name="KSO_WM_UNIT_INDEX" val="1"/>
  <p:tag name="KSO_WM_UNIT_LAYERLEVEL" val="1"/>
  <p:tag name="KSO_WM_UNIT_NOCLEAR" val="0"/>
  <p:tag name="KSO_WM_UNIT_PLACING_PICTURE_MD4" val="0"/>
  <p:tag name="KSO_WM_UNIT_PRESET_TEXT" val="点击此处添加正文，文字是您思想的提炼，为了演示发布的良好效果，请言简意赅的阐述您的观点。"/>
  <p:tag name="KSO_WM_UNIT_TYPE" val="f"/>
  <p:tag name="KSO_WM_UNIT_VALUE" val="210"/>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BLOCK" val="0"/>
  <p:tag name="KSO_WM_UNIT_COMPATIBLE" val="0"/>
  <p:tag name="KSO_WM_UNIT_DEFAULT_FONT" val="32;36;4"/>
  <p:tag name="KSO_WM_UNIT_DIAGRAM_ISNUMVISUAL" val="0"/>
  <p:tag name="KSO_WM_UNIT_DIAGRAM_ISREFERUNIT" val="0"/>
  <p:tag name="KSO_WM_UNIT_HIGHLIGHT" val="0"/>
  <p:tag name="KSO_WM_UNIT_ID" val="custom20205280_7*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添加标题"/>
  <p:tag name="KSO_WM_UNIT_TYPE" val="a"/>
  <p:tag name="KSO_WM_UNIT_VALUE" val="12"/>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21"/>
  <p:tag name="KSO_WM_SLIDE_INDEX" val="21"/>
  <p:tag name="KSO_WM_SLIDE_ITEM_CNT" val="0"/>
  <p:tag name="KSO_WM_SLIDE_LAYOUT" val="a_d_f"/>
  <p:tag name="KSO_WM_SLIDE_LAYOUT_CNT" val="1_2_2"/>
  <p:tag name="KSO_WM_SLIDE_POSITION" val="45*18"/>
  <p:tag name="KSO_WM_SLIDE_SIZE" val="869*42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42"/>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d*1"/>
  <p:tag name="KSO_WM_UNIT_INDEX" val="1"/>
  <p:tag name="KSO_WM_UNIT_LAYERLEVEL" val="1"/>
  <p:tag name="KSO_WM_UNIT_SUPPORT_UNIT_TYPE" val="[&quot;all&quot;]"/>
  <p:tag name="KSO_WM_UNIT_TYPE" val="d"/>
  <p:tag name="KSO_WM_UNIT_VALUE" val="800*148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d*2"/>
  <p:tag name="KSO_WM_UNIT_INDEX" val="2"/>
  <p:tag name="KSO_WM_UNIT_LAYERLEVEL" val="1"/>
  <p:tag name="KSO_WM_UNIT_SUPPORT_UNIT_TYPE" val="[&quot;all&quot;]"/>
  <p:tag name="KSO_WM_UNIT_TYPE" val="d"/>
  <p:tag name="KSO_WM_UNIT_VALUE" val="803*1490"/>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54"/>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21"/>
  <p:tag name="KSO_WM_SLIDE_INDEX" val="21"/>
  <p:tag name="KSO_WM_SLIDE_ITEM_CNT" val="0"/>
  <p:tag name="KSO_WM_SLIDE_LAYOUT" val="a_d_f"/>
  <p:tag name="KSO_WM_SLIDE_LAYOUT_CNT" val="1_2_2"/>
  <p:tag name="KSO_WM_SLIDE_POSITION" val="45*18"/>
  <p:tag name="KSO_WM_SLIDE_SIZE" val="869*422"/>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42"/>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d*1"/>
  <p:tag name="KSO_WM_UNIT_INDEX" val="1"/>
  <p:tag name="KSO_WM_UNIT_LAYERLEVEL" val="1"/>
  <p:tag name="KSO_WM_UNIT_SUPPORT_UNIT_TYPE" val="[&quot;all&quot;]"/>
  <p:tag name="KSO_WM_UNIT_TYPE" val="d"/>
  <p:tag name="KSO_WM_UNIT_VALUE" val="800*148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d*2"/>
  <p:tag name="KSO_WM_UNIT_INDEX" val="2"/>
  <p:tag name="KSO_WM_UNIT_LAYERLEVEL" val="1"/>
  <p:tag name="KSO_WM_UNIT_SUPPORT_UNIT_TYPE" val="[&quot;all&quot;]"/>
  <p:tag name="KSO_WM_UNIT_TYPE" val="d"/>
  <p:tag name="KSO_WM_UNIT_VALUE" val="803*1490"/>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21*f*2"/>
  <p:tag name="KSO_WM_UNIT_INDEX" val="2"/>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54"/>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0"/>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280_18"/>
  <p:tag name="KSO_WM_SLIDE_INDEX" val="18"/>
  <p:tag name="KSO_WM_SLIDE_ITEM_CNT" val="0"/>
  <p:tag name="KSO_WM_SLIDE_LAYOUT" val="a_d_f"/>
  <p:tag name="KSO_WM_SLIDE_LAYOUT_CNT" val="1_1_1"/>
  <p:tag name="KSO_WM_SLIDE_POSITION" val="45*60"/>
  <p:tag name="KSO_WM_SLIDE_SIZE" val="866*400"/>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8*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8*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216"/>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8*d*1"/>
  <p:tag name="KSO_WM_UNIT_INDEX" val="1"/>
  <p:tag name="KSO_WM_UNIT_LAYERLEVEL" val="1"/>
  <p:tag name="KSO_WM_UNIT_SUPPORT_UNIT_TYPE" val="[&quot;all&quot;]"/>
  <p:tag name="KSO_WM_UNIT_TYPE" val="d"/>
  <p:tag name="KSO_WM_UNIT_VALUE" val="1410*1795"/>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SLIDE_DIAGTYPE" val="ζ"/>
  <p:tag name="KSO_WM_SLIDE_ID" val="custom20205280_15"/>
  <p:tag name="KSO_WM_SLIDE_INDEX" val="15"/>
  <p:tag name="KSO_WM_SLIDE_ITEM_CNT" val="5"/>
  <p:tag name="KSO_WM_SLIDE_LAYOUT" val="a_f_ζ"/>
  <p:tag name="KSO_WM_SLIDE_LAYOUT_CNT" val="1_1_1"/>
  <p:tag name="KSO_WM_SLIDE_POSITION" val="-21.4625*265.933"/>
  <p:tag name="KSO_WM_SLIDE_SIZE" val="1002.92*227.987"/>
  <p:tag name="KSO_WM_SLIDE_SUBTYPE" val="picTxt"/>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10"/>
  <p:tag name="KSO_WM_UNIT_FLASH_PICTURE_TYPE"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5*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USESOURCEFORMAT_APPLY" val="1"/>
  <p:tag name="KSO_WM_UNIT_VALUE" val="15"/>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15*f*1"/>
  <p:tag name="KSO_WM_UNIT_INDEX" val="1"/>
  <p:tag name="KSO_WM_UNIT_LAYERLEVEL" val="1"/>
  <p:tag name="KSO_WM_UNIT_NOCLEAR" val="0"/>
  <p:tag name="KSO_WM_UNIT_PRESET_TEXT" val="点击此处添加正文，文字是您思想的提炼，为了最终演示发布的良好效果，请尽量言简意赅的阐述观点；根据需要可酌情增减文字。"/>
  <p:tag name="KSO_WM_UNIT_TEXT_FILL_FORE_SCHEMECOLOR_INDEX" val="13"/>
  <p:tag name="KSO_WM_UNIT_TEXT_FILL_TYPE" val="1"/>
  <p:tag name="KSO_WM_UNIT_TYPE" val="f"/>
  <p:tag name="KSO_WM_UNIT_USESOURCEFORMAT_APPLY" val="1"/>
  <p:tag name="KSO_WM_UNIT_VALUE" val="88"/>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2_1"/>
  <p:tag name="KSO_WM_UNIT_INDEX" val="1_2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4_1"/>
  <p:tag name="KSO_WM_UNIT_INDEX" val="1_4_1"/>
  <p:tag name="KSO_WM_UNIT_LAYERLEVEL" val="1_1_1"/>
  <p:tag name="KSO_WM_UNIT_SUPPORT_UNIT_TYPE" val="[&quot;all&quot;]"/>
  <p:tag name="KSO_WM_UNIT_TYPE" val="ζ_h_d"/>
  <p:tag name="KSO_WM_UNIT_USESOURCEFORMAT_APPLY" val="1"/>
  <p:tag name="KSO_WM_UNIT_VALUE" val="802*601"/>
  <p:tag name="PA" val="v5.2.4"/>
  <p:tag name="RESOURCELIBID_ANIM" val="557083"/>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3_1"/>
  <p:tag name="KSO_WM_UNIT_INDEX" val="1_3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5_1"/>
  <p:tag name="KSO_WM_UNIT_INDEX" val="1_5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3"/>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custom20205280_15*ζ_h_d*1_1_1"/>
  <p:tag name="KSO_WM_UNIT_INDEX" val="1_1_1"/>
  <p:tag name="KSO_WM_UNIT_LAYERLEVEL" val="1_1_1"/>
  <p:tag name="KSO_WM_UNIT_SUPPORT_UNIT_TYPE" val="[&quot;all&quot;]"/>
  <p:tag name="KSO_WM_UNIT_TYPE" val="ζ_h_d"/>
  <p:tag name="KSO_WM_UNIT_USESOURCEFORMAT_APPLY" val="1"/>
  <p:tag name="KSO_WM_UNIT_VALUE" val="803*602"/>
  <p:tag name="PA" val="v5.2.4"/>
  <p:tag name="RESOURCELIBID_ANIM" val="557083"/>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SLIDE_DIAGTYPE" val="l"/>
  <p:tag name="KSO_WM_SLIDE_ID" val="custom20205280_9"/>
  <p:tag name="KSO_WM_SLIDE_INDEX" val="9"/>
  <p:tag name="KSO_WM_SLIDE_ITEM_CNT" val="3"/>
  <p:tag name="KSO_WM_SLIDE_LAYOUT" val="a_f_l"/>
  <p:tag name="KSO_WM_SLIDE_LAYOUT_CNT" val="1_1_1"/>
  <p:tag name="KSO_WM_SLIDE_POSITION" val="197.005*155.4"/>
  <p:tag name="KSO_WM_SLIDE_SIZE" val="572.218*222.95"/>
  <p:tag name="KSO_WM_SLIDE_SUBTYPE" val="diag"/>
  <p:tag name="KSO_WM_SLIDE_TYPE" val="text"/>
  <p:tag name="KSO_WM_TAG_VERSION" val="1.0"/>
  <p:tag name="KSO_WM_TEMPLATE_CATEGORY" val="custom"/>
  <p:tag name="KSO_WM_TEMPLATE_COLOR_TYPE" val="1"/>
  <p:tag name="KSO_WM_TEMPLATE_INDEX" val="20205280"/>
  <p:tag name="KSO_WM_TEMPLATE_MASTER_TYPE" val="1"/>
  <p:tag name="KSO_WM_TEMPLATE_SUBCATEGORY" val="0"/>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i*2"/>
  <p:tag name="KSO_WM_UNIT_INDEX" val="2"/>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i*3"/>
  <p:tag name="KSO_WM_UNIT_INDEX" val="3"/>
  <p:tag name="KSO_WM_UNIT_LAYERLEVEL" val="1"/>
  <p:tag name="KSO_WM_UNIT_LINE_FILL_TYPE" val="2"/>
  <p:tag name="KSO_WM_UNIT_LINE_FORE_SCHEMECOLOR_INDEX" val="15"/>
  <p:tag name="KSO_WM_UNIT_TEXT_FILL_FORE_SCHEMECOLOR_INDEX" val="2"/>
  <p:tag name="KSO_WM_UNIT_TEXT_FILL_TYPE" val="1"/>
  <p:tag name="KSO_WM_UNIT_TYPE" val="i"/>
  <p:tag name="KSO_WM_UNIT_USESOURCEFORMAT_APPLY"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custom20205280_9*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TYPE" val="1"/>
  <p:tag name="KSO_WM_UNIT_TYPE" val="a"/>
  <p:tag name="KSO_WM_UNIT_USESOURCEFORMAT_APPLY" val="1"/>
  <p:tag name="KSO_WM_UNIT_VALUE" val="12"/>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5"/>
  <p:tag name="KSO_WM_UNIT_INDEX" val="1_1_5"/>
  <p:tag name="KSO_WM_UNIT_LAYERLEVEL" val="1_1_1"/>
  <p:tag name="KSO_WM_UNIT_TEXT_FILL_FORE_SCHEMECOLOR_INDEX" val="2"/>
  <p:tag name="KSO_WM_UNIT_TEXT_FILL_TYPE" val="1"/>
  <p:tag name="KSO_WM_UNIT_TYPE" val="l_h_i"/>
  <p:tag name="KSO_WM_UNIT_USESOURCEFORMAT_APPLY"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4"/>
  <p:tag name="KSO_WM_UNIT_INDEX" val="1_1_4"/>
  <p:tag name="KSO_WM_UNIT_LAYERLEVEL" val="1_1_1"/>
  <p:tag name="KSO_WM_UNIT_TEXT_FILL_FORE_SCHEMECOLOR_INDEX" val="2"/>
  <p:tag name="KSO_WM_UNIT_TEXT_FILL_TYPE" val="1"/>
  <p:tag name="KSO_WM_UNIT_TYPE" val="l_h_i"/>
  <p:tag name="KSO_WM_UNIT_USESOURCEFORMAT_APPLY"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3"/>
  <p:tag name="KSO_WM_UNIT_INDEX" val="1_1_3"/>
  <p:tag name="KSO_WM_UNIT_LAYERLEVEL" val="1_1_1"/>
  <p:tag name="KSO_WM_UNIT_TEXT_FILL_FORE_SCHEMECOLOR_INDEX" val="2"/>
  <p:tag name="KSO_WM_UNIT_TEXT_FILL_TYPE" val="1"/>
  <p:tag name="KSO_WM_UNIT_TYPE" val="l_h_i"/>
  <p:tag name="KSO_WM_UNIT_USESOURCEFORMAT_APPLY"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5"/>
  <p:tag name="KSO_WM_UNIT_FILL_TYPE" val="1"/>
  <p:tag name="KSO_WM_UNIT_HIGHLIGHT" val="0"/>
  <p:tag name="KSO_WM_UNIT_ID" val="custom20205280_9*l_h_i*1_1_2"/>
  <p:tag name="KSO_WM_UNIT_INDEX" val="1_1_2"/>
  <p:tag name="KSO_WM_UNIT_LAYERLEVEL" val="1_1_1"/>
  <p:tag name="KSO_WM_UNIT_TEXT_FILL_FORE_SCHEMECOLOR_INDEX" val="2"/>
  <p:tag name="KSO_WM_UNIT_TEXT_FILL_TYPE" val="1"/>
  <p:tag name="KSO_WM_UNIT_TYPE" val="l_h_i"/>
  <p:tag name="KSO_WM_UNIT_USESOURCEFORMAT_APPLY"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1_1"/>
  <p:tag name="KSO_WM_UNIT_INDEX" val="1_1_1"/>
  <p:tag name="KSO_WM_UNIT_LAYERLEVEL" val="1_1_1"/>
  <p:tag name="KSO_WM_UNIT_TEXT_FILL_FORE_SCHEMECOLOR_INDEX" val="13"/>
  <p:tag name="KSO_WM_UNIT_TEXT_FILL_TYPE" val="1"/>
  <p:tag name="KSO_WM_UNIT_TYPE" val="l_h_x"/>
  <p:tag name="KSO_WM_UNIT_USESOURCEFORMAT_APPLY" val="1"/>
  <p:tag name="KSO_WM_UNIT_VALUE" val="94*94"/>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1_1"/>
  <p:tag name="KSO_WM_UNIT_INDEX" val="1_1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TYPE" val="1"/>
  <p:tag name="KSO_WM_UNIT_TYPE" val="l_h_a"/>
  <p:tag name="KSO_WM_UNIT_USESOURCEFORMAT_APPLY" val="1"/>
  <p:tag name="KSO_WM_UNIT_VALUE" val="6"/>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5"/>
  <p:tag name="KSO_WM_UNIT_INDEX" val="1_2_5"/>
  <p:tag name="KSO_WM_UNIT_LAYERLEVEL" val="1_1_1"/>
  <p:tag name="KSO_WM_UNIT_TEXT_FILL_FORE_SCHEMECOLOR_INDEX" val="2"/>
  <p:tag name="KSO_WM_UNIT_TEXT_FILL_TYPE" val="1"/>
  <p:tag name="KSO_WM_UNIT_TYPE" val="l_h_i"/>
  <p:tag name="KSO_WM_UNIT_USESOURCEFORMAT_APPLY"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4"/>
  <p:tag name="KSO_WM_UNIT_INDEX" val="1_2_4"/>
  <p:tag name="KSO_WM_UNIT_LAYERLEVEL" val="1_1_1"/>
  <p:tag name="KSO_WM_UNIT_TEXT_FILL_FORE_SCHEMECOLOR_INDEX" val="2"/>
  <p:tag name="KSO_WM_UNIT_TEXT_FILL_TYPE" val="1"/>
  <p:tag name="KSO_WM_UNIT_TYPE" val="l_h_i"/>
  <p:tag name="KSO_WM_UNIT_USESOURCEFORMAT_APPLY"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3"/>
  <p:tag name="KSO_WM_UNIT_INDEX" val="1_2_3"/>
  <p:tag name="KSO_WM_UNIT_LAYERLEVEL" val="1_1_1"/>
  <p:tag name="KSO_WM_UNIT_TEXT_FILL_FORE_SCHEMECOLOR_INDEX" val="2"/>
  <p:tag name="KSO_WM_UNIT_TEXT_FILL_TYPE" val="1"/>
  <p:tag name="KSO_WM_UNIT_TYPE" val="l_h_i"/>
  <p:tag name="KSO_WM_UNIT_USESOURCEFORMAT_APPLY" val="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6"/>
  <p:tag name="KSO_WM_UNIT_FILL_TYPE" val="1"/>
  <p:tag name="KSO_WM_UNIT_HIGHLIGHT" val="0"/>
  <p:tag name="KSO_WM_UNIT_ID" val="custom20205280_9*l_h_i*1_2_2"/>
  <p:tag name="KSO_WM_UNIT_INDEX" val="1_2_2"/>
  <p:tag name="KSO_WM_UNIT_LAYERLEVEL" val="1_1_1"/>
  <p:tag name="KSO_WM_UNIT_TEXT_FILL_FORE_SCHEMECOLOR_INDEX" val="2"/>
  <p:tag name="KSO_WM_UNIT_TEXT_FILL_TYPE" val="1"/>
  <p:tag name="KSO_WM_UNIT_TYPE" val="l_h_i"/>
  <p:tag name="KSO_WM_UNIT_USESOURCEFORMAT_APPLY"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2_1"/>
  <p:tag name="KSO_WM_UNIT_INDEX" val="1_2_1"/>
  <p:tag name="KSO_WM_UNIT_LAYERLEVEL" val="1_1_1"/>
  <p:tag name="KSO_WM_UNIT_TEXT_FILL_FORE_SCHEMECOLOR_INDEX" val="13"/>
  <p:tag name="KSO_WM_UNIT_TEXT_FILL_TYPE" val="1"/>
  <p:tag name="KSO_WM_UNIT_TYPE" val="l_h_x"/>
  <p:tag name="KSO_WM_UNIT_USESOURCEFORMAT_APPLY" val="1"/>
  <p:tag name="KSO_WM_UNIT_VALUE" val="94*76"/>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2_1"/>
  <p:tag name="KSO_WM_UNIT_INDEX" val="1_2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TYPE" val="1"/>
  <p:tag name="KSO_WM_UNIT_TYPE" val="l_h_a"/>
  <p:tag name="KSO_WM_UNIT_USESOURCEFORMAT_APPLY" val="1"/>
  <p:tag name="KSO_WM_UNIT_VALUE" val="6"/>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5"/>
  <p:tag name="KSO_WM_UNIT_INDEX" val="1_3_5"/>
  <p:tag name="KSO_WM_UNIT_LAYERLEVEL" val="1_1_1"/>
  <p:tag name="KSO_WM_UNIT_TEXT_FILL_FORE_SCHEMECOLOR_INDEX" val="2"/>
  <p:tag name="KSO_WM_UNIT_TEXT_FILL_TYPE" val="1"/>
  <p:tag name="KSO_WM_UNIT_TYPE" val="l_h_i"/>
  <p:tag name="KSO_WM_UNIT_USESOURCEFORMAT_APPLY"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4"/>
  <p:tag name="KSO_WM_UNIT_INDEX" val="1_3_4"/>
  <p:tag name="KSO_WM_UNIT_LAYERLEVEL" val="1_1_1"/>
  <p:tag name="KSO_WM_UNIT_TEXT_FILL_FORE_SCHEMECOLOR_INDEX" val="2"/>
  <p:tag name="KSO_WM_UNIT_TEXT_FILL_TYPE" val="1"/>
  <p:tag name="KSO_WM_UNIT_TYPE" val="l_h_i"/>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3"/>
  <p:tag name="KSO_WM_UNIT_INDEX" val="1_3_3"/>
  <p:tag name="KSO_WM_UNIT_LAYERLEVEL" val="1_1_1"/>
  <p:tag name="KSO_WM_UNIT_TEXT_FILL_FORE_SCHEMECOLOR_INDEX" val="2"/>
  <p:tag name="KSO_WM_UNIT_TEXT_FILL_TYPE" val="1"/>
  <p:tag name="KSO_WM_UNIT_TYPE" val="l_h_i"/>
  <p:tag name="KSO_WM_UNIT_USESOURCEFORMAT_APPLY" val="1"/>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7"/>
  <p:tag name="KSO_WM_UNIT_FILL_TYPE" val="1"/>
  <p:tag name="KSO_WM_UNIT_HIGHLIGHT" val="0"/>
  <p:tag name="KSO_WM_UNIT_ID" val="custom20205280_9*l_h_i*1_3_2"/>
  <p:tag name="KSO_WM_UNIT_INDEX" val="1_3_2"/>
  <p:tag name="KSO_WM_UNIT_LAYERLEVEL" val="1_1_1"/>
  <p:tag name="KSO_WM_UNIT_TEXT_FILL_FORE_SCHEMECOLOR_INDEX" val="2"/>
  <p:tag name="KSO_WM_UNIT_TEXT_FILL_TYPE" val="1"/>
  <p:tag name="KSO_WM_UNIT_TYPE" val="l_h_i"/>
  <p:tag name="KSO_WM_UNIT_USESOURCEFORMAT_APPLY" val="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FILL_FORE_SCHEMECOLOR_INDEX" val="14"/>
  <p:tag name="KSO_WM_UNIT_FILL_TYPE" val="1"/>
  <p:tag name="KSO_WM_UNIT_HIGHLIGHT" val="0"/>
  <p:tag name="KSO_WM_UNIT_ID" val="custom20205280_9*l_h_x*1_3_1"/>
  <p:tag name="KSO_WM_UNIT_INDEX" val="1_3_1"/>
  <p:tag name="KSO_WM_UNIT_LAYERLEVEL" val="1_1_1"/>
  <p:tag name="KSO_WM_UNIT_TEXT_FILL_FORE_SCHEMECOLOR_INDEX" val="13"/>
  <p:tag name="KSO_WM_UNIT_TEXT_FILL_TYPE" val="1"/>
  <p:tag name="KSO_WM_UNIT_TYPE" val="l_h_x"/>
  <p:tag name="KSO_WM_UNIT_USESOURCEFORMAT_APPLY" val="1"/>
  <p:tag name="KSO_WM_UNIT_VALUE" val="94*115"/>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f*1_3_1"/>
  <p:tag name="KSO_WM_UNIT_INDEX" val="1_3_1"/>
  <p:tag name="KSO_WM_UNIT_LAYERLEVEL" val="1_1_1"/>
  <p:tag name="KSO_WM_UNIT_NOCLEAR" val="0"/>
  <p:tag name="KSO_WM_UNIT_PRESET_TEXT" val="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32"/>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2"/>
  <p:tag name="KSO_WM_TAG_VERSION" val="1.0"/>
  <p:tag name="KSO_WM_TEMPLATE_CATEGORY" val="custom"/>
  <p:tag name="KSO_WM_TEMPLATE_INDEX" val="20205280"/>
  <p:tag name="KSO_WM_UNIT_COMPATIBLE" val="0"/>
  <p:tag name="KSO_WM_UNIT_DIAGRAM_ISNUMVISUAL" val="0"/>
  <p:tag name="KSO_WM_UNIT_DIAGRAM_ISREFERUNIT" val="0"/>
  <p:tag name="KSO_WM_UNIT_DIAGRAM_SCHEMECOLOR_ID" val="0"/>
  <p:tag name="KSO_WM_UNIT_HIGHLIGHT" val="0"/>
  <p:tag name="KSO_WM_UNIT_ID" val="custom20205280_9*l_h_a*1_3_1"/>
  <p:tag name="KSO_WM_UNIT_INDEX" val="1_3_1"/>
  <p:tag name="KSO_WM_UNIT_ISCONTENTSTITLE" val="0"/>
  <p:tag name="KSO_WM_UNIT_ISNUMDGMTITLE" val="0"/>
  <p:tag name="KSO_WM_UNIT_LAYERLEVEL" val="1_1_1"/>
  <p:tag name="KSO_WM_UNIT_NOCLEAR" val="0"/>
  <p:tag name="KSO_WM_UNIT_PRESET_TEXT" val="添加标题"/>
  <p:tag name="KSO_WM_UNIT_TEXT_FILL_FORE_SCHEMECOLOR_INDEX" val="7"/>
  <p:tag name="KSO_WM_UNIT_TEXT_FILL_TYPE" val="1"/>
  <p:tag name="KSO_WM_UNIT_TYPE" val="l_h_a"/>
  <p:tag name="KSO_WM_UNIT_USESOURCEFORMAT_APPLY" val="1"/>
  <p:tag name="KSO_WM_UNIT_VALUE" val="6"/>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Office 主题​​">
  <a:themeElements>
    <a:clrScheme name="022427">
      <a:dk1>
        <a:sysClr val="windowText" lastClr="000000"/>
      </a:dk1>
      <a:lt1>
        <a:sysClr val="window" lastClr="FFFFFF"/>
      </a:lt1>
      <a:dk2>
        <a:srgbClr val="F3EDF2"/>
      </a:dk2>
      <a:lt2>
        <a:srgbClr val="FFFFFF"/>
      </a:lt2>
      <a:accent1>
        <a:srgbClr val="C891CE"/>
      </a:accent1>
      <a:accent2>
        <a:srgbClr val="C99CC2"/>
      </a:accent2>
      <a:accent3>
        <a:srgbClr val="CAA7B6"/>
      </a:accent3>
      <a:accent4>
        <a:srgbClr val="CCB2A9"/>
      </a:accent4>
      <a:accent5>
        <a:srgbClr val="CDBD9D"/>
      </a:accent5>
      <a:accent6>
        <a:srgbClr val="CEC891"/>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Words>
  <Application>Microsoft Office PowerPoint</Application>
  <PresentationFormat>自定义</PresentationFormat>
  <Paragraphs>85</Paragraphs>
  <Slides>25</Slides>
  <Notes>3</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说明文、议论文复习策略</vt:lpstr>
      <vt:lpstr>PowerPoint 演示文稿</vt:lpstr>
      <vt:lpstr>PowerPoint 演示文稿</vt:lpstr>
      <vt:lpstr>PowerPoint 演示文稿</vt:lpstr>
      <vt:lpstr>PowerPoint 演示文稿</vt:lpstr>
      <vt:lpstr>PowerPoint 演示文稿</vt:lpstr>
      <vt:lpstr>说明文怎么考？</vt:lpstr>
      <vt:lpstr>PowerPoint 演示文稿</vt:lpstr>
      <vt:lpstr>PowerPoint 演示文稿</vt:lpstr>
      <vt:lpstr>PowerPoint 演示文稿</vt:lpstr>
      <vt:lpstr>说明文复习策略分享 </vt:lpstr>
      <vt:lpstr>学情分析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单击此处添加标题</vt:lpstr>
      <vt:lpstr>议论文复习要点  </vt:lpstr>
      <vt:lpstr>复习目标</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说明文、议论文复习策略</dc:title>
  <dc:creator>rbm.xkw.com</dc:creator>
  <cp:lastModifiedBy>hj</cp:lastModifiedBy>
  <cp:revision>2</cp:revision>
  <cp:lastPrinted>2021-06-25T17:26:16Z</cp:lastPrinted>
  <dcterms:created xsi:type="dcterms:W3CDTF">2021-06-25T17:26:16Z</dcterms:created>
  <dcterms:modified xsi:type="dcterms:W3CDTF">2021-06-27T01:28:19Z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