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9" r:id="rId4"/>
    <p:sldId id="279" r:id="rId5"/>
    <p:sldId id="282" r:id="rId6"/>
    <p:sldId id="280" r:id="rId7"/>
    <p:sldId id="284" r:id="rId8"/>
    <p:sldId id="283" r:id="rId9"/>
    <p:sldId id="285" r:id="rId10"/>
    <p:sldId id="290" r:id="rId11"/>
    <p:sldId id="289" r:id="rId12"/>
    <p:sldId id="288" r:id="rId13"/>
    <p:sldId id="276" r:id="rId14"/>
    <p:sldId id="291" r:id="rId15"/>
    <p:sldId id="294" r:id="rId16"/>
    <p:sldId id="293" r:id="rId17"/>
    <p:sldId id="292" r:id="rId18"/>
    <p:sldId id="299" r:id="rId19"/>
    <p:sldId id="298" r:id="rId20"/>
    <p:sldId id="297" r:id="rId21"/>
    <p:sldId id="296" r:id="rId22"/>
    <p:sldId id="295" r:id="rId23"/>
    <p:sldId id="300" r:id="rId24"/>
    <p:sldId id="301" r:id="rId25"/>
    <p:sldId id="281" r:id="rId26"/>
    <p:sldId id="302" r:id="rId27"/>
    <p:sldId id="303" r:id="rId28"/>
    <p:sldId id="306" r:id="rId29"/>
    <p:sldId id="304" r:id="rId30"/>
    <p:sldId id="307" r:id="rId31"/>
    <p:sldId id="305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9739" autoAdjust="0"/>
  </p:normalViewPr>
  <p:slideViewPr>
    <p:cSldViewPr snapToGrid="0">
      <p:cViewPr varScale="1">
        <p:scale>
          <a:sx n="103" d="100"/>
          <a:sy n="103" d="100"/>
        </p:scale>
        <p:origin x="144" y="354"/>
      </p:cViewPr>
      <p:guideLst>
        <p:guide orient="horz" pos="3748"/>
        <p:guide orient="horz" pos="550"/>
        <p:guide pos="688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tags" Target="tags/tag190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页面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16:9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宽幅画面比例尺寸；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统一格式为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PPTX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/>
              <a:t>请注意：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/>
              <a:t>1. </a:t>
            </a:r>
            <a:r>
              <a:rPr lang="zh-CN" altLang="en-US"/>
              <a:t>课名：微软雅黑</a:t>
            </a:r>
            <a:r>
              <a:rPr lang="en-US" altLang="zh-CN"/>
              <a:t>48</a:t>
            </a:r>
            <a:r>
              <a:rPr lang="zh-CN" altLang="en-US"/>
              <a:t>号字；</a:t>
            </a:r>
            <a:endParaRPr lang="en-US" altLang="zh-CN"/>
          </a:p>
          <a:p>
            <a:r>
              <a:rPr lang="en-US" altLang="zh-CN"/>
              <a:t>2.</a:t>
            </a:r>
            <a:r>
              <a:rPr lang="zh-CN" altLang="en-US" sz="1200" b="0"/>
              <a:t>（第一课时）</a:t>
            </a:r>
            <a:r>
              <a:rPr lang="zh-CN" altLang="en-US"/>
              <a:t>：微软雅黑</a:t>
            </a:r>
            <a:r>
              <a:rPr lang="en-US" altLang="zh-CN"/>
              <a:t>32</a:t>
            </a:r>
            <a:r>
              <a:rPr lang="zh-CN" altLang="en-US"/>
              <a:t>号字；</a:t>
            </a:r>
            <a:endParaRPr lang="en-US" altLang="zh-CN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3.</a:t>
            </a:r>
            <a:r>
              <a:rPr lang="zh-CN" altLang="en-US"/>
              <a:t>学校名称：请填写全称；</a:t>
            </a:r>
            <a:endParaRPr lang="en-US" altLang="zh-CN" b="1"/>
          </a:p>
          <a:p>
            <a:r>
              <a:rPr lang="en-US" altLang="zh-CN"/>
              <a:t>4.</a:t>
            </a:r>
            <a:r>
              <a:rPr lang="zh-CN" altLang="en-US"/>
              <a:t>学科、年级、主讲人、学校：华文楷体</a:t>
            </a:r>
            <a:r>
              <a:rPr lang="en-US" altLang="zh-CN"/>
              <a:t>28</a:t>
            </a:r>
            <a:r>
              <a:rPr lang="zh-CN" altLang="en-US"/>
              <a:t>号字（具体根据文字量可适当调整）。</a:t>
            </a:r>
            <a:endParaRPr lang="en-US" altLang="zh-CN"/>
          </a:p>
          <a:p>
            <a:endParaRPr lang="en-US" altLang="zh-CN"/>
          </a:p>
          <a:p>
            <a:r>
              <a:rPr lang="zh-CN" altLang="en-US"/>
              <a:t>英文</a:t>
            </a:r>
            <a:endParaRPr lang="en-US" altLang="zh-CN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课名：字体以</a:t>
            </a:r>
            <a:r>
              <a:rPr lang="en-US" altLang="zh-CN"/>
              <a:t>Times New Roman</a:t>
            </a:r>
            <a:r>
              <a:rPr lang="zh-CN" altLang="en-US"/>
              <a:t>为主，字号一般使用</a:t>
            </a:r>
            <a:r>
              <a:rPr lang="en-US" altLang="zh-CN"/>
              <a:t>32—36</a:t>
            </a:r>
            <a:r>
              <a:rPr lang="zh-CN" altLang="en-US"/>
              <a:t>号，特别强调可以用</a:t>
            </a:r>
            <a:r>
              <a:rPr lang="en-US" altLang="zh-CN"/>
              <a:t>40</a:t>
            </a:r>
            <a:r>
              <a:rPr lang="zh-CN" altLang="en-US"/>
              <a:t>号；</a:t>
            </a:r>
            <a:endParaRPr lang="en-US" altLang="zh-CN"/>
          </a:p>
          <a:p>
            <a:r>
              <a:rPr lang="en-US" altLang="zh-CN"/>
              <a:t>2.</a:t>
            </a:r>
            <a:r>
              <a:rPr lang="zh-CN" altLang="en-US"/>
              <a:t>（</a:t>
            </a:r>
            <a:r>
              <a:rPr lang="en-US" altLang="zh-CN"/>
              <a:t>Period</a:t>
            </a:r>
            <a:r>
              <a:rPr lang="en-US" altLang="zh-CN" baseline="0"/>
              <a:t> 1</a:t>
            </a:r>
            <a:r>
              <a:rPr lang="zh-CN" altLang="en-US"/>
              <a:t>）：字体使用</a:t>
            </a:r>
            <a:r>
              <a:rPr lang="en-US" altLang="zh-CN"/>
              <a:t>Arial</a:t>
            </a:r>
            <a:r>
              <a:rPr lang="zh-CN" altLang="en-US"/>
              <a:t>，字号为</a:t>
            </a:r>
            <a:r>
              <a:rPr lang="en-US" altLang="zh-CN"/>
              <a:t>28</a:t>
            </a:r>
            <a:r>
              <a:rPr lang="zh-CN" altLang="en-US"/>
              <a:t>；</a:t>
            </a:r>
            <a:endParaRPr lang="en-US" altLang="zh-CN"/>
          </a:p>
          <a:p>
            <a:r>
              <a:rPr lang="en-US" altLang="zh-CN"/>
              <a:t>3.</a:t>
            </a:r>
            <a:r>
              <a:rPr lang="zh-CN" altLang="en-US"/>
              <a:t>正文一般用</a:t>
            </a:r>
            <a:r>
              <a:rPr lang="en-US" altLang="zh-CN"/>
              <a:t>24—28</a:t>
            </a:r>
            <a:r>
              <a:rPr lang="zh-CN" altLang="en-US"/>
              <a:t>号，特别强调可用</a:t>
            </a:r>
            <a:r>
              <a:rPr lang="en-US" altLang="zh-CN"/>
              <a:t>32</a:t>
            </a:r>
            <a:r>
              <a:rPr lang="zh-CN" altLang="en-US"/>
              <a:t>号。</a:t>
            </a:r>
            <a:endParaRPr lang="en-US" altLang="zh-CN"/>
          </a:p>
          <a:p>
            <a:endParaRPr lang="en-US" altLang="zh-CN"/>
          </a:p>
          <a:p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注意标点的规范（例如：中文省略号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……，可用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Shift+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数字键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打出中文省略号，英文省略号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正文标题为：黑体，</a:t>
            </a:r>
            <a:r>
              <a:rPr lang="en-US" altLang="zh-CN"/>
              <a:t>30</a:t>
            </a:r>
            <a:r>
              <a:rPr lang="zh-CN" altLang="en-US"/>
              <a:t>号字；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2.</a:t>
            </a:r>
            <a:r>
              <a:rPr lang="zh-CN" altLang="en-US"/>
              <a:t>正文内容为：华文楷体，尽量不小于</a:t>
            </a:r>
            <a:r>
              <a:rPr lang="en-US" altLang="zh-CN"/>
              <a:t>24</a:t>
            </a:r>
            <a:r>
              <a:rPr lang="zh-CN" altLang="en-US"/>
              <a:t>号，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/>
              <a:t>根据文字量可适当调整。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正文标题为：以</a:t>
            </a:r>
            <a:r>
              <a:rPr lang="en-US" altLang="zh-CN"/>
              <a:t>Times New Roman</a:t>
            </a:r>
            <a:r>
              <a:rPr lang="zh-CN" altLang="en-US"/>
              <a:t>为主</a:t>
            </a:r>
            <a:r>
              <a:rPr lang="en-US" altLang="zh-CN"/>
              <a:t>,</a:t>
            </a:r>
            <a:r>
              <a:rPr lang="zh-CN" altLang="en-US"/>
              <a:t>可搭配使用</a:t>
            </a:r>
            <a:r>
              <a:rPr lang="en-US" altLang="zh-CN"/>
              <a:t>Arial</a:t>
            </a:r>
            <a:r>
              <a:rPr lang="zh-CN" altLang="en-US"/>
              <a:t>。字号为</a:t>
            </a:r>
            <a:r>
              <a:rPr lang="en-US" altLang="zh-CN"/>
              <a:t>32—36</a:t>
            </a:r>
            <a:r>
              <a:rPr lang="zh-CN" altLang="en-US"/>
              <a:t>号，特别强调可以用</a:t>
            </a:r>
            <a:r>
              <a:rPr lang="en-US" altLang="zh-CN"/>
              <a:t>40</a:t>
            </a:r>
            <a:r>
              <a:rPr lang="zh-CN" altLang="en-US"/>
              <a:t>号。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2.</a:t>
            </a:r>
            <a:r>
              <a:rPr lang="zh-CN" altLang="en-US"/>
              <a:t>正文内容为：以</a:t>
            </a:r>
            <a:r>
              <a:rPr lang="en-US" altLang="zh-CN"/>
              <a:t>Times New Roman</a:t>
            </a:r>
            <a:r>
              <a:rPr lang="zh-CN" altLang="en-US"/>
              <a:t>为主</a:t>
            </a:r>
            <a:r>
              <a:rPr lang="en-US" altLang="zh-CN"/>
              <a:t>,</a:t>
            </a:r>
            <a:r>
              <a:rPr lang="zh-CN" altLang="en-US"/>
              <a:t>可搭配使用</a:t>
            </a:r>
            <a:r>
              <a:rPr lang="en-US" altLang="zh-CN"/>
              <a:t>Arial</a:t>
            </a:r>
            <a:r>
              <a:rPr lang="zh-CN" altLang="en-US"/>
              <a:t>。字号为</a:t>
            </a:r>
            <a:r>
              <a:rPr lang="en-US" altLang="zh-CN"/>
              <a:t>24—28</a:t>
            </a:r>
            <a:r>
              <a:rPr lang="zh-CN" altLang="en-US"/>
              <a:t>号，特别强调可用</a:t>
            </a:r>
            <a:r>
              <a:rPr lang="en-US" altLang="zh-CN"/>
              <a:t>32</a:t>
            </a:r>
            <a:r>
              <a:rPr lang="zh-CN" altLang="en-US"/>
              <a:t>号。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正文标题为：黑体，</a:t>
            </a:r>
            <a:r>
              <a:rPr lang="en-US" altLang="zh-CN"/>
              <a:t>30</a:t>
            </a:r>
            <a:r>
              <a:rPr lang="zh-CN" altLang="en-US"/>
              <a:t>号字；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2.</a:t>
            </a:r>
            <a:r>
              <a:rPr lang="zh-CN" altLang="en-US"/>
              <a:t>正文内容为：华文楷体，尽量不小于</a:t>
            </a:r>
            <a:r>
              <a:rPr lang="en-US" altLang="zh-CN"/>
              <a:t>24</a:t>
            </a:r>
            <a:r>
              <a:rPr lang="zh-CN" altLang="en-US"/>
              <a:t>号，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/>
              <a:t>根据文字量可适当调整。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正文标题为：以</a:t>
            </a:r>
            <a:r>
              <a:rPr lang="en-US" altLang="zh-CN"/>
              <a:t>Times New Roman</a:t>
            </a:r>
            <a:r>
              <a:rPr lang="zh-CN" altLang="en-US"/>
              <a:t>为主</a:t>
            </a:r>
            <a:r>
              <a:rPr lang="en-US" altLang="zh-CN"/>
              <a:t>,</a:t>
            </a:r>
            <a:r>
              <a:rPr lang="zh-CN" altLang="en-US"/>
              <a:t>可搭配使用</a:t>
            </a:r>
            <a:r>
              <a:rPr lang="en-US" altLang="zh-CN"/>
              <a:t>Arial</a:t>
            </a:r>
            <a:r>
              <a:rPr lang="zh-CN" altLang="en-US"/>
              <a:t>。字号为</a:t>
            </a:r>
            <a:r>
              <a:rPr lang="en-US" altLang="zh-CN"/>
              <a:t>32—36</a:t>
            </a:r>
            <a:r>
              <a:rPr lang="zh-CN" altLang="en-US"/>
              <a:t>号，特别强调可以用</a:t>
            </a:r>
            <a:r>
              <a:rPr lang="en-US" altLang="zh-CN"/>
              <a:t>40</a:t>
            </a:r>
            <a:r>
              <a:rPr lang="zh-CN" altLang="en-US"/>
              <a:t>号。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2.</a:t>
            </a:r>
            <a:r>
              <a:rPr lang="zh-CN" altLang="en-US"/>
              <a:t>正文内容为：以</a:t>
            </a:r>
            <a:r>
              <a:rPr lang="en-US" altLang="zh-CN"/>
              <a:t>Times New Roman</a:t>
            </a:r>
            <a:r>
              <a:rPr lang="zh-CN" altLang="en-US"/>
              <a:t>为主</a:t>
            </a:r>
            <a:r>
              <a:rPr lang="en-US" altLang="zh-CN"/>
              <a:t>,</a:t>
            </a:r>
            <a:r>
              <a:rPr lang="zh-CN" altLang="en-US"/>
              <a:t>可搭配使用</a:t>
            </a:r>
            <a:r>
              <a:rPr lang="en-US" altLang="zh-CN"/>
              <a:t>Arial</a:t>
            </a:r>
            <a:r>
              <a:rPr lang="zh-CN" altLang="en-US"/>
              <a:t>。字号为</a:t>
            </a:r>
            <a:r>
              <a:rPr lang="en-US" altLang="zh-CN"/>
              <a:t>24—28</a:t>
            </a:r>
            <a:r>
              <a:rPr lang="zh-CN" altLang="en-US"/>
              <a:t>号，特别强调可用</a:t>
            </a:r>
            <a:r>
              <a:rPr lang="en-US" altLang="zh-CN"/>
              <a:t>32</a:t>
            </a:r>
            <a:r>
              <a:rPr lang="zh-CN" altLang="en-US"/>
              <a:t>号。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6.xml" /><Relationship Id="rId11" Type="http://schemas.openxmlformats.org/officeDocument/2006/relationships/image" Target="../media/image5.png" /><Relationship Id="rId12" Type="http://schemas.openxmlformats.org/officeDocument/2006/relationships/tags" Target="../tags/tag7.xml" /><Relationship Id="rId13" Type="http://schemas.openxmlformats.org/officeDocument/2006/relationships/tags" Target="../tags/tag8.xml" /><Relationship Id="rId14" Type="http://schemas.openxmlformats.org/officeDocument/2006/relationships/tags" Target="../tags/tag9.xml" /><Relationship Id="rId15" Type="http://schemas.openxmlformats.org/officeDocument/2006/relationships/tags" Target="../tags/tag10.xml" /><Relationship Id="rId16" Type="http://schemas.openxmlformats.org/officeDocument/2006/relationships/tags" Target="../tags/tag11.xml" /><Relationship Id="rId17" Type="http://schemas.openxmlformats.org/officeDocument/2006/relationships/tags" Target="../tags/tag12.xml" /><Relationship Id="rId18" Type="http://schemas.openxmlformats.org/officeDocument/2006/relationships/tags" Target="../tags/tag13.xml" /><Relationship Id="rId19" Type="http://schemas.openxmlformats.org/officeDocument/2006/relationships/slideMaster" Target="../slideMasters/slideMaster1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image" Target="../media/image2.png" /><Relationship Id="rId5" Type="http://schemas.openxmlformats.org/officeDocument/2006/relationships/tags" Target="../tags/tag3.xml" /><Relationship Id="rId6" Type="http://schemas.openxmlformats.org/officeDocument/2006/relationships/image" Target="../media/image3.png" /><Relationship Id="rId7" Type="http://schemas.openxmlformats.org/officeDocument/2006/relationships/tags" Target="../tags/tag4.xml" /><Relationship Id="rId8" Type="http://schemas.openxmlformats.org/officeDocument/2006/relationships/image" Target="../media/image4.png" /><Relationship Id="rId9" Type="http://schemas.openxmlformats.org/officeDocument/2006/relationships/tags" Target="../tags/tag5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image" Target="../media/image11.png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tags" Target="../tags/tag82.xml" /><Relationship Id="rId8" Type="http://schemas.openxmlformats.org/officeDocument/2006/relationships/image" Target="../media/image1.jpeg" /><Relationship Id="rId9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10" Type="http://schemas.openxmlformats.org/officeDocument/2006/relationships/image" Target="../media/image2.png" /><Relationship Id="rId11" Type="http://schemas.openxmlformats.org/officeDocument/2006/relationships/tags" Target="../tags/tag89.xml" /><Relationship Id="rId12" Type="http://schemas.openxmlformats.org/officeDocument/2006/relationships/tags" Target="../tags/tag90.xml" /><Relationship Id="rId13" Type="http://schemas.openxmlformats.org/officeDocument/2006/relationships/tags" Target="../tags/tag91.xml" /><Relationship Id="rId14" Type="http://schemas.openxmlformats.org/officeDocument/2006/relationships/tags" Target="../tags/tag92.xml" /><Relationship Id="rId15" Type="http://schemas.openxmlformats.org/officeDocument/2006/relationships/tags" Target="../tags/tag93.xml" /><Relationship Id="rId16" Type="http://schemas.openxmlformats.org/officeDocument/2006/relationships/tags" Target="../tags/tag94.xml" /><Relationship Id="rId17" Type="http://schemas.openxmlformats.org/officeDocument/2006/relationships/image" Target="../media/image1.jpeg" /><Relationship Id="rId18" Type="http://schemas.openxmlformats.org/officeDocument/2006/relationships/slideMaster" Target="../slideMasters/slideMaster1.xml" /><Relationship Id="rId2" Type="http://schemas.openxmlformats.org/officeDocument/2006/relationships/image" Target="../media/image3.png" /><Relationship Id="rId3" Type="http://schemas.openxmlformats.org/officeDocument/2006/relationships/tags" Target="../tags/tag84.xml" /><Relationship Id="rId4" Type="http://schemas.openxmlformats.org/officeDocument/2006/relationships/image" Target="../media/image4.png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image" Target="../media/image5.png" /><Relationship Id="rId8" Type="http://schemas.openxmlformats.org/officeDocument/2006/relationships/tags" Target="../tags/tag87.xml" /><Relationship Id="rId9" Type="http://schemas.openxmlformats.org/officeDocument/2006/relationships/tags" Target="../tags/tag88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jpeg" /><Relationship Id="rId10" Type="http://schemas.openxmlformats.org/officeDocument/2006/relationships/tags" Target="../tags/tag101.xml" /><Relationship Id="rId11" Type="http://schemas.openxmlformats.org/officeDocument/2006/relationships/tags" Target="../tags/tag102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95.xml" /><Relationship Id="rId3" Type="http://schemas.openxmlformats.org/officeDocument/2006/relationships/tags" Target="../tags/tag96.xml" /><Relationship Id="rId4" Type="http://schemas.openxmlformats.org/officeDocument/2006/relationships/image" Target="../media/image7.png" /><Relationship Id="rId5" Type="http://schemas.openxmlformats.org/officeDocument/2006/relationships/tags" Target="../tags/tag97.xml" /><Relationship Id="rId6" Type="http://schemas.openxmlformats.org/officeDocument/2006/relationships/image" Target="../media/image6.png" /><Relationship Id="rId7" Type="http://schemas.openxmlformats.org/officeDocument/2006/relationships/tags" Target="../tags/tag98.xml" /><Relationship Id="rId8" Type="http://schemas.openxmlformats.org/officeDocument/2006/relationships/tags" Target="../tags/tag99.xml" /><Relationship Id="rId9" Type="http://schemas.openxmlformats.org/officeDocument/2006/relationships/tags" Target="../tags/tag100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3.xml" /><Relationship Id="rId10" Type="http://schemas.openxmlformats.org/officeDocument/2006/relationships/tags" Target="../tags/tag110.xml" /><Relationship Id="rId11" Type="http://schemas.openxmlformats.org/officeDocument/2006/relationships/image" Target="../media/image14.jpeg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12.png" /><Relationship Id="rId3" Type="http://schemas.openxmlformats.org/officeDocument/2006/relationships/tags" Target="../tags/tag104.xml" /><Relationship Id="rId4" Type="http://schemas.openxmlformats.org/officeDocument/2006/relationships/image" Target="../media/image13.png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tags" Target="../tags/tag107.xml" /><Relationship Id="rId8" Type="http://schemas.openxmlformats.org/officeDocument/2006/relationships/tags" Target="../tags/tag108.xml" /><Relationship Id="rId9" Type="http://schemas.openxmlformats.org/officeDocument/2006/relationships/tags" Target="../tags/tag109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.xml" /><Relationship Id="rId10" Type="http://schemas.openxmlformats.org/officeDocument/2006/relationships/tags" Target="../tags/tag117.xml" /><Relationship Id="rId11" Type="http://schemas.openxmlformats.org/officeDocument/2006/relationships/tags" Target="../tags/tag118.xml" /><Relationship Id="rId12" Type="http://schemas.openxmlformats.org/officeDocument/2006/relationships/tags" Target="../tags/tag119.xml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15.jpeg" /><Relationship Id="rId3" Type="http://schemas.openxmlformats.org/officeDocument/2006/relationships/image" Target="../media/image16.png" /><Relationship Id="rId4" Type="http://schemas.openxmlformats.org/officeDocument/2006/relationships/tags" Target="../tags/tag112.xml" /><Relationship Id="rId5" Type="http://schemas.openxmlformats.org/officeDocument/2006/relationships/image" Target="../media/image7.png" /><Relationship Id="rId6" Type="http://schemas.openxmlformats.org/officeDocument/2006/relationships/tags" Target="../tags/tag113.xml" /><Relationship Id="rId7" Type="http://schemas.openxmlformats.org/officeDocument/2006/relationships/tags" Target="../tags/tag114.xml" /><Relationship Id="rId8" Type="http://schemas.openxmlformats.org/officeDocument/2006/relationships/tags" Target="../tags/tag115.xml" /><Relationship Id="rId9" Type="http://schemas.openxmlformats.org/officeDocument/2006/relationships/tags" Target="../tags/tag116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10" Type="http://schemas.openxmlformats.org/officeDocument/2006/relationships/tags" Target="../tags/tag126.xml" /><Relationship Id="rId11" Type="http://schemas.openxmlformats.org/officeDocument/2006/relationships/tags" Target="../tags/tag127.xml" /><Relationship Id="rId12" Type="http://schemas.openxmlformats.org/officeDocument/2006/relationships/tags" Target="../tags/tag128.xml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17.jpeg" /><Relationship Id="rId3" Type="http://schemas.openxmlformats.org/officeDocument/2006/relationships/image" Target="../media/image18.png" /><Relationship Id="rId4" Type="http://schemas.openxmlformats.org/officeDocument/2006/relationships/tags" Target="../tags/tag121.xml" /><Relationship Id="rId5" Type="http://schemas.openxmlformats.org/officeDocument/2006/relationships/image" Target="../media/image7.png" /><Relationship Id="rId6" Type="http://schemas.openxmlformats.org/officeDocument/2006/relationships/tags" Target="../tags/tag122.xml" /><Relationship Id="rId7" Type="http://schemas.openxmlformats.org/officeDocument/2006/relationships/tags" Target="../tags/tag123.xml" /><Relationship Id="rId8" Type="http://schemas.openxmlformats.org/officeDocument/2006/relationships/tags" Target="../tags/tag124.xml" /><Relationship Id="rId9" Type="http://schemas.openxmlformats.org/officeDocument/2006/relationships/tags" Target="../tags/tag125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9.png" /><Relationship Id="rId10" Type="http://schemas.openxmlformats.org/officeDocument/2006/relationships/tags" Target="../tags/tag136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29.xml" /><Relationship Id="rId3" Type="http://schemas.openxmlformats.org/officeDocument/2006/relationships/tags" Target="../tags/tag130.xml" /><Relationship Id="rId4" Type="http://schemas.openxmlformats.org/officeDocument/2006/relationships/image" Target="../media/image20.jpeg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tags" Target="../tags/tag134.xml" /><Relationship Id="rId9" Type="http://schemas.openxmlformats.org/officeDocument/2006/relationships/tags" Target="../tags/tag135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png" /><Relationship Id="rId10" Type="http://schemas.openxmlformats.org/officeDocument/2006/relationships/tags" Target="../tags/tag144.xml" /><Relationship Id="rId11" Type="http://schemas.openxmlformats.org/officeDocument/2006/relationships/tags" Target="../tags/tag145.xml" /><Relationship Id="rId12" Type="http://schemas.openxmlformats.org/officeDocument/2006/relationships/tags" Target="../tags/tag146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37.xml" /><Relationship Id="rId3" Type="http://schemas.openxmlformats.org/officeDocument/2006/relationships/tags" Target="../tags/tag138.xml" /><Relationship Id="rId4" Type="http://schemas.openxmlformats.org/officeDocument/2006/relationships/image" Target="../media/image22.jpeg" /><Relationship Id="rId5" Type="http://schemas.openxmlformats.org/officeDocument/2006/relationships/tags" Target="../tags/tag139.xml" /><Relationship Id="rId6" Type="http://schemas.openxmlformats.org/officeDocument/2006/relationships/tags" Target="../tags/tag140.xml" /><Relationship Id="rId7" Type="http://schemas.openxmlformats.org/officeDocument/2006/relationships/tags" Target="../tags/tag141.xml" /><Relationship Id="rId8" Type="http://schemas.openxmlformats.org/officeDocument/2006/relationships/tags" Target="../tags/tag142.xml" /><Relationship Id="rId9" Type="http://schemas.openxmlformats.org/officeDocument/2006/relationships/tags" Target="../tags/tag143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7.xml" /><Relationship Id="rId10" Type="http://schemas.openxmlformats.org/officeDocument/2006/relationships/tags" Target="../tags/tag154.xml" /><Relationship Id="rId11" Type="http://schemas.openxmlformats.org/officeDocument/2006/relationships/image" Target="../media/image14.jpeg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23.png" /><Relationship Id="rId3" Type="http://schemas.openxmlformats.org/officeDocument/2006/relationships/tags" Target="../tags/tag148.xml" /><Relationship Id="rId4" Type="http://schemas.openxmlformats.org/officeDocument/2006/relationships/image" Target="../media/image24.png" /><Relationship Id="rId5" Type="http://schemas.openxmlformats.org/officeDocument/2006/relationships/tags" Target="../tags/tag149.xml" /><Relationship Id="rId6" Type="http://schemas.openxmlformats.org/officeDocument/2006/relationships/tags" Target="../tags/tag150.xml" /><Relationship Id="rId7" Type="http://schemas.openxmlformats.org/officeDocument/2006/relationships/tags" Target="../tags/tag151.xml" /><Relationship Id="rId8" Type="http://schemas.openxmlformats.org/officeDocument/2006/relationships/tags" Target="../tags/tag152.xml" /><Relationship Id="rId9" Type="http://schemas.openxmlformats.org/officeDocument/2006/relationships/tags" Target="../tags/tag153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10" Type="http://schemas.openxmlformats.org/officeDocument/2006/relationships/tags" Target="../tags/tag21.xml" /><Relationship Id="rId11" Type="http://schemas.openxmlformats.org/officeDocument/2006/relationships/image" Target="../media/image1.jpeg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6.png" /><Relationship Id="rId3" Type="http://schemas.openxmlformats.org/officeDocument/2006/relationships/tags" Target="../tags/tag15.xml" /><Relationship Id="rId4" Type="http://schemas.openxmlformats.org/officeDocument/2006/relationships/image" Target="../media/image7.png" /><Relationship Id="rId5" Type="http://schemas.openxmlformats.org/officeDocument/2006/relationships/tags" Target="../tags/tag16.xml" /><Relationship Id="rId6" Type="http://schemas.openxmlformats.org/officeDocument/2006/relationships/tags" Target="../tags/tag17.xml" /><Relationship Id="rId7" Type="http://schemas.openxmlformats.org/officeDocument/2006/relationships/tags" Target="../tags/tag18.xml" /><Relationship Id="rId8" Type="http://schemas.openxmlformats.org/officeDocument/2006/relationships/tags" Target="../tags/tag19.xml" /><Relationship Id="rId9" Type="http://schemas.openxmlformats.org/officeDocument/2006/relationships/tags" Target="../tags/tag20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10" Type="http://schemas.openxmlformats.org/officeDocument/2006/relationships/image" Target="../media/image1.jpeg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8.png" /><Relationship Id="rId3" Type="http://schemas.openxmlformats.org/officeDocument/2006/relationships/tags" Target="../tags/tag23.xml" /><Relationship Id="rId4" Type="http://schemas.openxmlformats.org/officeDocument/2006/relationships/tags" Target="../tags/tag24.xml" /><Relationship Id="rId5" Type="http://schemas.openxmlformats.org/officeDocument/2006/relationships/tags" Target="../tags/tag25.xml" /><Relationship Id="rId6" Type="http://schemas.openxmlformats.org/officeDocument/2006/relationships/tags" Target="../tags/tag26.xml" /><Relationship Id="rId7" Type="http://schemas.openxmlformats.org/officeDocument/2006/relationships/tags" Target="../tags/tag27.xml" /><Relationship Id="rId8" Type="http://schemas.openxmlformats.org/officeDocument/2006/relationships/tags" Target="../tags/tag28.xml" /><Relationship Id="rId9" Type="http://schemas.openxmlformats.org/officeDocument/2006/relationships/tags" Target="../tags/tag29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10" Type="http://schemas.openxmlformats.org/officeDocument/2006/relationships/tags" Target="../tags/tag37.xml" /><Relationship Id="rId11" Type="http://schemas.openxmlformats.org/officeDocument/2006/relationships/tags" Target="../tags/tag38.xml" /><Relationship Id="rId12" Type="http://schemas.openxmlformats.org/officeDocument/2006/relationships/tags" Target="../tags/tag39.xml" /><Relationship Id="rId13" Type="http://schemas.openxmlformats.org/officeDocument/2006/relationships/image" Target="../media/image1.jpeg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31.xml" /><Relationship Id="rId3" Type="http://schemas.openxmlformats.org/officeDocument/2006/relationships/image" Target="../media/image7.png" /><Relationship Id="rId4" Type="http://schemas.openxmlformats.org/officeDocument/2006/relationships/tags" Target="../tags/tag32.xml" /><Relationship Id="rId5" Type="http://schemas.openxmlformats.org/officeDocument/2006/relationships/image" Target="../media/image6.png" /><Relationship Id="rId6" Type="http://schemas.openxmlformats.org/officeDocument/2006/relationships/tags" Target="../tags/tag33.xml" /><Relationship Id="rId7" Type="http://schemas.openxmlformats.org/officeDocument/2006/relationships/tags" Target="../tags/tag34.xml" /><Relationship Id="rId8" Type="http://schemas.openxmlformats.org/officeDocument/2006/relationships/tags" Target="../tags/tag35.xml" /><Relationship Id="rId9" Type="http://schemas.openxmlformats.org/officeDocument/2006/relationships/tags" Target="../tags/tag36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10" Type="http://schemas.openxmlformats.org/officeDocument/2006/relationships/tags" Target="../tags/tag47.xml" /><Relationship Id="rId11" Type="http://schemas.openxmlformats.org/officeDocument/2006/relationships/tags" Target="../tags/tag48.xml" /><Relationship Id="rId12" Type="http://schemas.openxmlformats.org/officeDocument/2006/relationships/tags" Target="../tags/tag49.xml" /><Relationship Id="rId13" Type="http://schemas.openxmlformats.org/officeDocument/2006/relationships/tags" Target="../tags/tag50.xml" /><Relationship Id="rId14" Type="http://schemas.openxmlformats.org/officeDocument/2006/relationships/image" Target="../media/image1.jpeg" /><Relationship Id="rId15" Type="http://schemas.openxmlformats.org/officeDocument/2006/relationships/slideMaster" Target="../slideMasters/slideMaster1.xml" /><Relationship Id="rId2" Type="http://schemas.openxmlformats.org/officeDocument/2006/relationships/image" Target="../media/image7.png" /><Relationship Id="rId3" Type="http://schemas.openxmlformats.org/officeDocument/2006/relationships/tags" Target="../tags/tag41.xml" /><Relationship Id="rId4" Type="http://schemas.openxmlformats.org/officeDocument/2006/relationships/image" Target="../media/image6.png" /><Relationship Id="rId5" Type="http://schemas.openxmlformats.org/officeDocument/2006/relationships/tags" Target="../tags/tag42.xml" /><Relationship Id="rId6" Type="http://schemas.openxmlformats.org/officeDocument/2006/relationships/tags" Target="../tags/tag43.xml" /><Relationship Id="rId7" Type="http://schemas.openxmlformats.org/officeDocument/2006/relationships/tags" Target="../tags/tag44.xml" /><Relationship Id="rId8" Type="http://schemas.openxmlformats.org/officeDocument/2006/relationships/tags" Target="../tags/tag45.xml" /><Relationship Id="rId9" Type="http://schemas.openxmlformats.org/officeDocument/2006/relationships/tags" Target="../tags/tag4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image" Target="../media/image9.png" /><Relationship Id="rId6" Type="http://schemas.openxmlformats.org/officeDocument/2006/relationships/tags" Target="../tags/tag55.xml" /><Relationship Id="rId7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.xml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10" Type="http://schemas.openxmlformats.org/officeDocument/2006/relationships/tags" Target="../tags/tag65.xml" /><Relationship Id="rId11" Type="http://schemas.openxmlformats.org/officeDocument/2006/relationships/tags" Target="../tags/tag66.xml" /><Relationship Id="rId12" Type="http://schemas.openxmlformats.org/officeDocument/2006/relationships/tags" Target="../tags/tag67.xml" /><Relationship Id="rId13" Type="http://schemas.openxmlformats.org/officeDocument/2006/relationships/tags" Target="../tags/tag68.xml" /><Relationship Id="rId14" Type="http://schemas.openxmlformats.org/officeDocument/2006/relationships/tags" Target="../tags/tag69.xml" /><Relationship Id="rId15" Type="http://schemas.openxmlformats.org/officeDocument/2006/relationships/slideMaster" Target="../slideMasters/slideMaster1.xml" /><Relationship Id="rId2" Type="http://schemas.openxmlformats.org/officeDocument/2006/relationships/image" Target="../media/image10.jpeg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image" Target="../media/image7.png" /><Relationship Id="rId6" Type="http://schemas.openxmlformats.org/officeDocument/2006/relationships/tags" Target="../tags/tag62.xml" /><Relationship Id="rId7" Type="http://schemas.openxmlformats.org/officeDocument/2006/relationships/image" Target="../media/image6.png" /><Relationship Id="rId8" Type="http://schemas.openxmlformats.org/officeDocument/2006/relationships/tags" Target="../tags/tag63.xml" /><Relationship Id="rId9" Type="http://schemas.openxmlformats.org/officeDocument/2006/relationships/tags" Target="../tags/tag64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7.png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tags" Target="../tags/tag74.xml" /><Relationship Id="rId7" Type="http://schemas.openxmlformats.org/officeDocument/2006/relationships/tags" Target="../tags/tag75.xml" /><Relationship Id="rId8" Type="http://schemas.openxmlformats.org/officeDocument/2006/relationships/tags" Target="../tags/tag76.xml" /><Relationship Id="rId9" Type="http://schemas.openxmlformats.org/officeDocument/2006/relationships/image" Target="../media/image1.jpeg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1106487" y="841375"/>
            <a:ext cx="9979025" cy="5153025"/>
          </a:xfrm>
          <a:prstGeom prst="rect">
            <a:avLst/>
          </a:prstGeom>
          <a:solidFill>
            <a:schemeClr val="bg1"/>
          </a:solidFill>
          <a:ln w="889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8" name="图片 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0" y="0"/>
            <a:ext cx="3033713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6800850" y="0"/>
            <a:ext cx="4244975" cy="635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7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rcRect b="-3017"/>
          <a:stretch>
            <a:fillRect/>
          </a:stretch>
        </p:blipFill>
        <p:spPr bwMode="auto">
          <a:xfrm>
            <a:off x="7875588" y="3375025"/>
            <a:ext cx="4316412" cy="348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53"/>
          <p:cNvGrpSpPr/>
          <p:nvPr>
            <p:custDataLst>
              <p:tags r:id="rId10"/>
            </p:custDataLst>
          </p:nvPr>
        </p:nvGrpSpPr>
        <p:grpSpPr>
          <a:xfrm>
            <a:off x="6742282" y="3893064"/>
            <a:ext cx="507831" cy="433387"/>
            <a:chOff x="5863533" y="2348859"/>
            <a:chExt cx="793545" cy="676657"/>
          </a:xfrm>
        </p:grpSpPr>
        <p:pic>
          <p:nvPicPr>
            <p:cNvPr id="12" name="图片 49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 bwMode="auto">
            <a:xfrm>
              <a:off x="5948017" y="2348859"/>
              <a:ext cx="681229" cy="676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12"/>
            <p:cNvSpPr txBox="1"/>
            <p:nvPr>
              <p:custDataLst>
                <p:tags r:id="rId13"/>
              </p:custDataLst>
            </p:nvPr>
          </p:nvSpPr>
          <p:spPr>
            <a:xfrm>
              <a:off x="5863533" y="2400909"/>
              <a:ext cx="793545" cy="572557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baseline="0">
                  <a:solidFill>
                    <a:srgbClr val="E40517"/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清韵古风</a:t>
              </a:r>
              <a:endParaRPr lang="zh-CN" altLang="en-US" sz="1050" baseline="0">
                <a:solidFill>
                  <a:srgbClr val="E40517"/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4"/>
            </p:custDataLst>
          </p:nvPr>
        </p:nvSpPr>
        <p:spPr>
          <a:xfrm>
            <a:off x="1516857" y="2123118"/>
            <a:ext cx="6031706" cy="1569660"/>
          </a:xfrm>
        </p:spPr>
        <p:txBody>
          <a:bodyPr anchor="b">
            <a:normAutofit/>
          </a:bodyPr>
          <a:lstStyle>
            <a:lvl1pPr algn="dist">
              <a:defRPr sz="8000" b="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noProof="1"/>
              <a:t>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5"/>
            </p:custDataLst>
          </p:nvPr>
        </p:nvSpPr>
        <p:spPr>
          <a:xfrm>
            <a:off x="1517075" y="3771901"/>
            <a:ext cx="4937919" cy="591558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C937FF47-20AE-47E6-8A37-6F09CA04283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blipFill dpi="0" rotWithShape="1">
          <a:blip r:embed="rId8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任意多边形: 形状 5"/>
          <p:cNvSpPr/>
          <p:nvPr>
            <p:custDataLst>
              <p:tags r:id="rId1"/>
            </p:custDataLst>
          </p:nvPr>
        </p:nvSpPr>
        <p:spPr>
          <a:xfrm>
            <a:off x="433388" y="0"/>
            <a:ext cx="11325225" cy="6858000"/>
          </a:xfrm>
          <a:custGeom>
            <a:gdLst>
              <a:gd name="connsiteX0" fmla="*/ 0 w 11325225"/>
              <a:gd name="connsiteY0" fmla="*/ 0 h 6858000"/>
              <a:gd name="connsiteX1" fmla="*/ 11325225 w 11325225"/>
              <a:gd name="connsiteY1" fmla="*/ 0 h 6858000"/>
              <a:gd name="connsiteX2" fmla="*/ 11325225 w 11325225"/>
              <a:gd name="connsiteY2" fmla="*/ 6858000 h 6858000"/>
              <a:gd name="connsiteX3" fmla="*/ 0 w 11325225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25225" h="6858000">
                <a:moveTo>
                  <a:pt x="0" y="0"/>
                </a:moveTo>
                <a:lnTo>
                  <a:pt x="11325225" y="0"/>
                </a:lnTo>
                <a:lnTo>
                  <a:pt x="113252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sz="1600" baseline="0">
              <a:latin typeface="Arial" panose="020b0604020202020204" pitchFamily="34" charset="0"/>
            </a:endParaRPr>
          </a:p>
        </p:txBody>
      </p:sp>
      <p:pic>
        <p:nvPicPr>
          <p:cNvPr id="9" name="图片 2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 flipH="1">
            <a:off x="10157550" y="0"/>
            <a:ext cx="2034450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1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1106487" y="841375"/>
            <a:ext cx="9979025" cy="5153025"/>
          </a:xfrm>
          <a:prstGeom prst="rect">
            <a:avLst/>
          </a:prstGeom>
          <a:solidFill>
            <a:schemeClr val="bg1"/>
          </a:solidFill>
          <a:ln w="889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6781800" y="0"/>
            <a:ext cx="4244975" cy="635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7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rcRect b="-3017"/>
          <a:stretch>
            <a:fillRect/>
          </a:stretch>
        </p:blipFill>
        <p:spPr bwMode="auto">
          <a:xfrm>
            <a:off x="7875588" y="3375025"/>
            <a:ext cx="4316412" cy="348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53"/>
          <p:cNvGrpSpPr/>
          <p:nvPr>
            <p:custDataLst>
              <p:tags r:id="rId6"/>
            </p:custDataLst>
          </p:nvPr>
        </p:nvGrpSpPr>
        <p:grpSpPr>
          <a:xfrm>
            <a:off x="6826690" y="4033744"/>
            <a:ext cx="507831" cy="433387"/>
            <a:chOff x="5863533" y="2348859"/>
            <a:chExt cx="793545" cy="676657"/>
          </a:xfrm>
        </p:grpSpPr>
        <p:pic>
          <p:nvPicPr>
            <p:cNvPr id="11" name="图片 49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 bwMode="auto">
            <a:xfrm>
              <a:off x="5948017" y="2348859"/>
              <a:ext cx="681229" cy="676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文本框 11"/>
            <p:cNvSpPr txBox="1"/>
            <p:nvPr>
              <p:custDataLst>
                <p:tags r:id="rId9"/>
              </p:custDataLst>
            </p:nvPr>
          </p:nvSpPr>
          <p:spPr>
            <a:xfrm>
              <a:off x="5863533" y="2400909"/>
              <a:ext cx="793545" cy="572557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baseline="0">
                  <a:solidFill>
                    <a:srgbClr val="E40517"/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清韵古风</a:t>
              </a:r>
              <a:endParaRPr lang="zh-CN" altLang="en-US" sz="1050" baseline="0">
                <a:solidFill>
                  <a:srgbClr val="E40517"/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</p:grpSp>
      <p:pic>
        <p:nvPicPr>
          <p:cNvPr id="15" name="图片 6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0" y="0"/>
            <a:ext cx="3033713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1491175" y="2158158"/>
            <a:ext cx="6057388" cy="1569660"/>
          </a:xfrm>
        </p:spPr>
        <p:txBody>
          <a:bodyPr anchor="b" anchorCtr="0">
            <a:normAutofit/>
          </a:bodyPr>
          <a:lstStyle>
            <a:lvl1pPr algn="dist">
              <a:defRPr sz="8000" b="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noProof="1"/>
              <a:t>编辑标题</a:t>
            </a:r>
            <a:endParaRPr lang="zh-CN" altLang="en-US" noProof="1"/>
          </a:p>
        </p:txBody>
      </p:sp>
      <p:sp>
        <p:nvSpPr>
          <p:cNvPr id="14" name="内容占位符 13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1491175" y="3827412"/>
            <a:ext cx="5149338" cy="800100"/>
          </a:xfrm>
        </p:spPr>
        <p:txBody>
          <a:bodyPr anchor="ctr" anchorCtr="0"/>
          <a:lstStyle>
            <a:lvl1pPr marL="0" indent="0" algn="ctr">
              <a:buNone/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570BA859-EAEE-4064-9A14-36CA9E867FE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任意多边形: 形状 14"/>
          <p:cNvSpPr/>
          <p:nvPr>
            <p:custDataLst>
              <p:tags r:id="rId3"/>
            </p:custDataLst>
          </p:nvPr>
        </p:nvSpPr>
        <p:spPr>
          <a:xfrm>
            <a:off x="433705" y="0"/>
            <a:ext cx="11325225" cy="6858000"/>
          </a:xfrm>
          <a:custGeom>
            <a:gdLst>
              <a:gd name="connsiteX0" fmla="*/ 0 w 11325225"/>
              <a:gd name="connsiteY0" fmla="*/ 0 h 6858000"/>
              <a:gd name="connsiteX1" fmla="*/ 11325225 w 11325225"/>
              <a:gd name="connsiteY1" fmla="*/ 0 h 6858000"/>
              <a:gd name="connsiteX2" fmla="*/ 11325225 w 11325225"/>
              <a:gd name="connsiteY2" fmla="*/ 6858000 h 6858000"/>
              <a:gd name="connsiteX3" fmla="*/ 0 w 11325225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25225" h="6858000">
                <a:moveTo>
                  <a:pt x="0" y="0"/>
                </a:moveTo>
                <a:lnTo>
                  <a:pt x="11325225" y="0"/>
                </a:lnTo>
                <a:lnTo>
                  <a:pt x="113252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sz="1600" baseline="0">
              <a:latin typeface="Arial" panose="020b0604020202020204" pitchFamily="34" charset="0"/>
            </a:endParaRPr>
          </a:p>
        </p:txBody>
      </p:sp>
      <p:pic>
        <p:nvPicPr>
          <p:cNvPr id="16" name="图片 40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0" y="0"/>
            <a:ext cx="916940" cy="885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4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/>
          <a:srcRect b="-3017"/>
          <a:stretch>
            <a:fillRect/>
          </a:stretch>
        </p:blipFill>
        <p:spPr bwMode="auto">
          <a:xfrm>
            <a:off x="9932035" y="5034280"/>
            <a:ext cx="2259965" cy="182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9" name="图片 2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292100" y="304800"/>
            <a:ext cx="1193165" cy="789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7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rcRect b="-3017"/>
          <a:stretch>
            <a:fillRect/>
          </a:stretch>
        </p:blipFill>
        <p:spPr bwMode="auto">
          <a:xfrm>
            <a:off x="10327640" y="5331460"/>
            <a:ext cx="1581785" cy="127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blipFill dpi="0" rotWithShape="1"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0" name="图片 21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 rot="10800000">
            <a:off x="10013315" y="5523230"/>
            <a:ext cx="2179320" cy="1334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40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0" y="0"/>
            <a:ext cx="1316355" cy="127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1" name="图片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rcRect b="-3017"/>
          <a:stretch>
            <a:fillRect/>
          </a:stretch>
        </p:blipFill>
        <p:spPr bwMode="auto">
          <a:xfrm>
            <a:off x="10317480" y="5351780"/>
            <a:ext cx="1871980" cy="1510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40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0" y="0"/>
            <a:ext cx="1762125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2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 bwMode="auto">
          <a:xfrm>
            <a:off x="-15240" y="4445"/>
            <a:ext cx="2031057" cy="134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"/>
          <a:srcRect b="-3017"/>
          <a:stretch>
            <a:fillRect/>
          </a:stretch>
        </p:blipFill>
        <p:spPr bwMode="auto">
          <a:xfrm>
            <a:off x="9863527" y="5041088"/>
            <a:ext cx="2318947" cy="1872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2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0" y="0"/>
            <a:ext cx="3111500" cy="190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1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 rot="10800000">
            <a:off x="9491980" y="5204460"/>
            <a:ext cx="2700020" cy="165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任意多边形: 形状 8"/>
          <p:cNvSpPr/>
          <p:nvPr>
            <p:custDataLst>
              <p:tags r:id="rId1"/>
            </p:custDataLst>
          </p:nvPr>
        </p:nvSpPr>
        <p:spPr>
          <a:xfrm>
            <a:off x="433388" y="0"/>
            <a:ext cx="11325225" cy="6858000"/>
          </a:xfrm>
          <a:custGeom>
            <a:gdLst>
              <a:gd name="connsiteX0" fmla="*/ 0 w 11325225"/>
              <a:gd name="connsiteY0" fmla="*/ 0 h 6858000"/>
              <a:gd name="connsiteX1" fmla="*/ 11325225 w 11325225"/>
              <a:gd name="connsiteY1" fmla="*/ 0 h 6858000"/>
              <a:gd name="connsiteX2" fmla="*/ 11325225 w 11325225"/>
              <a:gd name="connsiteY2" fmla="*/ 6858000 h 6858000"/>
              <a:gd name="connsiteX3" fmla="*/ 0 w 11325225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25225" h="6858000">
                <a:moveTo>
                  <a:pt x="0" y="0"/>
                </a:moveTo>
                <a:lnTo>
                  <a:pt x="11325225" y="0"/>
                </a:lnTo>
                <a:lnTo>
                  <a:pt x="113252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sz="1600" baseline="0">
              <a:latin typeface="Arial" panose="020b0604020202020204" pitchFamily="34" charset="0"/>
            </a:endParaRPr>
          </a:p>
        </p:txBody>
      </p:sp>
      <p:pic>
        <p:nvPicPr>
          <p:cNvPr id="8" name="图片 4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/>
          <a:srcRect b="-3017"/>
          <a:stretch>
            <a:fillRect/>
          </a:stretch>
        </p:blipFill>
        <p:spPr bwMode="auto">
          <a:xfrm>
            <a:off x="9931790" y="5034172"/>
            <a:ext cx="2260209" cy="1823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40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0" y="1"/>
            <a:ext cx="916691" cy="885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0800" tIns="39600" rIns="75600" bIns="396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0800" tIns="0" rIns="8280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1106488" y="1654175"/>
            <a:ext cx="9979025" cy="3549650"/>
          </a:xfrm>
          <a:prstGeom prst="rect">
            <a:avLst/>
          </a:prstGeom>
          <a:solidFill>
            <a:schemeClr val="bg1"/>
          </a:solidFill>
          <a:ln w="889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8" name="Picture 2" descr="塔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4784725" y="2936875"/>
            <a:ext cx="6267450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37955" y="1983545"/>
            <a:ext cx="7148055" cy="1730326"/>
          </a:xfrm>
        </p:spPr>
        <p:txBody>
          <a:bodyPr anchor="b">
            <a:normAutofit/>
          </a:bodyPr>
          <a:lstStyle>
            <a:lvl1pPr>
              <a:defRPr sz="5400" b="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>
                <a:sym typeface="+mn-ea"/>
              </a:rPr>
              <a:t>单击此处</a:t>
            </a:r>
            <a:r>
              <a:rPr lang="zh-CN" altLang="en-US" noProof="1"/>
              <a:t>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1225744" y="3787604"/>
            <a:ext cx="7161489" cy="981344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55481542-8AC9-409F-8843-E6CC8E5CF573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文本框 2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209088" y="1822450"/>
            <a:ext cx="1624012" cy="646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rm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endParaRPr lang="zh-CN" altLang="en-US" sz="3600" b="1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blipFill dpi="0" rotWithShape="1">
          <a:blip r:embed="rId1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0" y="0"/>
            <a:ext cx="12191999" cy="6858000"/>
            <a:chExt cx="12191999" cy="6858000"/>
          </a:xfrm>
        </p:grpSpPr>
        <p:sp>
          <p:nvSpPr>
            <p:cNvPr id="8" name="任意多边形: 形状 7"/>
            <p:cNvSpPr/>
            <p:nvPr>
              <p:custDataLst>
                <p:tags r:id="rId2"/>
              </p:custDataLst>
            </p:nvPr>
          </p:nvSpPr>
          <p:spPr>
            <a:xfrm>
              <a:off x="433388" y="0"/>
              <a:ext cx="11325225" cy="6858000"/>
            </a:xfrm>
            <a:custGeom>
              <a:gdLst>
                <a:gd name="connsiteX0" fmla="*/ 0 w 11325225"/>
                <a:gd name="connsiteY0" fmla="*/ 0 h 6858000"/>
                <a:gd name="connsiteX1" fmla="*/ 11325225 w 11325225"/>
                <a:gd name="connsiteY1" fmla="*/ 0 h 6858000"/>
                <a:gd name="connsiteX2" fmla="*/ 11325225 w 11325225"/>
                <a:gd name="connsiteY2" fmla="*/ 6858000 h 6858000"/>
                <a:gd name="connsiteX3" fmla="*/ 0 w 11325225"/>
                <a:gd name="connsiteY3" fmla="*/ 6858000 h 68580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5225" h="6858000">
                  <a:moveTo>
                    <a:pt x="0" y="0"/>
                  </a:moveTo>
                  <a:lnTo>
                    <a:pt x="11325225" y="0"/>
                  </a:lnTo>
                  <a:lnTo>
                    <a:pt x="11325225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1600" baseline="0">
                <a:latin typeface="Arial" panose="020b0604020202020204" pitchFamily="34" charset="0"/>
              </a:endParaRPr>
            </a:p>
          </p:txBody>
        </p:sp>
        <p:pic>
          <p:nvPicPr>
            <p:cNvPr id="9" name="图片 40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 bwMode="auto">
            <a:xfrm>
              <a:off x="0" y="1"/>
              <a:ext cx="916691" cy="885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42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5"/>
            <a:srcRect b="-3017"/>
            <a:stretch>
              <a:fillRect/>
            </a:stretch>
          </p:blipFill>
          <p:spPr bwMode="auto">
            <a:xfrm>
              <a:off x="9931790" y="5034172"/>
              <a:ext cx="2260209" cy="1823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blipFill dpi="0" rotWithShape="1">
          <a:blip r:embed="rId1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任意多边形: 形状 9"/>
          <p:cNvSpPr/>
          <p:nvPr>
            <p:custDataLst>
              <p:tags r:id="rId1"/>
            </p:custDataLst>
          </p:nvPr>
        </p:nvSpPr>
        <p:spPr>
          <a:xfrm>
            <a:off x="433388" y="0"/>
            <a:ext cx="11325225" cy="6858000"/>
          </a:xfrm>
          <a:custGeom>
            <a:gdLst>
              <a:gd name="connsiteX0" fmla="*/ 0 w 11325225"/>
              <a:gd name="connsiteY0" fmla="*/ 0 h 6858000"/>
              <a:gd name="connsiteX1" fmla="*/ 11325225 w 11325225"/>
              <a:gd name="connsiteY1" fmla="*/ 0 h 6858000"/>
              <a:gd name="connsiteX2" fmla="*/ 11325225 w 11325225"/>
              <a:gd name="connsiteY2" fmla="*/ 6858000 h 6858000"/>
              <a:gd name="connsiteX3" fmla="*/ 0 w 11325225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25225" h="6858000">
                <a:moveTo>
                  <a:pt x="0" y="0"/>
                </a:moveTo>
                <a:lnTo>
                  <a:pt x="11325225" y="0"/>
                </a:lnTo>
                <a:lnTo>
                  <a:pt x="113252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sz="1600" baseline="0">
              <a:latin typeface="Arial" panose="020b0604020202020204" pitchFamily="34" charset="0"/>
            </a:endParaRPr>
          </a:p>
        </p:txBody>
      </p:sp>
      <p:pic>
        <p:nvPicPr>
          <p:cNvPr id="11" name="图片 40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0" y="1"/>
            <a:ext cx="916691" cy="885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4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rcRect b="-3017"/>
          <a:stretch>
            <a:fillRect/>
          </a:stretch>
        </p:blipFill>
        <p:spPr bwMode="auto">
          <a:xfrm>
            <a:off x="9931790" y="5034172"/>
            <a:ext cx="2260209" cy="1823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-1" y="0"/>
            <a:ext cx="5300259" cy="3568700"/>
          </a:xfrm>
          <a:prstGeom prst="rect">
            <a:avLst/>
          </a:prstGeom>
          <a:blipFill dpi="0" rotWithShape="1">
            <a:blip r:embed="rId5">
              <a:alphaModFix amt="3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 userDrawn="1"/>
          </p:nvGrpSpPr>
          <p:grpSpPr>
            <a:xfrm>
              <a:off x="0" y="0"/>
              <a:ext cx="12191999" cy="6858000"/>
              <a:chExt cx="12191999" cy="6858000"/>
            </a:xfrm>
          </p:grpSpPr>
          <p:sp>
            <p:nvSpPr>
              <p:cNvPr id="13" name="任意多边形: 形状 12"/>
              <p:cNvSpPr/>
              <p:nvPr>
                <p:custDataLst>
                  <p:tags r:id="rId4"/>
                </p:custDataLst>
              </p:nvPr>
            </p:nvSpPr>
            <p:spPr>
              <a:xfrm>
                <a:off x="433388" y="0"/>
                <a:ext cx="11325225" cy="6858000"/>
              </a:xfrm>
              <a:custGeom>
                <a:gdLst>
                  <a:gd name="connsiteX0" fmla="*/ 0 w 11325225"/>
                  <a:gd name="connsiteY0" fmla="*/ 0 h 6858000"/>
                  <a:gd name="connsiteX1" fmla="*/ 11325225 w 11325225"/>
                  <a:gd name="connsiteY1" fmla="*/ 0 h 6858000"/>
                  <a:gd name="connsiteX2" fmla="*/ 11325225 w 11325225"/>
                  <a:gd name="connsiteY2" fmla="*/ 6858000 h 6858000"/>
                  <a:gd name="connsiteX3" fmla="*/ 0 w 11325225"/>
                  <a:gd name="connsiteY3" fmla="*/ 6858000 h 6858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25225" h="6858000">
                    <a:moveTo>
                      <a:pt x="0" y="0"/>
                    </a:moveTo>
                    <a:lnTo>
                      <a:pt x="11325225" y="0"/>
                    </a:lnTo>
                    <a:lnTo>
                      <a:pt x="11325225" y="6858000"/>
                    </a:lnTo>
                    <a:lnTo>
                      <a:pt x="0" y="6858000"/>
                    </a:lnTo>
                    <a:close/>
                  </a:path>
                </a:pathLst>
              </a:custGeom>
              <a:solidFill>
                <a:schemeClr val="bg1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baseline="0">
                  <a:latin typeface="Arial" panose="020b0604020202020204" pitchFamily="34" charset="0"/>
                </a:endParaRPr>
              </a:p>
            </p:txBody>
          </p:sp>
          <p:pic>
            <p:nvPicPr>
              <p:cNvPr id="15" name="图片 40"/>
              <p:cNvPicPr>
                <a:picLocks noChangeAspect="1" noChangeArrowheads="1"/>
              </p:cNvPicPr>
              <p:nvPr>
                <p:custDataLst>
                  <p:tags r:id="rId6"/>
                </p:custDataLst>
              </p:nvPr>
            </p:nvPicPr>
            <p:blipFill>
              <a:blip r:embed="rId5"/>
              <a:stretch>
                <a:fillRect/>
              </a:stretch>
            </p:blipFill>
            <p:spPr bwMode="auto">
              <a:xfrm>
                <a:off x="0" y="1"/>
                <a:ext cx="916691" cy="885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" name="图片 42"/>
              <p:cNvPicPr>
                <a:picLocks noChangeAspect="1" noChangeArrowheads="1"/>
              </p:cNvPicPr>
              <p:nvPr>
                <p:custDataLst>
                  <p:tags r:id="rId8"/>
                </p:custDataLst>
              </p:nvPr>
            </p:nvPicPr>
            <p:blipFill>
              <a:blip r:embed="rId7"/>
              <a:srcRect b="-3017"/>
              <a:stretch>
                <a:fillRect/>
              </a:stretch>
            </p:blipFill>
            <p:spPr bwMode="auto">
              <a:xfrm>
                <a:off x="9931790" y="5034172"/>
                <a:ext cx="2260209" cy="18238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0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1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blipFill dpi="0" rotWithShape="1">
          <a:blip r:embed="rId9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多边形: 形状 6"/>
          <p:cNvSpPr/>
          <p:nvPr>
            <p:custDataLst>
              <p:tags r:id="rId1"/>
            </p:custDataLst>
          </p:nvPr>
        </p:nvSpPr>
        <p:spPr>
          <a:xfrm>
            <a:off x="0" y="0"/>
            <a:ext cx="11758613" cy="6858000"/>
          </a:xfrm>
          <a:custGeom>
            <a:gdLst>
              <a:gd name="connsiteX0" fmla="*/ 0 w 11325225"/>
              <a:gd name="connsiteY0" fmla="*/ 0 h 6858000"/>
              <a:gd name="connsiteX1" fmla="*/ 11325225 w 11325225"/>
              <a:gd name="connsiteY1" fmla="*/ 0 h 6858000"/>
              <a:gd name="connsiteX2" fmla="*/ 11325225 w 11325225"/>
              <a:gd name="connsiteY2" fmla="*/ 6858000 h 6858000"/>
              <a:gd name="connsiteX3" fmla="*/ 0 w 11325225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25225" h="6858000">
                <a:moveTo>
                  <a:pt x="0" y="0"/>
                </a:moveTo>
                <a:lnTo>
                  <a:pt x="11325225" y="0"/>
                </a:lnTo>
                <a:lnTo>
                  <a:pt x="113252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sz="1600" baseline="0">
              <a:latin typeface="Arial" panose="020b0604020202020204" pitchFamily="34" charset="0"/>
            </a:endParaRPr>
          </a:p>
        </p:txBody>
      </p:sp>
      <p:pic>
        <p:nvPicPr>
          <p:cNvPr id="10" name="图片 40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0" y="1"/>
            <a:ext cx="1762346" cy="170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55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56.xml" /><Relationship Id="rId21" Type="http://schemas.openxmlformats.org/officeDocument/2006/relationships/tags" Target="../tags/tag157.xml" /><Relationship Id="rId22" Type="http://schemas.openxmlformats.org/officeDocument/2006/relationships/tags" Target="../tags/tag158.xml" /><Relationship Id="rId23" Type="http://schemas.openxmlformats.org/officeDocument/2006/relationships/tags" Target="../tags/tag159.xml" /><Relationship Id="rId24" Type="http://schemas.openxmlformats.org/officeDocument/2006/relationships/tags" Target="../tags/tag160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0800" tIns="39600" rIns="75600" bIns="396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0800" tIns="0" rIns="8280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accent1">
              <a:lumMod val="50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6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17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25.jpeg" /><Relationship Id="rId4" Type="http://schemas.openxmlformats.org/officeDocument/2006/relationships/image" Target="../media/image26.png" /><Relationship Id="rId5" Type="http://schemas.microsoft.com/office/2007/relationships/media" Target="../media/media1.mp3" /><Relationship Id="rId6" Type="http://schemas.microsoft.com/office/2007/relationships/media" Target="../media/media1.mp3" TargetMode="Internal" /><Relationship Id="rId7" Type="http://schemas.openxmlformats.org/officeDocument/2006/relationships/tags" Target="../tags/tag17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27.jpeg" /><Relationship Id="rId4" Type="http://schemas.openxmlformats.org/officeDocument/2006/relationships/image" Target="../media/image26.png" /><Relationship Id="rId5" Type="http://schemas.microsoft.com/office/2007/relationships/media" Target="../media/media2.mp3" /><Relationship Id="rId6" Type="http://schemas.microsoft.com/office/2007/relationships/media" Target="../media/media2.mp3" TargetMode="Internal" /><Relationship Id="rId7" Type="http://schemas.openxmlformats.org/officeDocument/2006/relationships/tags" Target="../tags/tag17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28.jpeg" /><Relationship Id="rId4" Type="http://schemas.openxmlformats.org/officeDocument/2006/relationships/tags" Target="../tags/tag17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29.jpeg" /><Relationship Id="rId4" Type="http://schemas.openxmlformats.org/officeDocument/2006/relationships/tags" Target="../tags/tag17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30.png" /><Relationship Id="rId4" Type="http://schemas.openxmlformats.org/officeDocument/2006/relationships/tags" Target="../tags/tag17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31.jpeg" /><Relationship Id="rId4" Type="http://schemas.openxmlformats.org/officeDocument/2006/relationships/tags" Target="../tags/tag17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30.png" /><Relationship Id="rId4" Type="http://schemas.openxmlformats.org/officeDocument/2006/relationships/tags" Target="../tags/tag17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32.jpeg" /><Relationship Id="rId4" Type="http://schemas.openxmlformats.org/officeDocument/2006/relationships/tags" Target="../tags/tag17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30.png" /><Relationship Id="rId4" Type="http://schemas.openxmlformats.org/officeDocument/2006/relationships/tags" Target="../tags/tag17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6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33.jpeg" /><Relationship Id="rId4" Type="http://schemas.openxmlformats.org/officeDocument/2006/relationships/tags" Target="../tags/tag18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30.png" /><Relationship Id="rId4" Type="http://schemas.openxmlformats.org/officeDocument/2006/relationships/tags" Target="../tags/tag18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2.xml" /><Relationship Id="rId3" Type="http://schemas.openxmlformats.org/officeDocument/2006/relationships/tags" Target="../tags/tag18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3.xml" /><Relationship Id="rId3" Type="http://schemas.openxmlformats.org/officeDocument/2006/relationships/tags" Target="../tags/tag18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4.xml" /><Relationship Id="rId3" Type="http://schemas.openxmlformats.org/officeDocument/2006/relationships/tags" Target="../tags/tag18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5.xml" /><Relationship Id="rId3" Type="http://schemas.openxmlformats.org/officeDocument/2006/relationships/tags" Target="../tags/tag18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6.xml" /><Relationship Id="rId3" Type="http://schemas.openxmlformats.org/officeDocument/2006/relationships/tags" Target="../tags/tag18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7.xml" /><Relationship Id="rId3" Type="http://schemas.openxmlformats.org/officeDocument/2006/relationships/tags" Target="../tags/tag18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8.xml" /><Relationship Id="rId3" Type="http://schemas.openxmlformats.org/officeDocument/2006/relationships/tags" Target="../tags/tag18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9.xml" /><Relationship Id="rId3" Type="http://schemas.openxmlformats.org/officeDocument/2006/relationships/image" Target="../media/image34.png" /><Relationship Id="rId4" Type="http://schemas.openxmlformats.org/officeDocument/2006/relationships/tags" Target="../tags/tag18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6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6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6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6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6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6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16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名著阅读：从人物之间的比较解读</a:t>
            </a:r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水浒传</a:t>
            </a:r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690577" y="2494948"/>
            <a:ext cx="885692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    请同学们以小组为单位进行本节课的学习，小组可任意选择一组人物进行比较，并完成任务单。</a:t>
            </a:r>
            <a:endParaRPr lang="zh-CN" altLang="en-US" sz="3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小组成果展示（一）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76" t="13811" b="16382"/>
          <a:stretch>
            <a:fillRect/>
          </a:stretch>
        </p:blipFill>
        <p:spPr>
          <a:xfrm rot="16200000">
            <a:off x="4242795" y="208399"/>
            <a:ext cx="3529204" cy="7889360"/>
          </a:xfrm>
          <a:prstGeom prst="rect">
            <a:avLst/>
          </a:prstGeom>
        </p:spPr>
      </p:pic>
      <p:pic>
        <p:nvPicPr>
          <p:cNvPr id="2" name="北京市师达中学 5.mp3">
            <a:hlinkClick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28596" y="4916377"/>
            <a:ext cx="406400" cy="4064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5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小组成果展示（二）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89" r="20951" b="18889"/>
          <a:stretch>
            <a:fillRect/>
          </a:stretch>
        </p:blipFill>
        <p:spPr>
          <a:xfrm rot="16200000">
            <a:off x="4056322" y="249864"/>
            <a:ext cx="3678865" cy="7899991"/>
          </a:xfrm>
          <a:prstGeom prst="rect">
            <a:avLst/>
          </a:prstGeom>
        </p:spPr>
      </p:pic>
      <p:pic>
        <p:nvPicPr>
          <p:cNvPr id="2" name="北京市师达中学 6.mp3">
            <a:hlinkClick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90372" y="4948274"/>
            <a:ext cx="406400" cy="4064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9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小组成果展示（三）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内容占位符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30" t="12770" r="11989" b="12148"/>
          <a:stretch>
            <a:fillRect/>
          </a:stretch>
        </p:blipFill>
        <p:spPr>
          <a:xfrm rot="16200000">
            <a:off x="4135340" y="368198"/>
            <a:ext cx="3690947" cy="7559748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鲁智深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545" y="2499738"/>
            <a:ext cx="2431466" cy="323012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887973" y="2560526"/>
            <a:ext cx="660636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生平事迹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拳打镇关西、大闹五台山、大闹桃花村、火烧瓦罐寺、倒拔垂杨柳、大闹野猪林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人物形象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见义勇为、嫉恶如仇、扶危济困，爱憎分明、慷慨大方、胆大心细、粗犷刚烈，兼有粗野。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小组成果展示（三）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5" t="8162" r="2702" b="64334"/>
          <a:stretch>
            <a:fillRect/>
          </a:stretch>
        </p:blipFill>
        <p:spPr bwMode="auto">
          <a:xfrm>
            <a:off x="1212112" y="2424223"/>
            <a:ext cx="10026502" cy="3409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4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武松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87973" y="2560526"/>
            <a:ext cx="660636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生平事迹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武松打虎、斗杀西门庆、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十字坡遇张青、醉打蒋门神、大闹飞云浦、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血溅鸳鸯楼、除恶蜈蚣岭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人物形象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嫉恶如仇、敢做敢当、恩怨分明、有反抗精神、行侠仗义、好面子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214" y="2560526"/>
            <a:ext cx="2496525" cy="286512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小组成果展示（三）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3" t="35671" r="3252" b="44769"/>
          <a:stretch>
            <a:fillRect/>
          </a:stretch>
        </p:blipFill>
        <p:spPr bwMode="auto">
          <a:xfrm>
            <a:off x="981075" y="2551814"/>
            <a:ext cx="9853502" cy="2658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4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李逵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87973" y="2560526"/>
            <a:ext cx="660636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生平事迹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江州劫法场、沂岭杀四虎、大战浪里白跳、真假李逵、元夜闹东京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人物形象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头脑简单、莽撞急躁、耍泼耍赖、嫉恶如仇、乱砍滥杀、对宋江忠心耿耿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90" y="2673023"/>
            <a:ext cx="2502924" cy="3048673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小组成果展示（三）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5" t="55153" r="2839" b="25105"/>
          <a:stretch>
            <a:fillRect/>
          </a:stretch>
        </p:blipFill>
        <p:spPr bwMode="auto">
          <a:xfrm>
            <a:off x="1114677" y="2690038"/>
            <a:ext cx="9815591" cy="2653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4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9702" y="2305616"/>
            <a:ext cx="9601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</a:t>
            </a:r>
            <a:r>
              <a:rPr lang="zh-CN" altLang="en-US" sz="3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金圣叹：</a:t>
            </a:r>
            <a:r>
              <a:rPr lang="en-US" altLang="zh-CN" sz="36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水浒</a:t>
            </a:r>
            <a:r>
              <a:rPr lang="en-US" altLang="zh-CN" sz="36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所叙，叙一百八人，人有其性情，人有其气质，人有其形状，人有其声口。</a:t>
            </a:r>
            <a:r>
              <a:rPr lang="zh-CN" altLang="en-US" sz="3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也就是说，小说中人物各有各的人物形象和性格特征，均不相同。</a:t>
            </a:r>
            <a:endParaRPr lang="zh-CN" altLang="en-US" sz="3600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史进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87973" y="2964563"/>
            <a:ext cx="660636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生平事迹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大闹史家庄、史进拜师、夜走华阴县、巧遇鲁智深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人物形象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重感情、讲义气、年轻气盛、任性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736" y="2677074"/>
            <a:ext cx="2229936" cy="282174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小组成果展示（三）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6" t="75461" r="2977" b="4967"/>
          <a:stretch>
            <a:fillRect/>
          </a:stretch>
        </p:blipFill>
        <p:spPr bwMode="auto">
          <a:xfrm>
            <a:off x="871790" y="2690036"/>
            <a:ext cx="9782033" cy="2647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4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028232" y="2507635"/>
            <a:ext cx="821896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鲁达的粗鲁表现为性情急躁；武松的粗鲁表现为不受世俗的羁绊，我行我素，放荡不羁；李逵的粗鲁表现为野蛮鲁莽；史进的粗鲁表现为少年任性，不够沉稳。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605516" y="2377991"/>
            <a:ext cx="94736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通过相似人物之间行为、语言等方面的比较，我们看到了小说中互不雷同的人物。这种相同或相似的情节重复在小说中出现，作者又在重复中写出变化，力求突显各自的特殊性的手法叫做“犯中求避”。其中：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“犯”是指相同或相似的情节在小说中重复出现。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“避”是指同中求异，写出不同点。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11592" y="2494949"/>
            <a:ext cx="805515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这种在重复中出新意，于重复中求变化的写作手法，除了我们阅读的</a:t>
            </a:r>
            <a:r>
              <a:rPr lang="en-US" altLang="zh-CN" sz="3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水浒传</a:t>
            </a:r>
            <a:r>
              <a:rPr lang="en-US" altLang="zh-CN" sz="3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3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外，你还在哪些小说或文章中见过此手法的使用呢？</a:t>
            </a:r>
            <a:endParaRPr lang="en-US" altLang="zh-CN" sz="32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052084" y="2494949"/>
            <a:ext cx="84209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老师，我想到了之前读的神魔小说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西游记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师徒四人西天取经，一路上斗妖降魔打打杀杀，历经九九八十一难的故事。他们总是遇到妖怪，然后又在妖怪的性别、来历、手段等方面做出差异。读这样故事，不仅不枯燥，反而陶醉在富有变化、神奇多变的情节中。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9"/>
          <p:cNvSpPr txBox="1"/>
          <p:nvPr/>
        </p:nvSpPr>
        <p:spPr>
          <a:xfrm>
            <a:off x="3484208" y="1471338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学生思考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052084" y="2494949"/>
            <a:ext cx="84209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老师，我想到了之前读的神魔小说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西游记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，师徒四人西天取经，一路上斗妖降魔打打杀杀，历经九九八十一难的故事。他们总是遇到妖怪，然后又在妖怪的性别、来历、手段等方面做出差异。读这样故事，不仅不枯燥，反而陶醉在</a:t>
            </a:r>
            <a:r>
              <a:rPr lang="zh-CN" altLang="en-US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富有变化、神奇多变的情节中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3484208" y="1471338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学生思考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860698" y="2494949"/>
            <a:ext cx="86123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老师，我还想到了刚刚学过的一篇课文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三顾茅庐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我了解了刘备三次拜访诸葛亮的故事。第一次去时，只带了礼物和跟随的人，第二次是冒着风雪去的，第三次择吉日、斋戒、沐浴更衣，步行数里，以示尊重。一次次的扫兴都未能动摇他的决心，反而更恭谨，更突显出刘备礼贤下士、求贤若渴的人物形象。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3484208" y="1471338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学生思考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860698" y="2494949"/>
            <a:ext cx="86123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老师，我还想到了刚刚学过的一篇课文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三顾茅庐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，我了解了刘备三次拜访诸葛亮的故事。第一次去时，只带了礼物和跟随的人，第二次是冒着风雪去的，第三次择吉日、斋戒、沐浴更衣，步行数里，以示尊重。一次次的扫兴都未能动摇他的决心，反而更恭谨，</a:t>
            </a:r>
            <a:r>
              <a:rPr lang="zh-CN" altLang="en-US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更突显出刘备礼贤下士、求贤若渴的人物形象。</a:t>
            </a:r>
            <a:endParaRPr lang="en-US" altLang="zh-CN" sz="28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9"/>
          <p:cNvSpPr txBox="1"/>
          <p:nvPr/>
        </p:nvSpPr>
        <p:spPr>
          <a:xfrm>
            <a:off x="3484208" y="1471338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学生思考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052084" y="2494949"/>
            <a:ext cx="842098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我们通过三组相似人物的比较，不仅看到了小说中个性鲜明的人物形象，还了解了小说塑造人物的艺术手法。该手法的使用，不仅使小说故事情节曲折富有变化，还能突显人物的个性形象，也增强了小说的艺术效果和审美价值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3484208" y="1471338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  结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620500" y="11709400"/>
            <a:ext cx="317500" cy="2286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499190" y="2378016"/>
            <a:ext cx="90589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通过小说相似人物间行为、语言等方面的比较，分析他们的个性特征，进而探究小说塑造人物的艺术手法。</a:t>
            </a:r>
            <a:endParaRPr lang="zh-CN" altLang="en-US" sz="36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US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1.</a:t>
            </a:r>
            <a:r>
              <a:rPr lang="zh-CN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比较“武松打虎”和“李逵打虎”的情节，填写表格。</a:t>
            </a:r>
            <a:endParaRPr lang="zh-CN" altLang="en-US" sz="3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少年传承美德小小百家讲坛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9" name="内容占位符 14"/>
          <p:cNvGraphicFramePr>
            <a:graphicFrameLocks noGrp="1"/>
          </p:cNvGraphicFramePr>
          <p:nvPr/>
        </p:nvGraphicFramePr>
        <p:xfrm>
          <a:off x="2079974" y="2530550"/>
          <a:ext cx="7903998" cy="30940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29"/>
                <a:gridCol w="1874955"/>
                <a:gridCol w="3616405"/>
                <a:gridCol w="1568809"/>
              </a:tblGrid>
              <a:tr h="485451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打虎的原因</a:t>
                      </a:r>
                      <a:endParaRPr lang="zh-CN" altLang="en-US" sz="24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打虎的过程</a:t>
                      </a:r>
                      <a:endParaRPr lang="zh-CN" altLang="en-US" sz="24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人物形象</a:t>
                      </a:r>
                      <a:endParaRPr lang="zh-CN" altLang="en-US" sz="24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  <a:tr h="1262171">
                <a:tc>
                  <a:txBody>
                    <a:bodyPr vert="horz" wrap="square"/>
                    <a:lstStyle/>
                    <a:p>
                      <a:endParaRPr lang="en-US" altLang="zh-CN" sz="24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武松</a:t>
                      </a:r>
                      <a:endParaRPr lang="en-US" altLang="zh-CN" sz="24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endParaRPr lang="zh-CN" altLang="en-US" sz="24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46452">
                <a:tc>
                  <a:txBody>
                    <a:bodyPr vert="horz" wrap="square"/>
                    <a:lstStyle/>
                    <a:p>
                      <a:endParaRPr lang="en-US" altLang="zh-CN" sz="24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李逵</a:t>
                      </a:r>
                      <a:endParaRPr lang="en-US" altLang="zh-CN" sz="24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endParaRPr lang="zh-CN" altLang="en-US" sz="24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90307" y="2494949"/>
            <a:ext cx="777353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US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2.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比较菊花会上，鲁智深、武松、李逵三人的反对招安的言语行为，填写表格。</a:t>
            </a:r>
            <a:endParaRPr lang="zh-CN" altLang="en-US" sz="3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9" name="内容占位符 2"/>
          <p:cNvGraphicFramePr>
            <a:graphicFrameLocks noGrp="1"/>
          </p:cNvGraphicFramePr>
          <p:nvPr/>
        </p:nvGraphicFramePr>
        <p:xfrm>
          <a:off x="2030819" y="2413591"/>
          <a:ext cx="7963787" cy="3327989"/>
        </p:xfrm>
        <a:graphic>
          <a:graphicData uri="http://schemas.openxmlformats.org/drawingml/2006/table">
            <a:tbl>
              <a:tblPr firstRow="1" firstCol="1" bandRow="1"/>
              <a:tblGrid>
                <a:gridCol w="1727211"/>
                <a:gridCol w="4250800"/>
                <a:gridCol w="1985776"/>
              </a:tblGrid>
              <a:tr h="882538"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菊花会上反对招安</a:t>
                      </a: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的表现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人物形象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4048"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武松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4048"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李逵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7355"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鲁智</a:t>
                      </a:r>
                      <a:r>
                        <a:rPr lang="zh-CN" alt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深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94882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US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3.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比较小说粗鲁之人的粗鲁表现，填写表格。</a:t>
            </a:r>
            <a:endParaRPr lang="zh-CN" altLang="en-US" sz="3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9" name="内容占位符 4"/>
          <p:cNvGraphicFramePr>
            <a:graphicFrameLocks noGrp="1"/>
          </p:cNvGraphicFramePr>
          <p:nvPr/>
        </p:nvGraphicFramePr>
        <p:xfrm>
          <a:off x="2150872" y="2388790"/>
          <a:ext cx="7973688" cy="3754907"/>
        </p:xfrm>
        <a:graphic>
          <a:graphicData uri="http://schemas.openxmlformats.org/drawingml/2006/table">
            <a:tbl>
              <a:tblPr firstRow="1" firstCol="1" bandRow="1"/>
              <a:tblGrid>
                <a:gridCol w="1543800"/>
                <a:gridCol w="4477958"/>
                <a:gridCol w="1951930"/>
              </a:tblGrid>
              <a:tr h="610103"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 </a:t>
                      </a:r>
                      <a:endParaRPr lang="zh-CN" sz="2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2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     </a:t>
                      </a:r>
                      <a:r>
                        <a:rPr lang="zh-CN" sz="2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粗鲁的表现</a:t>
                      </a:r>
                      <a:endParaRPr lang="zh-CN" sz="2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人物形象</a:t>
                      </a:r>
                      <a:endParaRPr lang="zh-CN" sz="2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3113"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鲁智深</a:t>
                      </a:r>
                      <a:endParaRPr lang="zh-CN" sz="2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 </a:t>
                      </a:r>
                      <a:endParaRPr lang="zh-CN" sz="2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 </a:t>
                      </a:r>
                      <a:endParaRPr lang="zh-CN" sz="2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8305"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武松</a:t>
                      </a:r>
                      <a:endParaRPr lang="zh-CN" sz="2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 </a:t>
                      </a:r>
                      <a:endParaRPr lang="zh-CN" sz="2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 </a:t>
                      </a:r>
                      <a:endParaRPr lang="zh-CN" sz="2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3113"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李逵</a:t>
                      </a:r>
                      <a:endParaRPr lang="zh-CN" sz="2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 </a:t>
                      </a:r>
                      <a:endParaRPr lang="zh-CN" sz="2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 </a:t>
                      </a:r>
                      <a:endParaRPr lang="zh-CN" sz="2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0296"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史进</a:t>
                      </a:r>
                      <a:endParaRPr lang="zh-CN" sz="2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 </a:t>
                      </a:r>
                      <a:endParaRPr lang="zh-CN" sz="2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 </a:t>
                      </a:r>
                      <a:endParaRPr lang="zh-CN" sz="2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RGE_SHAPE" val="1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0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3"/>
  <p:tag name="KSO_WM_UNIT_INDEX" val="3"/>
  <p:tag name="KSO_WM_UNIT_LAYERLEVEL" val="1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1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11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2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12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3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13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RGE_SHAPE" val="1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4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2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2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COMBINE_RELATE_SLIDE_ID" val="background20176878_1"/>
  <p:tag name="KSO_WM_TAG_VERSION" val="1.0"/>
  <p:tag name="KSO_WM_TEMPLATE_CATEGORY" val="custom"/>
  <p:tag name="KSO_WM_TEMPLATE_COLOR_TYPE" val="1"/>
  <p:tag name="KSO_WM_TEMPLATE_INDEX" val="20177425"/>
  <p:tag name="KSO_WM_TEMPLATE_MASTER_THUMB_INDEX" val="18"/>
  <p:tag name="KSO_WM_TEMPLATE_MASTER_TYPE" val="1"/>
  <p:tag name="KSO_WM_TEMPLATE_SUBCATEGORY" val="0"/>
  <p:tag name="KSO_WM_TEMPLATE_THUMBS_INDEX" val="1、7、10、15、16、20、21、25、29"/>
  <p:tag name="KSO_WM_UNIT_SHOW_EDIT_AREA_INDICATION" val="0"/>
</p:tagLst>
</file>

<file path=ppt/tags/tag161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62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63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64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65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66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67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68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69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71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72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73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74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75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76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77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78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79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81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82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83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84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85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86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87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88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89.xml><?xml version="1.0" encoding="utf-8"?>
<p:tagLst xmlns:p="http://schemas.openxmlformats.org/presentationml/2006/main">
  <p:tag name="KSO_WM_TEMPLATE_CATEGORY" val="custom"/>
  <p:tag name="KSO_WM_TEMPLATE_INDEX" val="20177425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RGE_SHAPE" val="1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RGE_SHAPE" val="1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RGE_SHAPE" val="1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RGE_SHAPE" val="1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RGE_SHAPE" val="1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RGE_SHAPE" val="1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自定义 3">
      <a:dk1>
        <a:srgbClr val="000000"/>
      </a:dk1>
      <a:lt1>
        <a:srgbClr val="FFFFFF"/>
      </a:lt1>
      <a:dk2>
        <a:srgbClr val="6AA096"/>
      </a:dk2>
      <a:lt2>
        <a:srgbClr val="FFFFFF"/>
      </a:lt2>
      <a:accent1>
        <a:srgbClr val="AAD0AE"/>
      </a:accent1>
      <a:accent2>
        <a:srgbClr val="B8C6A2"/>
      </a:accent2>
      <a:accent3>
        <a:srgbClr val="C4BF9D"/>
      </a:accent3>
      <a:accent4>
        <a:srgbClr val="CBB69C"/>
      </a:accent4>
      <a:accent5>
        <a:srgbClr val="CEB0A1"/>
      </a:accent5>
      <a:accent6>
        <a:srgbClr val="CAAAA7"/>
      </a:accent6>
      <a:hlink>
        <a:srgbClr val="495AC3"/>
      </a:hlink>
      <a:folHlink>
        <a:srgbClr val="954D72"/>
      </a:folHlink>
    </a:clrScheme>
    <a:fontScheme name="Arial Black-Arial">
      <a:majorFont>
        <a:latin typeface="Arial Black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49</Paragraphs>
  <Slides>29</Slides>
  <Notes>29</Notes>
  <TotalTime>0</TotalTime>
  <HiddenSlides>0</HiddenSlides>
  <MMClips>2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2">
      <vt:lpstr>Arial</vt:lpstr>
      <vt:lpstr>Arial Black</vt:lpstr>
      <vt:lpstr>隶书</vt:lpstr>
      <vt:lpstr>汉仪尚巍手书W</vt:lpstr>
      <vt:lpstr>Calibri</vt:lpstr>
      <vt:lpstr>宋体</vt:lpstr>
      <vt:lpstr>Calibri Light</vt:lpstr>
      <vt:lpstr>微软雅黑</vt:lpstr>
      <vt:lpstr>华文楷体</vt:lpstr>
      <vt:lpstr>黑体</vt:lpstr>
      <vt:lpstr>楷体</vt:lpstr>
      <vt:lpstr>Times New Roman</vt:lpstr>
      <vt:lpstr>Office 主题​​</vt:lpstr>
      <vt:lpstr>名著阅读：从人物之间的比较解读《水浒传》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2021-01-24T11:38:37.077</cp:lastPrinted>
  <dcterms:created xsi:type="dcterms:W3CDTF">2021-01-24T11:38:37Z</dcterms:created>
  <dcterms:modified xsi:type="dcterms:W3CDTF">2021-01-24T03:38:41Z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