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6"/>
  </p:handoutMasterIdLst>
  <p:sldIdLst>
    <p:sldId id="256" r:id="rId2"/>
    <p:sldId id="257" r:id="rId3"/>
    <p:sldId id="272" r:id="rId4"/>
    <p:sldId id="372" r:id="rId5"/>
    <p:sldId id="373" r:id="rId6"/>
    <p:sldId id="265" r:id="rId7"/>
    <p:sldId id="374" r:id="rId8"/>
    <p:sldId id="375" r:id="rId9"/>
    <p:sldId id="376" r:id="rId10"/>
    <p:sldId id="377" r:id="rId11"/>
    <p:sldId id="378" r:id="rId12"/>
    <p:sldId id="380" r:id="rId13"/>
    <p:sldId id="381" r:id="rId14"/>
    <p:sldId id="382" r:id="rId15"/>
    <p:sldId id="383" r:id="rId16"/>
    <p:sldId id="384" r:id="rId17"/>
    <p:sldId id="385" r:id="rId18"/>
    <p:sldId id="387" r:id="rId19"/>
    <p:sldId id="290" r:id="rId20"/>
    <p:sldId id="388" r:id="rId21"/>
    <p:sldId id="390" r:id="rId22"/>
    <p:sldId id="389" r:id="rId23"/>
    <p:sldId id="391" r:id="rId24"/>
    <p:sldId id="298" r:id="rId25"/>
  </p:sldIdLst>
  <p:sldSz cx="9144000" cy="5143500" type="screen16x9"/>
  <p:notesSz cx="6858000" cy="9144000"/>
  <p:embeddedFontLst>
    <p:embeddedFont>
      <p:font typeface="隶书" panose="02010509060101010101" pitchFamily="49" charset="-122"/>
      <p:regular r:id="rId27"/>
    </p:embeddedFont>
    <p:embeddedFont>
      <p:font typeface="微软雅黑" panose="020B0503020204020204" pitchFamily="34" charset="-122"/>
      <p:regular r:id="rId28"/>
      <p:bold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仿宋" panose="02010609060101010101" pitchFamily="49" charset="-122"/>
      <p:regular r:id="rId3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1">
          <p15:clr>
            <a:srgbClr val="A4A3A4"/>
          </p15:clr>
        </p15:guide>
        <p15:guide id="2" orient="horz" pos="1030">
          <p15:clr>
            <a:srgbClr val="A4A3A4"/>
          </p15:clr>
        </p15:guide>
        <p15:guide id="3" pos="18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DEDBCA"/>
    <a:srgbClr val="ABFFAB"/>
    <a:srgbClr val="FBCFAB"/>
    <a:srgbClr val="3E4F69"/>
    <a:srgbClr val="3EA6A7"/>
    <a:srgbClr val="B1C3C7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66" y="66"/>
      </p:cViewPr>
      <p:guideLst>
        <p:guide orient="horz" pos="1711"/>
        <p:guide orient="horz" pos="1030"/>
        <p:guide pos="183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12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89FD459-177F-410F-AF87-54859BDB99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EC298A-7F9E-44F6-8651-64D7C50074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CD97ABC-6A43-4A43-B6A3-1D05D0856D48}" type="datetimeFigureOut">
              <a:rPr lang="zh-CN" altLang="en-US"/>
              <a:pPr>
                <a:defRPr/>
              </a:pPr>
              <a:t>2018/9/28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124A9F-6FCF-4C03-8007-06EE8D8D74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2A2AC79-15F4-4E36-8EB3-1353BB6AE2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B819FBB2-AFD9-4F38-8904-97010B15D70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321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2713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235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915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012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332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300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1413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9459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902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708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019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899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136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90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164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573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162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84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42F3ABD-B4E7-4E88-A120-2DDA2EE341FA}"/>
              </a:ext>
            </a:extLst>
          </p:cNvPr>
          <p:cNvSpPr txBox="1">
            <a:spLocks/>
          </p:cNvSpPr>
          <p:nvPr/>
        </p:nvSpPr>
        <p:spPr>
          <a:xfrm>
            <a:off x="1704975" y="1203325"/>
            <a:ext cx="5678488" cy="9366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30000"/>
              </a:lnSpc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写作：观点要明确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4BEF296-A8ED-4695-957A-13F4CBF640BB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2531" name="组合 3">
            <a:extLst>
              <a:ext uri="{FF2B5EF4-FFF2-40B4-BE49-F238E27FC236}">
                <a16:creationId xmlns:a16="http://schemas.microsoft.com/office/drawing/2014/main" id="{72344700-F743-4299-A28A-D3308C06E885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2551" name="Picture 6" descr="å¡éäººç©">
              <a:extLst>
                <a:ext uri="{FF2B5EF4-FFF2-40B4-BE49-F238E27FC236}">
                  <a16:creationId xmlns:a16="http://schemas.microsoft.com/office/drawing/2014/main" id="{DFE8BAF0-AECE-4701-BD04-9450969667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3D7AF59-25B8-4383-9884-F4FEF247071B}"/>
                </a:ext>
              </a:extLst>
            </p:cNvPr>
            <p:cNvSpPr/>
            <p:nvPr/>
          </p:nvSpPr>
          <p:spPr>
            <a:xfrm>
              <a:off x="764062" y="1473891"/>
              <a:ext cx="1331004" cy="813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观点要鲜明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语气要肯定</a:t>
              </a:r>
            </a:p>
          </p:txBody>
        </p:sp>
      </p:grpSp>
      <p:sp>
        <p:nvSpPr>
          <p:cNvPr id="8" name="MH_Other_1">
            <a:extLst>
              <a:ext uri="{FF2B5EF4-FFF2-40B4-BE49-F238E27FC236}">
                <a16:creationId xmlns:a16="http://schemas.microsoft.com/office/drawing/2014/main" id="{83C6410F-CFFF-4D9E-8651-668A1306F27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23950" y="2768600"/>
            <a:ext cx="400050" cy="458788"/>
          </a:xfrm>
          <a:custGeom>
            <a:avLst/>
            <a:gdLst>
              <a:gd name="T0" fmla="*/ 2147483646 w 128"/>
              <a:gd name="T1" fmla="*/ 2147483646 h 196"/>
              <a:gd name="T2" fmla="*/ 2147483646 w 128"/>
              <a:gd name="T3" fmla="*/ 2147483646 h 196"/>
              <a:gd name="T4" fmla="*/ 2147483646 w 128"/>
              <a:gd name="T5" fmla="*/ 2147483646 h 196"/>
              <a:gd name="T6" fmla="*/ 2147483646 w 128"/>
              <a:gd name="T7" fmla="*/ 2147483646 h 196"/>
              <a:gd name="T8" fmla="*/ 2147483646 w 128"/>
              <a:gd name="T9" fmla="*/ 2147483646 h 196"/>
              <a:gd name="T10" fmla="*/ 2147483646 w 128"/>
              <a:gd name="T11" fmla="*/ 2147483646 h 196"/>
              <a:gd name="T12" fmla="*/ 2147483646 w 128"/>
              <a:gd name="T13" fmla="*/ 2147483646 h 196"/>
              <a:gd name="T14" fmla="*/ 2147483646 w 128"/>
              <a:gd name="T15" fmla="*/ 2147483646 h 196"/>
              <a:gd name="T16" fmla="*/ 2147483646 w 128"/>
              <a:gd name="T17" fmla="*/ 2147483646 h 196"/>
              <a:gd name="T18" fmla="*/ 2147483646 w 128"/>
              <a:gd name="T19" fmla="*/ 2147483646 h 196"/>
              <a:gd name="T20" fmla="*/ 2147483646 w 128"/>
              <a:gd name="T21" fmla="*/ 2147483646 h 196"/>
              <a:gd name="T22" fmla="*/ 2147483646 w 128"/>
              <a:gd name="T23" fmla="*/ 2147483646 h 196"/>
              <a:gd name="T24" fmla="*/ 2147483646 w 128"/>
              <a:gd name="T25" fmla="*/ 2147483646 h 196"/>
              <a:gd name="T26" fmla="*/ 2147483646 w 128"/>
              <a:gd name="T27" fmla="*/ 2147483646 h 196"/>
              <a:gd name="T28" fmla="*/ 2147483646 w 128"/>
              <a:gd name="T29" fmla="*/ 2147483646 h 196"/>
              <a:gd name="T30" fmla="*/ 2147483646 w 128"/>
              <a:gd name="T31" fmla="*/ 2147483646 h 196"/>
              <a:gd name="T32" fmla="*/ 2147483646 w 128"/>
              <a:gd name="T33" fmla="*/ 2147483646 h 196"/>
              <a:gd name="T34" fmla="*/ 2147483646 w 128"/>
              <a:gd name="T35" fmla="*/ 2147483646 h 196"/>
              <a:gd name="T36" fmla="*/ 2147483646 w 128"/>
              <a:gd name="T37" fmla="*/ 2147483646 h 196"/>
              <a:gd name="T38" fmla="*/ 2147483646 w 128"/>
              <a:gd name="T39" fmla="*/ 2147483646 h 196"/>
              <a:gd name="T40" fmla="*/ 2147483646 w 128"/>
              <a:gd name="T41" fmla="*/ 2147483646 h 196"/>
              <a:gd name="T42" fmla="*/ 2147483646 w 128"/>
              <a:gd name="T43" fmla="*/ 2147483646 h 196"/>
              <a:gd name="T44" fmla="*/ 2147483646 w 128"/>
              <a:gd name="T45" fmla="*/ 2147483646 h 196"/>
              <a:gd name="T46" fmla="*/ 2147483646 w 128"/>
              <a:gd name="T47" fmla="*/ 2147483646 h 196"/>
              <a:gd name="T48" fmla="*/ 2147483646 w 128"/>
              <a:gd name="T49" fmla="*/ 2147483646 h 196"/>
              <a:gd name="T50" fmla="*/ 2147483646 w 128"/>
              <a:gd name="T51" fmla="*/ 2147483646 h 196"/>
              <a:gd name="T52" fmla="*/ 2147483646 w 128"/>
              <a:gd name="T53" fmla="*/ 2147483646 h 196"/>
              <a:gd name="T54" fmla="*/ 2147483646 w 128"/>
              <a:gd name="T55" fmla="*/ 2147483646 h 196"/>
              <a:gd name="T56" fmla="*/ 2147483646 w 128"/>
              <a:gd name="T57" fmla="*/ 2147483646 h 196"/>
              <a:gd name="T58" fmla="*/ 2147483646 w 128"/>
              <a:gd name="T59" fmla="*/ 2147483646 h 196"/>
              <a:gd name="T60" fmla="*/ 2147483646 w 128"/>
              <a:gd name="T61" fmla="*/ 2147483646 h 196"/>
              <a:gd name="T62" fmla="*/ 2147483646 w 128"/>
              <a:gd name="T63" fmla="*/ 2147483646 h 196"/>
              <a:gd name="T64" fmla="*/ 2147483646 w 128"/>
              <a:gd name="T65" fmla="*/ 2147483646 h 196"/>
              <a:gd name="T66" fmla="*/ 2147483646 w 128"/>
              <a:gd name="T67" fmla="*/ 2147483646 h 196"/>
              <a:gd name="T68" fmla="*/ 2147483646 w 128"/>
              <a:gd name="T69" fmla="*/ 2147483646 h 196"/>
              <a:gd name="T70" fmla="*/ 2147483646 w 128"/>
              <a:gd name="T71" fmla="*/ 2147483646 h 196"/>
              <a:gd name="T72" fmla="*/ 2147483646 w 128"/>
              <a:gd name="T73" fmla="*/ 2147483646 h 196"/>
              <a:gd name="T74" fmla="*/ 2147483646 w 128"/>
              <a:gd name="T75" fmla="*/ 2147483646 h 196"/>
              <a:gd name="T76" fmla="*/ 2147483646 w 128"/>
              <a:gd name="T77" fmla="*/ 2147483646 h 196"/>
              <a:gd name="T78" fmla="*/ 2147483646 w 128"/>
              <a:gd name="T79" fmla="*/ 2147483646 h 196"/>
              <a:gd name="T80" fmla="*/ 2147483646 w 128"/>
              <a:gd name="T81" fmla="*/ 2147483646 h 196"/>
              <a:gd name="T82" fmla="*/ 2147483646 w 128"/>
              <a:gd name="T83" fmla="*/ 2147483646 h 196"/>
              <a:gd name="T84" fmla="*/ 2147483646 w 128"/>
              <a:gd name="T85" fmla="*/ 2147483646 h 196"/>
              <a:gd name="T86" fmla="*/ 2147483646 w 128"/>
              <a:gd name="T87" fmla="*/ 2147483646 h 196"/>
              <a:gd name="T88" fmla="*/ 2147483646 w 128"/>
              <a:gd name="T89" fmla="*/ 2147483646 h 196"/>
              <a:gd name="T90" fmla="*/ 2147483646 w 128"/>
              <a:gd name="T91" fmla="*/ 2147483646 h 196"/>
              <a:gd name="T92" fmla="*/ 2147483646 w 128"/>
              <a:gd name="T93" fmla="*/ 2147483646 h 196"/>
              <a:gd name="T94" fmla="*/ 2147483646 w 128"/>
              <a:gd name="T95" fmla="*/ 2147483646 h 196"/>
              <a:gd name="T96" fmla="*/ 2147483646 w 128"/>
              <a:gd name="T97" fmla="*/ 2147483646 h 196"/>
              <a:gd name="T98" fmla="*/ 2147483646 w 128"/>
              <a:gd name="T99" fmla="*/ 2147483646 h 196"/>
              <a:gd name="T100" fmla="*/ 2147483646 w 128"/>
              <a:gd name="T101" fmla="*/ 2147483646 h 196"/>
              <a:gd name="T102" fmla="*/ 2147483646 w 128"/>
              <a:gd name="T103" fmla="*/ 2147483646 h 196"/>
              <a:gd name="T104" fmla="*/ 2147483646 w 128"/>
              <a:gd name="T105" fmla="*/ 2147483646 h 196"/>
              <a:gd name="T106" fmla="*/ 2147483646 w 128"/>
              <a:gd name="T107" fmla="*/ 2147483646 h 196"/>
              <a:gd name="T108" fmla="*/ 2147483646 w 128"/>
              <a:gd name="T109" fmla="*/ 2147483646 h 196"/>
              <a:gd name="T110" fmla="*/ 2147483646 w 128"/>
              <a:gd name="T111" fmla="*/ 2147483646 h 196"/>
              <a:gd name="T112" fmla="*/ 2147483646 w 128"/>
              <a:gd name="T113" fmla="*/ 2147483646 h 196"/>
              <a:gd name="T114" fmla="*/ 2147483646 w 128"/>
              <a:gd name="T115" fmla="*/ 2147483646 h 196"/>
              <a:gd name="T116" fmla="*/ 2147483646 w 128"/>
              <a:gd name="T117" fmla="*/ 2147483646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8" h="196">
                <a:moveTo>
                  <a:pt x="110" y="32"/>
                </a:move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09" y="32"/>
                  <a:pt x="110" y="32"/>
                </a:cubicBezTo>
                <a:close/>
                <a:moveTo>
                  <a:pt x="87" y="145"/>
                </a:moveTo>
                <a:cubicBezTo>
                  <a:pt x="90" y="146"/>
                  <a:pt x="90" y="146"/>
                  <a:pt x="90" y="146"/>
                </a:cubicBezTo>
                <a:cubicBezTo>
                  <a:pt x="89" y="145"/>
                  <a:pt x="88" y="145"/>
                  <a:pt x="87" y="145"/>
                </a:cubicBezTo>
                <a:close/>
                <a:moveTo>
                  <a:pt x="81" y="136"/>
                </a:moveTo>
                <a:cubicBezTo>
                  <a:pt x="81" y="136"/>
                  <a:pt x="81" y="136"/>
                  <a:pt x="81" y="136"/>
                </a:cubicBezTo>
                <a:cubicBezTo>
                  <a:pt x="82" y="137"/>
                  <a:pt x="82" y="137"/>
                  <a:pt x="82" y="137"/>
                </a:cubicBezTo>
                <a:cubicBezTo>
                  <a:pt x="82" y="137"/>
                  <a:pt x="83" y="138"/>
                  <a:pt x="83" y="138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2" y="136"/>
                  <a:pt x="82" y="136"/>
                  <a:pt x="81" y="136"/>
                </a:cubicBezTo>
                <a:close/>
                <a:moveTo>
                  <a:pt x="101" y="97"/>
                </a:moveTo>
                <a:cubicBezTo>
                  <a:pt x="101" y="97"/>
                  <a:pt x="102" y="98"/>
                  <a:pt x="102" y="98"/>
                </a:cubicBezTo>
                <a:cubicBezTo>
                  <a:pt x="102" y="97"/>
                  <a:pt x="102" y="97"/>
                  <a:pt x="101" y="96"/>
                </a:cubicBezTo>
                <a:cubicBezTo>
                  <a:pt x="101" y="96"/>
                  <a:pt x="100" y="96"/>
                  <a:pt x="101" y="97"/>
                </a:cubicBezTo>
                <a:close/>
                <a:moveTo>
                  <a:pt x="60" y="183"/>
                </a:moveTo>
                <a:cubicBezTo>
                  <a:pt x="60" y="183"/>
                  <a:pt x="60" y="183"/>
                  <a:pt x="60" y="183"/>
                </a:cubicBezTo>
                <a:cubicBezTo>
                  <a:pt x="60" y="183"/>
                  <a:pt x="61" y="185"/>
                  <a:pt x="62" y="184"/>
                </a:cubicBezTo>
                <a:cubicBezTo>
                  <a:pt x="61" y="184"/>
                  <a:pt x="61" y="183"/>
                  <a:pt x="60" y="183"/>
                </a:cubicBezTo>
                <a:cubicBezTo>
                  <a:pt x="60" y="182"/>
                  <a:pt x="60" y="182"/>
                  <a:pt x="60" y="183"/>
                </a:cubicBezTo>
                <a:close/>
                <a:moveTo>
                  <a:pt x="103" y="90"/>
                </a:moveTo>
                <a:cubicBezTo>
                  <a:pt x="102" y="91"/>
                  <a:pt x="103" y="91"/>
                  <a:pt x="103" y="91"/>
                </a:cubicBezTo>
                <a:cubicBezTo>
                  <a:pt x="103" y="92"/>
                  <a:pt x="104" y="93"/>
                  <a:pt x="104" y="92"/>
                </a:cubicBezTo>
                <a:cubicBezTo>
                  <a:pt x="103" y="91"/>
                  <a:pt x="103" y="90"/>
                  <a:pt x="103" y="90"/>
                </a:cubicBezTo>
                <a:close/>
                <a:moveTo>
                  <a:pt x="103" y="166"/>
                </a:moveTo>
                <a:cubicBezTo>
                  <a:pt x="103" y="166"/>
                  <a:pt x="102" y="166"/>
                  <a:pt x="102" y="166"/>
                </a:cubicBezTo>
                <a:cubicBezTo>
                  <a:pt x="102" y="165"/>
                  <a:pt x="101" y="164"/>
                  <a:pt x="101" y="164"/>
                </a:cubicBezTo>
                <a:cubicBezTo>
                  <a:pt x="101" y="165"/>
                  <a:pt x="102" y="166"/>
                  <a:pt x="103" y="166"/>
                </a:cubicBezTo>
                <a:close/>
                <a:moveTo>
                  <a:pt x="62" y="182"/>
                </a:move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3" y="183"/>
                  <a:pt x="63" y="184"/>
                  <a:pt x="63" y="184"/>
                </a:cubicBezTo>
                <a:cubicBezTo>
                  <a:pt x="64" y="184"/>
                  <a:pt x="64" y="185"/>
                  <a:pt x="65" y="185"/>
                </a:cubicBezTo>
                <a:cubicBezTo>
                  <a:pt x="65" y="185"/>
                  <a:pt x="65" y="184"/>
                  <a:pt x="64" y="184"/>
                </a:cubicBezTo>
                <a:cubicBezTo>
                  <a:pt x="64" y="184"/>
                  <a:pt x="64" y="184"/>
                  <a:pt x="63" y="184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lose/>
                <a:moveTo>
                  <a:pt x="100" y="176"/>
                </a:moveTo>
                <a:cubicBezTo>
                  <a:pt x="100" y="177"/>
                  <a:pt x="100" y="177"/>
                  <a:pt x="100" y="177"/>
                </a:cubicBezTo>
                <a:cubicBezTo>
                  <a:pt x="100" y="177"/>
                  <a:pt x="100" y="177"/>
                  <a:pt x="101" y="177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80"/>
                  <a:pt x="103" y="180"/>
                  <a:pt x="103" y="181"/>
                </a:cubicBezTo>
                <a:cubicBezTo>
                  <a:pt x="104" y="180"/>
                  <a:pt x="103" y="180"/>
                  <a:pt x="103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8"/>
                  <a:pt x="102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0" y="177"/>
                  <a:pt x="100" y="177"/>
                  <a:pt x="100" y="177"/>
                </a:cubicBezTo>
                <a:lnTo>
                  <a:pt x="100" y="176"/>
                </a:lnTo>
                <a:close/>
                <a:moveTo>
                  <a:pt x="103" y="157"/>
                </a:moveTo>
                <a:cubicBezTo>
                  <a:pt x="103" y="157"/>
                  <a:pt x="103" y="158"/>
                  <a:pt x="104" y="158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9"/>
                  <a:pt x="105" y="160"/>
                  <a:pt x="105" y="160"/>
                </a:cubicBezTo>
                <a:cubicBezTo>
                  <a:pt x="105" y="160"/>
                  <a:pt x="106" y="161"/>
                  <a:pt x="106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59"/>
                  <a:pt x="105" y="159"/>
                  <a:pt x="104" y="159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4" y="158"/>
                  <a:pt x="103" y="157"/>
                  <a:pt x="103" y="157"/>
                </a:cubicBezTo>
                <a:close/>
                <a:moveTo>
                  <a:pt x="96" y="182"/>
                </a:moveTo>
                <a:cubicBezTo>
                  <a:pt x="96" y="182"/>
                  <a:pt x="96" y="182"/>
                  <a:pt x="96" y="182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7" y="184"/>
                  <a:pt x="98" y="185"/>
                  <a:pt x="99" y="185"/>
                </a:cubicBezTo>
                <a:cubicBezTo>
                  <a:pt x="99" y="186"/>
                  <a:pt x="99" y="185"/>
                  <a:pt x="99" y="185"/>
                </a:cubicBezTo>
                <a:cubicBezTo>
                  <a:pt x="98" y="184"/>
                  <a:pt x="98" y="183"/>
                  <a:pt x="97" y="183"/>
                </a:cubicBezTo>
                <a:cubicBezTo>
                  <a:pt x="96" y="182"/>
                  <a:pt x="96" y="182"/>
                  <a:pt x="96" y="182"/>
                </a:cubicBezTo>
                <a:close/>
                <a:moveTo>
                  <a:pt x="40" y="179"/>
                </a:moveTo>
                <a:cubicBezTo>
                  <a:pt x="40" y="179"/>
                  <a:pt x="40" y="179"/>
                  <a:pt x="40" y="179"/>
                </a:cubicBezTo>
                <a:cubicBezTo>
                  <a:pt x="41" y="180"/>
                  <a:pt x="42" y="181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2" y="181"/>
                  <a:pt x="41" y="180"/>
                  <a:pt x="40" y="179"/>
                </a:cubicBezTo>
                <a:close/>
                <a:moveTo>
                  <a:pt x="101" y="167"/>
                </a:move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4" y="171"/>
                  <a:pt x="105" y="171"/>
                  <a:pt x="105" y="172"/>
                </a:cubicBezTo>
                <a:cubicBezTo>
                  <a:pt x="105" y="172"/>
                  <a:pt x="105" y="172"/>
                  <a:pt x="105" y="171"/>
                </a:cubicBezTo>
                <a:cubicBezTo>
                  <a:pt x="105" y="171"/>
                  <a:pt x="104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lnTo>
                  <a:pt x="101" y="167"/>
                </a:lnTo>
                <a:close/>
                <a:moveTo>
                  <a:pt x="50" y="122"/>
                </a:moveTo>
                <a:cubicBezTo>
                  <a:pt x="50" y="124"/>
                  <a:pt x="49" y="126"/>
                  <a:pt x="49" y="127"/>
                </a:cubicBezTo>
                <a:cubicBezTo>
                  <a:pt x="49" y="126"/>
                  <a:pt x="50" y="123"/>
                  <a:pt x="50" y="122"/>
                </a:cubicBezTo>
                <a:close/>
                <a:moveTo>
                  <a:pt x="102" y="16"/>
                </a:moveTo>
                <a:cubicBezTo>
                  <a:pt x="102" y="16"/>
                  <a:pt x="102" y="16"/>
                  <a:pt x="102" y="16"/>
                </a:cubicBezTo>
                <a:cubicBezTo>
                  <a:pt x="103" y="16"/>
                  <a:pt x="105" y="16"/>
                  <a:pt x="106" y="17"/>
                </a:cubicBezTo>
                <a:cubicBezTo>
                  <a:pt x="106" y="17"/>
                  <a:pt x="107" y="17"/>
                  <a:pt x="107" y="16"/>
                </a:cubicBezTo>
                <a:lnTo>
                  <a:pt x="102" y="16"/>
                </a:lnTo>
                <a:close/>
                <a:moveTo>
                  <a:pt x="77" y="137"/>
                </a:moveTo>
                <a:cubicBezTo>
                  <a:pt x="77" y="138"/>
                  <a:pt x="77" y="138"/>
                  <a:pt x="77" y="139"/>
                </a:cubicBezTo>
                <a:cubicBezTo>
                  <a:pt x="76" y="140"/>
                  <a:pt x="78" y="139"/>
                  <a:pt x="79" y="139"/>
                </a:cubicBezTo>
                <a:cubicBezTo>
                  <a:pt x="78" y="139"/>
                  <a:pt x="77" y="138"/>
                  <a:pt x="77" y="137"/>
                </a:cubicBezTo>
                <a:close/>
                <a:moveTo>
                  <a:pt x="90" y="108"/>
                </a:moveTo>
                <a:cubicBezTo>
                  <a:pt x="89" y="107"/>
                  <a:pt x="89" y="106"/>
                  <a:pt x="88" y="105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7" y="105"/>
                  <a:pt x="88" y="106"/>
                  <a:pt x="88" y="107"/>
                </a:cubicBezTo>
                <a:cubicBezTo>
                  <a:pt x="88" y="107"/>
                  <a:pt x="90" y="109"/>
                  <a:pt x="90" y="108"/>
                </a:cubicBezTo>
                <a:close/>
                <a:moveTo>
                  <a:pt x="115" y="47"/>
                </a:moveTo>
                <a:cubicBezTo>
                  <a:pt x="115" y="48"/>
                  <a:pt x="115" y="48"/>
                  <a:pt x="114" y="48"/>
                </a:cubicBezTo>
                <a:cubicBezTo>
                  <a:pt x="114" y="49"/>
                  <a:pt x="115" y="50"/>
                  <a:pt x="116" y="49"/>
                </a:cubicBezTo>
                <a:cubicBezTo>
                  <a:pt x="116" y="49"/>
                  <a:pt x="116" y="48"/>
                  <a:pt x="116" y="48"/>
                </a:cubicBezTo>
                <a:cubicBezTo>
                  <a:pt x="116" y="48"/>
                  <a:pt x="115" y="45"/>
                  <a:pt x="115" y="47"/>
                </a:cubicBezTo>
                <a:close/>
                <a:moveTo>
                  <a:pt x="84" y="182"/>
                </a:moveTo>
                <a:cubicBezTo>
                  <a:pt x="85" y="184"/>
                  <a:pt x="86" y="184"/>
                  <a:pt x="87" y="186"/>
                </a:cubicBezTo>
                <a:cubicBezTo>
                  <a:pt x="87" y="186"/>
                  <a:pt x="88" y="186"/>
                  <a:pt x="88" y="186"/>
                </a:cubicBezTo>
                <a:cubicBezTo>
                  <a:pt x="87" y="184"/>
                  <a:pt x="85" y="184"/>
                  <a:pt x="84" y="182"/>
                </a:cubicBezTo>
                <a:close/>
                <a:moveTo>
                  <a:pt x="105" y="83"/>
                </a:moveTo>
                <a:cubicBezTo>
                  <a:pt x="105" y="83"/>
                  <a:pt x="105" y="84"/>
                  <a:pt x="105" y="84"/>
                </a:cubicBezTo>
                <a:cubicBezTo>
                  <a:pt x="105" y="84"/>
                  <a:pt x="106" y="85"/>
                  <a:pt x="107" y="86"/>
                </a:cubicBezTo>
                <a:cubicBezTo>
                  <a:pt x="107" y="85"/>
                  <a:pt x="106" y="84"/>
                  <a:pt x="106" y="83"/>
                </a:cubicBezTo>
                <a:cubicBezTo>
                  <a:pt x="106" y="83"/>
                  <a:pt x="104" y="82"/>
                  <a:pt x="105" y="83"/>
                </a:cubicBezTo>
                <a:close/>
                <a:moveTo>
                  <a:pt x="16" y="148"/>
                </a:moveTo>
                <a:cubicBezTo>
                  <a:pt x="17" y="143"/>
                  <a:pt x="17" y="143"/>
                  <a:pt x="17" y="143"/>
                </a:cubicBezTo>
                <a:cubicBezTo>
                  <a:pt x="18" y="142"/>
                  <a:pt x="17" y="143"/>
                  <a:pt x="17" y="143"/>
                </a:cubicBezTo>
                <a:lnTo>
                  <a:pt x="16" y="148"/>
                </a:lnTo>
                <a:close/>
                <a:moveTo>
                  <a:pt x="110" y="32"/>
                </a:move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2" y="35"/>
                  <a:pt x="112" y="36"/>
                  <a:pt x="112" y="36"/>
                </a:cubicBezTo>
                <a:cubicBezTo>
                  <a:pt x="113" y="37"/>
                  <a:pt x="113" y="38"/>
                  <a:pt x="114" y="39"/>
                </a:cubicBezTo>
                <a:cubicBezTo>
                  <a:pt x="115" y="38"/>
                  <a:pt x="114" y="38"/>
                  <a:pt x="113" y="37"/>
                </a:cubicBezTo>
                <a:cubicBezTo>
                  <a:pt x="113" y="37"/>
                  <a:pt x="113" y="36"/>
                  <a:pt x="112" y="36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lnTo>
                  <a:pt x="110" y="32"/>
                </a:lnTo>
                <a:close/>
                <a:moveTo>
                  <a:pt x="103" y="66"/>
                </a:moveTo>
                <a:cubicBezTo>
                  <a:pt x="103" y="68"/>
                  <a:pt x="104" y="69"/>
                  <a:pt x="105" y="70"/>
                </a:cubicBezTo>
                <a:cubicBezTo>
                  <a:pt x="105" y="71"/>
                  <a:pt x="105" y="70"/>
                  <a:pt x="105" y="69"/>
                </a:cubicBezTo>
                <a:cubicBezTo>
                  <a:pt x="104" y="68"/>
                  <a:pt x="103" y="67"/>
                  <a:pt x="103" y="66"/>
                </a:cubicBezTo>
                <a:close/>
                <a:moveTo>
                  <a:pt x="89" y="110"/>
                </a:move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1" y="114"/>
                  <a:pt x="92" y="113"/>
                  <a:pt x="91" y="112"/>
                </a:cubicBezTo>
                <a:cubicBezTo>
                  <a:pt x="90" y="112"/>
                  <a:pt x="90" y="111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lose/>
                <a:moveTo>
                  <a:pt x="87" y="121"/>
                </a:moveTo>
                <a:cubicBezTo>
                  <a:pt x="86" y="120"/>
                  <a:pt x="85" y="118"/>
                  <a:pt x="84" y="117"/>
                </a:cubicBezTo>
                <a:cubicBezTo>
                  <a:pt x="84" y="116"/>
                  <a:pt x="84" y="118"/>
                  <a:pt x="84" y="118"/>
                </a:cubicBezTo>
                <a:cubicBezTo>
                  <a:pt x="85" y="119"/>
                  <a:pt x="85" y="119"/>
                  <a:pt x="86" y="120"/>
                </a:cubicBezTo>
                <a:cubicBezTo>
                  <a:pt x="86" y="120"/>
                  <a:pt x="88" y="122"/>
                  <a:pt x="87" y="121"/>
                </a:cubicBezTo>
                <a:close/>
                <a:moveTo>
                  <a:pt x="78" y="182"/>
                </a:moveTo>
                <a:cubicBezTo>
                  <a:pt x="78" y="183"/>
                  <a:pt x="79" y="185"/>
                  <a:pt x="80" y="186"/>
                </a:cubicBezTo>
                <a:cubicBezTo>
                  <a:pt x="80" y="185"/>
                  <a:pt x="82" y="186"/>
                  <a:pt x="81" y="185"/>
                </a:cubicBezTo>
                <a:cubicBezTo>
                  <a:pt x="80" y="184"/>
                  <a:pt x="79" y="183"/>
                  <a:pt x="78" y="182"/>
                </a:cubicBezTo>
                <a:close/>
                <a:moveTo>
                  <a:pt x="89" y="181"/>
                </a:moveTo>
                <a:cubicBezTo>
                  <a:pt x="90" y="182"/>
                  <a:pt x="90" y="183"/>
                  <a:pt x="91" y="184"/>
                </a:cubicBezTo>
                <a:cubicBezTo>
                  <a:pt x="92" y="184"/>
                  <a:pt x="92" y="186"/>
                  <a:pt x="94" y="185"/>
                </a:cubicBezTo>
                <a:cubicBezTo>
                  <a:pt x="93" y="184"/>
                  <a:pt x="90" y="182"/>
                  <a:pt x="89" y="181"/>
                </a:cubicBezTo>
                <a:close/>
                <a:moveTo>
                  <a:pt x="48" y="131"/>
                </a:moveTo>
                <a:cubicBezTo>
                  <a:pt x="46" y="137"/>
                  <a:pt x="46" y="137"/>
                  <a:pt x="46" y="137"/>
                </a:cubicBezTo>
                <a:cubicBezTo>
                  <a:pt x="46" y="137"/>
                  <a:pt x="47" y="137"/>
                  <a:pt x="47" y="137"/>
                </a:cubicBezTo>
                <a:cubicBezTo>
                  <a:pt x="47" y="135"/>
                  <a:pt x="48" y="133"/>
                  <a:pt x="48" y="131"/>
                </a:cubicBezTo>
                <a:close/>
                <a:moveTo>
                  <a:pt x="84" y="120"/>
                </a:moveTo>
                <a:cubicBezTo>
                  <a:pt x="85" y="122"/>
                  <a:pt x="86" y="124"/>
                  <a:pt x="87" y="125"/>
                </a:cubicBezTo>
                <a:cubicBezTo>
                  <a:pt x="89" y="124"/>
                  <a:pt x="86" y="123"/>
                  <a:pt x="86" y="123"/>
                </a:cubicBezTo>
                <a:cubicBezTo>
                  <a:pt x="85" y="122"/>
                  <a:pt x="85" y="121"/>
                  <a:pt x="84" y="120"/>
                </a:cubicBezTo>
                <a:close/>
                <a:moveTo>
                  <a:pt x="80" y="130"/>
                </a:moveTo>
                <a:cubicBezTo>
                  <a:pt x="79" y="131"/>
                  <a:pt x="79" y="131"/>
                  <a:pt x="79" y="131"/>
                </a:cubicBezTo>
                <a:cubicBezTo>
                  <a:pt x="80" y="132"/>
                  <a:pt x="82" y="134"/>
                  <a:pt x="83" y="135"/>
                </a:cubicBezTo>
                <a:cubicBezTo>
                  <a:pt x="82" y="133"/>
                  <a:pt x="81" y="131"/>
                  <a:pt x="80" y="130"/>
                </a:cubicBezTo>
                <a:close/>
                <a:moveTo>
                  <a:pt x="102" y="60"/>
                </a:moveTo>
                <a:cubicBezTo>
                  <a:pt x="103" y="60"/>
                  <a:pt x="103" y="60"/>
                  <a:pt x="103" y="60"/>
                </a:cubicBezTo>
                <a:cubicBezTo>
                  <a:pt x="103" y="62"/>
                  <a:pt x="105" y="64"/>
                  <a:pt x="106" y="66"/>
                </a:cubicBezTo>
                <a:cubicBezTo>
                  <a:pt x="107" y="67"/>
                  <a:pt x="107" y="65"/>
                  <a:pt x="106" y="65"/>
                </a:cubicBezTo>
                <a:cubicBezTo>
                  <a:pt x="103" y="60"/>
                  <a:pt x="103" y="60"/>
                  <a:pt x="103" y="60"/>
                </a:cubicBezTo>
                <a:lnTo>
                  <a:pt x="102" y="60"/>
                </a:lnTo>
                <a:close/>
                <a:moveTo>
                  <a:pt x="90" y="104"/>
                </a:moveTo>
                <a:cubicBezTo>
                  <a:pt x="90" y="106"/>
                  <a:pt x="92" y="108"/>
                  <a:pt x="93" y="109"/>
                </a:cubicBezTo>
                <a:cubicBezTo>
                  <a:pt x="93" y="109"/>
                  <a:pt x="93" y="108"/>
                  <a:pt x="93" y="107"/>
                </a:cubicBezTo>
                <a:cubicBezTo>
                  <a:pt x="92" y="106"/>
                  <a:pt x="91" y="105"/>
                  <a:pt x="90" y="104"/>
                </a:cubicBezTo>
                <a:close/>
                <a:moveTo>
                  <a:pt x="93" y="105"/>
                </a:moveTo>
                <a:cubicBezTo>
                  <a:pt x="92" y="104"/>
                  <a:pt x="91" y="102"/>
                  <a:pt x="90" y="100"/>
                </a:cubicBezTo>
                <a:cubicBezTo>
                  <a:pt x="89" y="99"/>
                  <a:pt x="89" y="101"/>
                  <a:pt x="90" y="101"/>
                </a:cubicBezTo>
                <a:cubicBezTo>
                  <a:pt x="90" y="103"/>
                  <a:pt x="92" y="104"/>
                  <a:pt x="93" y="105"/>
                </a:cubicBezTo>
                <a:close/>
                <a:moveTo>
                  <a:pt x="100" y="172"/>
                </a:moveTo>
                <a:cubicBezTo>
                  <a:pt x="104" y="177"/>
                  <a:pt x="104" y="177"/>
                  <a:pt x="104" y="177"/>
                </a:cubicBezTo>
                <a:cubicBezTo>
                  <a:pt x="104" y="177"/>
                  <a:pt x="105" y="175"/>
                  <a:pt x="104" y="175"/>
                </a:cubicBezTo>
                <a:cubicBezTo>
                  <a:pt x="103" y="174"/>
                  <a:pt x="102" y="172"/>
                  <a:pt x="101" y="171"/>
                </a:cubicBezTo>
                <a:cubicBezTo>
                  <a:pt x="100" y="171"/>
                  <a:pt x="100" y="172"/>
                  <a:pt x="100" y="172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3"/>
                </a:cubicBezTo>
                <a:cubicBezTo>
                  <a:pt x="106" y="55"/>
                  <a:pt x="107" y="57"/>
                  <a:pt x="108" y="58"/>
                </a:cubicBezTo>
                <a:cubicBezTo>
                  <a:pt x="108" y="58"/>
                  <a:pt x="108" y="59"/>
                  <a:pt x="109" y="59"/>
                </a:cubicBezTo>
                <a:cubicBezTo>
                  <a:pt x="109" y="56"/>
                  <a:pt x="107" y="55"/>
                  <a:pt x="105" y="53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85" y="145"/>
                  <a:pt x="85" y="145"/>
                  <a:pt x="85" y="145"/>
                </a:cubicBezTo>
                <a:lnTo>
                  <a:pt x="75" y="144"/>
                </a:lnTo>
                <a:close/>
                <a:moveTo>
                  <a:pt x="93" y="91"/>
                </a:moveTo>
                <a:cubicBezTo>
                  <a:pt x="94" y="93"/>
                  <a:pt x="95" y="95"/>
                  <a:pt x="97" y="96"/>
                </a:cubicBezTo>
                <a:cubicBezTo>
                  <a:pt x="97" y="96"/>
                  <a:pt x="97" y="95"/>
                  <a:pt x="97" y="95"/>
                </a:cubicBezTo>
                <a:cubicBezTo>
                  <a:pt x="96" y="93"/>
                  <a:pt x="95" y="92"/>
                  <a:pt x="94" y="91"/>
                </a:cubicBezTo>
                <a:cubicBezTo>
                  <a:pt x="94" y="91"/>
                  <a:pt x="93" y="91"/>
                  <a:pt x="93" y="91"/>
                </a:cubicBezTo>
                <a:close/>
                <a:moveTo>
                  <a:pt x="102" y="153"/>
                </a:moveTo>
                <a:cubicBezTo>
                  <a:pt x="104" y="155"/>
                  <a:pt x="106" y="157"/>
                  <a:pt x="107" y="158"/>
                </a:cubicBezTo>
                <a:cubicBezTo>
                  <a:pt x="107" y="158"/>
                  <a:pt x="108" y="157"/>
                  <a:pt x="107" y="157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2" y="152"/>
                  <a:pt x="102" y="153"/>
                  <a:pt x="102" y="153"/>
                </a:cubicBezTo>
                <a:close/>
                <a:moveTo>
                  <a:pt x="89" y="184"/>
                </a:moveTo>
                <a:cubicBezTo>
                  <a:pt x="89" y="184"/>
                  <a:pt x="89" y="184"/>
                  <a:pt x="89" y="184"/>
                </a:cubicBezTo>
                <a:cubicBezTo>
                  <a:pt x="88" y="183"/>
                  <a:pt x="87" y="181"/>
                  <a:pt x="86" y="180"/>
                </a:cubicBezTo>
                <a:cubicBezTo>
                  <a:pt x="85" y="179"/>
                  <a:pt x="84" y="179"/>
                  <a:pt x="83" y="179"/>
                </a:cubicBezTo>
                <a:cubicBezTo>
                  <a:pt x="85" y="181"/>
                  <a:pt x="87" y="183"/>
                  <a:pt x="89" y="184"/>
                </a:cubicBezTo>
                <a:close/>
                <a:moveTo>
                  <a:pt x="39" y="175"/>
                </a:moveTo>
                <a:cubicBezTo>
                  <a:pt x="41" y="177"/>
                  <a:pt x="43" y="179"/>
                  <a:pt x="45" y="181"/>
                </a:cubicBezTo>
                <a:cubicBezTo>
                  <a:pt x="43" y="179"/>
                  <a:pt x="41" y="176"/>
                  <a:pt x="39" y="174"/>
                </a:cubicBezTo>
                <a:cubicBezTo>
                  <a:pt x="39" y="174"/>
                  <a:pt x="38" y="174"/>
                  <a:pt x="39" y="175"/>
                </a:cubicBezTo>
                <a:close/>
                <a:moveTo>
                  <a:pt x="97" y="77"/>
                </a:moveTo>
                <a:cubicBezTo>
                  <a:pt x="98" y="80"/>
                  <a:pt x="100" y="82"/>
                  <a:pt x="101" y="84"/>
                </a:cubicBezTo>
                <a:cubicBezTo>
                  <a:pt x="101" y="83"/>
                  <a:pt x="102" y="83"/>
                  <a:pt x="101" y="82"/>
                </a:cubicBezTo>
                <a:lnTo>
                  <a:pt x="97" y="77"/>
                </a:lnTo>
                <a:close/>
                <a:moveTo>
                  <a:pt x="96" y="185"/>
                </a:moveTo>
                <a:cubicBezTo>
                  <a:pt x="93" y="182"/>
                  <a:pt x="93" y="182"/>
                  <a:pt x="93" y="182"/>
                </a:cubicBezTo>
                <a:cubicBezTo>
                  <a:pt x="93" y="181"/>
                  <a:pt x="92" y="180"/>
                  <a:pt x="90" y="180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84"/>
                  <a:pt x="97" y="185"/>
                  <a:pt x="96" y="185"/>
                </a:cubicBezTo>
                <a:close/>
                <a:moveTo>
                  <a:pt x="43" y="176"/>
                </a:moveTo>
                <a:cubicBezTo>
                  <a:pt x="44" y="177"/>
                  <a:pt x="44" y="177"/>
                  <a:pt x="44" y="177"/>
                </a:cubicBezTo>
                <a:cubicBezTo>
                  <a:pt x="45" y="179"/>
                  <a:pt x="46" y="180"/>
                  <a:pt x="48" y="182"/>
                </a:cubicBezTo>
                <a:cubicBezTo>
                  <a:pt x="48" y="182"/>
                  <a:pt x="49" y="183"/>
                  <a:pt x="50" y="183"/>
                </a:cubicBezTo>
                <a:cubicBezTo>
                  <a:pt x="44" y="177"/>
                  <a:pt x="44" y="177"/>
                  <a:pt x="44" y="177"/>
                </a:cubicBezTo>
                <a:lnTo>
                  <a:pt x="43" y="176"/>
                </a:lnTo>
                <a:close/>
                <a:moveTo>
                  <a:pt x="91" y="98"/>
                </a:move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5" y="102"/>
                  <a:pt x="95" y="102"/>
                </a:cubicBezTo>
                <a:cubicBezTo>
                  <a:pt x="94" y="101"/>
                  <a:pt x="93" y="99"/>
                  <a:pt x="91" y="98"/>
                </a:cubicBezTo>
                <a:cubicBezTo>
                  <a:pt x="91" y="97"/>
                  <a:pt x="90" y="97"/>
                  <a:pt x="91" y="98"/>
                </a:cubicBezTo>
                <a:close/>
                <a:moveTo>
                  <a:pt x="85" y="114"/>
                </a:moveTo>
                <a:cubicBezTo>
                  <a:pt x="86" y="116"/>
                  <a:pt x="88" y="119"/>
                  <a:pt x="89" y="121"/>
                </a:cubicBezTo>
                <a:cubicBezTo>
                  <a:pt x="89" y="121"/>
                  <a:pt x="90" y="119"/>
                  <a:pt x="89" y="119"/>
                </a:cubicBezTo>
                <a:cubicBezTo>
                  <a:pt x="88" y="118"/>
                  <a:pt x="87" y="116"/>
                  <a:pt x="85" y="114"/>
                </a:cubicBezTo>
                <a:cubicBezTo>
                  <a:pt x="85" y="114"/>
                  <a:pt x="84" y="113"/>
                  <a:pt x="85" y="114"/>
                </a:cubicBezTo>
                <a:close/>
                <a:moveTo>
                  <a:pt x="81" y="126"/>
                </a:moveTo>
                <a:cubicBezTo>
                  <a:pt x="82" y="128"/>
                  <a:pt x="84" y="130"/>
                  <a:pt x="85" y="131"/>
                </a:cubicBezTo>
                <a:cubicBezTo>
                  <a:pt x="86" y="131"/>
                  <a:pt x="86" y="130"/>
                  <a:pt x="86" y="130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25"/>
                  <a:pt x="81" y="126"/>
                  <a:pt x="81" y="126"/>
                </a:cubicBezTo>
                <a:close/>
                <a:moveTo>
                  <a:pt x="78" y="179"/>
                </a:moveTo>
                <a:cubicBezTo>
                  <a:pt x="79" y="181"/>
                  <a:pt x="81" y="183"/>
                  <a:pt x="83" y="184"/>
                </a:cubicBezTo>
                <a:cubicBezTo>
                  <a:pt x="83" y="185"/>
                  <a:pt x="84" y="186"/>
                  <a:pt x="85" y="185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78" y="179"/>
                  <a:pt x="77" y="179"/>
                  <a:pt x="78" y="179"/>
                </a:cubicBezTo>
                <a:close/>
                <a:moveTo>
                  <a:pt x="50" y="176"/>
                </a:moveTo>
                <a:cubicBezTo>
                  <a:pt x="51" y="179"/>
                  <a:pt x="53" y="180"/>
                  <a:pt x="55" y="183"/>
                </a:cubicBezTo>
                <a:cubicBezTo>
                  <a:pt x="56" y="184"/>
                  <a:pt x="57" y="183"/>
                  <a:pt x="58" y="184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0" y="176"/>
                  <a:pt x="50" y="176"/>
                  <a:pt x="50" y="176"/>
                </a:cubicBezTo>
                <a:close/>
                <a:moveTo>
                  <a:pt x="82" y="123"/>
                </a:moveTo>
                <a:cubicBezTo>
                  <a:pt x="82" y="124"/>
                  <a:pt x="82" y="124"/>
                  <a:pt x="82" y="124"/>
                </a:cubicBezTo>
                <a:cubicBezTo>
                  <a:pt x="83" y="125"/>
                  <a:pt x="85" y="127"/>
                  <a:pt x="87" y="128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122"/>
                  <a:pt x="83" y="121"/>
                  <a:pt x="82" y="122"/>
                </a:cubicBezTo>
                <a:cubicBezTo>
                  <a:pt x="82" y="122"/>
                  <a:pt x="82" y="123"/>
                  <a:pt x="82" y="123"/>
                </a:cubicBezTo>
                <a:close/>
                <a:moveTo>
                  <a:pt x="107" y="43"/>
                </a:moveTo>
                <a:cubicBezTo>
                  <a:pt x="108" y="45"/>
                  <a:pt x="109" y="48"/>
                  <a:pt x="111" y="51"/>
                </a:cubicBezTo>
                <a:cubicBezTo>
                  <a:pt x="111" y="50"/>
                  <a:pt x="112" y="49"/>
                  <a:pt x="111" y="49"/>
                </a:cubicBezTo>
                <a:lnTo>
                  <a:pt x="107" y="43"/>
                </a:lnTo>
                <a:close/>
                <a:moveTo>
                  <a:pt x="45" y="176"/>
                </a:moveTo>
                <a:cubicBezTo>
                  <a:pt x="47" y="178"/>
                  <a:pt x="50" y="180"/>
                  <a:pt x="52" y="182"/>
                </a:cubicBezTo>
                <a:cubicBezTo>
                  <a:pt x="52" y="182"/>
                  <a:pt x="53" y="183"/>
                  <a:pt x="52" y="182"/>
                </a:cubicBezTo>
                <a:cubicBezTo>
                  <a:pt x="51" y="181"/>
                  <a:pt x="49" y="178"/>
                  <a:pt x="47" y="176"/>
                </a:cubicBezTo>
                <a:cubicBezTo>
                  <a:pt x="47" y="176"/>
                  <a:pt x="46" y="175"/>
                  <a:pt x="46" y="176"/>
                </a:cubicBezTo>
                <a:cubicBezTo>
                  <a:pt x="45" y="175"/>
                  <a:pt x="44" y="175"/>
                  <a:pt x="45" y="176"/>
                </a:cubicBezTo>
                <a:close/>
                <a:moveTo>
                  <a:pt x="101" y="161"/>
                </a:moveTo>
                <a:cubicBezTo>
                  <a:pt x="102" y="163"/>
                  <a:pt x="104" y="165"/>
                  <a:pt x="106" y="167"/>
                </a:cubicBezTo>
                <a:cubicBezTo>
                  <a:pt x="106" y="167"/>
                  <a:pt x="106" y="165"/>
                  <a:pt x="106" y="165"/>
                </a:cubicBezTo>
                <a:cubicBezTo>
                  <a:pt x="104" y="163"/>
                  <a:pt x="102" y="161"/>
                  <a:pt x="101" y="159"/>
                </a:cubicBezTo>
                <a:cubicBezTo>
                  <a:pt x="101" y="160"/>
                  <a:pt x="101" y="161"/>
                  <a:pt x="101" y="161"/>
                </a:cubicBezTo>
                <a:close/>
                <a:moveTo>
                  <a:pt x="86" y="111"/>
                </a:moveTo>
                <a:cubicBezTo>
                  <a:pt x="86" y="111"/>
                  <a:pt x="85" y="112"/>
                  <a:pt x="85" y="112"/>
                </a:cubicBezTo>
                <a:cubicBezTo>
                  <a:pt x="87" y="114"/>
                  <a:pt x="89" y="115"/>
                  <a:pt x="90" y="117"/>
                </a:cubicBezTo>
                <a:cubicBezTo>
                  <a:pt x="90" y="117"/>
                  <a:pt x="90" y="116"/>
                  <a:pt x="90" y="116"/>
                </a:cubicBezTo>
                <a:cubicBezTo>
                  <a:pt x="89" y="114"/>
                  <a:pt x="87" y="112"/>
                  <a:pt x="86" y="109"/>
                </a:cubicBezTo>
                <a:cubicBezTo>
                  <a:pt x="86" y="110"/>
                  <a:pt x="86" y="110"/>
                  <a:pt x="86" y="111"/>
                </a:cubicBezTo>
                <a:close/>
                <a:moveTo>
                  <a:pt x="70" y="184"/>
                </a:moveTo>
                <a:cubicBezTo>
                  <a:pt x="70" y="185"/>
                  <a:pt x="72" y="187"/>
                  <a:pt x="74" y="186"/>
                </a:cubicBezTo>
                <a:cubicBezTo>
                  <a:pt x="65" y="177"/>
                  <a:pt x="65" y="177"/>
                  <a:pt x="65" y="177"/>
                </a:cubicBezTo>
                <a:lnTo>
                  <a:pt x="70" y="184"/>
                </a:lnTo>
                <a:close/>
                <a:moveTo>
                  <a:pt x="100" y="66"/>
                </a:moveTo>
                <a:cubicBezTo>
                  <a:pt x="100" y="66"/>
                  <a:pt x="100" y="66"/>
                  <a:pt x="99" y="66"/>
                </a:cubicBezTo>
                <a:cubicBezTo>
                  <a:pt x="99" y="67"/>
                  <a:pt x="99" y="68"/>
                  <a:pt x="99" y="68"/>
                </a:cubicBezTo>
                <a:cubicBezTo>
                  <a:pt x="101" y="70"/>
                  <a:pt x="103" y="72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66"/>
                  <a:pt x="100" y="65"/>
                  <a:pt x="100" y="66"/>
                </a:cubicBezTo>
                <a:close/>
                <a:moveTo>
                  <a:pt x="52" y="176"/>
                </a:moveTo>
                <a:cubicBezTo>
                  <a:pt x="54" y="178"/>
                  <a:pt x="57" y="181"/>
                  <a:pt x="59" y="182"/>
                </a:cubicBezTo>
                <a:cubicBezTo>
                  <a:pt x="58" y="180"/>
                  <a:pt x="56" y="178"/>
                  <a:pt x="55" y="176"/>
                </a:cubicBezTo>
                <a:cubicBezTo>
                  <a:pt x="55" y="176"/>
                  <a:pt x="53" y="175"/>
                  <a:pt x="52" y="176"/>
                </a:cubicBezTo>
                <a:close/>
                <a:moveTo>
                  <a:pt x="92" y="92"/>
                </a:moveTo>
                <a:cubicBezTo>
                  <a:pt x="91" y="94"/>
                  <a:pt x="91" y="95"/>
                  <a:pt x="91" y="96"/>
                </a:cubicBezTo>
                <a:cubicBezTo>
                  <a:pt x="93" y="97"/>
                  <a:pt x="94" y="99"/>
                  <a:pt x="95" y="100"/>
                </a:cubicBezTo>
                <a:cubicBezTo>
                  <a:pt x="96" y="100"/>
                  <a:pt x="96" y="99"/>
                  <a:pt x="96" y="99"/>
                </a:cubicBezTo>
                <a:cubicBezTo>
                  <a:pt x="95" y="97"/>
                  <a:pt x="93" y="95"/>
                  <a:pt x="92" y="92"/>
                </a:cubicBezTo>
                <a:close/>
                <a:moveTo>
                  <a:pt x="111" y="25"/>
                </a:moveTo>
                <a:cubicBezTo>
                  <a:pt x="111" y="26"/>
                  <a:pt x="110" y="27"/>
                  <a:pt x="111" y="28"/>
                </a:cubicBezTo>
                <a:cubicBezTo>
                  <a:pt x="112" y="30"/>
                  <a:pt x="114" y="33"/>
                  <a:pt x="116" y="34"/>
                </a:cubicBezTo>
                <a:cubicBezTo>
                  <a:pt x="114" y="31"/>
                  <a:pt x="113" y="28"/>
                  <a:pt x="111" y="25"/>
                </a:cubicBezTo>
                <a:close/>
                <a:moveTo>
                  <a:pt x="96" y="79"/>
                </a:moveTo>
                <a:cubicBezTo>
                  <a:pt x="96" y="80"/>
                  <a:pt x="95" y="81"/>
                  <a:pt x="95" y="81"/>
                </a:cubicBezTo>
                <a:cubicBezTo>
                  <a:pt x="96" y="83"/>
                  <a:pt x="98" y="85"/>
                  <a:pt x="99" y="87"/>
                </a:cubicBezTo>
                <a:cubicBezTo>
                  <a:pt x="100" y="88"/>
                  <a:pt x="100" y="86"/>
                  <a:pt x="100" y="86"/>
                </a:cubicBezTo>
                <a:cubicBezTo>
                  <a:pt x="99" y="84"/>
                  <a:pt x="97" y="82"/>
                  <a:pt x="96" y="78"/>
                </a:cubicBezTo>
                <a:cubicBezTo>
                  <a:pt x="96" y="78"/>
                  <a:pt x="96" y="79"/>
                  <a:pt x="96" y="79"/>
                </a:cubicBezTo>
                <a:close/>
                <a:moveTo>
                  <a:pt x="30" y="174"/>
                </a:moveTo>
                <a:cubicBezTo>
                  <a:pt x="33" y="177"/>
                  <a:pt x="35" y="181"/>
                  <a:pt x="38" y="183"/>
                </a:cubicBezTo>
                <a:cubicBezTo>
                  <a:pt x="39" y="183"/>
                  <a:pt x="40" y="183"/>
                  <a:pt x="40" y="183"/>
                </a:cubicBezTo>
                <a:cubicBezTo>
                  <a:pt x="37" y="180"/>
                  <a:pt x="34" y="177"/>
                  <a:pt x="31" y="174"/>
                </a:cubicBezTo>
                <a:cubicBezTo>
                  <a:pt x="31" y="174"/>
                  <a:pt x="31" y="174"/>
                  <a:pt x="30" y="174"/>
                </a:cubicBezTo>
                <a:close/>
                <a:moveTo>
                  <a:pt x="94" y="86"/>
                </a:moveTo>
                <a:cubicBezTo>
                  <a:pt x="94" y="87"/>
                  <a:pt x="93" y="88"/>
                  <a:pt x="93" y="88"/>
                </a:cubicBezTo>
                <a:cubicBezTo>
                  <a:pt x="95" y="90"/>
                  <a:pt x="96" y="92"/>
                  <a:pt x="98" y="94"/>
                </a:cubicBezTo>
                <a:cubicBezTo>
                  <a:pt x="98" y="93"/>
                  <a:pt x="98" y="92"/>
                  <a:pt x="98" y="92"/>
                </a:cubicBezTo>
                <a:cubicBezTo>
                  <a:pt x="97" y="90"/>
                  <a:pt x="96" y="88"/>
                  <a:pt x="94" y="85"/>
                </a:cubicBezTo>
                <a:cubicBezTo>
                  <a:pt x="94" y="85"/>
                  <a:pt x="94" y="85"/>
                  <a:pt x="94" y="86"/>
                </a:cubicBezTo>
                <a:close/>
                <a:moveTo>
                  <a:pt x="67" y="184"/>
                </a:moveTo>
                <a:cubicBezTo>
                  <a:pt x="67" y="184"/>
                  <a:pt x="67" y="183"/>
                  <a:pt x="67" y="183"/>
                </a:cubicBezTo>
                <a:cubicBezTo>
                  <a:pt x="65" y="181"/>
                  <a:pt x="64" y="179"/>
                  <a:pt x="63" y="177"/>
                </a:cubicBezTo>
                <a:cubicBezTo>
                  <a:pt x="62" y="176"/>
                  <a:pt x="60" y="177"/>
                  <a:pt x="59" y="176"/>
                </a:cubicBezTo>
                <a:cubicBezTo>
                  <a:pt x="62" y="179"/>
                  <a:pt x="64" y="182"/>
                  <a:pt x="67" y="184"/>
                </a:cubicBezTo>
                <a:close/>
                <a:moveTo>
                  <a:pt x="98" y="71"/>
                </a:moveTo>
                <a:cubicBezTo>
                  <a:pt x="98" y="72"/>
                  <a:pt x="97" y="72"/>
                  <a:pt x="97" y="72"/>
                </a:cubicBezTo>
                <a:cubicBezTo>
                  <a:pt x="98" y="73"/>
                  <a:pt x="97" y="74"/>
                  <a:pt x="97" y="75"/>
                </a:cubicBezTo>
                <a:cubicBezTo>
                  <a:pt x="99" y="76"/>
                  <a:pt x="100" y="79"/>
                  <a:pt x="102" y="80"/>
                </a:cubicBezTo>
                <a:cubicBezTo>
                  <a:pt x="102" y="80"/>
                  <a:pt x="103" y="79"/>
                  <a:pt x="102" y="79"/>
                </a:cubicBezTo>
                <a:cubicBezTo>
                  <a:pt x="101" y="77"/>
                  <a:pt x="100" y="74"/>
                  <a:pt x="98" y="71"/>
                </a:cubicBezTo>
                <a:close/>
                <a:moveTo>
                  <a:pt x="24" y="172"/>
                </a:moveTo>
                <a:cubicBezTo>
                  <a:pt x="26" y="176"/>
                  <a:pt x="30" y="180"/>
                  <a:pt x="33" y="183"/>
                </a:cubicBezTo>
                <a:cubicBezTo>
                  <a:pt x="33" y="183"/>
                  <a:pt x="34" y="183"/>
                  <a:pt x="35" y="183"/>
                </a:cubicBezTo>
                <a:cubicBezTo>
                  <a:pt x="32" y="179"/>
                  <a:pt x="28" y="176"/>
                  <a:pt x="25" y="173"/>
                </a:cubicBezTo>
                <a:cubicBezTo>
                  <a:pt x="25" y="173"/>
                  <a:pt x="24" y="172"/>
                  <a:pt x="24" y="172"/>
                </a:cubicBezTo>
                <a:close/>
                <a:moveTo>
                  <a:pt x="106" y="46"/>
                </a:moveTo>
                <a:cubicBezTo>
                  <a:pt x="106" y="47"/>
                  <a:pt x="105" y="49"/>
                  <a:pt x="105" y="49"/>
                </a:cubicBezTo>
                <a:cubicBezTo>
                  <a:pt x="106" y="51"/>
                  <a:pt x="108" y="53"/>
                  <a:pt x="110" y="55"/>
                </a:cubicBezTo>
                <a:cubicBezTo>
                  <a:pt x="109" y="55"/>
                  <a:pt x="110" y="54"/>
                  <a:pt x="110" y="54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5"/>
                  <a:pt x="106" y="46"/>
                  <a:pt x="106" y="46"/>
                </a:cubicBezTo>
                <a:close/>
                <a:moveTo>
                  <a:pt x="103" y="55"/>
                </a:moveTo>
                <a:cubicBezTo>
                  <a:pt x="103" y="56"/>
                  <a:pt x="102" y="57"/>
                  <a:pt x="102" y="57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8" y="63"/>
                  <a:pt x="108" y="62"/>
                  <a:pt x="108" y="61"/>
                </a:cubicBezTo>
                <a:cubicBezTo>
                  <a:pt x="107" y="59"/>
                  <a:pt x="105" y="57"/>
                  <a:pt x="104" y="54"/>
                </a:cubicBezTo>
                <a:cubicBezTo>
                  <a:pt x="104" y="54"/>
                  <a:pt x="104" y="53"/>
                  <a:pt x="103" y="54"/>
                </a:cubicBezTo>
                <a:cubicBezTo>
                  <a:pt x="103" y="54"/>
                  <a:pt x="103" y="55"/>
                  <a:pt x="103" y="55"/>
                </a:cubicBezTo>
                <a:close/>
                <a:moveTo>
                  <a:pt x="83" y="18"/>
                </a:moveTo>
                <a:cubicBezTo>
                  <a:pt x="76" y="18"/>
                  <a:pt x="76" y="18"/>
                  <a:pt x="76" y="18"/>
                </a:cubicBezTo>
                <a:cubicBezTo>
                  <a:pt x="85" y="18"/>
                  <a:pt x="95" y="18"/>
                  <a:pt x="103" y="18"/>
                </a:cubicBezTo>
                <a:cubicBezTo>
                  <a:pt x="97" y="17"/>
                  <a:pt x="90" y="17"/>
                  <a:pt x="83" y="18"/>
                </a:cubicBezTo>
                <a:close/>
                <a:moveTo>
                  <a:pt x="112" y="23"/>
                </a:moveTo>
                <a:cubicBezTo>
                  <a:pt x="114" y="26"/>
                  <a:pt x="115" y="29"/>
                  <a:pt x="117" y="32"/>
                </a:cubicBezTo>
                <a:cubicBezTo>
                  <a:pt x="117" y="31"/>
                  <a:pt x="118" y="29"/>
                  <a:pt x="118" y="28"/>
                </a:cubicBezTo>
                <a:cubicBezTo>
                  <a:pt x="118" y="27"/>
                  <a:pt x="117" y="26"/>
                  <a:pt x="116" y="25"/>
                </a:cubicBezTo>
                <a:cubicBezTo>
                  <a:pt x="115" y="24"/>
                  <a:pt x="115" y="23"/>
                  <a:pt x="114" y="22"/>
                </a:cubicBezTo>
                <a:cubicBezTo>
                  <a:pt x="114" y="22"/>
                  <a:pt x="113" y="22"/>
                  <a:pt x="112" y="21"/>
                </a:cubicBezTo>
                <a:cubicBezTo>
                  <a:pt x="112" y="21"/>
                  <a:pt x="112" y="22"/>
                  <a:pt x="112" y="23"/>
                </a:cubicBezTo>
                <a:close/>
                <a:moveTo>
                  <a:pt x="67" y="178"/>
                </a:moveTo>
                <a:cubicBezTo>
                  <a:pt x="75" y="186"/>
                  <a:pt x="75" y="186"/>
                  <a:pt x="75" y="186"/>
                </a:cubicBezTo>
                <a:cubicBezTo>
                  <a:pt x="76" y="187"/>
                  <a:pt x="78" y="186"/>
                  <a:pt x="79" y="186"/>
                </a:cubicBezTo>
                <a:cubicBezTo>
                  <a:pt x="77" y="184"/>
                  <a:pt x="76" y="183"/>
                  <a:pt x="75" y="182"/>
                </a:cubicBezTo>
                <a:cubicBezTo>
                  <a:pt x="74" y="179"/>
                  <a:pt x="71" y="177"/>
                  <a:pt x="67" y="178"/>
                </a:cubicBezTo>
                <a:close/>
                <a:moveTo>
                  <a:pt x="52" y="42"/>
                </a:moveTo>
                <a:cubicBezTo>
                  <a:pt x="51" y="42"/>
                  <a:pt x="50" y="42"/>
                  <a:pt x="49" y="43"/>
                </a:cubicBezTo>
                <a:cubicBezTo>
                  <a:pt x="49" y="45"/>
                  <a:pt x="49" y="47"/>
                  <a:pt x="49" y="49"/>
                </a:cubicBezTo>
                <a:cubicBezTo>
                  <a:pt x="46" y="67"/>
                  <a:pt x="46" y="67"/>
                  <a:pt x="46" y="67"/>
                </a:cubicBezTo>
                <a:cubicBezTo>
                  <a:pt x="48" y="58"/>
                  <a:pt x="51" y="51"/>
                  <a:pt x="52" y="42"/>
                </a:cubicBezTo>
                <a:cubicBezTo>
                  <a:pt x="52" y="42"/>
                  <a:pt x="53" y="41"/>
                  <a:pt x="52" y="42"/>
                </a:cubicBezTo>
                <a:close/>
                <a:moveTo>
                  <a:pt x="109" y="35"/>
                </a:moveTo>
                <a:cubicBezTo>
                  <a:pt x="107" y="41"/>
                  <a:pt x="107" y="41"/>
                  <a:pt x="107" y="41"/>
                </a:cubicBezTo>
                <a:cubicBezTo>
                  <a:pt x="109" y="42"/>
                  <a:pt x="110" y="44"/>
                  <a:pt x="112" y="46"/>
                </a:cubicBezTo>
                <a:cubicBezTo>
                  <a:pt x="112" y="46"/>
                  <a:pt x="112" y="47"/>
                  <a:pt x="112" y="46"/>
                </a:cubicBezTo>
                <a:cubicBezTo>
                  <a:pt x="113" y="45"/>
                  <a:pt x="113" y="43"/>
                  <a:pt x="113" y="42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09" y="34"/>
                  <a:pt x="109" y="35"/>
                  <a:pt x="109" y="35"/>
                </a:cubicBezTo>
                <a:close/>
                <a:moveTo>
                  <a:pt x="36" y="74"/>
                </a:moveTo>
                <a:cubicBezTo>
                  <a:pt x="44" y="82"/>
                  <a:pt x="44" y="82"/>
                  <a:pt x="44" y="82"/>
                </a:cubicBezTo>
                <a:cubicBezTo>
                  <a:pt x="47" y="83"/>
                  <a:pt x="49" y="83"/>
                  <a:pt x="51" y="84"/>
                </a:cubicBezTo>
                <a:cubicBezTo>
                  <a:pt x="51" y="80"/>
                  <a:pt x="52" y="77"/>
                  <a:pt x="53" y="75"/>
                </a:cubicBezTo>
                <a:cubicBezTo>
                  <a:pt x="48" y="76"/>
                  <a:pt x="42" y="74"/>
                  <a:pt x="37" y="73"/>
                </a:cubicBezTo>
                <a:cubicBezTo>
                  <a:pt x="37" y="73"/>
                  <a:pt x="35" y="74"/>
                  <a:pt x="36" y="74"/>
                </a:cubicBezTo>
                <a:close/>
                <a:moveTo>
                  <a:pt x="100" y="19"/>
                </a:moveTo>
                <a:cubicBezTo>
                  <a:pt x="99" y="19"/>
                  <a:pt x="98" y="19"/>
                  <a:pt x="97" y="20"/>
                </a:cubicBezTo>
                <a:cubicBezTo>
                  <a:pt x="100" y="20"/>
                  <a:pt x="103" y="20"/>
                  <a:pt x="105" y="21"/>
                </a:cubicBezTo>
                <a:cubicBezTo>
                  <a:pt x="105" y="22"/>
                  <a:pt x="104" y="22"/>
                  <a:pt x="104" y="22"/>
                </a:cubicBezTo>
                <a:cubicBezTo>
                  <a:pt x="100" y="23"/>
                  <a:pt x="96" y="23"/>
                  <a:pt x="92" y="22"/>
                </a:cubicBezTo>
                <a:cubicBezTo>
                  <a:pt x="92" y="23"/>
                  <a:pt x="93" y="23"/>
                  <a:pt x="93" y="23"/>
                </a:cubicBezTo>
                <a:cubicBezTo>
                  <a:pt x="95" y="23"/>
                  <a:pt x="97" y="23"/>
                  <a:pt x="100" y="24"/>
                </a:cubicBezTo>
                <a:cubicBezTo>
                  <a:pt x="100" y="24"/>
                  <a:pt x="101" y="25"/>
                  <a:pt x="101" y="25"/>
                </a:cubicBezTo>
                <a:cubicBezTo>
                  <a:pt x="100" y="26"/>
                  <a:pt x="99" y="26"/>
                  <a:pt x="99" y="26"/>
                </a:cubicBezTo>
                <a:cubicBezTo>
                  <a:pt x="92" y="26"/>
                  <a:pt x="84" y="26"/>
                  <a:pt x="77" y="26"/>
                </a:cubicBezTo>
                <a:cubicBezTo>
                  <a:pt x="77" y="27"/>
                  <a:pt x="77" y="27"/>
                  <a:pt x="78" y="27"/>
                </a:cubicBezTo>
                <a:cubicBezTo>
                  <a:pt x="81" y="27"/>
                  <a:pt x="84" y="28"/>
                  <a:pt x="86" y="28"/>
                </a:cubicBezTo>
                <a:cubicBezTo>
                  <a:pt x="87" y="29"/>
                  <a:pt x="87" y="29"/>
                  <a:pt x="87" y="28"/>
                </a:cubicBezTo>
                <a:cubicBezTo>
                  <a:pt x="89" y="29"/>
                  <a:pt x="91" y="29"/>
                  <a:pt x="92" y="29"/>
                </a:cubicBezTo>
                <a:cubicBezTo>
                  <a:pt x="93" y="29"/>
                  <a:pt x="94" y="30"/>
                  <a:pt x="94" y="30"/>
                </a:cubicBezTo>
                <a:cubicBezTo>
                  <a:pt x="94" y="31"/>
                  <a:pt x="93" y="32"/>
                  <a:pt x="93" y="32"/>
                </a:cubicBezTo>
                <a:cubicBezTo>
                  <a:pt x="88" y="32"/>
                  <a:pt x="84" y="32"/>
                  <a:pt x="80" y="33"/>
                </a:cubicBezTo>
                <a:cubicBezTo>
                  <a:pt x="79" y="33"/>
                  <a:pt x="78" y="34"/>
                  <a:pt x="78" y="34"/>
                </a:cubicBezTo>
                <a:cubicBezTo>
                  <a:pt x="81" y="36"/>
                  <a:pt x="85" y="36"/>
                  <a:pt x="87" y="38"/>
                </a:cubicBezTo>
                <a:cubicBezTo>
                  <a:pt x="88" y="39"/>
                  <a:pt x="87" y="40"/>
                  <a:pt x="87" y="40"/>
                </a:cubicBezTo>
                <a:cubicBezTo>
                  <a:pt x="86" y="40"/>
                  <a:pt x="84" y="40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4" y="42"/>
                  <a:pt x="86" y="43"/>
                  <a:pt x="87" y="44"/>
                </a:cubicBezTo>
                <a:cubicBezTo>
                  <a:pt x="85" y="45"/>
                  <a:pt x="82" y="46"/>
                  <a:pt x="80" y="47"/>
                </a:cubicBezTo>
                <a:cubicBezTo>
                  <a:pt x="80" y="48"/>
                  <a:pt x="81" y="48"/>
                  <a:pt x="81" y="49"/>
                </a:cubicBezTo>
                <a:cubicBezTo>
                  <a:pt x="83" y="50"/>
                  <a:pt x="85" y="51"/>
                  <a:pt x="87" y="53"/>
                </a:cubicBezTo>
                <a:cubicBezTo>
                  <a:pt x="84" y="52"/>
                  <a:pt x="83" y="51"/>
                  <a:pt x="81" y="50"/>
                </a:cubicBezTo>
                <a:cubicBezTo>
                  <a:pt x="81" y="50"/>
                  <a:pt x="79" y="49"/>
                  <a:pt x="79" y="48"/>
                </a:cubicBezTo>
                <a:cubicBezTo>
                  <a:pt x="79" y="47"/>
                  <a:pt x="79" y="46"/>
                  <a:pt x="80" y="45"/>
                </a:cubicBezTo>
                <a:cubicBezTo>
                  <a:pt x="81" y="45"/>
                  <a:pt x="83" y="45"/>
                  <a:pt x="85" y="43"/>
                </a:cubicBezTo>
                <a:cubicBezTo>
                  <a:pt x="83" y="44"/>
                  <a:pt x="82" y="43"/>
                  <a:pt x="82" y="43"/>
                </a:cubicBezTo>
                <a:cubicBezTo>
                  <a:pt x="81" y="42"/>
                  <a:pt x="80" y="42"/>
                  <a:pt x="81" y="41"/>
                </a:cubicBezTo>
                <a:cubicBezTo>
                  <a:pt x="82" y="40"/>
                  <a:pt x="83" y="39"/>
                  <a:pt x="86" y="39"/>
                </a:cubicBezTo>
                <a:cubicBezTo>
                  <a:pt x="83" y="38"/>
                  <a:pt x="80" y="37"/>
                  <a:pt x="77" y="35"/>
                </a:cubicBezTo>
                <a:cubicBezTo>
                  <a:pt x="77" y="35"/>
                  <a:pt x="76" y="34"/>
                  <a:pt x="76" y="34"/>
                </a:cubicBezTo>
                <a:cubicBezTo>
                  <a:pt x="78" y="32"/>
                  <a:pt x="80" y="31"/>
                  <a:pt x="83" y="31"/>
                </a:cubicBezTo>
                <a:cubicBezTo>
                  <a:pt x="85" y="31"/>
                  <a:pt x="88" y="31"/>
                  <a:pt x="89" y="30"/>
                </a:cubicBezTo>
                <a:cubicBezTo>
                  <a:pt x="89" y="30"/>
                  <a:pt x="88" y="30"/>
                  <a:pt x="87" y="30"/>
                </a:cubicBezTo>
                <a:cubicBezTo>
                  <a:pt x="86" y="30"/>
                  <a:pt x="85" y="29"/>
                  <a:pt x="84" y="29"/>
                </a:cubicBezTo>
                <a:cubicBezTo>
                  <a:pt x="80" y="29"/>
                  <a:pt x="76" y="28"/>
                  <a:pt x="73" y="27"/>
                </a:cubicBezTo>
                <a:cubicBezTo>
                  <a:pt x="74" y="26"/>
                  <a:pt x="74" y="25"/>
                  <a:pt x="7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5"/>
                  <a:pt x="71" y="27"/>
                  <a:pt x="70" y="29"/>
                </a:cubicBezTo>
                <a:cubicBezTo>
                  <a:pt x="70" y="30"/>
                  <a:pt x="71" y="30"/>
                  <a:pt x="71" y="30"/>
                </a:cubicBezTo>
                <a:cubicBezTo>
                  <a:pt x="71" y="30"/>
                  <a:pt x="71" y="31"/>
                  <a:pt x="71" y="31"/>
                </a:cubicBezTo>
                <a:cubicBezTo>
                  <a:pt x="54" y="41"/>
                  <a:pt x="54" y="41"/>
                  <a:pt x="54" y="41"/>
                </a:cubicBezTo>
                <a:cubicBezTo>
                  <a:pt x="53" y="41"/>
                  <a:pt x="55" y="42"/>
                  <a:pt x="55" y="42"/>
                </a:cubicBezTo>
                <a:cubicBezTo>
                  <a:pt x="55" y="44"/>
                  <a:pt x="54" y="46"/>
                  <a:pt x="54" y="47"/>
                </a:cubicBezTo>
                <a:cubicBezTo>
                  <a:pt x="54" y="48"/>
                  <a:pt x="55" y="49"/>
                  <a:pt x="54" y="50"/>
                </a:cubicBezTo>
                <a:cubicBezTo>
                  <a:pt x="53" y="56"/>
                  <a:pt x="51" y="61"/>
                  <a:pt x="50" y="67"/>
                </a:cubicBezTo>
                <a:cubicBezTo>
                  <a:pt x="51" y="66"/>
                  <a:pt x="53" y="67"/>
                  <a:pt x="55" y="66"/>
                </a:cubicBezTo>
                <a:cubicBezTo>
                  <a:pt x="55" y="65"/>
                  <a:pt x="56" y="64"/>
                  <a:pt x="59" y="65"/>
                </a:cubicBezTo>
                <a:cubicBezTo>
                  <a:pt x="59" y="65"/>
                  <a:pt x="59" y="65"/>
                  <a:pt x="59" y="66"/>
                </a:cubicBezTo>
                <a:cubicBezTo>
                  <a:pt x="61" y="66"/>
                  <a:pt x="63" y="65"/>
                  <a:pt x="64" y="66"/>
                </a:cubicBezTo>
                <a:cubicBezTo>
                  <a:pt x="65" y="67"/>
                  <a:pt x="66" y="68"/>
                  <a:pt x="66" y="69"/>
                </a:cubicBezTo>
                <a:cubicBezTo>
                  <a:pt x="65" y="70"/>
                  <a:pt x="64" y="70"/>
                  <a:pt x="64" y="70"/>
                </a:cubicBezTo>
                <a:cubicBezTo>
                  <a:pt x="61" y="94"/>
                  <a:pt x="56" y="115"/>
                  <a:pt x="52" y="137"/>
                </a:cubicBezTo>
                <a:cubicBezTo>
                  <a:pt x="52" y="139"/>
                  <a:pt x="54" y="140"/>
                  <a:pt x="53" y="141"/>
                </a:cubicBezTo>
                <a:cubicBezTo>
                  <a:pt x="53" y="141"/>
                  <a:pt x="53" y="142"/>
                  <a:pt x="52" y="142"/>
                </a:cubicBezTo>
                <a:cubicBezTo>
                  <a:pt x="50" y="142"/>
                  <a:pt x="47" y="143"/>
                  <a:pt x="44" y="144"/>
                </a:cubicBezTo>
                <a:cubicBezTo>
                  <a:pt x="40" y="143"/>
                  <a:pt x="34" y="143"/>
                  <a:pt x="30" y="145"/>
                </a:cubicBezTo>
                <a:cubicBezTo>
                  <a:pt x="28" y="145"/>
                  <a:pt x="26" y="145"/>
                  <a:pt x="25" y="146"/>
                </a:cubicBezTo>
                <a:cubicBezTo>
                  <a:pt x="23" y="152"/>
                  <a:pt x="23" y="159"/>
                  <a:pt x="23" y="166"/>
                </a:cubicBezTo>
                <a:cubicBezTo>
                  <a:pt x="23" y="167"/>
                  <a:pt x="23" y="168"/>
                  <a:pt x="24" y="168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40" y="170"/>
                  <a:pt x="44" y="170"/>
                  <a:pt x="43" y="170"/>
                </a:cubicBezTo>
                <a:cubicBezTo>
                  <a:pt x="43" y="169"/>
                  <a:pt x="43" y="168"/>
                  <a:pt x="44" y="168"/>
                </a:cubicBezTo>
                <a:cubicBezTo>
                  <a:pt x="47" y="167"/>
                  <a:pt x="50" y="167"/>
                  <a:pt x="53" y="167"/>
                </a:cubicBezTo>
                <a:cubicBezTo>
                  <a:pt x="52" y="167"/>
                  <a:pt x="51" y="166"/>
                  <a:pt x="52" y="166"/>
                </a:cubicBezTo>
                <a:cubicBezTo>
                  <a:pt x="53" y="165"/>
                  <a:pt x="55" y="165"/>
                  <a:pt x="56" y="164"/>
                </a:cubicBezTo>
                <a:cubicBezTo>
                  <a:pt x="56" y="164"/>
                  <a:pt x="55" y="163"/>
                  <a:pt x="56" y="163"/>
                </a:cubicBezTo>
                <a:cubicBezTo>
                  <a:pt x="56" y="162"/>
                  <a:pt x="56" y="162"/>
                  <a:pt x="57" y="162"/>
                </a:cubicBezTo>
                <a:cubicBezTo>
                  <a:pt x="56" y="162"/>
                  <a:pt x="56" y="161"/>
                  <a:pt x="56" y="161"/>
                </a:cubicBezTo>
                <a:cubicBezTo>
                  <a:pt x="56" y="160"/>
                  <a:pt x="56" y="158"/>
                  <a:pt x="56" y="156"/>
                </a:cubicBezTo>
                <a:cubicBezTo>
                  <a:pt x="57" y="155"/>
                  <a:pt x="58" y="156"/>
                  <a:pt x="60" y="156"/>
                </a:cubicBezTo>
                <a:cubicBezTo>
                  <a:pt x="60" y="156"/>
                  <a:pt x="62" y="155"/>
                  <a:pt x="62" y="156"/>
                </a:cubicBezTo>
                <a:cubicBezTo>
                  <a:pt x="61" y="156"/>
                  <a:pt x="60" y="157"/>
                  <a:pt x="58" y="157"/>
                </a:cubicBezTo>
                <a:cubicBezTo>
                  <a:pt x="58" y="157"/>
                  <a:pt x="59" y="158"/>
                  <a:pt x="58" y="159"/>
                </a:cubicBezTo>
                <a:cubicBezTo>
                  <a:pt x="58" y="160"/>
                  <a:pt x="59" y="161"/>
                  <a:pt x="60" y="161"/>
                </a:cubicBezTo>
                <a:cubicBezTo>
                  <a:pt x="60" y="161"/>
                  <a:pt x="60" y="162"/>
                  <a:pt x="60" y="162"/>
                </a:cubicBezTo>
                <a:cubicBezTo>
                  <a:pt x="60" y="164"/>
                  <a:pt x="62" y="163"/>
                  <a:pt x="62" y="164"/>
                </a:cubicBezTo>
                <a:cubicBezTo>
                  <a:pt x="63" y="164"/>
                  <a:pt x="62" y="165"/>
                  <a:pt x="63" y="165"/>
                </a:cubicBezTo>
                <a:cubicBezTo>
                  <a:pt x="62" y="165"/>
                  <a:pt x="59" y="165"/>
                  <a:pt x="59" y="165"/>
                </a:cubicBezTo>
                <a:cubicBezTo>
                  <a:pt x="59" y="166"/>
                  <a:pt x="60" y="166"/>
                  <a:pt x="60" y="166"/>
                </a:cubicBezTo>
                <a:cubicBezTo>
                  <a:pt x="61" y="166"/>
                  <a:pt x="62" y="167"/>
                  <a:pt x="61" y="168"/>
                </a:cubicBezTo>
                <a:cubicBezTo>
                  <a:pt x="61" y="168"/>
                  <a:pt x="60" y="168"/>
                  <a:pt x="60" y="169"/>
                </a:cubicBezTo>
                <a:cubicBezTo>
                  <a:pt x="60" y="168"/>
                  <a:pt x="57" y="168"/>
                  <a:pt x="56" y="168"/>
                </a:cubicBezTo>
                <a:cubicBezTo>
                  <a:pt x="55" y="168"/>
                  <a:pt x="55" y="169"/>
                  <a:pt x="55" y="169"/>
                </a:cubicBezTo>
                <a:cubicBezTo>
                  <a:pt x="61" y="170"/>
                  <a:pt x="68" y="170"/>
                  <a:pt x="74" y="171"/>
                </a:cubicBezTo>
                <a:cubicBezTo>
                  <a:pt x="85" y="173"/>
                  <a:pt x="85" y="173"/>
                  <a:pt x="85" y="173"/>
                </a:cubicBezTo>
                <a:cubicBezTo>
                  <a:pt x="86" y="173"/>
                  <a:pt x="88" y="173"/>
                  <a:pt x="89" y="173"/>
                </a:cubicBezTo>
                <a:cubicBezTo>
                  <a:pt x="88" y="172"/>
                  <a:pt x="88" y="171"/>
                  <a:pt x="87" y="170"/>
                </a:cubicBezTo>
                <a:cubicBezTo>
                  <a:pt x="86" y="170"/>
                  <a:pt x="87" y="169"/>
                  <a:pt x="87" y="169"/>
                </a:cubicBezTo>
                <a:cubicBezTo>
                  <a:pt x="88" y="169"/>
                  <a:pt x="89" y="171"/>
                  <a:pt x="90" y="171"/>
                </a:cubicBezTo>
                <a:cubicBezTo>
                  <a:pt x="90" y="169"/>
                  <a:pt x="90" y="168"/>
                  <a:pt x="89" y="167"/>
                </a:cubicBezTo>
                <a:cubicBezTo>
                  <a:pt x="89" y="166"/>
                  <a:pt x="90" y="166"/>
                  <a:pt x="90" y="166"/>
                </a:cubicBezTo>
                <a:cubicBezTo>
                  <a:pt x="89" y="161"/>
                  <a:pt x="90" y="155"/>
                  <a:pt x="90" y="150"/>
                </a:cubicBezTo>
                <a:cubicBezTo>
                  <a:pt x="85" y="149"/>
                  <a:pt x="80" y="149"/>
                  <a:pt x="74" y="149"/>
                </a:cubicBezTo>
                <a:cubicBezTo>
                  <a:pt x="72" y="150"/>
                  <a:pt x="68" y="149"/>
                  <a:pt x="67" y="147"/>
                </a:cubicBezTo>
                <a:cubicBezTo>
                  <a:pt x="72" y="127"/>
                  <a:pt x="79" y="108"/>
                  <a:pt x="84" y="88"/>
                </a:cubicBezTo>
                <a:cubicBezTo>
                  <a:pt x="91" y="65"/>
                  <a:pt x="100" y="43"/>
                  <a:pt x="106" y="19"/>
                </a:cubicBezTo>
                <a:cubicBezTo>
                  <a:pt x="104" y="19"/>
                  <a:pt x="102" y="19"/>
                  <a:pt x="100" y="19"/>
                </a:cubicBezTo>
                <a:close/>
                <a:moveTo>
                  <a:pt x="2" y="157"/>
                </a:moveTo>
                <a:cubicBezTo>
                  <a:pt x="3" y="157"/>
                  <a:pt x="3" y="157"/>
                  <a:pt x="3" y="157"/>
                </a:cubicBezTo>
                <a:cubicBezTo>
                  <a:pt x="5" y="160"/>
                  <a:pt x="8" y="164"/>
                  <a:pt x="10" y="166"/>
                </a:cubicBezTo>
                <a:cubicBezTo>
                  <a:pt x="11" y="166"/>
                  <a:pt x="10" y="165"/>
                  <a:pt x="10" y="165"/>
                </a:cubicBezTo>
                <a:cubicBezTo>
                  <a:pt x="9" y="164"/>
                  <a:pt x="8" y="163"/>
                  <a:pt x="9" y="162"/>
                </a:cubicBezTo>
                <a:cubicBezTo>
                  <a:pt x="9" y="161"/>
                  <a:pt x="10" y="162"/>
                  <a:pt x="11" y="162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5" y="139"/>
                  <a:pt x="18" y="138"/>
                  <a:pt x="22" y="13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23" y="136"/>
                  <a:pt x="26" y="137"/>
                  <a:pt x="26" y="137"/>
                </a:cubicBezTo>
                <a:cubicBezTo>
                  <a:pt x="31" y="137"/>
                  <a:pt x="36" y="137"/>
                  <a:pt x="41" y="137"/>
                </a:cubicBezTo>
                <a:cubicBezTo>
                  <a:pt x="40" y="136"/>
                  <a:pt x="40" y="134"/>
                  <a:pt x="41" y="133"/>
                </a:cubicBezTo>
                <a:cubicBezTo>
                  <a:pt x="42" y="133"/>
                  <a:pt x="43" y="134"/>
                  <a:pt x="43" y="133"/>
                </a:cubicBezTo>
                <a:cubicBezTo>
                  <a:pt x="46" y="122"/>
                  <a:pt x="46" y="107"/>
                  <a:pt x="48" y="95"/>
                </a:cubicBezTo>
                <a:cubicBezTo>
                  <a:pt x="49" y="93"/>
                  <a:pt x="50" y="90"/>
                  <a:pt x="50" y="87"/>
                </a:cubicBezTo>
                <a:cubicBezTo>
                  <a:pt x="47" y="87"/>
                  <a:pt x="45" y="86"/>
                  <a:pt x="42" y="85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2"/>
                  <a:pt x="36" y="81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4" y="81"/>
                  <a:pt x="33" y="81"/>
                  <a:pt x="32" y="80"/>
                </a:cubicBezTo>
                <a:cubicBezTo>
                  <a:pt x="31" y="80"/>
                  <a:pt x="31" y="79"/>
                  <a:pt x="31" y="78"/>
                </a:cubicBezTo>
                <a:cubicBezTo>
                  <a:pt x="30" y="70"/>
                  <a:pt x="31" y="62"/>
                  <a:pt x="33" y="56"/>
                </a:cubicBezTo>
                <a:cubicBezTo>
                  <a:pt x="34" y="49"/>
                  <a:pt x="37" y="43"/>
                  <a:pt x="36" y="36"/>
                </a:cubicBezTo>
                <a:cubicBezTo>
                  <a:pt x="38" y="35"/>
                  <a:pt x="40" y="35"/>
                  <a:pt x="41" y="36"/>
                </a:cubicBezTo>
                <a:cubicBezTo>
                  <a:pt x="54" y="36"/>
                  <a:pt x="61" y="31"/>
                  <a:pt x="67" y="25"/>
                </a:cubicBezTo>
                <a:cubicBezTo>
                  <a:pt x="68" y="22"/>
                  <a:pt x="68" y="18"/>
                  <a:pt x="69" y="15"/>
                </a:cubicBezTo>
                <a:cubicBezTo>
                  <a:pt x="66" y="16"/>
                  <a:pt x="63" y="16"/>
                  <a:pt x="61" y="17"/>
                </a:cubicBezTo>
                <a:cubicBezTo>
                  <a:pt x="60" y="17"/>
                  <a:pt x="59" y="16"/>
                  <a:pt x="57" y="16"/>
                </a:cubicBezTo>
                <a:cubicBezTo>
                  <a:pt x="57" y="16"/>
                  <a:pt x="57" y="14"/>
                  <a:pt x="57" y="14"/>
                </a:cubicBezTo>
                <a:cubicBezTo>
                  <a:pt x="59" y="13"/>
                  <a:pt x="61" y="12"/>
                  <a:pt x="63" y="12"/>
                </a:cubicBezTo>
                <a:cubicBezTo>
                  <a:pt x="63" y="12"/>
                  <a:pt x="63" y="10"/>
                  <a:pt x="65" y="10"/>
                </a:cubicBezTo>
                <a:cubicBezTo>
                  <a:pt x="64" y="10"/>
                  <a:pt x="65" y="9"/>
                  <a:pt x="65" y="8"/>
                </a:cubicBezTo>
                <a:cubicBezTo>
                  <a:pt x="69" y="7"/>
                  <a:pt x="74" y="8"/>
                  <a:pt x="79" y="7"/>
                </a:cubicBezTo>
                <a:cubicBezTo>
                  <a:pt x="90" y="7"/>
                  <a:pt x="100" y="8"/>
                  <a:pt x="110" y="9"/>
                </a:cubicBezTo>
                <a:cubicBezTo>
                  <a:pt x="110" y="10"/>
                  <a:pt x="111" y="9"/>
                  <a:pt x="111" y="9"/>
                </a:cubicBezTo>
                <a:cubicBezTo>
                  <a:pt x="111" y="6"/>
                  <a:pt x="112" y="3"/>
                  <a:pt x="112" y="1"/>
                </a:cubicBezTo>
                <a:cubicBezTo>
                  <a:pt x="113" y="0"/>
                  <a:pt x="114" y="0"/>
                  <a:pt x="114" y="0"/>
                </a:cubicBezTo>
                <a:cubicBezTo>
                  <a:pt x="116" y="0"/>
                  <a:pt x="117" y="2"/>
                  <a:pt x="117" y="4"/>
                </a:cubicBezTo>
                <a:cubicBezTo>
                  <a:pt x="116" y="5"/>
                  <a:pt x="115" y="8"/>
                  <a:pt x="115" y="10"/>
                </a:cubicBezTo>
                <a:cubicBezTo>
                  <a:pt x="117" y="10"/>
                  <a:pt x="118" y="12"/>
                  <a:pt x="118" y="14"/>
                </a:cubicBezTo>
                <a:cubicBezTo>
                  <a:pt x="118" y="14"/>
                  <a:pt x="117" y="14"/>
                  <a:pt x="117" y="15"/>
                </a:cubicBezTo>
                <a:cubicBezTo>
                  <a:pt x="118" y="14"/>
                  <a:pt x="118" y="15"/>
                  <a:pt x="118" y="15"/>
                </a:cubicBezTo>
                <a:cubicBezTo>
                  <a:pt x="119" y="16"/>
                  <a:pt x="118" y="17"/>
                  <a:pt x="118" y="16"/>
                </a:cubicBezTo>
                <a:cubicBezTo>
                  <a:pt x="117" y="16"/>
                  <a:pt x="116" y="16"/>
                  <a:pt x="115" y="15"/>
                </a:cubicBezTo>
                <a:cubicBezTo>
                  <a:pt x="117" y="20"/>
                  <a:pt x="118" y="23"/>
                  <a:pt x="121" y="26"/>
                </a:cubicBezTo>
                <a:cubicBezTo>
                  <a:pt x="122" y="30"/>
                  <a:pt x="125" y="33"/>
                  <a:pt x="126" y="36"/>
                </a:cubicBezTo>
                <a:cubicBezTo>
                  <a:pt x="127" y="36"/>
                  <a:pt x="128" y="37"/>
                  <a:pt x="127" y="38"/>
                </a:cubicBezTo>
                <a:cubicBezTo>
                  <a:pt x="126" y="38"/>
                  <a:pt x="125" y="38"/>
                  <a:pt x="125" y="38"/>
                </a:cubicBezTo>
                <a:cubicBezTo>
                  <a:pt x="123" y="36"/>
                  <a:pt x="122" y="34"/>
                  <a:pt x="121" y="32"/>
                </a:cubicBezTo>
                <a:cubicBezTo>
                  <a:pt x="119" y="33"/>
                  <a:pt x="118" y="36"/>
                  <a:pt x="119" y="38"/>
                </a:cubicBezTo>
                <a:cubicBezTo>
                  <a:pt x="119" y="39"/>
                  <a:pt x="117" y="38"/>
                  <a:pt x="117" y="40"/>
                </a:cubicBezTo>
                <a:cubicBezTo>
                  <a:pt x="118" y="41"/>
                  <a:pt x="119" y="43"/>
                  <a:pt x="119" y="45"/>
                </a:cubicBezTo>
                <a:cubicBezTo>
                  <a:pt x="119" y="46"/>
                  <a:pt x="117" y="46"/>
                  <a:pt x="117" y="46"/>
                </a:cubicBezTo>
                <a:cubicBezTo>
                  <a:pt x="117" y="47"/>
                  <a:pt x="118" y="49"/>
                  <a:pt x="117" y="50"/>
                </a:cubicBezTo>
                <a:cubicBezTo>
                  <a:pt x="117" y="51"/>
                  <a:pt x="116" y="51"/>
                  <a:pt x="114" y="51"/>
                </a:cubicBezTo>
                <a:cubicBezTo>
                  <a:pt x="116" y="52"/>
                  <a:pt x="115" y="52"/>
                  <a:pt x="114" y="51"/>
                </a:cubicBezTo>
                <a:cubicBezTo>
                  <a:pt x="114" y="51"/>
                  <a:pt x="114" y="51"/>
                  <a:pt x="113" y="52"/>
                </a:cubicBezTo>
                <a:cubicBezTo>
                  <a:pt x="114" y="52"/>
                  <a:pt x="114" y="52"/>
                  <a:pt x="114" y="53"/>
                </a:cubicBezTo>
                <a:cubicBezTo>
                  <a:pt x="113" y="52"/>
                  <a:pt x="113" y="53"/>
                  <a:pt x="113" y="54"/>
                </a:cubicBezTo>
                <a:cubicBezTo>
                  <a:pt x="113" y="55"/>
                  <a:pt x="114" y="57"/>
                  <a:pt x="114" y="59"/>
                </a:cubicBezTo>
                <a:cubicBezTo>
                  <a:pt x="114" y="59"/>
                  <a:pt x="113" y="60"/>
                  <a:pt x="113" y="60"/>
                </a:cubicBezTo>
                <a:cubicBezTo>
                  <a:pt x="113" y="60"/>
                  <a:pt x="112" y="60"/>
                  <a:pt x="112" y="60"/>
                </a:cubicBezTo>
                <a:cubicBezTo>
                  <a:pt x="111" y="60"/>
                  <a:pt x="111" y="61"/>
                  <a:pt x="111" y="63"/>
                </a:cubicBezTo>
                <a:cubicBezTo>
                  <a:pt x="111" y="63"/>
                  <a:pt x="112" y="65"/>
                  <a:pt x="111" y="66"/>
                </a:cubicBezTo>
                <a:cubicBezTo>
                  <a:pt x="111" y="66"/>
                  <a:pt x="111" y="66"/>
                  <a:pt x="110" y="67"/>
                </a:cubicBezTo>
                <a:cubicBezTo>
                  <a:pt x="110" y="67"/>
                  <a:pt x="109" y="67"/>
                  <a:pt x="109" y="67"/>
                </a:cubicBezTo>
                <a:cubicBezTo>
                  <a:pt x="109" y="70"/>
                  <a:pt x="108" y="74"/>
                  <a:pt x="107" y="77"/>
                </a:cubicBezTo>
                <a:cubicBezTo>
                  <a:pt x="107" y="78"/>
                  <a:pt x="107" y="79"/>
                  <a:pt x="108" y="80"/>
                </a:cubicBezTo>
                <a:cubicBezTo>
                  <a:pt x="107" y="80"/>
                  <a:pt x="107" y="80"/>
                  <a:pt x="106" y="79"/>
                </a:cubicBezTo>
                <a:cubicBezTo>
                  <a:pt x="106" y="79"/>
                  <a:pt x="106" y="80"/>
                  <a:pt x="106" y="81"/>
                </a:cubicBezTo>
                <a:cubicBezTo>
                  <a:pt x="107" y="83"/>
                  <a:pt x="108" y="84"/>
                  <a:pt x="109" y="86"/>
                </a:cubicBezTo>
                <a:cubicBezTo>
                  <a:pt x="109" y="86"/>
                  <a:pt x="109" y="88"/>
                  <a:pt x="108" y="88"/>
                </a:cubicBezTo>
                <a:cubicBezTo>
                  <a:pt x="106" y="88"/>
                  <a:pt x="105" y="86"/>
                  <a:pt x="104" y="86"/>
                </a:cubicBezTo>
                <a:cubicBezTo>
                  <a:pt x="104" y="87"/>
                  <a:pt x="103" y="88"/>
                  <a:pt x="104" y="89"/>
                </a:cubicBezTo>
                <a:cubicBezTo>
                  <a:pt x="105" y="90"/>
                  <a:pt x="106" y="91"/>
                  <a:pt x="106" y="93"/>
                </a:cubicBezTo>
                <a:cubicBezTo>
                  <a:pt x="106" y="94"/>
                  <a:pt x="105" y="95"/>
                  <a:pt x="104" y="94"/>
                </a:cubicBezTo>
                <a:cubicBezTo>
                  <a:pt x="103" y="94"/>
                  <a:pt x="103" y="94"/>
                  <a:pt x="102" y="93"/>
                </a:cubicBezTo>
                <a:cubicBezTo>
                  <a:pt x="102" y="93"/>
                  <a:pt x="102" y="94"/>
                  <a:pt x="102" y="94"/>
                </a:cubicBezTo>
                <a:cubicBezTo>
                  <a:pt x="103" y="96"/>
                  <a:pt x="104" y="97"/>
                  <a:pt x="104" y="99"/>
                </a:cubicBezTo>
                <a:cubicBezTo>
                  <a:pt x="104" y="99"/>
                  <a:pt x="103" y="100"/>
                  <a:pt x="103" y="100"/>
                </a:cubicBezTo>
                <a:cubicBezTo>
                  <a:pt x="102" y="100"/>
                  <a:pt x="101" y="99"/>
                  <a:pt x="100" y="99"/>
                </a:cubicBezTo>
                <a:cubicBezTo>
                  <a:pt x="100" y="99"/>
                  <a:pt x="99" y="100"/>
                  <a:pt x="99" y="101"/>
                </a:cubicBezTo>
                <a:cubicBezTo>
                  <a:pt x="99" y="102"/>
                  <a:pt x="100" y="103"/>
                  <a:pt x="100" y="103"/>
                </a:cubicBezTo>
                <a:cubicBezTo>
                  <a:pt x="99" y="104"/>
                  <a:pt x="99" y="104"/>
                  <a:pt x="98" y="104"/>
                </a:cubicBezTo>
                <a:cubicBezTo>
                  <a:pt x="98" y="105"/>
                  <a:pt x="97" y="107"/>
                  <a:pt x="97" y="109"/>
                </a:cubicBezTo>
                <a:cubicBezTo>
                  <a:pt x="97" y="109"/>
                  <a:pt x="98" y="111"/>
                  <a:pt x="97" y="111"/>
                </a:cubicBezTo>
                <a:cubicBezTo>
                  <a:pt x="96" y="111"/>
                  <a:pt x="96" y="111"/>
                  <a:pt x="96" y="112"/>
                </a:cubicBezTo>
                <a:cubicBezTo>
                  <a:pt x="95" y="113"/>
                  <a:pt x="96" y="114"/>
                  <a:pt x="96" y="115"/>
                </a:cubicBezTo>
                <a:cubicBezTo>
                  <a:pt x="94" y="116"/>
                  <a:pt x="94" y="117"/>
                  <a:pt x="94" y="119"/>
                </a:cubicBezTo>
                <a:cubicBezTo>
                  <a:pt x="94" y="119"/>
                  <a:pt x="95" y="120"/>
                  <a:pt x="95" y="121"/>
                </a:cubicBezTo>
                <a:cubicBezTo>
                  <a:pt x="95" y="121"/>
                  <a:pt x="94" y="122"/>
                  <a:pt x="94" y="122"/>
                </a:cubicBezTo>
                <a:cubicBezTo>
                  <a:pt x="93" y="122"/>
                  <a:pt x="93" y="122"/>
                  <a:pt x="92" y="121"/>
                </a:cubicBezTo>
                <a:cubicBezTo>
                  <a:pt x="92" y="122"/>
                  <a:pt x="92" y="123"/>
                  <a:pt x="92" y="124"/>
                </a:cubicBezTo>
                <a:cubicBezTo>
                  <a:pt x="92" y="125"/>
                  <a:pt x="92" y="125"/>
                  <a:pt x="93" y="126"/>
                </a:cubicBezTo>
                <a:cubicBezTo>
                  <a:pt x="91" y="127"/>
                  <a:pt x="89" y="129"/>
                  <a:pt x="91" y="130"/>
                </a:cubicBezTo>
                <a:cubicBezTo>
                  <a:pt x="91" y="131"/>
                  <a:pt x="92" y="132"/>
                  <a:pt x="92" y="133"/>
                </a:cubicBezTo>
                <a:cubicBezTo>
                  <a:pt x="91" y="134"/>
                  <a:pt x="90" y="134"/>
                  <a:pt x="90" y="133"/>
                </a:cubicBezTo>
                <a:cubicBezTo>
                  <a:pt x="90" y="135"/>
                  <a:pt x="89" y="136"/>
                  <a:pt x="90" y="137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0" y="141"/>
                  <a:pt x="92" y="141"/>
                  <a:pt x="93" y="141"/>
                </a:cubicBezTo>
                <a:cubicBezTo>
                  <a:pt x="94" y="140"/>
                  <a:pt x="95" y="139"/>
                  <a:pt x="97" y="140"/>
                </a:cubicBezTo>
                <a:cubicBezTo>
                  <a:pt x="97" y="140"/>
                  <a:pt x="97" y="142"/>
                  <a:pt x="98" y="141"/>
                </a:cubicBezTo>
                <a:cubicBezTo>
                  <a:pt x="100" y="141"/>
                  <a:pt x="103" y="142"/>
                  <a:pt x="103" y="144"/>
                </a:cubicBezTo>
                <a:cubicBezTo>
                  <a:pt x="103" y="145"/>
                  <a:pt x="104" y="146"/>
                  <a:pt x="105" y="147"/>
                </a:cubicBezTo>
                <a:cubicBezTo>
                  <a:pt x="108" y="151"/>
                  <a:pt x="112" y="154"/>
                  <a:pt x="116" y="156"/>
                </a:cubicBezTo>
                <a:cubicBezTo>
                  <a:pt x="116" y="157"/>
                  <a:pt x="115" y="158"/>
                  <a:pt x="115" y="157"/>
                </a:cubicBezTo>
                <a:cubicBezTo>
                  <a:pt x="113" y="157"/>
                  <a:pt x="112" y="156"/>
                  <a:pt x="111" y="155"/>
                </a:cubicBezTo>
                <a:cubicBezTo>
                  <a:pt x="111" y="156"/>
                  <a:pt x="111" y="158"/>
                  <a:pt x="112" y="159"/>
                </a:cubicBezTo>
                <a:cubicBezTo>
                  <a:pt x="110" y="159"/>
                  <a:pt x="110" y="160"/>
                  <a:pt x="110" y="161"/>
                </a:cubicBezTo>
                <a:cubicBezTo>
                  <a:pt x="110" y="162"/>
                  <a:pt x="111" y="162"/>
                  <a:pt x="111" y="163"/>
                </a:cubicBezTo>
                <a:cubicBezTo>
                  <a:pt x="109" y="163"/>
                  <a:pt x="110" y="165"/>
                  <a:pt x="110" y="166"/>
                </a:cubicBezTo>
                <a:cubicBezTo>
                  <a:pt x="110" y="166"/>
                  <a:pt x="111" y="167"/>
                  <a:pt x="110" y="167"/>
                </a:cubicBezTo>
                <a:cubicBezTo>
                  <a:pt x="108" y="167"/>
                  <a:pt x="109" y="168"/>
                  <a:pt x="109" y="169"/>
                </a:cubicBezTo>
                <a:cubicBezTo>
                  <a:pt x="109" y="169"/>
                  <a:pt x="109" y="170"/>
                  <a:pt x="109" y="171"/>
                </a:cubicBezTo>
                <a:cubicBezTo>
                  <a:pt x="109" y="172"/>
                  <a:pt x="110" y="173"/>
                  <a:pt x="109" y="174"/>
                </a:cubicBezTo>
                <a:cubicBezTo>
                  <a:pt x="109" y="174"/>
                  <a:pt x="109" y="174"/>
                  <a:pt x="108" y="174"/>
                </a:cubicBezTo>
                <a:cubicBezTo>
                  <a:pt x="108" y="176"/>
                  <a:pt x="109" y="177"/>
                  <a:pt x="109" y="178"/>
                </a:cubicBezTo>
                <a:cubicBezTo>
                  <a:pt x="109" y="179"/>
                  <a:pt x="108" y="179"/>
                  <a:pt x="108" y="178"/>
                </a:cubicBezTo>
                <a:cubicBezTo>
                  <a:pt x="107" y="179"/>
                  <a:pt x="107" y="181"/>
                  <a:pt x="108" y="181"/>
                </a:cubicBezTo>
                <a:cubicBezTo>
                  <a:pt x="108" y="183"/>
                  <a:pt x="110" y="184"/>
                  <a:pt x="110" y="185"/>
                </a:cubicBezTo>
                <a:cubicBezTo>
                  <a:pt x="110" y="185"/>
                  <a:pt x="109" y="186"/>
                  <a:pt x="109" y="185"/>
                </a:cubicBezTo>
                <a:cubicBezTo>
                  <a:pt x="108" y="185"/>
                  <a:pt x="107" y="184"/>
                  <a:pt x="106" y="184"/>
                </a:cubicBezTo>
                <a:cubicBezTo>
                  <a:pt x="109" y="188"/>
                  <a:pt x="112" y="191"/>
                  <a:pt x="115" y="195"/>
                </a:cubicBezTo>
                <a:cubicBezTo>
                  <a:pt x="115" y="195"/>
                  <a:pt x="116" y="196"/>
                  <a:pt x="114" y="196"/>
                </a:cubicBezTo>
                <a:cubicBezTo>
                  <a:pt x="114" y="196"/>
                  <a:pt x="114" y="195"/>
                  <a:pt x="113" y="195"/>
                </a:cubicBezTo>
                <a:cubicBezTo>
                  <a:pt x="113" y="196"/>
                  <a:pt x="112" y="196"/>
                  <a:pt x="111" y="196"/>
                </a:cubicBezTo>
                <a:cubicBezTo>
                  <a:pt x="109" y="194"/>
                  <a:pt x="107" y="192"/>
                  <a:pt x="105" y="190"/>
                </a:cubicBezTo>
                <a:cubicBezTo>
                  <a:pt x="105" y="190"/>
                  <a:pt x="102" y="189"/>
                  <a:pt x="101" y="189"/>
                </a:cubicBezTo>
                <a:cubicBezTo>
                  <a:pt x="102" y="189"/>
                  <a:pt x="101" y="191"/>
                  <a:pt x="101" y="190"/>
                </a:cubicBezTo>
                <a:cubicBezTo>
                  <a:pt x="98" y="189"/>
                  <a:pt x="93" y="190"/>
                  <a:pt x="89" y="190"/>
                </a:cubicBezTo>
                <a:cubicBezTo>
                  <a:pt x="87" y="190"/>
                  <a:pt x="84" y="190"/>
                  <a:pt x="82" y="189"/>
                </a:cubicBezTo>
                <a:cubicBezTo>
                  <a:pt x="82" y="191"/>
                  <a:pt x="80" y="191"/>
                  <a:pt x="79" y="190"/>
                </a:cubicBezTo>
                <a:cubicBezTo>
                  <a:pt x="78" y="189"/>
                  <a:pt x="76" y="189"/>
                  <a:pt x="75" y="190"/>
                </a:cubicBezTo>
                <a:cubicBezTo>
                  <a:pt x="74" y="190"/>
                  <a:pt x="74" y="190"/>
                  <a:pt x="73" y="190"/>
                </a:cubicBezTo>
                <a:cubicBezTo>
                  <a:pt x="68" y="190"/>
                  <a:pt x="64" y="190"/>
                  <a:pt x="59" y="190"/>
                </a:cubicBezTo>
                <a:cubicBezTo>
                  <a:pt x="56" y="189"/>
                  <a:pt x="53" y="189"/>
                  <a:pt x="51" y="189"/>
                </a:cubicBezTo>
                <a:cubicBezTo>
                  <a:pt x="50" y="189"/>
                  <a:pt x="50" y="188"/>
                  <a:pt x="50" y="188"/>
                </a:cubicBezTo>
                <a:cubicBezTo>
                  <a:pt x="45" y="188"/>
                  <a:pt x="41" y="186"/>
                  <a:pt x="35" y="187"/>
                </a:cubicBezTo>
                <a:cubicBezTo>
                  <a:pt x="36" y="187"/>
                  <a:pt x="37" y="188"/>
                  <a:pt x="37" y="189"/>
                </a:cubicBezTo>
                <a:cubicBezTo>
                  <a:pt x="38" y="189"/>
                  <a:pt x="37" y="190"/>
                  <a:pt x="36" y="190"/>
                </a:cubicBezTo>
                <a:cubicBezTo>
                  <a:pt x="35" y="189"/>
                  <a:pt x="33" y="186"/>
                  <a:pt x="30" y="186"/>
                </a:cubicBezTo>
                <a:cubicBezTo>
                  <a:pt x="30" y="188"/>
                  <a:pt x="32" y="190"/>
                  <a:pt x="33" y="190"/>
                </a:cubicBezTo>
                <a:cubicBezTo>
                  <a:pt x="34" y="191"/>
                  <a:pt x="33" y="192"/>
                  <a:pt x="34" y="193"/>
                </a:cubicBezTo>
                <a:cubicBezTo>
                  <a:pt x="34" y="194"/>
                  <a:pt x="33" y="194"/>
                  <a:pt x="33" y="194"/>
                </a:cubicBezTo>
                <a:cubicBezTo>
                  <a:pt x="30" y="191"/>
                  <a:pt x="28" y="189"/>
                  <a:pt x="25" y="186"/>
                </a:cubicBezTo>
                <a:cubicBezTo>
                  <a:pt x="25" y="186"/>
                  <a:pt x="24" y="186"/>
                  <a:pt x="24" y="187"/>
                </a:cubicBezTo>
                <a:cubicBezTo>
                  <a:pt x="23" y="186"/>
                  <a:pt x="21" y="185"/>
                  <a:pt x="20" y="183"/>
                </a:cubicBezTo>
                <a:cubicBezTo>
                  <a:pt x="17" y="176"/>
                  <a:pt x="11" y="171"/>
                  <a:pt x="7" y="165"/>
                </a:cubicBezTo>
                <a:cubicBezTo>
                  <a:pt x="4" y="163"/>
                  <a:pt x="2" y="160"/>
                  <a:pt x="1" y="157"/>
                </a:cubicBezTo>
                <a:cubicBezTo>
                  <a:pt x="0" y="156"/>
                  <a:pt x="1" y="156"/>
                  <a:pt x="2" y="156"/>
                </a:cubicBezTo>
                <a:cubicBezTo>
                  <a:pt x="2" y="156"/>
                  <a:pt x="2" y="157"/>
                  <a:pt x="2" y="157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33" name="组合 9">
            <a:extLst>
              <a:ext uri="{FF2B5EF4-FFF2-40B4-BE49-F238E27FC236}">
                <a16:creationId xmlns:a16="http://schemas.microsoft.com/office/drawing/2014/main" id="{4231263D-C2D7-477B-89A3-DF95EDB1FC8F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2549" name="Picture 2" descr="F:\三、做课文件\2017新图标\2.png">
              <a:extLst>
                <a:ext uri="{FF2B5EF4-FFF2-40B4-BE49-F238E27FC236}">
                  <a16:creationId xmlns:a16="http://schemas.microsoft.com/office/drawing/2014/main" id="{B79B9676-604A-4AE7-9C5E-8061D0264C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50" name="Picture 3" descr="F:\三、做课文件\2017新图标\1.png">
              <a:extLst>
                <a:ext uri="{FF2B5EF4-FFF2-40B4-BE49-F238E27FC236}">
                  <a16:creationId xmlns:a16="http://schemas.microsoft.com/office/drawing/2014/main" id="{B634A800-0C49-43D2-A63E-B71443A3C4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F6520FC9-D550-4575-A6FC-5FBEC749C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grpSp>
        <p:nvGrpSpPr>
          <p:cNvPr id="17" name="组合 19">
            <a:extLst>
              <a:ext uri="{FF2B5EF4-FFF2-40B4-BE49-F238E27FC236}">
                <a16:creationId xmlns:a16="http://schemas.microsoft.com/office/drawing/2014/main" id="{1BABFDE7-3B7B-4A76-A536-C56E77AC9D84}"/>
              </a:ext>
            </a:extLst>
          </p:cNvPr>
          <p:cNvGrpSpPr>
            <a:grpSpLocks/>
          </p:cNvGrpSpPr>
          <p:nvPr/>
        </p:nvGrpSpPr>
        <p:grpSpPr bwMode="auto">
          <a:xfrm>
            <a:off x="3760788" y="923925"/>
            <a:ext cx="3690937" cy="1119188"/>
            <a:chOff x="3633435" y="923511"/>
            <a:chExt cx="3690874" cy="1119364"/>
          </a:xfrm>
        </p:grpSpPr>
        <p:pic>
          <p:nvPicPr>
            <p:cNvPr id="7170" name="Picture 2" descr="ç²è²å¯¹è¯æ¡">
              <a:extLst>
                <a:ext uri="{FF2B5EF4-FFF2-40B4-BE49-F238E27FC236}">
                  <a16:creationId xmlns:a16="http://schemas.microsoft.com/office/drawing/2014/main" id="{7752AD63-316E-4C73-895F-559F857045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3633435" y="923511"/>
              <a:ext cx="3690874" cy="1119364"/>
            </a:xfrm>
            <a:prstGeom prst="rect">
              <a:avLst/>
            </a:prstGeom>
            <a:noFill/>
            <a:extLst/>
          </p:spPr>
        </p:pic>
        <p:sp>
          <p:nvSpPr>
            <p:cNvPr id="22548" name="矩形 1">
              <a:extLst>
                <a:ext uri="{FF2B5EF4-FFF2-40B4-BE49-F238E27FC236}">
                  <a16:creationId xmlns:a16="http://schemas.microsoft.com/office/drawing/2014/main" id="{5389D3FA-80FD-4A61-BAF0-BAAC70BC0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8626" y="1131590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中心论点的表述</a:t>
              </a:r>
              <a:endParaRPr lang="zh-CN" altLang="en-US"/>
            </a:p>
          </p:txBody>
        </p:sp>
      </p:grpSp>
      <p:grpSp>
        <p:nvGrpSpPr>
          <p:cNvPr id="20" name="组合 16">
            <a:extLst>
              <a:ext uri="{FF2B5EF4-FFF2-40B4-BE49-F238E27FC236}">
                <a16:creationId xmlns:a16="http://schemas.microsoft.com/office/drawing/2014/main" id="{55C61AF4-7C16-48D4-B91A-8EF703071E4B}"/>
              </a:ext>
            </a:extLst>
          </p:cNvPr>
          <p:cNvGrpSpPr>
            <a:grpSpLocks/>
          </p:cNvGrpSpPr>
          <p:nvPr/>
        </p:nvGrpSpPr>
        <p:grpSpPr bwMode="auto">
          <a:xfrm>
            <a:off x="4276725" y="2087563"/>
            <a:ext cx="2655888" cy="2519362"/>
            <a:chOff x="4276219" y="2088290"/>
            <a:chExt cx="2656520" cy="2518813"/>
          </a:xfrm>
        </p:grpSpPr>
        <p:sp>
          <p:nvSpPr>
            <p:cNvPr id="22541" name="矩形 2">
              <a:extLst>
                <a:ext uri="{FF2B5EF4-FFF2-40B4-BE49-F238E27FC236}">
                  <a16:creationId xmlns:a16="http://schemas.microsoft.com/office/drawing/2014/main" id="{5486B7DA-239A-43C3-B129-0D12557BA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1095" y="2202417"/>
              <a:ext cx="13067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/>
            </a:p>
          </p:txBody>
        </p:sp>
        <p:sp>
          <p:nvSpPr>
            <p:cNvPr id="22542" name="矩形 13">
              <a:extLst>
                <a:ext uri="{FF2B5EF4-FFF2-40B4-BE49-F238E27FC236}">
                  <a16:creationId xmlns:a16="http://schemas.microsoft.com/office/drawing/2014/main" id="{7337CF2A-A13E-48B6-BE2A-DF240B556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6951" y="3227358"/>
              <a:ext cx="23150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应该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必须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 </a:t>
              </a:r>
              <a:endParaRPr lang="zh-CN" altLang="en-US"/>
            </a:p>
          </p:txBody>
        </p:sp>
        <p:sp>
          <p:nvSpPr>
            <p:cNvPr id="22543" name="矩形 14">
              <a:extLst>
                <a:ext uri="{FF2B5EF4-FFF2-40B4-BE49-F238E27FC236}">
                  <a16:creationId xmlns:a16="http://schemas.microsoft.com/office/drawing/2014/main" id="{B75E4212-9F66-43F7-AF08-5FA385A99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1415" y="4123644"/>
              <a:ext cx="22461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能够 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将会</a:t>
              </a:r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/>
            </a:p>
          </p:txBody>
        </p:sp>
        <p:sp>
          <p:nvSpPr>
            <p:cNvPr id="16" name="圆角矩形 15">
              <a:extLst>
                <a:ext uri="{FF2B5EF4-FFF2-40B4-BE49-F238E27FC236}">
                  <a16:creationId xmlns:a16="http://schemas.microsoft.com/office/drawing/2014/main" id="{015A5737-1604-4D5B-9783-C56F6F391945}"/>
                </a:ext>
              </a:extLst>
            </p:cNvPr>
            <p:cNvSpPr/>
            <p:nvPr/>
          </p:nvSpPr>
          <p:spPr>
            <a:xfrm>
              <a:off x="4276219" y="2088290"/>
              <a:ext cx="2656520" cy="598357"/>
            </a:xfrm>
            <a:prstGeom prst="roundRect">
              <a:avLst/>
            </a:prstGeom>
            <a:noFill/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圆角矩形 17">
              <a:extLst>
                <a:ext uri="{FF2B5EF4-FFF2-40B4-BE49-F238E27FC236}">
                  <a16:creationId xmlns:a16="http://schemas.microsoft.com/office/drawing/2014/main" id="{8783748F-F066-4546-A527-EC0809DB341D}"/>
                </a:ext>
              </a:extLst>
            </p:cNvPr>
            <p:cNvSpPr/>
            <p:nvPr/>
          </p:nvSpPr>
          <p:spPr>
            <a:xfrm>
              <a:off x="4276219" y="3113592"/>
              <a:ext cx="2656520" cy="596770"/>
            </a:xfrm>
            <a:prstGeom prst="roundRect">
              <a:avLst/>
            </a:prstGeom>
            <a:noFill/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圆角矩形 18">
              <a:extLst>
                <a:ext uri="{FF2B5EF4-FFF2-40B4-BE49-F238E27FC236}">
                  <a16:creationId xmlns:a16="http://schemas.microsoft.com/office/drawing/2014/main" id="{BD434A09-0E33-4A68-B321-15BB2954DB6F}"/>
                </a:ext>
              </a:extLst>
            </p:cNvPr>
            <p:cNvSpPr/>
            <p:nvPr/>
          </p:nvSpPr>
          <p:spPr>
            <a:xfrm>
              <a:off x="4276219" y="4008746"/>
              <a:ext cx="2656520" cy="598357"/>
            </a:xfrm>
            <a:prstGeom prst="roundRect">
              <a:avLst/>
            </a:prstGeom>
            <a:noFill/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6473BB43-C1BD-4D0E-8A9C-D2DAF33D6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8188" y="2236788"/>
            <a:ext cx="2597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青春是用来奋斗的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AF2D036-B4C4-411C-9414-D888C3169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5175" y="3051175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读网，更应该读书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D6C0DF6-55C7-4238-80F4-4A4D997E8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5175" y="3460750"/>
            <a:ext cx="18272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人，应该敬业乐业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40" name="矩形 6">
            <a:extLst>
              <a:ext uri="{FF2B5EF4-FFF2-40B4-BE49-F238E27FC236}">
                <a16:creationId xmlns:a16="http://schemas.microsoft.com/office/drawing/2014/main" id="{7BA6C96C-70DB-4805-B647-D4C6D20BB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7725" y="4041775"/>
            <a:ext cx="18383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脸上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常</a:t>
            </a:r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带微笑，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就能够让你更美丽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AAAAA5D-517B-4F21-A07B-1F90AD2BFA50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" name="组合 3">
            <a:extLst>
              <a:ext uri="{FF2B5EF4-FFF2-40B4-BE49-F238E27FC236}">
                <a16:creationId xmlns:a16="http://schemas.microsoft.com/office/drawing/2014/main" id="{D362BA1D-1D7E-4CBB-A765-1FED65AA9B9E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3566" name="Picture 6" descr="å¡éäººç©">
              <a:extLst>
                <a:ext uri="{FF2B5EF4-FFF2-40B4-BE49-F238E27FC236}">
                  <a16:creationId xmlns:a16="http://schemas.microsoft.com/office/drawing/2014/main" id="{77D2139E-5F8F-43B4-878D-F72F92E062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569296B-AA13-426E-B6A2-4D4C0AC4E878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CBEAA0F4-598E-4775-9920-AC2B80EB5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75" y="2528888"/>
            <a:ext cx="31003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应有格物致知精神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3557" name="组合 9">
            <a:extLst>
              <a:ext uri="{FF2B5EF4-FFF2-40B4-BE49-F238E27FC236}">
                <a16:creationId xmlns:a16="http://schemas.microsoft.com/office/drawing/2014/main" id="{55010A37-0A47-49A1-82E1-1591E7D574CC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3564" name="Picture 2" descr="F:\三、做课文件\2017新图标\2.png">
              <a:extLst>
                <a:ext uri="{FF2B5EF4-FFF2-40B4-BE49-F238E27FC236}">
                  <a16:creationId xmlns:a16="http://schemas.microsoft.com/office/drawing/2014/main" id="{D2FD5760-557C-4F2D-8170-1CB831FF5A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5" name="Picture 3" descr="F:\三、做课文件\2017新图标\1.png">
              <a:extLst>
                <a:ext uri="{FF2B5EF4-FFF2-40B4-BE49-F238E27FC236}">
                  <a16:creationId xmlns:a16="http://schemas.microsoft.com/office/drawing/2014/main" id="{AFD223C9-4C7E-4A52-9B46-114F26DC97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1328B883-5191-4EAD-92AF-139466E0B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6B08ECE8-9C02-4ADA-A149-32F0FE6D583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14">
            <a:extLst>
              <a:ext uri="{FF2B5EF4-FFF2-40B4-BE49-F238E27FC236}">
                <a16:creationId xmlns:a16="http://schemas.microsoft.com/office/drawing/2014/main" id="{073129DD-A701-4859-AABF-32B68B2BEB7F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563937" cy="663575"/>
            <a:chOff x="3542704" y="1405974"/>
            <a:chExt cx="3564763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CA18D60-D20B-4CD0-AE5E-4002735B83B0}"/>
                </a:ext>
              </a:extLst>
            </p:cNvPr>
            <p:cNvSpPr/>
            <p:nvPr/>
          </p:nvSpPr>
          <p:spPr>
            <a:xfrm>
              <a:off x="3542704" y="1405974"/>
              <a:ext cx="906672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题目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8E7B424-B1B2-4061-B669-F9B5F78BCFAE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2F1C8DD8-92CF-4719-983D-9A173D7415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D6BEE7C-93E9-4B70-8F78-881D7A15A0DD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4579" name="组合 3">
            <a:extLst>
              <a:ext uri="{FF2B5EF4-FFF2-40B4-BE49-F238E27FC236}">
                <a16:creationId xmlns:a16="http://schemas.microsoft.com/office/drawing/2014/main" id="{B9767DD9-D421-46E6-92A4-9C357ADAB1E5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4594" name="Picture 6" descr="å¡éäººç©">
              <a:extLst>
                <a:ext uri="{FF2B5EF4-FFF2-40B4-BE49-F238E27FC236}">
                  <a16:creationId xmlns:a16="http://schemas.microsoft.com/office/drawing/2014/main" id="{EA39D24B-DD9B-44B6-99DB-2C0EE1C64F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D5BD586-B2F9-45D0-A7A0-76D8CA5B7C8D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24580" name="组合 9">
            <a:extLst>
              <a:ext uri="{FF2B5EF4-FFF2-40B4-BE49-F238E27FC236}">
                <a16:creationId xmlns:a16="http://schemas.microsoft.com/office/drawing/2014/main" id="{5069884E-E3EB-4C8F-A093-E27372EDE58C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4592" name="Picture 2" descr="F:\三、做课文件\2017新图标\2.png">
              <a:extLst>
                <a:ext uri="{FF2B5EF4-FFF2-40B4-BE49-F238E27FC236}">
                  <a16:creationId xmlns:a16="http://schemas.microsoft.com/office/drawing/2014/main" id="{96DC3972-2A31-41E9-AC83-1E2295DCF7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93" name="Picture 3" descr="F:\三、做课文件\2017新图标\1.png">
              <a:extLst>
                <a:ext uri="{FF2B5EF4-FFF2-40B4-BE49-F238E27FC236}">
                  <a16:creationId xmlns:a16="http://schemas.microsoft.com/office/drawing/2014/main" id="{9F1860BF-4773-4BBA-B5F8-0A729BE644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09CE1A5D-9B74-47E8-B861-87644DCC7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C77FB10A-647A-4844-A87A-7CBC383F178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14">
            <a:extLst>
              <a:ext uri="{FF2B5EF4-FFF2-40B4-BE49-F238E27FC236}">
                <a16:creationId xmlns:a16="http://schemas.microsoft.com/office/drawing/2014/main" id="{3E50EF7E-1079-44A3-80ED-75372B1FFFB3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1F3E3F4-E386-44B2-98D2-1BC9B41CB9F9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D32891C-543A-4835-A8AE-DFED3367666E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CD1B743F-189B-46DB-A035-8197DDE4E4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8" name="组合 16">
            <a:extLst>
              <a:ext uri="{FF2B5EF4-FFF2-40B4-BE49-F238E27FC236}">
                <a16:creationId xmlns:a16="http://schemas.microsoft.com/office/drawing/2014/main" id="{E67F1E59-CBE7-440F-81F5-87FDE4AFBD7B}"/>
              </a:ext>
            </a:extLst>
          </p:cNvPr>
          <p:cNvGrpSpPr>
            <a:grpSpLocks/>
          </p:cNvGrpSpPr>
          <p:nvPr/>
        </p:nvGrpSpPr>
        <p:grpSpPr bwMode="auto">
          <a:xfrm>
            <a:off x="2982913" y="2314575"/>
            <a:ext cx="4195762" cy="419100"/>
            <a:chOff x="3491880" y="1604804"/>
            <a:chExt cx="4195025" cy="418191"/>
          </a:xfrm>
        </p:grpSpPr>
        <p:sp>
          <p:nvSpPr>
            <p:cNvPr id="24586" name="矩形 17">
              <a:extLst>
                <a:ext uri="{FF2B5EF4-FFF2-40B4-BE49-F238E27FC236}">
                  <a16:creationId xmlns:a16="http://schemas.microsoft.com/office/drawing/2014/main" id="{6DC8660F-BFBC-43F3-B3EB-1ADD1B238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论点在开头，独立成段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1636702-B54E-489F-A23A-9384E32C53D6}"/>
                </a:ext>
              </a:extLst>
            </p:cNvPr>
            <p:cNvCxnSpPr/>
            <p:nvPr/>
          </p:nvCxnSpPr>
          <p:spPr bwMode="auto">
            <a:xfrm>
              <a:off x="3815673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1A1BAD7D-782E-4645-9F25-5DED801B7167}"/>
                </a:ext>
              </a:extLst>
            </p:cNvPr>
            <p:cNvSpPr/>
            <p:nvPr/>
          </p:nvSpPr>
          <p:spPr>
            <a:xfrm>
              <a:off x="3491880" y="1726777"/>
              <a:ext cx="242844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7B309FF1-35B4-473D-A44E-E06DCC6A6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638" y="2859088"/>
            <a:ext cx="305911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《谈骨气》：</a:t>
            </a:r>
          </a:p>
          <a:p>
            <a:pPr>
              <a:lnSpc>
                <a:spcPct val="200000"/>
              </a:lnSpc>
            </a:pPr>
            <a:r>
              <a:rPr lang="zh-CN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我们中国人是有骨气的。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5FF3A7E-0DB1-4D28-889B-D8C28F21ECAC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5603" name="组合 3">
            <a:extLst>
              <a:ext uri="{FF2B5EF4-FFF2-40B4-BE49-F238E27FC236}">
                <a16:creationId xmlns:a16="http://schemas.microsoft.com/office/drawing/2014/main" id="{64CD0B98-AF2E-4B7B-938C-BAA8E6D0482B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5618" name="Picture 6" descr="å¡éäººç©">
              <a:extLst>
                <a:ext uri="{FF2B5EF4-FFF2-40B4-BE49-F238E27FC236}">
                  <a16:creationId xmlns:a16="http://schemas.microsoft.com/office/drawing/2014/main" id="{3221363F-6060-4160-8023-B4D1ECE70B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45F4B70-56BE-47CE-8B4E-4F2BEE3F858D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25604" name="组合 9">
            <a:extLst>
              <a:ext uri="{FF2B5EF4-FFF2-40B4-BE49-F238E27FC236}">
                <a16:creationId xmlns:a16="http://schemas.microsoft.com/office/drawing/2014/main" id="{F84FD32C-283A-46F5-AB11-030D55A7EA01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5616" name="Picture 2" descr="F:\三、做课文件\2017新图标\2.png">
              <a:extLst>
                <a:ext uri="{FF2B5EF4-FFF2-40B4-BE49-F238E27FC236}">
                  <a16:creationId xmlns:a16="http://schemas.microsoft.com/office/drawing/2014/main" id="{60724B70-F795-47D9-B004-C7C65B74B4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7" name="Picture 3" descr="F:\三、做课文件\2017新图标\1.png">
              <a:extLst>
                <a:ext uri="{FF2B5EF4-FFF2-40B4-BE49-F238E27FC236}">
                  <a16:creationId xmlns:a16="http://schemas.microsoft.com/office/drawing/2014/main" id="{B1A62E44-DD99-47F6-A0F9-8EDC2D418A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827E80DC-392B-40E4-9F2C-493573B64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D731F6EE-F1B4-4017-A302-07661BD9107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07" name="组合 14">
            <a:extLst>
              <a:ext uri="{FF2B5EF4-FFF2-40B4-BE49-F238E27FC236}">
                <a16:creationId xmlns:a16="http://schemas.microsoft.com/office/drawing/2014/main" id="{24A1A739-1E2F-4407-90CB-8224C4ECA69D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36F045A-C8A0-454C-A31C-D68DEF11CE04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14E094E-ED3C-42FC-A700-BA9BB1C161D0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31E5F3A2-50A8-4ABC-8AD1-45F51EB033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8" name="组合 16">
            <a:extLst>
              <a:ext uri="{FF2B5EF4-FFF2-40B4-BE49-F238E27FC236}">
                <a16:creationId xmlns:a16="http://schemas.microsoft.com/office/drawing/2014/main" id="{D1217DDC-EC3C-4E97-9312-2A647F46296B}"/>
              </a:ext>
            </a:extLst>
          </p:cNvPr>
          <p:cNvGrpSpPr>
            <a:grpSpLocks/>
          </p:cNvGrpSpPr>
          <p:nvPr/>
        </p:nvGrpSpPr>
        <p:grpSpPr bwMode="auto">
          <a:xfrm>
            <a:off x="2982913" y="2314575"/>
            <a:ext cx="4195762" cy="419100"/>
            <a:chOff x="3491880" y="1604804"/>
            <a:chExt cx="4195025" cy="418191"/>
          </a:xfrm>
        </p:grpSpPr>
        <p:sp>
          <p:nvSpPr>
            <p:cNvPr id="25610" name="矩形 17">
              <a:extLst>
                <a:ext uri="{FF2B5EF4-FFF2-40B4-BE49-F238E27FC236}">
                  <a16:creationId xmlns:a16="http://schemas.microsoft.com/office/drawing/2014/main" id="{DA191DFC-2E3B-4F94-92EC-2C9DA3372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论题引出论点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6C4ED5B-3413-43E1-8A81-35091DF1568A}"/>
                </a:ext>
              </a:extLst>
            </p:cNvPr>
            <p:cNvCxnSpPr/>
            <p:nvPr/>
          </p:nvCxnSpPr>
          <p:spPr bwMode="auto">
            <a:xfrm>
              <a:off x="3815673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8BA7A980-E7A7-4F71-8491-8F93BF04E68F}"/>
                </a:ext>
              </a:extLst>
            </p:cNvPr>
            <p:cNvSpPr/>
            <p:nvPr/>
          </p:nvSpPr>
          <p:spPr>
            <a:xfrm>
              <a:off x="3491880" y="1726777"/>
              <a:ext cx="242844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0BC45D36-8520-4793-86F9-B74648F46938}"/>
              </a:ext>
            </a:extLst>
          </p:cNvPr>
          <p:cNvSpPr/>
          <p:nvPr/>
        </p:nvSpPr>
        <p:spPr>
          <a:xfrm>
            <a:off x="3322638" y="2716213"/>
            <a:ext cx="536733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考试作弊小议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一个时期以来，同学们对考试时该不该作弊这件事议论纷纷。有的说：家长要分数，老师要名次，功课又那么多，考试作弊也是没有办法的办法。还有的说：全社会都在作假，考试作弊弄点高分不值得大惊小怪。我觉得，考试作弊是十分不光彩的事情，应当坚决予以杜绝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85CE4F0-AD9F-4BD2-970C-DE214D2E1D5E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6627" name="组合 3">
            <a:extLst>
              <a:ext uri="{FF2B5EF4-FFF2-40B4-BE49-F238E27FC236}">
                <a16:creationId xmlns:a16="http://schemas.microsoft.com/office/drawing/2014/main" id="{2CE0EDF8-6B37-470A-AC99-BF44546B5C80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6642" name="Picture 6" descr="å¡éäººç©">
              <a:extLst>
                <a:ext uri="{FF2B5EF4-FFF2-40B4-BE49-F238E27FC236}">
                  <a16:creationId xmlns:a16="http://schemas.microsoft.com/office/drawing/2014/main" id="{9BA55E0C-32B0-4F49-A7A5-11EF963140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A0617B0-BE47-4E48-8D48-41A64325B5C2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26628" name="组合 9">
            <a:extLst>
              <a:ext uri="{FF2B5EF4-FFF2-40B4-BE49-F238E27FC236}">
                <a16:creationId xmlns:a16="http://schemas.microsoft.com/office/drawing/2014/main" id="{DF53C782-673E-4B84-8609-2897F64AD1D0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6640" name="Picture 2" descr="F:\三、做课文件\2017新图标\2.png">
              <a:extLst>
                <a:ext uri="{FF2B5EF4-FFF2-40B4-BE49-F238E27FC236}">
                  <a16:creationId xmlns:a16="http://schemas.microsoft.com/office/drawing/2014/main" id="{EF92B2A6-375B-4D69-8177-F4FB14BF4E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1" name="Picture 3" descr="F:\三、做课文件\2017新图标\1.png">
              <a:extLst>
                <a:ext uri="{FF2B5EF4-FFF2-40B4-BE49-F238E27FC236}">
                  <a16:creationId xmlns:a16="http://schemas.microsoft.com/office/drawing/2014/main" id="{5B3C372F-0362-4390-87BC-A1F966EB4B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29F74D92-AF10-4B47-A0C4-9033BB040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72466E32-6995-4E95-BB7B-28AE88DD1FB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31" name="组合 14">
            <a:extLst>
              <a:ext uri="{FF2B5EF4-FFF2-40B4-BE49-F238E27FC236}">
                <a16:creationId xmlns:a16="http://schemas.microsoft.com/office/drawing/2014/main" id="{97636175-1BA1-4A27-9681-9DC451A1AA4F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DE1D725-E03C-4D79-8697-AA697B56AA3A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5C8537A-FE26-4828-8698-7FE629F26C12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ED4FBC4C-6948-4A4D-98D1-5668776DD9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8" name="组合 16">
            <a:extLst>
              <a:ext uri="{FF2B5EF4-FFF2-40B4-BE49-F238E27FC236}">
                <a16:creationId xmlns:a16="http://schemas.microsoft.com/office/drawing/2014/main" id="{CC36243F-1038-41E0-9797-17D9986DBE59}"/>
              </a:ext>
            </a:extLst>
          </p:cNvPr>
          <p:cNvGrpSpPr>
            <a:grpSpLocks/>
          </p:cNvGrpSpPr>
          <p:nvPr/>
        </p:nvGrpSpPr>
        <p:grpSpPr bwMode="auto">
          <a:xfrm>
            <a:off x="2982913" y="2314575"/>
            <a:ext cx="4195762" cy="419100"/>
            <a:chOff x="3491880" y="1604804"/>
            <a:chExt cx="4195025" cy="418191"/>
          </a:xfrm>
        </p:grpSpPr>
        <p:sp>
          <p:nvSpPr>
            <p:cNvPr id="26634" name="矩形 17">
              <a:extLst>
                <a:ext uri="{FF2B5EF4-FFF2-40B4-BE49-F238E27FC236}">
                  <a16:creationId xmlns:a16="http://schemas.microsoft.com/office/drawing/2014/main" id="{8A244A6D-1D8E-46CA-91A5-D38A15187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论点在结尾，独立成段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8312355-DF09-4536-A2DA-98A0BCDA61D8}"/>
                </a:ext>
              </a:extLst>
            </p:cNvPr>
            <p:cNvCxnSpPr/>
            <p:nvPr/>
          </p:nvCxnSpPr>
          <p:spPr bwMode="auto">
            <a:xfrm>
              <a:off x="3815673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B4123777-42DE-4A20-8399-4D06FC861C1D}"/>
                </a:ext>
              </a:extLst>
            </p:cNvPr>
            <p:cNvSpPr/>
            <p:nvPr/>
          </p:nvSpPr>
          <p:spPr>
            <a:xfrm>
              <a:off x="3491880" y="1726777"/>
              <a:ext cx="242844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E9653E94-9541-4E40-BD15-6787854A1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638" y="2716213"/>
            <a:ext cx="5367337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骄必败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所以说：骄必败。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C465C10-56A7-45D1-9A98-4FCEC3D6E645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7651" name="组合 3">
            <a:extLst>
              <a:ext uri="{FF2B5EF4-FFF2-40B4-BE49-F238E27FC236}">
                <a16:creationId xmlns:a16="http://schemas.microsoft.com/office/drawing/2014/main" id="{414B3AC4-28D4-4109-8705-358125D34B3E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7666" name="Picture 6" descr="å¡éäººç©">
              <a:extLst>
                <a:ext uri="{FF2B5EF4-FFF2-40B4-BE49-F238E27FC236}">
                  <a16:creationId xmlns:a16="http://schemas.microsoft.com/office/drawing/2014/main" id="{1D0CB3C3-B11F-4B5E-9EAF-758B73DE3F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02A5C5F-4FB0-4704-A818-02F6D249CE2D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27652" name="组合 9">
            <a:extLst>
              <a:ext uri="{FF2B5EF4-FFF2-40B4-BE49-F238E27FC236}">
                <a16:creationId xmlns:a16="http://schemas.microsoft.com/office/drawing/2014/main" id="{DD839653-4E02-472B-BD08-8B150DD36F09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7664" name="Picture 2" descr="F:\三、做课文件\2017新图标\2.png">
              <a:extLst>
                <a:ext uri="{FF2B5EF4-FFF2-40B4-BE49-F238E27FC236}">
                  <a16:creationId xmlns:a16="http://schemas.microsoft.com/office/drawing/2014/main" id="{114C5AC1-484D-4CB9-A027-5FD407792A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65" name="Picture 3" descr="F:\三、做课文件\2017新图标\1.png">
              <a:extLst>
                <a:ext uri="{FF2B5EF4-FFF2-40B4-BE49-F238E27FC236}">
                  <a16:creationId xmlns:a16="http://schemas.microsoft.com/office/drawing/2014/main" id="{18A2CF41-4B6F-42A1-A973-44035D2538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5381339D-BD77-443E-B50C-D55239B63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13A3D3DD-3979-4117-8328-6C921FA999B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655" name="组合 14">
            <a:extLst>
              <a:ext uri="{FF2B5EF4-FFF2-40B4-BE49-F238E27FC236}">
                <a16:creationId xmlns:a16="http://schemas.microsoft.com/office/drawing/2014/main" id="{232E4520-9EDB-4B97-BB51-618292E588B4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D2AF2BB-E2FB-4565-A039-47C722BD48AB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C2A8E9A-1070-40DD-9C6F-7B9CD33D7FD0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D92D8935-E415-4090-BCCB-A3BCC7B557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8" name="组合 16">
            <a:extLst>
              <a:ext uri="{FF2B5EF4-FFF2-40B4-BE49-F238E27FC236}">
                <a16:creationId xmlns:a16="http://schemas.microsoft.com/office/drawing/2014/main" id="{30DDA679-2900-4E9F-B73C-1EB920425C28}"/>
              </a:ext>
            </a:extLst>
          </p:cNvPr>
          <p:cNvGrpSpPr>
            <a:grpSpLocks/>
          </p:cNvGrpSpPr>
          <p:nvPr/>
        </p:nvGrpSpPr>
        <p:grpSpPr bwMode="auto">
          <a:xfrm>
            <a:off x="2982913" y="2314575"/>
            <a:ext cx="4195762" cy="419100"/>
            <a:chOff x="3491880" y="1604804"/>
            <a:chExt cx="4195025" cy="418191"/>
          </a:xfrm>
        </p:grpSpPr>
        <p:sp>
          <p:nvSpPr>
            <p:cNvPr id="27658" name="矩形 17">
              <a:extLst>
                <a:ext uri="{FF2B5EF4-FFF2-40B4-BE49-F238E27FC236}">
                  <a16:creationId xmlns:a16="http://schemas.microsoft.com/office/drawing/2014/main" id="{D4A571EA-FED0-4226-B1B7-D55649886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结论总结论点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9AB0C64-FF67-4C1D-B972-981F53800BAB}"/>
                </a:ext>
              </a:extLst>
            </p:cNvPr>
            <p:cNvCxnSpPr/>
            <p:nvPr/>
          </p:nvCxnSpPr>
          <p:spPr bwMode="auto">
            <a:xfrm>
              <a:off x="3815673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FA1E2EC7-56FD-4AF0-9016-F6125EA502E8}"/>
                </a:ext>
              </a:extLst>
            </p:cNvPr>
            <p:cNvSpPr/>
            <p:nvPr/>
          </p:nvSpPr>
          <p:spPr>
            <a:xfrm>
              <a:off x="3491880" y="1726777"/>
              <a:ext cx="242844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D67492B4-8C23-4E98-B329-F0579D65D5C3}"/>
              </a:ext>
            </a:extLst>
          </p:cNvPr>
          <p:cNvSpPr/>
          <p:nvPr/>
        </p:nvSpPr>
        <p:spPr>
          <a:xfrm>
            <a:off x="3322638" y="2716213"/>
            <a:ext cx="5367337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中学生该不该穿时装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综上所述，中学生穿时装于人、于家、于己不仅‘不利’，而且还很不相称。因此我要说：中学生还是不穿时装为好。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A3A4539-3258-4F04-8619-17715107C753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8675" name="组合 3">
            <a:extLst>
              <a:ext uri="{FF2B5EF4-FFF2-40B4-BE49-F238E27FC236}">
                <a16:creationId xmlns:a16="http://schemas.microsoft.com/office/drawing/2014/main" id="{3868A660-FBDE-4A9E-9F1B-B9297E04E746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8690" name="Picture 6" descr="å¡éäººç©">
              <a:extLst>
                <a:ext uri="{FF2B5EF4-FFF2-40B4-BE49-F238E27FC236}">
                  <a16:creationId xmlns:a16="http://schemas.microsoft.com/office/drawing/2014/main" id="{E4F21B35-FA22-4A0B-BEBF-55035EA251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1A3BA91-659E-408D-B629-572EE9D7957B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28676" name="组合 9">
            <a:extLst>
              <a:ext uri="{FF2B5EF4-FFF2-40B4-BE49-F238E27FC236}">
                <a16:creationId xmlns:a16="http://schemas.microsoft.com/office/drawing/2014/main" id="{7119C355-E10D-4DF0-B307-A5A2D8FF1C05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8688" name="Picture 2" descr="F:\三、做课文件\2017新图标\2.png">
              <a:extLst>
                <a:ext uri="{FF2B5EF4-FFF2-40B4-BE49-F238E27FC236}">
                  <a16:creationId xmlns:a16="http://schemas.microsoft.com/office/drawing/2014/main" id="{76CC2513-7294-495F-A940-7D5D9F9B4B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9" name="Picture 3" descr="F:\三、做课文件\2017新图标\1.png">
              <a:extLst>
                <a:ext uri="{FF2B5EF4-FFF2-40B4-BE49-F238E27FC236}">
                  <a16:creationId xmlns:a16="http://schemas.microsoft.com/office/drawing/2014/main" id="{33A17BE8-E763-41D1-A4E7-5D88248058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649E0E88-E40E-4491-8D29-C626F8C6A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0984B6FF-E89E-452E-A80C-7DB9BB0E0CD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79" name="组合 14">
            <a:extLst>
              <a:ext uri="{FF2B5EF4-FFF2-40B4-BE49-F238E27FC236}">
                <a16:creationId xmlns:a16="http://schemas.microsoft.com/office/drawing/2014/main" id="{23DEC16E-778B-4FAA-A15C-E4251D1B3F39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EDBAC7C-2E8D-4EDA-A69B-4E52E6202D57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825AEDC-6791-42BC-AE2B-2471C5684201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EF11AEB4-2032-4937-971F-9A9DDF65F7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8" name="组合 16">
            <a:extLst>
              <a:ext uri="{FF2B5EF4-FFF2-40B4-BE49-F238E27FC236}">
                <a16:creationId xmlns:a16="http://schemas.microsoft.com/office/drawing/2014/main" id="{6ECA22F0-9A6E-4FC0-8853-B8E06AA35929}"/>
              </a:ext>
            </a:extLst>
          </p:cNvPr>
          <p:cNvGrpSpPr>
            <a:grpSpLocks/>
          </p:cNvGrpSpPr>
          <p:nvPr/>
        </p:nvGrpSpPr>
        <p:grpSpPr bwMode="auto">
          <a:xfrm>
            <a:off x="2982913" y="2314575"/>
            <a:ext cx="4195762" cy="419100"/>
            <a:chOff x="3491880" y="1604804"/>
            <a:chExt cx="4195025" cy="418191"/>
          </a:xfrm>
        </p:grpSpPr>
        <p:sp>
          <p:nvSpPr>
            <p:cNvPr id="28682" name="矩形 17">
              <a:extLst>
                <a:ext uri="{FF2B5EF4-FFF2-40B4-BE49-F238E27FC236}">
                  <a16:creationId xmlns:a16="http://schemas.microsoft.com/office/drawing/2014/main" id="{2D5F3C5C-7324-40C3-9952-67A19DB7D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论点在行文中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CF0B5E9A-CD40-458B-A2D3-FA12D57C3827}"/>
                </a:ext>
              </a:extLst>
            </p:cNvPr>
            <p:cNvCxnSpPr/>
            <p:nvPr/>
          </p:nvCxnSpPr>
          <p:spPr bwMode="auto">
            <a:xfrm>
              <a:off x="3815673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0B72B3DE-086F-49B8-94B5-2ADAB9121398}"/>
                </a:ext>
              </a:extLst>
            </p:cNvPr>
            <p:cNvSpPr/>
            <p:nvPr/>
          </p:nvSpPr>
          <p:spPr>
            <a:xfrm>
              <a:off x="3491880" y="1726777"/>
              <a:ext cx="242844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90F3532F-9AAF-4A08-8E8D-A447934856E2}"/>
              </a:ext>
            </a:extLst>
          </p:cNvPr>
          <p:cNvSpPr/>
          <p:nvPr/>
        </p:nvSpPr>
        <p:spPr>
          <a:xfrm>
            <a:off x="3322638" y="2716213"/>
            <a:ext cx="5367337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精神的三间小屋</a:t>
            </a:r>
            <a:r>
              <a:rPr lang="en-US" altLang="zh-CN" sz="16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：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⑤身体活动的空间是可以计量的，心灵活动的疆域，是否也有个基本达标的数值？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仿宋" pitchFamily="49" charset="-122"/>
                <a:ea typeface="仿宋" pitchFamily="49" charset="-122"/>
              </a:rPr>
              <a:t>⑥有一颗大心，才盛得下喜怒，输得出力量。于是，宜选月冷风清、竹木萧萧之处，为自己的精神修建三间小屋。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63E74A2-DCF4-440B-B8FB-AC79E0933B25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9699" name="组合 3">
            <a:extLst>
              <a:ext uri="{FF2B5EF4-FFF2-40B4-BE49-F238E27FC236}">
                <a16:creationId xmlns:a16="http://schemas.microsoft.com/office/drawing/2014/main" id="{05FAD918-1FD5-4DFC-A821-0A5CD40C6552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9714" name="Picture 6" descr="å¡éäººç©">
              <a:extLst>
                <a:ext uri="{FF2B5EF4-FFF2-40B4-BE49-F238E27FC236}">
                  <a16:creationId xmlns:a16="http://schemas.microsoft.com/office/drawing/2014/main" id="{8FDB7998-62E1-4B1F-B3DE-F80E3C0732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EB1D7A5-76EB-4286-BFC3-A3FC43642021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29700" name="组合 9">
            <a:extLst>
              <a:ext uri="{FF2B5EF4-FFF2-40B4-BE49-F238E27FC236}">
                <a16:creationId xmlns:a16="http://schemas.microsoft.com/office/drawing/2014/main" id="{ED5EC542-C6C3-42A5-A0FA-ABD264BD3E8A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9712" name="Picture 2" descr="F:\三、做课文件\2017新图标\2.png">
              <a:extLst>
                <a:ext uri="{FF2B5EF4-FFF2-40B4-BE49-F238E27FC236}">
                  <a16:creationId xmlns:a16="http://schemas.microsoft.com/office/drawing/2014/main" id="{71764289-C346-4C6C-83F8-3EC48E2A28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3" name="Picture 3" descr="F:\三、做课文件\2017新图标\1.png">
              <a:extLst>
                <a:ext uri="{FF2B5EF4-FFF2-40B4-BE49-F238E27FC236}">
                  <a16:creationId xmlns:a16="http://schemas.microsoft.com/office/drawing/2014/main" id="{8D582DB3-7FF0-4EE9-9D6B-25E1F3DE6B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64671F61-E341-48F3-BF7C-CB036B6A45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B8A4AA6A-5877-478D-B418-8BDBCBC8AF7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703" name="组合 14">
            <a:extLst>
              <a:ext uri="{FF2B5EF4-FFF2-40B4-BE49-F238E27FC236}">
                <a16:creationId xmlns:a16="http://schemas.microsoft.com/office/drawing/2014/main" id="{169BDC39-4FE8-4BBF-9FF2-0AFBBB083E4B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2F63E5F-5BEA-476C-BA56-2B55EC5076F5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C1505D6-8286-4612-A043-AC7C4A732594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347051C6-E39A-4640-8480-E4B31FD44C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29704" name="组合 16">
            <a:extLst>
              <a:ext uri="{FF2B5EF4-FFF2-40B4-BE49-F238E27FC236}">
                <a16:creationId xmlns:a16="http://schemas.microsoft.com/office/drawing/2014/main" id="{158840E9-0064-4E62-A354-A3A32A5B002D}"/>
              </a:ext>
            </a:extLst>
          </p:cNvPr>
          <p:cNvGrpSpPr>
            <a:grpSpLocks/>
          </p:cNvGrpSpPr>
          <p:nvPr/>
        </p:nvGrpSpPr>
        <p:grpSpPr bwMode="auto">
          <a:xfrm>
            <a:off x="2982913" y="2314575"/>
            <a:ext cx="4195762" cy="419100"/>
            <a:chOff x="3491880" y="1604804"/>
            <a:chExt cx="4195025" cy="418191"/>
          </a:xfrm>
        </p:grpSpPr>
        <p:sp>
          <p:nvSpPr>
            <p:cNvPr id="29706" name="矩形 17">
              <a:extLst>
                <a:ext uri="{FF2B5EF4-FFF2-40B4-BE49-F238E27FC236}">
                  <a16:creationId xmlns:a16="http://schemas.microsoft.com/office/drawing/2014/main" id="{918062FC-E8A1-4B14-8A37-00C4E6C99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论点在行文中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292819A-37D1-414D-9CDE-ED3B47AB77AC}"/>
                </a:ext>
              </a:extLst>
            </p:cNvPr>
            <p:cNvCxnSpPr/>
            <p:nvPr/>
          </p:nvCxnSpPr>
          <p:spPr bwMode="auto">
            <a:xfrm>
              <a:off x="3815673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29AD6567-6441-4F66-8A73-7D3963EA12A6}"/>
                </a:ext>
              </a:extLst>
            </p:cNvPr>
            <p:cNvSpPr/>
            <p:nvPr/>
          </p:nvSpPr>
          <p:spPr>
            <a:xfrm>
              <a:off x="3491880" y="1726777"/>
              <a:ext cx="242844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B15654A4-03BD-41C4-91F4-8BBDB2BC9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638" y="2716213"/>
            <a:ext cx="5367337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精神的三间小屋</a:t>
            </a:r>
            <a:r>
              <a:rPr lang="en-US" altLang="zh-CN" sz="16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要为自己的精神修建三间小屋：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①第一间，盛着我们的爱和恨。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②第二间小屋，盛放我们的事业。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③第三间，安放我们自身。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DC07551-BE71-41CD-8068-CADE207E2DC0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30723" name="组合 3">
            <a:extLst>
              <a:ext uri="{FF2B5EF4-FFF2-40B4-BE49-F238E27FC236}">
                <a16:creationId xmlns:a16="http://schemas.microsoft.com/office/drawing/2014/main" id="{C5ECFBD6-6249-422F-AAE5-12F681E73C58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30753" name="Picture 6" descr="å¡éäººç©">
              <a:extLst>
                <a:ext uri="{FF2B5EF4-FFF2-40B4-BE49-F238E27FC236}">
                  <a16:creationId xmlns:a16="http://schemas.microsoft.com/office/drawing/2014/main" id="{9D003F6D-B221-4984-BA6B-16AD8E4374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DD33AAA-F542-4A1F-8D9E-95207B88876D}"/>
                </a:ext>
              </a:extLst>
            </p:cNvPr>
            <p:cNvSpPr/>
            <p:nvPr/>
          </p:nvSpPr>
          <p:spPr>
            <a:xfrm>
              <a:off x="764062" y="1473891"/>
              <a:ext cx="1331004" cy="775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在文章中</a:t>
              </a:r>
            </a:p>
          </p:txBody>
        </p:sp>
      </p:grpSp>
      <p:grpSp>
        <p:nvGrpSpPr>
          <p:cNvPr id="30724" name="组合 9">
            <a:extLst>
              <a:ext uri="{FF2B5EF4-FFF2-40B4-BE49-F238E27FC236}">
                <a16:creationId xmlns:a16="http://schemas.microsoft.com/office/drawing/2014/main" id="{556F130D-5276-4960-AFE9-82AC697E1D04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30751" name="Picture 2" descr="F:\三、做课文件\2017新图标\2.png">
              <a:extLst>
                <a:ext uri="{FF2B5EF4-FFF2-40B4-BE49-F238E27FC236}">
                  <a16:creationId xmlns:a16="http://schemas.microsoft.com/office/drawing/2014/main" id="{AE49E2F0-20D7-4897-A724-2FC69C0750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2" name="Picture 3" descr="F:\三、做课文件\2017新图标\1.png">
              <a:extLst>
                <a:ext uri="{FF2B5EF4-FFF2-40B4-BE49-F238E27FC236}">
                  <a16:creationId xmlns:a16="http://schemas.microsoft.com/office/drawing/2014/main" id="{AD10A1A0-7147-4C85-ADE5-D5371C7521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1DB13F10-BBC2-4462-B6A7-E7AEE533B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sp>
        <p:nvSpPr>
          <p:cNvPr id="14" name="MH_Other_2">
            <a:extLst>
              <a:ext uri="{FF2B5EF4-FFF2-40B4-BE49-F238E27FC236}">
                <a16:creationId xmlns:a16="http://schemas.microsoft.com/office/drawing/2014/main" id="{851E0D69-4ACE-4671-B9BB-9188E7F04A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12838" y="2760663"/>
            <a:ext cx="501650" cy="476250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27" name="组合 14">
            <a:extLst>
              <a:ext uri="{FF2B5EF4-FFF2-40B4-BE49-F238E27FC236}">
                <a16:creationId xmlns:a16="http://schemas.microsoft.com/office/drawing/2014/main" id="{3742C259-B2DF-45BD-ACAB-23CC644AE711}"/>
              </a:ext>
            </a:extLst>
          </p:cNvPr>
          <p:cNvGrpSpPr>
            <a:grpSpLocks/>
          </p:cNvGrpSpPr>
          <p:nvPr/>
        </p:nvGrpSpPr>
        <p:grpSpPr bwMode="auto">
          <a:xfrm>
            <a:off x="2916238" y="1265238"/>
            <a:ext cx="3916362" cy="663575"/>
            <a:chOff x="3190200" y="1405974"/>
            <a:chExt cx="3917267" cy="66316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3FB4AD4-84A9-4E60-870C-34B05840D480}"/>
                </a:ext>
              </a:extLst>
            </p:cNvPr>
            <p:cNvSpPr/>
            <p:nvPr/>
          </p:nvSpPr>
          <p:spPr>
            <a:xfrm>
              <a:off x="3190200" y="1405974"/>
              <a:ext cx="1267118" cy="523551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隶书" pitchFamily="49" charset="-122"/>
                  <a:ea typeface="隶书" pitchFamily="49" charset="-122"/>
                </a:rPr>
                <a:t>文章中</a:t>
              </a:r>
              <a:endParaRPr lang="zh-CN" altLang="en-US" sz="2800" dirty="0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A85EE4-F49A-4155-9C68-AD2D39F3D5AA}"/>
                </a:ext>
              </a:extLst>
            </p:cNvPr>
            <p:cNvSpPr/>
            <p:nvPr/>
          </p:nvSpPr>
          <p:spPr>
            <a:xfrm>
              <a:off x="6203971" y="1420252"/>
              <a:ext cx="903496" cy="52196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none"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latin typeface="隶书" pitchFamily="49" charset="-122"/>
                  <a:ea typeface="隶书" pitchFamily="49" charset="-122"/>
                </a:rPr>
                <a:t>观点</a:t>
              </a:r>
            </a:p>
          </p:txBody>
        </p:sp>
        <p:pic>
          <p:nvPicPr>
            <p:cNvPr id="10244" name="Picture 4" descr="æä¸æ¬§å¼ç®­å¤´">
              <a:extLst>
                <a:ext uri="{FF2B5EF4-FFF2-40B4-BE49-F238E27FC236}">
                  <a16:creationId xmlns:a16="http://schemas.microsoft.com/office/drawing/2014/main" id="{73C6BC82-4B21-458E-B206-8573745CE7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4395783" y="1415929"/>
              <a:ext cx="1943699" cy="653210"/>
            </a:xfrm>
            <a:prstGeom prst="rect">
              <a:avLst/>
            </a:prstGeom>
            <a:noFill/>
            <a:extLst/>
          </p:spPr>
        </p:pic>
      </p:grpSp>
      <p:grpSp>
        <p:nvGrpSpPr>
          <p:cNvPr id="8" name="组合 16">
            <a:extLst>
              <a:ext uri="{FF2B5EF4-FFF2-40B4-BE49-F238E27FC236}">
                <a16:creationId xmlns:a16="http://schemas.microsoft.com/office/drawing/2014/main" id="{6ED35536-EA6A-4ED1-8036-23996E3FE4BC}"/>
              </a:ext>
            </a:extLst>
          </p:cNvPr>
          <p:cNvGrpSpPr>
            <a:grpSpLocks/>
          </p:cNvGrpSpPr>
          <p:nvPr/>
        </p:nvGrpSpPr>
        <p:grpSpPr bwMode="auto">
          <a:xfrm>
            <a:off x="3041650" y="2314575"/>
            <a:ext cx="4194175" cy="419100"/>
            <a:chOff x="3491880" y="1604804"/>
            <a:chExt cx="4195025" cy="418191"/>
          </a:xfrm>
        </p:grpSpPr>
        <p:sp>
          <p:nvSpPr>
            <p:cNvPr id="30745" name="矩形 17">
              <a:extLst>
                <a:ext uri="{FF2B5EF4-FFF2-40B4-BE49-F238E27FC236}">
                  <a16:creationId xmlns:a16="http://schemas.microsoft.com/office/drawing/2014/main" id="{7164B655-FE9C-4D8E-9B7A-C4F0DB74E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论点在开头，独立成段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BCFB816-230F-4258-8940-CAE1715567A1}"/>
                </a:ext>
              </a:extLst>
            </p:cNvPr>
            <p:cNvCxnSpPr/>
            <p:nvPr/>
          </p:nvCxnSpPr>
          <p:spPr bwMode="auto">
            <a:xfrm>
              <a:off x="3815796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燕尾形 19">
              <a:extLst>
                <a:ext uri="{FF2B5EF4-FFF2-40B4-BE49-F238E27FC236}">
                  <a16:creationId xmlns:a16="http://schemas.microsoft.com/office/drawing/2014/main" id="{662D60C3-AD3A-4A7E-B0AB-BE8CA8271AF8}"/>
                </a:ext>
              </a:extLst>
            </p:cNvPr>
            <p:cNvSpPr/>
            <p:nvPr/>
          </p:nvSpPr>
          <p:spPr>
            <a:xfrm>
              <a:off x="3491880" y="1726777"/>
              <a:ext cx="242937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21">
            <a:extLst>
              <a:ext uri="{FF2B5EF4-FFF2-40B4-BE49-F238E27FC236}">
                <a16:creationId xmlns:a16="http://schemas.microsoft.com/office/drawing/2014/main" id="{904B3B77-7D46-4A6D-B11F-73C44C0055EC}"/>
              </a:ext>
            </a:extLst>
          </p:cNvPr>
          <p:cNvGrpSpPr>
            <a:grpSpLocks/>
          </p:cNvGrpSpPr>
          <p:nvPr/>
        </p:nvGrpSpPr>
        <p:grpSpPr bwMode="auto">
          <a:xfrm>
            <a:off x="3041650" y="2847975"/>
            <a:ext cx="4194175" cy="417513"/>
            <a:chOff x="3491880" y="1604804"/>
            <a:chExt cx="4195025" cy="418191"/>
          </a:xfrm>
        </p:grpSpPr>
        <p:sp>
          <p:nvSpPr>
            <p:cNvPr id="30742" name="矩形 22">
              <a:extLst>
                <a:ext uri="{FF2B5EF4-FFF2-40B4-BE49-F238E27FC236}">
                  <a16:creationId xmlns:a16="http://schemas.microsoft.com/office/drawing/2014/main" id="{BFCEC45B-FE90-4DD6-9D5A-9BF7530E7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论题引出论点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31747CF-DCC7-4B2B-8F38-840CB4138B86}"/>
                </a:ext>
              </a:extLst>
            </p:cNvPr>
            <p:cNvCxnSpPr/>
            <p:nvPr/>
          </p:nvCxnSpPr>
          <p:spPr bwMode="auto">
            <a:xfrm>
              <a:off x="3815796" y="1744731"/>
              <a:ext cx="0" cy="214661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燕尾形 24">
              <a:extLst>
                <a:ext uri="{FF2B5EF4-FFF2-40B4-BE49-F238E27FC236}">
                  <a16:creationId xmlns:a16="http://schemas.microsoft.com/office/drawing/2014/main" id="{7FBE35FE-CDDE-49AA-BD32-CA3CBC1E1920}"/>
                </a:ext>
              </a:extLst>
            </p:cNvPr>
            <p:cNvSpPr/>
            <p:nvPr/>
          </p:nvSpPr>
          <p:spPr>
            <a:xfrm>
              <a:off x="3491880" y="1727241"/>
              <a:ext cx="242937" cy="248052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25">
            <a:extLst>
              <a:ext uri="{FF2B5EF4-FFF2-40B4-BE49-F238E27FC236}">
                <a16:creationId xmlns:a16="http://schemas.microsoft.com/office/drawing/2014/main" id="{2AC51C3D-E2EB-477E-AF71-617FABC871BD}"/>
              </a:ext>
            </a:extLst>
          </p:cNvPr>
          <p:cNvGrpSpPr>
            <a:grpSpLocks/>
          </p:cNvGrpSpPr>
          <p:nvPr/>
        </p:nvGrpSpPr>
        <p:grpSpPr bwMode="auto">
          <a:xfrm>
            <a:off x="3041650" y="3379788"/>
            <a:ext cx="4194175" cy="417512"/>
            <a:chOff x="3491880" y="1604804"/>
            <a:chExt cx="4195025" cy="418191"/>
          </a:xfrm>
        </p:grpSpPr>
        <p:sp>
          <p:nvSpPr>
            <p:cNvPr id="30739" name="矩形 26">
              <a:extLst>
                <a:ext uri="{FF2B5EF4-FFF2-40B4-BE49-F238E27FC236}">
                  <a16:creationId xmlns:a16="http://schemas.microsoft.com/office/drawing/2014/main" id="{CFE93B2E-790D-4207-B16D-6960CE9F2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论点在结尾，独立成段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55BE77DE-2012-422F-BAEB-382351FF7319}"/>
                </a:ext>
              </a:extLst>
            </p:cNvPr>
            <p:cNvCxnSpPr/>
            <p:nvPr/>
          </p:nvCxnSpPr>
          <p:spPr bwMode="auto">
            <a:xfrm>
              <a:off x="3815796" y="1744731"/>
              <a:ext cx="0" cy="214661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燕尾形 28">
              <a:extLst>
                <a:ext uri="{FF2B5EF4-FFF2-40B4-BE49-F238E27FC236}">
                  <a16:creationId xmlns:a16="http://schemas.microsoft.com/office/drawing/2014/main" id="{E582E7FC-C100-4CBD-872B-3BB92D88C116}"/>
                </a:ext>
              </a:extLst>
            </p:cNvPr>
            <p:cNvSpPr/>
            <p:nvPr/>
          </p:nvSpPr>
          <p:spPr>
            <a:xfrm>
              <a:off x="3491880" y="1727240"/>
              <a:ext cx="242937" cy="248053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29">
            <a:extLst>
              <a:ext uri="{FF2B5EF4-FFF2-40B4-BE49-F238E27FC236}">
                <a16:creationId xmlns:a16="http://schemas.microsoft.com/office/drawing/2014/main" id="{8D16DF93-D1C1-45BD-B17A-023563C8C5D4}"/>
              </a:ext>
            </a:extLst>
          </p:cNvPr>
          <p:cNvGrpSpPr>
            <a:grpSpLocks/>
          </p:cNvGrpSpPr>
          <p:nvPr/>
        </p:nvGrpSpPr>
        <p:grpSpPr bwMode="auto">
          <a:xfrm>
            <a:off x="3041650" y="3911600"/>
            <a:ext cx="4194175" cy="419100"/>
            <a:chOff x="3491880" y="1604804"/>
            <a:chExt cx="4195025" cy="418191"/>
          </a:xfrm>
        </p:grpSpPr>
        <p:sp>
          <p:nvSpPr>
            <p:cNvPr id="30736" name="矩形 30">
              <a:extLst>
                <a:ext uri="{FF2B5EF4-FFF2-40B4-BE49-F238E27FC236}">
                  <a16:creationId xmlns:a16="http://schemas.microsoft.com/office/drawing/2014/main" id="{40785002-5E8B-4579-8F86-17F73D45B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结论总结论点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DA16EA4-D2C2-4CE3-BF57-03AF2872082E}"/>
                </a:ext>
              </a:extLst>
            </p:cNvPr>
            <p:cNvCxnSpPr/>
            <p:nvPr/>
          </p:nvCxnSpPr>
          <p:spPr bwMode="auto">
            <a:xfrm>
              <a:off x="3815796" y="1744201"/>
              <a:ext cx="0" cy="213848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燕尾形 32">
              <a:extLst>
                <a:ext uri="{FF2B5EF4-FFF2-40B4-BE49-F238E27FC236}">
                  <a16:creationId xmlns:a16="http://schemas.microsoft.com/office/drawing/2014/main" id="{3289EF21-0548-483A-88CD-C4044518606A}"/>
                </a:ext>
              </a:extLst>
            </p:cNvPr>
            <p:cNvSpPr/>
            <p:nvPr/>
          </p:nvSpPr>
          <p:spPr>
            <a:xfrm>
              <a:off x="3491880" y="1726777"/>
              <a:ext cx="242937" cy="248696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33">
            <a:extLst>
              <a:ext uri="{FF2B5EF4-FFF2-40B4-BE49-F238E27FC236}">
                <a16:creationId xmlns:a16="http://schemas.microsoft.com/office/drawing/2014/main" id="{369F2142-5D71-4B6B-B627-2861DFDB3FB9}"/>
              </a:ext>
            </a:extLst>
          </p:cNvPr>
          <p:cNvGrpSpPr>
            <a:grpSpLocks/>
          </p:cNvGrpSpPr>
          <p:nvPr/>
        </p:nvGrpSpPr>
        <p:grpSpPr bwMode="auto">
          <a:xfrm>
            <a:off x="3041650" y="4443413"/>
            <a:ext cx="4194175" cy="419100"/>
            <a:chOff x="3491880" y="1604804"/>
            <a:chExt cx="4195025" cy="418191"/>
          </a:xfrm>
        </p:grpSpPr>
        <p:sp>
          <p:nvSpPr>
            <p:cNvPr id="30733" name="矩形 34">
              <a:extLst>
                <a:ext uri="{FF2B5EF4-FFF2-40B4-BE49-F238E27FC236}">
                  <a16:creationId xmlns:a16="http://schemas.microsoft.com/office/drawing/2014/main" id="{99056753-88BB-4CF8-861F-29C4BAEF6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553" y="1604804"/>
              <a:ext cx="3917352" cy="41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论点在行文中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8704170E-9827-418C-80C7-A0CFEBCAFC3D}"/>
                </a:ext>
              </a:extLst>
            </p:cNvPr>
            <p:cNvCxnSpPr/>
            <p:nvPr/>
          </p:nvCxnSpPr>
          <p:spPr bwMode="auto">
            <a:xfrm>
              <a:off x="3815796" y="1744201"/>
              <a:ext cx="0" cy="213847"/>
            </a:xfrm>
            <a:prstGeom prst="line">
              <a:avLst/>
            </a:prstGeom>
            <a:ln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燕尾形 36">
              <a:extLst>
                <a:ext uri="{FF2B5EF4-FFF2-40B4-BE49-F238E27FC236}">
                  <a16:creationId xmlns:a16="http://schemas.microsoft.com/office/drawing/2014/main" id="{C09896A7-B668-4D99-A7E2-F58CED17D3B7}"/>
                </a:ext>
              </a:extLst>
            </p:cNvPr>
            <p:cNvSpPr/>
            <p:nvPr/>
          </p:nvSpPr>
          <p:spPr>
            <a:xfrm>
              <a:off x="3491880" y="1726776"/>
              <a:ext cx="242937" cy="248697"/>
            </a:xfrm>
            <a:prstGeom prst="chevron">
              <a:avLst/>
            </a:prstGeom>
            <a:solidFill>
              <a:srgbClr val="00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01">
            <a:extLst>
              <a:ext uri="{FF2B5EF4-FFF2-40B4-BE49-F238E27FC236}">
                <a16:creationId xmlns:a16="http://schemas.microsoft.com/office/drawing/2014/main" id="{391923BC-7FC4-4F1E-9303-48BB599296B9}"/>
              </a:ext>
            </a:extLst>
          </p:cNvPr>
          <p:cNvSpPr>
            <a:spLocks/>
          </p:cNvSpPr>
          <p:nvPr/>
        </p:nvSpPr>
        <p:spPr bwMode="auto">
          <a:xfrm>
            <a:off x="1270000" y="1120775"/>
            <a:ext cx="6480175" cy="3189288"/>
          </a:xfrm>
          <a:custGeom>
            <a:avLst/>
            <a:gdLst>
              <a:gd name="T0" fmla="*/ 2147483647 w 2041"/>
              <a:gd name="T1" fmla="*/ 2147483647 h 1076"/>
              <a:gd name="T2" fmla="*/ 2147483647 w 2041"/>
              <a:gd name="T3" fmla="*/ 2147483647 h 1076"/>
              <a:gd name="T4" fmla="*/ 0 w 2041"/>
              <a:gd name="T5" fmla="*/ 2147483647 h 1076"/>
              <a:gd name="T6" fmla="*/ 0 w 2041"/>
              <a:gd name="T7" fmla="*/ 0 h 1076"/>
              <a:gd name="T8" fmla="*/ 2147483647 w 2041"/>
              <a:gd name="T9" fmla="*/ 0 h 1076"/>
              <a:gd name="T10" fmla="*/ 2147483647 w 2041"/>
              <a:gd name="T11" fmla="*/ 2147483647 h 1076"/>
              <a:gd name="T12" fmla="*/ 2147483647 w 2041"/>
              <a:gd name="T13" fmla="*/ 2147483647 h 1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41"/>
              <a:gd name="T22" fmla="*/ 0 h 1076"/>
              <a:gd name="T23" fmla="*/ 2041 w 2041"/>
              <a:gd name="T24" fmla="*/ 1076 h 10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rgbClr val="003300"/>
          </a:solidFill>
          <a:ln w="7938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B56CA3A6-6CA0-4D51-810A-5E6553DAB9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27125" y="2716213"/>
            <a:ext cx="3175" cy="1558925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6FF74D14-82CE-4795-8FA8-9048B0C367B7}"/>
              </a:ext>
            </a:extLst>
          </p:cNvPr>
          <p:cNvSpPr>
            <a:spLocks/>
          </p:cNvSpPr>
          <p:nvPr/>
        </p:nvSpPr>
        <p:spPr bwMode="auto">
          <a:xfrm>
            <a:off x="1127125" y="4271963"/>
            <a:ext cx="6765925" cy="171450"/>
          </a:xfrm>
          <a:custGeom>
            <a:avLst/>
            <a:gdLst>
              <a:gd name="T0" fmla="*/ 2147483647 w 1520"/>
              <a:gd name="T1" fmla="*/ 0 h 41"/>
              <a:gd name="T2" fmla="*/ 2147483647 w 1520"/>
              <a:gd name="T3" fmla="*/ 2147483647 h 41"/>
              <a:gd name="T4" fmla="*/ 2147483647 w 1520"/>
              <a:gd name="T5" fmla="*/ 2147483647 h 41"/>
              <a:gd name="T6" fmla="*/ 2147483647 w 1520"/>
              <a:gd name="T7" fmla="*/ 2147483647 h 41"/>
              <a:gd name="T8" fmla="*/ 0 w 1520"/>
              <a:gd name="T9" fmla="*/ 2147483647 h 41"/>
              <a:gd name="T10" fmla="*/ 0 w 1520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0"/>
              <a:gd name="T19" fmla="*/ 0 h 41"/>
              <a:gd name="T20" fmla="*/ 1520 w 1520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2A48DB71-309F-429D-9CBA-7636544DB2A0}"/>
              </a:ext>
            </a:extLst>
          </p:cNvPr>
          <p:cNvSpPr>
            <a:spLocks/>
          </p:cNvSpPr>
          <p:nvPr/>
        </p:nvSpPr>
        <p:spPr bwMode="auto">
          <a:xfrm>
            <a:off x="1301750" y="987425"/>
            <a:ext cx="6594475" cy="3322638"/>
          </a:xfrm>
          <a:custGeom>
            <a:avLst/>
            <a:gdLst>
              <a:gd name="T0" fmla="*/ 0 w 2077"/>
              <a:gd name="T1" fmla="*/ 0 h 1121"/>
              <a:gd name="T2" fmla="*/ 2147483647 w 2077"/>
              <a:gd name="T3" fmla="*/ 0 h 1121"/>
              <a:gd name="T4" fmla="*/ 2147483647 w 2077"/>
              <a:gd name="T5" fmla="*/ 2147483647 h 1121"/>
              <a:gd name="T6" fmla="*/ 2147483647 w 2077"/>
              <a:gd name="T7" fmla="*/ 2147483647 h 1121"/>
              <a:gd name="T8" fmla="*/ 0 60000 65536"/>
              <a:gd name="T9" fmla="*/ 0 60000 65536"/>
              <a:gd name="T10" fmla="*/ 0 60000 65536"/>
              <a:gd name="T11" fmla="*/ 0 60000 65536"/>
              <a:gd name="T12" fmla="*/ 0 w 2077"/>
              <a:gd name="T13" fmla="*/ 0 h 1121"/>
              <a:gd name="T14" fmla="*/ 2077 w 2077"/>
              <a:gd name="T15" fmla="*/ 1121 h 11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C9D38312-FA3F-49A0-A9A2-9DC14F0B9727}"/>
              </a:ext>
            </a:extLst>
          </p:cNvPr>
          <p:cNvSpPr>
            <a:spLocks/>
          </p:cNvSpPr>
          <p:nvPr/>
        </p:nvSpPr>
        <p:spPr bwMode="auto">
          <a:xfrm>
            <a:off x="1127125" y="990600"/>
            <a:ext cx="174625" cy="1725613"/>
          </a:xfrm>
          <a:custGeom>
            <a:avLst/>
            <a:gdLst>
              <a:gd name="T0" fmla="*/ 0 w 39"/>
              <a:gd name="T1" fmla="*/ 2147483647 h 415"/>
              <a:gd name="T2" fmla="*/ 0 w 39"/>
              <a:gd name="T3" fmla="*/ 2147483647 h 415"/>
              <a:gd name="T4" fmla="*/ 2147483647 w 39"/>
              <a:gd name="T5" fmla="*/ 0 h 415"/>
              <a:gd name="T6" fmla="*/ 2147483647 w 39"/>
              <a:gd name="T7" fmla="*/ 0 h 415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415"/>
              <a:gd name="T14" fmla="*/ 39 w 39"/>
              <a:gd name="T15" fmla="*/ 415 h 4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F3B533C5-2063-40C0-A107-E940390A8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6275" y="2263775"/>
            <a:ext cx="24415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典例精析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CR\Desktop\101教育的图标\111111.png">
            <a:extLst>
              <a:ext uri="{FF2B5EF4-FFF2-40B4-BE49-F238E27FC236}">
                <a16:creationId xmlns:a16="http://schemas.microsoft.com/office/drawing/2014/main" id="{EEF94DF9-A062-438B-BE68-1D93053AB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51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4923E10-5BE2-4C29-B84C-8AA269FF0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663" y="2027238"/>
            <a:ext cx="5400675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Tx/>
              <a:buAutoNum type="arabicPeriod"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了解什么是观点明确。</a:t>
            </a:r>
          </a:p>
          <a:p>
            <a:pPr>
              <a:lnSpc>
                <a:spcPct val="200000"/>
              </a:lnSpc>
              <a:buFontTx/>
              <a:buAutoNum type="arabicPeriod"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学会在写作中让观点明确的方法。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77E2D74-D307-4FC4-B348-3319FE9406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00013"/>
            <a:ext cx="217328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4">
            <a:extLst>
              <a:ext uri="{FF2B5EF4-FFF2-40B4-BE49-F238E27FC236}">
                <a16:creationId xmlns:a16="http://schemas.microsoft.com/office/drawing/2014/main" id="{B27A0EF0-3834-49F5-A338-2038A5F46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63" y="133350"/>
            <a:ext cx="1581150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重点导读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E5617EEB-5E54-4B52-944C-EDA888053128}"/>
              </a:ext>
            </a:extLst>
          </p:cNvPr>
          <p:cNvSpPr/>
          <p:nvPr/>
        </p:nvSpPr>
        <p:spPr>
          <a:xfrm>
            <a:off x="804863" y="873125"/>
            <a:ext cx="7799387" cy="3108325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6727D3-C2B1-4920-9FA5-DBB32CD3A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915988"/>
            <a:ext cx="708818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慢生活，是一种生活态度，是一种健康的心态，是一种积极的奋斗，是对人生的高度自信，是一种旅行方式。 </a:t>
            </a:r>
          </a:p>
          <a:p>
            <a:pPr>
              <a:lnSpc>
                <a:spcPct val="130000"/>
              </a:lnSpc>
            </a:pP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在以“数字”和“速度”为衡量指标的今天，少数人仍保有快乐人生的能力。“慢生活”已是历史发展的趋势，越来越多的人将会体验“慢生活”。“慢生活”家卡尔</a:t>
            </a:r>
            <a:r>
              <a:rPr lang="en-US" altLang="zh-CN" sz="1500" b="1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霍诺指出，“慢生活”不是支持懒惰，放慢速度不是拖延时间，而是让人们在生活中找到平衡，“当然，工作重要，但闲暇也不能丢”。“就是因为现在的节奏太快，我们都有点感觉累了，所以才要学着放慢脚步呀，让自己不至于太辛苦。这样才能在工作和生活中找到平衡的支点。”“慢”是“快”的基础。</a:t>
            </a:r>
          </a:p>
          <a:p>
            <a:pPr>
              <a:lnSpc>
                <a:spcPct val="130000"/>
              </a:lnSpc>
            </a:pP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你只有习惯慢生活，才能够快速准确找到定位，而不会迷失自己，要慢下来，是因为“快”让人错失了很多美好的事物。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3C9471D-38B3-4C90-833C-F53102FE0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084638"/>
            <a:ext cx="76327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zh-CN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根据你对上面所给材料的理解，请列出</a:t>
            </a: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个明确的观点，并从所列观点中选出其中一项作为作文题目，列出你的写作提纲。</a:t>
            </a:r>
          </a:p>
        </p:txBody>
      </p:sp>
      <p:pic>
        <p:nvPicPr>
          <p:cNvPr id="9" name="Picture 2" descr="æ¢çæ´»">
            <a:extLst>
              <a:ext uri="{FF2B5EF4-FFF2-40B4-BE49-F238E27FC236}">
                <a16:creationId xmlns:a16="http://schemas.microsoft.com/office/drawing/2014/main" id="{905782E0-7C60-45A6-B6D1-79C5F92D9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88" y="1203325"/>
            <a:ext cx="1973263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>
            <a:extLst>
              <a:ext uri="{FF2B5EF4-FFF2-40B4-BE49-F238E27FC236}">
                <a16:creationId xmlns:a16="http://schemas.microsoft.com/office/drawing/2014/main" id="{DDF58C97-8536-48AC-A1D6-579CC6924DF1}"/>
              </a:ext>
            </a:extLst>
          </p:cNvPr>
          <p:cNvSpPr/>
          <p:nvPr/>
        </p:nvSpPr>
        <p:spPr>
          <a:xfrm>
            <a:off x="287338" y="303213"/>
            <a:ext cx="439737" cy="439737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E16D9BD-8686-4872-80F8-525C6FDE8071}"/>
              </a:ext>
            </a:extLst>
          </p:cNvPr>
          <p:cNvSpPr/>
          <p:nvPr/>
        </p:nvSpPr>
        <p:spPr>
          <a:xfrm>
            <a:off x="606425" y="288925"/>
            <a:ext cx="131763" cy="134938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矩形 7">
            <a:extLst>
              <a:ext uri="{FF2B5EF4-FFF2-40B4-BE49-F238E27FC236}">
                <a16:creationId xmlns:a16="http://schemas.microsoft.com/office/drawing/2014/main" id="{4D358E71-27DE-4B4E-8659-18315EEFBD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863" y="200025"/>
            <a:ext cx="3190875" cy="668338"/>
          </a:xfrm>
          <a:custGeom>
            <a:avLst/>
            <a:gdLst>
              <a:gd name="T0" fmla="*/ 0 w 2520280"/>
              <a:gd name="T1" fmla="*/ 669414 h 1872208"/>
              <a:gd name="T2" fmla="*/ 3190433 w 2520280"/>
              <a:gd name="T3" fmla="*/ 669414 h 1872208"/>
              <a:gd name="T4" fmla="*/ 0 w 2520280"/>
              <a:gd name="T5" fmla="*/ 669414 h 1872208"/>
              <a:gd name="T6" fmla="*/ 0 w 2520280"/>
              <a:gd name="T7" fmla="*/ 0 h 1872208"/>
              <a:gd name="T8" fmla="*/ 1160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阅读下面材料，按要求做题。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2" grpId="0"/>
      <p:bldP spid="11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D863B68D-10F4-44E6-999E-3A07E4C63309}"/>
              </a:ext>
            </a:extLst>
          </p:cNvPr>
          <p:cNvSpPr/>
          <p:nvPr/>
        </p:nvSpPr>
        <p:spPr>
          <a:xfrm>
            <a:off x="804863" y="873125"/>
            <a:ext cx="7799387" cy="4164013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E6E99C9-4CBC-45AF-AC5D-9B5F3396355C}"/>
              </a:ext>
            </a:extLst>
          </p:cNvPr>
          <p:cNvSpPr/>
          <p:nvPr/>
        </p:nvSpPr>
        <p:spPr>
          <a:xfrm>
            <a:off x="1116013" y="842963"/>
            <a:ext cx="7343775" cy="42481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参考示例：</a:t>
            </a:r>
            <a:endParaRPr lang="en-US" altLang="zh-CN" sz="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观点一、“慢”是为了更好的“快”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观点二、慢，让生活更精彩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观点三、慢下来才能更好地享受人生 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观点四、慢一点又何妨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观点五、要学会“慢生活”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accent6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中心论点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：慢一点又何妨</a:t>
            </a: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accent6">
                    <a:lumMod val="75000"/>
                  </a:schemeClr>
                </a:solidFill>
                <a:latin typeface="仿宋" pitchFamily="49" charset="-122"/>
                <a:ea typeface="仿宋" pitchFamily="49" charset="-122"/>
              </a:rPr>
              <a:t>提纲：</a:t>
            </a:r>
            <a:endParaRPr lang="en-US" altLang="zh-CN" sz="1500" b="1" dirty="0">
              <a:solidFill>
                <a:schemeClr val="accent6">
                  <a:lumMod val="75000"/>
                </a:schemeClr>
              </a:solidFill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开头由生活中为了“快”而导致马虎出错的事例，引出中心论点：慢一点又何妨。</a:t>
            </a:r>
            <a:endParaRPr lang="en-US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然后列出三个分论点来论证中心论点：第一、慢比快的效果更好；第二、慢可以绽放思想；第三、慢可以使生命变得独特。</a:t>
            </a:r>
            <a:endParaRPr lang="en-US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最后总结全文，照应开头。</a:t>
            </a:r>
          </a:p>
        </p:txBody>
      </p:sp>
      <p:pic>
        <p:nvPicPr>
          <p:cNvPr id="9" name="Picture 2" descr="æ¢çæ´»">
            <a:extLst>
              <a:ext uri="{FF2B5EF4-FFF2-40B4-BE49-F238E27FC236}">
                <a16:creationId xmlns:a16="http://schemas.microsoft.com/office/drawing/2014/main" id="{E514527F-FCE5-4059-8AB1-53B86B320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88" y="1203325"/>
            <a:ext cx="1973263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>
            <a:extLst>
              <a:ext uri="{FF2B5EF4-FFF2-40B4-BE49-F238E27FC236}">
                <a16:creationId xmlns:a16="http://schemas.microsoft.com/office/drawing/2014/main" id="{4176AEFB-4863-4078-84BD-E684E812E764}"/>
              </a:ext>
            </a:extLst>
          </p:cNvPr>
          <p:cNvSpPr/>
          <p:nvPr/>
        </p:nvSpPr>
        <p:spPr>
          <a:xfrm>
            <a:off x="287338" y="303213"/>
            <a:ext cx="439737" cy="439737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4D8B18D-79DB-4DA5-B8A2-8263B6716B34}"/>
              </a:ext>
            </a:extLst>
          </p:cNvPr>
          <p:cNvSpPr/>
          <p:nvPr/>
        </p:nvSpPr>
        <p:spPr>
          <a:xfrm>
            <a:off x="606425" y="288925"/>
            <a:ext cx="131763" cy="134938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3799" name="矩形 7">
            <a:extLst>
              <a:ext uri="{FF2B5EF4-FFF2-40B4-BE49-F238E27FC236}">
                <a16:creationId xmlns:a16="http://schemas.microsoft.com/office/drawing/2014/main" id="{88BF6AFE-F875-4A66-AC59-67FAC56EE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863" y="200025"/>
            <a:ext cx="3190875" cy="668338"/>
          </a:xfrm>
          <a:custGeom>
            <a:avLst/>
            <a:gdLst>
              <a:gd name="T0" fmla="*/ 0 w 2520280"/>
              <a:gd name="T1" fmla="*/ 669414 h 1872208"/>
              <a:gd name="T2" fmla="*/ 3190433 w 2520280"/>
              <a:gd name="T3" fmla="*/ 669414 h 1872208"/>
              <a:gd name="T4" fmla="*/ 0 w 2520280"/>
              <a:gd name="T5" fmla="*/ 669414 h 1872208"/>
              <a:gd name="T6" fmla="*/ 0 w 2520280"/>
              <a:gd name="T7" fmla="*/ 0 h 1872208"/>
              <a:gd name="T8" fmla="*/ 1160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阅读下面材料，按要求做题。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450B7890-9DB5-419A-A2B0-3113D40F9522}"/>
              </a:ext>
            </a:extLst>
          </p:cNvPr>
          <p:cNvSpPr/>
          <p:nvPr/>
        </p:nvSpPr>
        <p:spPr>
          <a:xfrm>
            <a:off x="804863" y="873125"/>
            <a:ext cx="7799387" cy="3108325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矩形 6">
            <a:extLst>
              <a:ext uri="{FF2B5EF4-FFF2-40B4-BE49-F238E27FC236}">
                <a16:creationId xmlns:a16="http://schemas.microsoft.com/office/drawing/2014/main" id="{AA7A08DB-5E40-4BF9-8534-B3DC68E741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350" y="915988"/>
            <a:ext cx="708818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慢生活，是一种生活态度，是一种健康的心态，是一种积极的奋斗，是对人生的高度自信，是一种旅行方式。 </a:t>
            </a:r>
          </a:p>
          <a:p>
            <a:pPr>
              <a:lnSpc>
                <a:spcPct val="130000"/>
              </a:lnSpc>
            </a:pP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在以“数字”和“速度”为衡量指标的今天，少数人仍保有快乐人生的能力。“慢生活”已是历史发展的趋势，越来越多的人将会体验“慢生活”。“慢生活”家卡尔</a:t>
            </a:r>
            <a:r>
              <a:rPr lang="en-US" altLang="zh-CN" sz="1500" b="1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霍诺指出，“慢生活”不是支持懒惰，放慢速度不是拖延时间，而是让人们在生活中找到平衡，“当然，工作重要，但闲暇也不能丢”。“就是因为现在的节奏太快，我们都有点感觉累了，所以才要学着放慢脚步呀，让自己不至于太辛苦。这样才能在工作和生活中找到平衡的支点。”“慢”是“快”的基础。</a:t>
            </a:r>
          </a:p>
          <a:p>
            <a:pPr>
              <a:lnSpc>
                <a:spcPct val="130000"/>
              </a:lnSpc>
            </a:pPr>
            <a:r>
              <a:rPr lang="zh-CN" altLang="en-US" sz="1500" b="1">
                <a:latin typeface="仿宋" panose="02010609060101010101" pitchFamily="49" charset="-122"/>
                <a:ea typeface="仿宋" panose="02010609060101010101" pitchFamily="49" charset="-122"/>
              </a:rPr>
              <a:t>你只有习惯慢生活，才能够快速准确找到定位，而不会迷失自己，要慢下来，是因为“快”让人错失了很多美好的事物。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62130F6-C005-4222-86EE-B014315B8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4084638"/>
            <a:ext cx="7632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2.   </a:t>
            </a: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写出你所选观点的论证思路。</a:t>
            </a:r>
            <a:endParaRPr lang="zh-CN" altLang="zh-CN" sz="15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21" name="Picture 2" descr="æ¢çæ´»">
            <a:extLst>
              <a:ext uri="{FF2B5EF4-FFF2-40B4-BE49-F238E27FC236}">
                <a16:creationId xmlns:a16="http://schemas.microsoft.com/office/drawing/2014/main" id="{4C86C4ED-B160-4D7A-827C-D91CF5A8F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88" y="1203325"/>
            <a:ext cx="1973263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>
            <a:extLst>
              <a:ext uri="{FF2B5EF4-FFF2-40B4-BE49-F238E27FC236}">
                <a16:creationId xmlns:a16="http://schemas.microsoft.com/office/drawing/2014/main" id="{364B00D8-32EA-4CF1-A58E-BEC148E4A748}"/>
              </a:ext>
            </a:extLst>
          </p:cNvPr>
          <p:cNvSpPr/>
          <p:nvPr/>
        </p:nvSpPr>
        <p:spPr>
          <a:xfrm>
            <a:off x="287338" y="303213"/>
            <a:ext cx="439737" cy="439737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6C4D30D-0DD2-4EAF-9789-E5556751A02A}"/>
              </a:ext>
            </a:extLst>
          </p:cNvPr>
          <p:cNvSpPr/>
          <p:nvPr/>
        </p:nvSpPr>
        <p:spPr>
          <a:xfrm>
            <a:off x="606425" y="288925"/>
            <a:ext cx="131763" cy="134938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4824" name="矩形 7">
            <a:extLst>
              <a:ext uri="{FF2B5EF4-FFF2-40B4-BE49-F238E27FC236}">
                <a16:creationId xmlns:a16="http://schemas.microsoft.com/office/drawing/2014/main" id="{668A3D5D-E5EF-4C14-BE22-891EE05D4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863" y="200025"/>
            <a:ext cx="3190875" cy="668338"/>
          </a:xfrm>
          <a:custGeom>
            <a:avLst/>
            <a:gdLst>
              <a:gd name="T0" fmla="*/ 0 w 2520280"/>
              <a:gd name="T1" fmla="*/ 669414 h 1872208"/>
              <a:gd name="T2" fmla="*/ 3190433 w 2520280"/>
              <a:gd name="T3" fmla="*/ 669414 h 1872208"/>
              <a:gd name="T4" fmla="*/ 0 w 2520280"/>
              <a:gd name="T5" fmla="*/ 669414 h 1872208"/>
              <a:gd name="T6" fmla="*/ 0 w 2520280"/>
              <a:gd name="T7" fmla="*/ 0 h 1872208"/>
              <a:gd name="T8" fmla="*/ 1160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阅读下面材料，按要求做题。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extLst>
              <a:ext uri="{FF2B5EF4-FFF2-40B4-BE49-F238E27FC236}">
                <a16:creationId xmlns:a16="http://schemas.microsoft.com/office/drawing/2014/main" id="{CF456917-DCB3-4F7C-87AF-F094B43DB706}"/>
              </a:ext>
            </a:extLst>
          </p:cNvPr>
          <p:cNvSpPr/>
          <p:nvPr/>
        </p:nvSpPr>
        <p:spPr>
          <a:xfrm>
            <a:off x="804863" y="857250"/>
            <a:ext cx="7799387" cy="2994025"/>
          </a:xfrm>
          <a:prstGeom prst="roundRect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7DD4210-19F4-4C8E-87E8-DD5C59D84EF8}"/>
              </a:ext>
            </a:extLst>
          </p:cNvPr>
          <p:cNvSpPr/>
          <p:nvPr/>
        </p:nvSpPr>
        <p:spPr>
          <a:xfrm>
            <a:off x="1373188" y="923925"/>
            <a:ext cx="7086600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itchFamily="49" charset="-122"/>
                <a:ea typeface="仿宋" pitchFamily="49" charset="-122"/>
              </a:rPr>
              <a:t>参考示例：</a:t>
            </a:r>
            <a:endParaRPr lang="en-US" altLang="zh-CN" sz="1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采取“总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—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分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—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总”的论证思路。</a:t>
            </a:r>
            <a:endParaRPr lang="en-US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先提出论点；然后用举例法论证第一个观点“慢比快的效果更好”。可列举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本草纲目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红楼梦</a:t>
            </a:r>
            <a:r>
              <a:rPr lang="en-US" altLang="zh-CN" sz="1500" b="1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的作者耗费了十年甚至数十年的功夫，才写出千古流传的佳作。</a:t>
            </a:r>
            <a:endParaRPr lang="en-US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用说理法论证第二、第三个观点：“慢可以绽放思想”和“慢可以使生命变得独特”，可从当今社会快节奏，采用正反说理的方法予以论证。</a:t>
            </a:r>
            <a:endParaRPr lang="en-US" altLang="zh-CN" sz="1500" b="1" dirty="0">
              <a:latin typeface="仿宋" pitchFamily="49" charset="-122"/>
              <a:ea typeface="仿宋" pitchFamily="49" charset="-122"/>
            </a:endParaRPr>
          </a:p>
          <a:p>
            <a:pPr indent="414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latin typeface="仿宋" pitchFamily="49" charset="-122"/>
                <a:ea typeface="仿宋" pitchFamily="49" charset="-122"/>
              </a:rPr>
              <a:t>结尾总结全篇。</a:t>
            </a:r>
          </a:p>
        </p:txBody>
      </p:sp>
      <p:pic>
        <p:nvPicPr>
          <p:cNvPr id="9" name="Picture 2" descr="æ¢çæ´»">
            <a:extLst>
              <a:ext uri="{FF2B5EF4-FFF2-40B4-BE49-F238E27FC236}">
                <a16:creationId xmlns:a16="http://schemas.microsoft.com/office/drawing/2014/main" id="{C2B6301B-CE4D-4919-9C38-FA6E3AC31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088" y="1203325"/>
            <a:ext cx="1973263" cy="197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>
            <a:extLst>
              <a:ext uri="{FF2B5EF4-FFF2-40B4-BE49-F238E27FC236}">
                <a16:creationId xmlns:a16="http://schemas.microsoft.com/office/drawing/2014/main" id="{330B8D6E-21C6-451D-9B5A-2BF985BFEC6A}"/>
              </a:ext>
            </a:extLst>
          </p:cNvPr>
          <p:cNvSpPr/>
          <p:nvPr/>
        </p:nvSpPr>
        <p:spPr>
          <a:xfrm>
            <a:off x="287338" y="303213"/>
            <a:ext cx="439737" cy="439737"/>
          </a:xfrm>
          <a:custGeom>
            <a:avLst/>
            <a:gdLst>
              <a:gd name="connsiteX0" fmla="*/ 0 w 696310"/>
              <a:gd name="connsiteY0" fmla="*/ 0 h 696310"/>
              <a:gd name="connsiteX1" fmla="*/ 459827 w 696310"/>
              <a:gd name="connsiteY1" fmla="*/ 0 h 696310"/>
              <a:gd name="connsiteX2" fmla="*/ 459827 w 696310"/>
              <a:gd name="connsiteY2" fmla="*/ 236483 h 696310"/>
              <a:gd name="connsiteX3" fmla="*/ 696310 w 696310"/>
              <a:gd name="connsiteY3" fmla="*/ 236483 h 696310"/>
              <a:gd name="connsiteX4" fmla="*/ 696310 w 696310"/>
              <a:gd name="connsiteY4" fmla="*/ 696310 h 696310"/>
              <a:gd name="connsiteX5" fmla="*/ 0 w 696310"/>
              <a:gd name="connsiteY5" fmla="*/ 696310 h 696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310" h="696310">
                <a:moveTo>
                  <a:pt x="0" y="0"/>
                </a:moveTo>
                <a:lnTo>
                  <a:pt x="459827" y="0"/>
                </a:lnTo>
                <a:lnTo>
                  <a:pt x="459827" y="236483"/>
                </a:lnTo>
                <a:lnTo>
                  <a:pt x="696310" y="236483"/>
                </a:lnTo>
                <a:lnTo>
                  <a:pt x="696310" y="696310"/>
                </a:lnTo>
                <a:lnTo>
                  <a:pt x="0" y="69631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18000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kern="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5D707D8-686B-413D-9338-24292A031239}"/>
              </a:ext>
            </a:extLst>
          </p:cNvPr>
          <p:cNvSpPr/>
          <p:nvPr/>
        </p:nvSpPr>
        <p:spPr>
          <a:xfrm>
            <a:off x="606425" y="288925"/>
            <a:ext cx="131763" cy="134938"/>
          </a:xfrm>
          <a:prstGeom prst="rect">
            <a:avLst/>
          </a:prstGeom>
          <a:solidFill>
            <a:srgbClr val="F9B47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21600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00" kern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5847" name="矩形 7">
            <a:extLst>
              <a:ext uri="{FF2B5EF4-FFF2-40B4-BE49-F238E27FC236}">
                <a16:creationId xmlns:a16="http://schemas.microsoft.com/office/drawing/2014/main" id="{71B0BBA7-1AD6-476E-9B54-24A1C2F6F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863" y="200025"/>
            <a:ext cx="3190875" cy="668338"/>
          </a:xfrm>
          <a:custGeom>
            <a:avLst/>
            <a:gdLst>
              <a:gd name="T0" fmla="*/ 0 w 2520280"/>
              <a:gd name="T1" fmla="*/ 669414 h 1872208"/>
              <a:gd name="T2" fmla="*/ 3190433 w 2520280"/>
              <a:gd name="T3" fmla="*/ 669414 h 1872208"/>
              <a:gd name="T4" fmla="*/ 0 w 2520280"/>
              <a:gd name="T5" fmla="*/ 669414 h 1872208"/>
              <a:gd name="T6" fmla="*/ 0 w 2520280"/>
              <a:gd name="T7" fmla="*/ 0 h 1872208"/>
              <a:gd name="T8" fmla="*/ 1160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5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阅读下面材料，按要求做题。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01">
            <a:extLst>
              <a:ext uri="{FF2B5EF4-FFF2-40B4-BE49-F238E27FC236}">
                <a16:creationId xmlns:a16="http://schemas.microsoft.com/office/drawing/2014/main" id="{B7572357-084B-4144-B17F-67250739F7EE}"/>
              </a:ext>
            </a:extLst>
          </p:cNvPr>
          <p:cNvSpPr>
            <a:spLocks/>
          </p:cNvSpPr>
          <p:nvPr/>
        </p:nvSpPr>
        <p:spPr bwMode="auto">
          <a:xfrm>
            <a:off x="1270000" y="1120775"/>
            <a:ext cx="6480175" cy="3189288"/>
          </a:xfrm>
          <a:custGeom>
            <a:avLst/>
            <a:gdLst>
              <a:gd name="T0" fmla="*/ 2147483647 w 2041"/>
              <a:gd name="T1" fmla="*/ 2147483647 h 1076"/>
              <a:gd name="T2" fmla="*/ 2147483647 w 2041"/>
              <a:gd name="T3" fmla="*/ 2147483647 h 1076"/>
              <a:gd name="T4" fmla="*/ 0 w 2041"/>
              <a:gd name="T5" fmla="*/ 2147483647 h 1076"/>
              <a:gd name="T6" fmla="*/ 0 w 2041"/>
              <a:gd name="T7" fmla="*/ 0 h 1076"/>
              <a:gd name="T8" fmla="*/ 2147483647 w 2041"/>
              <a:gd name="T9" fmla="*/ 0 h 1076"/>
              <a:gd name="T10" fmla="*/ 2147483647 w 2041"/>
              <a:gd name="T11" fmla="*/ 2147483647 h 1076"/>
              <a:gd name="T12" fmla="*/ 2147483647 w 2041"/>
              <a:gd name="T13" fmla="*/ 2147483647 h 1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41"/>
              <a:gd name="T22" fmla="*/ 0 h 1076"/>
              <a:gd name="T23" fmla="*/ 2041 w 2041"/>
              <a:gd name="T24" fmla="*/ 1076 h 10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41" h="1076">
                <a:moveTo>
                  <a:pt x="2041" y="1076"/>
                </a:moveTo>
                <a:lnTo>
                  <a:pt x="2041" y="1076"/>
                </a:lnTo>
                <a:lnTo>
                  <a:pt x="0" y="1076"/>
                </a:lnTo>
                <a:lnTo>
                  <a:pt x="0" y="0"/>
                </a:lnTo>
                <a:lnTo>
                  <a:pt x="2041" y="0"/>
                </a:lnTo>
                <a:lnTo>
                  <a:pt x="2041" y="1076"/>
                </a:lnTo>
                <a:close/>
              </a:path>
            </a:pathLst>
          </a:custGeom>
          <a:solidFill>
            <a:srgbClr val="003300"/>
          </a:solidFill>
          <a:ln w="7938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6620E003-CFF2-49B7-9C38-44E08244BF3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27125" y="2716213"/>
            <a:ext cx="3175" cy="1558925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32DEA751-4F26-4988-B80B-B14AEEA6B055}"/>
              </a:ext>
            </a:extLst>
          </p:cNvPr>
          <p:cNvSpPr>
            <a:spLocks/>
          </p:cNvSpPr>
          <p:nvPr/>
        </p:nvSpPr>
        <p:spPr bwMode="auto">
          <a:xfrm>
            <a:off x="1127125" y="4271963"/>
            <a:ext cx="6765925" cy="171450"/>
          </a:xfrm>
          <a:custGeom>
            <a:avLst/>
            <a:gdLst>
              <a:gd name="T0" fmla="*/ 2147483647 w 1520"/>
              <a:gd name="T1" fmla="*/ 0 h 41"/>
              <a:gd name="T2" fmla="*/ 2147483647 w 1520"/>
              <a:gd name="T3" fmla="*/ 2147483647 h 41"/>
              <a:gd name="T4" fmla="*/ 2147483647 w 1520"/>
              <a:gd name="T5" fmla="*/ 2147483647 h 41"/>
              <a:gd name="T6" fmla="*/ 2147483647 w 1520"/>
              <a:gd name="T7" fmla="*/ 2147483647 h 41"/>
              <a:gd name="T8" fmla="*/ 0 w 1520"/>
              <a:gd name="T9" fmla="*/ 2147483647 h 41"/>
              <a:gd name="T10" fmla="*/ 0 w 1520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0"/>
              <a:gd name="T19" fmla="*/ 0 h 41"/>
              <a:gd name="T20" fmla="*/ 1520 w 1520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0" h="41">
                <a:moveTo>
                  <a:pt x="1520" y="0"/>
                </a:moveTo>
                <a:cubicBezTo>
                  <a:pt x="1520" y="9"/>
                  <a:pt x="1520" y="9"/>
                  <a:pt x="1520" y="9"/>
                </a:cubicBezTo>
                <a:cubicBezTo>
                  <a:pt x="1520" y="26"/>
                  <a:pt x="1506" y="41"/>
                  <a:pt x="1488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14" y="41"/>
                  <a:pt x="0" y="26"/>
                  <a:pt x="0" y="9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BC23D5E6-4923-49FE-BE93-8611C6224CE8}"/>
              </a:ext>
            </a:extLst>
          </p:cNvPr>
          <p:cNvSpPr>
            <a:spLocks/>
          </p:cNvSpPr>
          <p:nvPr/>
        </p:nvSpPr>
        <p:spPr bwMode="auto">
          <a:xfrm>
            <a:off x="1301750" y="987425"/>
            <a:ext cx="6594475" cy="3322638"/>
          </a:xfrm>
          <a:custGeom>
            <a:avLst/>
            <a:gdLst>
              <a:gd name="T0" fmla="*/ 0 w 2077"/>
              <a:gd name="T1" fmla="*/ 0 h 1121"/>
              <a:gd name="T2" fmla="*/ 2147483647 w 2077"/>
              <a:gd name="T3" fmla="*/ 0 h 1121"/>
              <a:gd name="T4" fmla="*/ 2147483647 w 2077"/>
              <a:gd name="T5" fmla="*/ 2147483647 h 1121"/>
              <a:gd name="T6" fmla="*/ 2147483647 w 2077"/>
              <a:gd name="T7" fmla="*/ 2147483647 h 1121"/>
              <a:gd name="T8" fmla="*/ 0 60000 65536"/>
              <a:gd name="T9" fmla="*/ 0 60000 65536"/>
              <a:gd name="T10" fmla="*/ 0 60000 65536"/>
              <a:gd name="T11" fmla="*/ 0 60000 65536"/>
              <a:gd name="T12" fmla="*/ 0 w 2077"/>
              <a:gd name="T13" fmla="*/ 0 h 1121"/>
              <a:gd name="T14" fmla="*/ 2077 w 2077"/>
              <a:gd name="T15" fmla="*/ 1121 h 11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77" h="1121">
                <a:moveTo>
                  <a:pt x="0" y="0"/>
                </a:moveTo>
                <a:cubicBezTo>
                  <a:pt x="2031" y="0"/>
                  <a:pt x="2031" y="0"/>
                  <a:pt x="2031" y="0"/>
                </a:cubicBezTo>
                <a:cubicBezTo>
                  <a:pt x="2056" y="0"/>
                  <a:pt x="2076" y="20"/>
                  <a:pt x="2076" y="45"/>
                </a:cubicBezTo>
                <a:cubicBezTo>
                  <a:pt x="2076" y="1108"/>
                  <a:pt x="2077" y="1121"/>
                  <a:pt x="2077" y="11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571D2E18-F731-4C1D-B579-DAE89FBF3199}"/>
              </a:ext>
            </a:extLst>
          </p:cNvPr>
          <p:cNvSpPr>
            <a:spLocks/>
          </p:cNvSpPr>
          <p:nvPr/>
        </p:nvSpPr>
        <p:spPr bwMode="auto">
          <a:xfrm>
            <a:off x="1127125" y="990600"/>
            <a:ext cx="174625" cy="1725613"/>
          </a:xfrm>
          <a:custGeom>
            <a:avLst/>
            <a:gdLst>
              <a:gd name="T0" fmla="*/ 0 w 39"/>
              <a:gd name="T1" fmla="*/ 2147483647 h 415"/>
              <a:gd name="T2" fmla="*/ 0 w 39"/>
              <a:gd name="T3" fmla="*/ 2147483647 h 415"/>
              <a:gd name="T4" fmla="*/ 2147483647 w 39"/>
              <a:gd name="T5" fmla="*/ 0 h 415"/>
              <a:gd name="T6" fmla="*/ 2147483647 w 39"/>
              <a:gd name="T7" fmla="*/ 0 h 415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415"/>
              <a:gd name="T14" fmla="*/ 39 w 39"/>
              <a:gd name="T15" fmla="*/ 415 h 4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415">
                <a:moveTo>
                  <a:pt x="0" y="415"/>
                </a:move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EF6D6929-7E13-421F-9DD7-5DF9A0C78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6275" y="2263775"/>
            <a:ext cx="24415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技巧突破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>
            <a:extLst>
              <a:ext uri="{FF2B5EF4-FFF2-40B4-BE49-F238E27FC236}">
                <a16:creationId xmlns:a16="http://schemas.microsoft.com/office/drawing/2014/main" id="{813D03EA-7005-4439-BEBA-BC39CEE8AE4C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16397" name="Picture 2" descr="F:\三、做课文件\2017新图标\2.png">
              <a:extLst>
                <a:ext uri="{FF2B5EF4-FFF2-40B4-BE49-F238E27FC236}">
                  <a16:creationId xmlns:a16="http://schemas.microsoft.com/office/drawing/2014/main" id="{14323632-BEF3-46C4-9D25-34653DBC1F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3" descr="F:\三、做课文件\2017新图标\1.png">
              <a:extLst>
                <a:ext uri="{FF2B5EF4-FFF2-40B4-BE49-F238E27FC236}">
                  <a16:creationId xmlns:a16="http://schemas.microsoft.com/office/drawing/2014/main" id="{29333DAF-DD2A-437F-BBE2-04B81EE1A1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72209E77-B1E9-485A-B479-964A42FAB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什么是观点明确？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18BF8CA-067D-4888-8F43-DAD613756F18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1058863"/>
            <a:ext cx="2286000" cy="844550"/>
            <a:chOff x="740032" y="1059582"/>
            <a:chExt cx="2285927" cy="843169"/>
          </a:xfrm>
        </p:grpSpPr>
        <p:pic>
          <p:nvPicPr>
            <p:cNvPr id="16395" name="Picture 6" descr="ç«ä½æ¡æ¶">
              <a:extLst>
                <a:ext uri="{FF2B5EF4-FFF2-40B4-BE49-F238E27FC236}">
                  <a16:creationId xmlns:a16="http://schemas.microsoft.com/office/drawing/2014/main" id="{DB7BF611-1EA8-4777-9F76-8FF27FAE1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6" name="矩形 2">
              <a:extLst>
                <a:ext uri="{FF2B5EF4-FFF2-40B4-BE49-F238E27FC236}">
                  <a16:creationId xmlns:a16="http://schemas.microsoft.com/office/drawing/2014/main" id="{9C2B8E65-71B2-4291-83E7-DFEF3A897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886" y="12503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正确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24">
            <a:extLst>
              <a:ext uri="{FF2B5EF4-FFF2-40B4-BE49-F238E27FC236}">
                <a16:creationId xmlns:a16="http://schemas.microsoft.com/office/drawing/2014/main" id="{A9FC5922-A501-4E37-AB3A-D59EA82A40D4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2135188"/>
            <a:ext cx="2286000" cy="844550"/>
            <a:chOff x="740032" y="1059582"/>
            <a:chExt cx="2285927" cy="843169"/>
          </a:xfrm>
        </p:grpSpPr>
        <p:pic>
          <p:nvPicPr>
            <p:cNvPr id="16393" name="Picture 6" descr="ç«ä½æ¡æ¶">
              <a:extLst>
                <a:ext uri="{FF2B5EF4-FFF2-40B4-BE49-F238E27FC236}">
                  <a16:creationId xmlns:a16="http://schemas.microsoft.com/office/drawing/2014/main" id="{C5D33F56-6640-46F0-BB22-573B0E06A6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矩形 27">
              <a:extLst>
                <a:ext uri="{FF2B5EF4-FFF2-40B4-BE49-F238E27FC236}">
                  <a16:creationId xmlns:a16="http://schemas.microsoft.com/office/drawing/2014/main" id="{358BE9DD-E7DE-4B12-A193-EA43C02F3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886" y="12503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鲜明</a:t>
              </a:r>
            </a:p>
          </p:txBody>
        </p:sp>
      </p:grpSp>
      <p:grpSp>
        <p:nvGrpSpPr>
          <p:cNvPr id="6" name="组合 28">
            <a:extLst>
              <a:ext uri="{FF2B5EF4-FFF2-40B4-BE49-F238E27FC236}">
                <a16:creationId xmlns:a16="http://schemas.microsoft.com/office/drawing/2014/main" id="{07D90AF5-E94E-449D-801A-E963E670486F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3211513"/>
            <a:ext cx="2286000" cy="844550"/>
            <a:chOff x="740032" y="1059582"/>
            <a:chExt cx="2285927" cy="843169"/>
          </a:xfrm>
        </p:grpSpPr>
        <p:pic>
          <p:nvPicPr>
            <p:cNvPr id="16391" name="Picture 6" descr="ç«ä½æ¡æ¶">
              <a:extLst>
                <a:ext uri="{FF2B5EF4-FFF2-40B4-BE49-F238E27FC236}">
                  <a16:creationId xmlns:a16="http://schemas.microsoft.com/office/drawing/2014/main" id="{101949F4-3FAC-4DB1-BB90-43A3342749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矩形 30">
              <a:extLst>
                <a:ext uri="{FF2B5EF4-FFF2-40B4-BE49-F238E27FC236}">
                  <a16:creationId xmlns:a16="http://schemas.microsoft.com/office/drawing/2014/main" id="{87159F87-7D71-4CE0-AA79-F313AF41D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886" y="12503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集中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3">
            <a:extLst>
              <a:ext uri="{FF2B5EF4-FFF2-40B4-BE49-F238E27FC236}">
                <a16:creationId xmlns:a16="http://schemas.microsoft.com/office/drawing/2014/main" id="{D79E1340-9277-4901-AAF8-21A70B89D335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17424" name="Picture 2" descr="F:\三、做课文件\2017新图标\2.png">
              <a:extLst>
                <a:ext uri="{FF2B5EF4-FFF2-40B4-BE49-F238E27FC236}">
                  <a16:creationId xmlns:a16="http://schemas.microsoft.com/office/drawing/2014/main" id="{1224972F-2BE2-42F0-B4B4-F96C078817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Picture 3" descr="F:\三、做课文件\2017新图标\1.png">
              <a:extLst>
                <a:ext uri="{FF2B5EF4-FFF2-40B4-BE49-F238E27FC236}">
                  <a16:creationId xmlns:a16="http://schemas.microsoft.com/office/drawing/2014/main" id="{A40D19CE-8A0D-4007-A976-0294E3CF3F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26D5B521-8E79-44E4-95E0-CB2A8F6F4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什么是观点明确？</a:t>
            </a:r>
          </a:p>
        </p:txBody>
      </p:sp>
      <p:grpSp>
        <p:nvGrpSpPr>
          <p:cNvPr id="17412" name="组合 3">
            <a:extLst>
              <a:ext uri="{FF2B5EF4-FFF2-40B4-BE49-F238E27FC236}">
                <a16:creationId xmlns:a16="http://schemas.microsoft.com/office/drawing/2014/main" id="{DD08EF6F-A6F9-4D5B-9F2B-B2FE262A46A8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1058863"/>
            <a:ext cx="2286000" cy="844550"/>
            <a:chOff x="740032" y="1059582"/>
            <a:chExt cx="2285927" cy="843169"/>
          </a:xfrm>
        </p:grpSpPr>
        <p:pic>
          <p:nvPicPr>
            <p:cNvPr id="17422" name="Picture 6" descr="ç«ä½æ¡æ¶">
              <a:extLst>
                <a:ext uri="{FF2B5EF4-FFF2-40B4-BE49-F238E27FC236}">
                  <a16:creationId xmlns:a16="http://schemas.microsoft.com/office/drawing/2014/main" id="{A0154427-8AB6-4A01-8E00-E1115842A3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3" name="矩形 2">
              <a:extLst>
                <a:ext uri="{FF2B5EF4-FFF2-40B4-BE49-F238E27FC236}">
                  <a16:creationId xmlns:a16="http://schemas.microsoft.com/office/drawing/2014/main" id="{7041EED9-1378-4755-8E33-6D6C6490D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886" y="12503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正确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413" name="Picture 3">
            <a:extLst>
              <a:ext uri="{FF2B5EF4-FFF2-40B4-BE49-F238E27FC236}">
                <a16:creationId xmlns:a16="http://schemas.microsoft.com/office/drawing/2014/main" id="{4B6A7823-0FCA-45FA-83B9-8F5DA3EE8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3192463" y="720725"/>
            <a:ext cx="8731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AFDDDEB-74BA-4955-BD1B-3D0F21C55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1296988"/>
            <a:ext cx="4522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宣传真理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明辨是非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分清正误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区别美丑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1BB8C3D-56BE-48EA-863D-7A388C26E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7575" y="2058988"/>
            <a:ext cx="24304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b="1">
                <a:latin typeface="仿宋" panose="02010609060101010101" pitchFamily="49" charset="-122"/>
                <a:ea typeface="仿宋" panose="02010609060101010101" pitchFamily="49" charset="-122"/>
              </a:rPr>
              <a:t>读书可以明智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>
                <a:latin typeface="仿宋" panose="02010609060101010101" pitchFamily="49" charset="-122"/>
                <a:ea typeface="仿宋" panose="02010609060101010101" pitchFamily="49" charset="-122"/>
              </a:rPr>
              <a:t>只要奋斗就能成功</a:t>
            </a: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grpSp>
        <p:nvGrpSpPr>
          <p:cNvPr id="17416" name="组合 24">
            <a:extLst>
              <a:ext uri="{FF2B5EF4-FFF2-40B4-BE49-F238E27FC236}">
                <a16:creationId xmlns:a16="http://schemas.microsoft.com/office/drawing/2014/main" id="{7FAF70CF-7F82-46F0-BFCB-8D7FEBF47DBB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2135188"/>
            <a:ext cx="2286000" cy="844550"/>
            <a:chOff x="740032" y="1059582"/>
            <a:chExt cx="2285927" cy="843169"/>
          </a:xfrm>
        </p:grpSpPr>
        <p:pic>
          <p:nvPicPr>
            <p:cNvPr id="17420" name="Picture 6" descr="ç«ä½æ¡æ¶">
              <a:extLst>
                <a:ext uri="{FF2B5EF4-FFF2-40B4-BE49-F238E27FC236}">
                  <a16:creationId xmlns:a16="http://schemas.microsoft.com/office/drawing/2014/main" id="{6C4B5A57-D3ED-4E6C-8259-D2DFCA57C5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2E73C3A6-BDC7-4530-9BC4-A5E8A7A5DA38}"/>
                </a:ext>
              </a:extLst>
            </p:cNvPr>
            <p:cNvSpPr/>
            <p:nvPr/>
          </p:nvSpPr>
          <p:spPr>
            <a:xfrm>
              <a:off x="1482958" y="1249770"/>
              <a:ext cx="800074" cy="4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鲜明</a:t>
              </a:r>
            </a:p>
          </p:txBody>
        </p:sp>
      </p:grpSp>
      <p:grpSp>
        <p:nvGrpSpPr>
          <p:cNvPr id="17417" name="组合 28">
            <a:extLst>
              <a:ext uri="{FF2B5EF4-FFF2-40B4-BE49-F238E27FC236}">
                <a16:creationId xmlns:a16="http://schemas.microsoft.com/office/drawing/2014/main" id="{26AF96B7-6AB7-44B9-8619-C635918479A7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3211513"/>
            <a:ext cx="2286000" cy="844550"/>
            <a:chOff x="740032" y="1059582"/>
            <a:chExt cx="2285927" cy="843169"/>
          </a:xfrm>
        </p:grpSpPr>
        <p:pic>
          <p:nvPicPr>
            <p:cNvPr id="17418" name="Picture 6" descr="ç«ä½æ¡æ¶">
              <a:extLst>
                <a:ext uri="{FF2B5EF4-FFF2-40B4-BE49-F238E27FC236}">
                  <a16:creationId xmlns:a16="http://schemas.microsoft.com/office/drawing/2014/main" id="{AF3186AE-B009-43D3-A8DA-9728EB07CE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41F3926-5694-4723-B7E1-63F5C72CE2FE}"/>
                </a:ext>
              </a:extLst>
            </p:cNvPr>
            <p:cNvSpPr/>
            <p:nvPr/>
          </p:nvSpPr>
          <p:spPr>
            <a:xfrm>
              <a:off x="1482958" y="1249770"/>
              <a:ext cx="800074" cy="4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集中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3">
            <a:extLst>
              <a:ext uri="{FF2B5EF4-FFF2-40B4-BE49-F238E27FC236}">
                <a16:creationId xmlns:a16="http://schemas.microsoft.com/office/drawing/2014/main" id="{9183BD21-9BA1-49D4-852D-5EC22C1A59A1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18451" name="Picture 2" descr="F:\三、做课文件\2017新图标\2.png">
              <a:extLst>
                <a:ext uri="{FF2B5EF4-FFF2-40B4-BE49-F238E27FC236}">
                  <a16:creationId xmlns:a16="http://schemas.microsoft.com/office/drawing/2014/main" id="{5358119E-B66D-4155-A576-E1BAE8DF2F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2" name="Picture 3" descr="F:\三、做课文件\2017新图标\1.png">
              <a:extLst>
                <a:ext uri="{FF2B5EF4-FFF2-40B4-BE49-F238E27FC236}">
                  <a16:creationId xmlns:a16="http://schemas.microsoft.com/office/drawing/2014/main" id="{B4AB9CF4-1E55-45B8-899C-08FAE3CCEA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6D08D07E-B967-4270-A50D-B3C818068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什么是观点明确？</a:t>
            </a:r>
          </a:p>
        </p:txBody>
      </p:sp>
      <p:grpSp>
        <p:nvGrpSpPr>
          <p:cNvPr id="18436" name="组合 3">
            <a:extLst>
              <a:ext uri="{FF2B5EF4-FFF2-40B4-BE49-F238E27FC236}">
                <a16:creationId xmlns:a16="http://schemas.microsoft.com/office/drawing/2014/main" id="{B375B62F-E875-468D-8799-A750CD301A36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1058863"/>
            <a:ext cx="2286000" cy="844550"/>
            <a:chOff x="740032" y="1059582"/>
            <a:chExt cx="2285927" cy="843169"/>
          </a:xfrm>
        </p:grpSpPr>
        <p:pic>
          <p:nvPicPr>
            <p:cNvPr id="18449" name="Picture 6" descr="ç«ä½æ¡æ¶">
              <a:extLst>
                <a:ext uri="{FF2B5EF4-FFF2-40B4-BE49-F238E27FC236}">
                  <a16:creationId xmlns:a16="http://schemas.microsoft.com/office/drawing/2014/main" id="{58DD6371-1795-4A65-8C04-7A6858FBC3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9BAB8D0-C365-45DC-8675-16B819FCB425}"/>
                </a:ext>
              </a:extLst>
            </p:cNvPr>
            <p:cNvSpPr/>
            <p:nvPr/>
          </p:nvSpPr>
          <p:spPr>
            <a:xfrm>
              <a:off x="1482958" y="1249770"/>
              <a:ext cx="800074" cy="4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正确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8437" name="Picture 3">
            <a:extLst>
              <a:ext uri="{FF2B5EF4-FFF2-40B4-BE49-F238E27FC236}">
                <a16:creationId xmlns:a16="http://schemas.microsoft.com/office/drawing/2014/main" id="{7F6EDE79-4556-48F0-AB2C-380BFA8D9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3192463" y="720725"/>
            <a:ext cx="8731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09C1D04F-B686-4B58-B3F2-05BC81B59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1296988"/>
            <a:ext cx="5187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旗帜鲜明       毫不含糊      一目了然      明确理解</a:t>
            </a:r>
          </a:p>
        </p:txBody>
      </p:sp>
      <p:grpSp>
        <p:nvGrpSpPr>
          <p:cNvPr id="18439" name="组合 24">
            <a:extLst>
              <a:ext uri="{FF2B5EF4-FFF2-40B4-BE49-F238E27FC236}">
                <a16:creationId xmlns:a16="http://schemas.microsoft.com/office/drawing/2014/main" id="{F3291E9F-090C-4134-8178-719020BCA7FE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2135188"/>
            <a:ext cx="2286000" cy="844550"/>
            <a:chOff x="740032" y="1059582"/>
            <a:chExt cx="2285927" cy="843169"/>
          </a:xfrm>
        </p:grpSpPr>
        <p:pic>
          <p:nvPicPr>
            <p:cNvPr id="18447" name="Picture 6" descr="ç«ä½æ¡æ¶">
              <a:extLst>
                <a:ext uri="{FF2B5EF4-FFF2-40B4-BE49-F238E27FC236}">
                  <a16:creationId xmlns:a16="http://schemas.microsoft.com/office/drawing/2014/main" id="{87B6CC88-93C1-4CA6-9465-DB45F9BCF8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8" name="矩形 27">
              <a:extLst>
                <a:ext uri="{FF2B5EF4-FFF2-40B4-BE49-F238E27FC236}">
                  <a16:creationId xmlns:a16="http://schemas.microsoft.com/office/drawing/2014/main" id="{0DCD14A4-74F9-4AEF-BD46-4B65C8193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886" y="12503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鲜明</a:t>
              </a:r>
            </a:p>
          </p:txBody>
        </p:sp>
      </p:grpSp>
      <p:grpSp>
        <p:nvGrpSpPr>
          <p:cNvPr id="18440" name="组合 28">
            <a:extLst>
              <a:ext uri="{FF2B5EF4-FFF2-40B4-BE49-F238E27FC236}">
                <a16:creationId xmlns:a16="http://schemas.microsoft.com/office/drawing/2014/main" id="{9FA45415-43FD-4C08-860C-347BD9A8151C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3211513"/>
            <a:ext cx="2286000" cy="844550"/>
            <a:chOff x="740032" y="1059582"/>
            <a:chExt cx="2285927" cy="843169"/>
          </a:xfrm>
        </p:grpSpPr>
        <p:pic>
          <p:nvPicPr>
            <p:cNvPr id="18445" name="Picture 6" descr="ç«ä½æ¡æ¶">
              <a:extLst>
                <a:ext uri="{FF2B5EF4-FFF2-40B4-BE49-F238E27FC236}">
                  <a16:creationId xmlns:a16="http://schemas.microsoft.com/office/drawing/2014/main" id="{2B716690-A388-47DB-BED7-5C256B4106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2B089079-045C-47F8-9C0C-A20ACAE83CB8}"/>
                </a:ext>
              </a:extLst>
            </p:cNvPr>
            <p:cNvSpPr/>
            <p:nvPr/>
          </p:nvSpPr>
          <p:spPr>
            <a:xfrm>
              <a:off x="1482958" y="1249770"/>
              <a:ext cx="800074" cy="4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集中</a:t>
              </a:r>
            </a:p>
          </p:txBody>
        </p:sp>
      </p:grpSp>
      <p:grpSp>
        <p:nvGrpSpPr>
          <p:cNvPr id="8" name="组合 11">
            <a:extLst>
              <a:ext uri="{FF2B5EF4-FFF2-40B4-BE49-F238E27FC236}">
                <a16:creationId xmlns:a16="http://schemas.microsoft.com/office/drawing/2014/main" id="{203E5169-D4CE-4E24-9C30-A856CABE9FE3}"/>
              </a:ext>
            </a:extLst>
          </p:cNvPr>
          <p:cNvGrpSpPr>
            <a:grpSpLocks/>
          </p:cNvGrpSpPr>
          <p:nvPr/>
        </p:nvGrpSpPr>
        <p:grpSpPr bwMode="auto">
          <a:xfrm>
            <a:off x="3590925" y="2066925"/>
            <a:ext cx="4635500" cy="2265363"/>
            <a:chOff x="3985768" y="2771816"/>
            <a:chExt cx="4635855" cy="2264729"/>
          </a:xfrm>
        </p:grpSpPr>
        <p:pic>
          <p:nvPicPr>
            <p:cNvPr id="18442" name="Picture 12" descr="ç¢éèå¤©å¯¹è¯æ¡">
              <a:extLst>
                <a:ext uri="{FF2B5EF4-FFF2-40B4-BE49-F238E27FC236}">
                  <a16:creationId xmlns:a16="http://schemas.microsoft.com/office/drawing/2014/main" id="{B4FD0B4A-0EAB-4789-8F1E-3A597CDAA3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5768" y="2771816"/>
              <a:ext cx="4635855" cy="2264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矩形 9">
              <a:extLst>
                <a:ext uri="{FF2B5EF4-FFF2-40B4-BE49-F238E27FC236}">
                  <a16:creationId xmlns:a16="http://schemas.microsoft.com/office/drawing/2014/main" id="{EEBA0185-5C08-43C5-9B5C-AD49D5AC8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8104" y="3003798"/>
              <a:ext cx="25090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今晚要一起去吃饭吗？</a:t>
              </a:r>
              <a:endParaRPr lang="en-US" altLang="zh-CN" b="1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8444" name="矩形 10">
              <a:extLst>
                <a:ext uri="{FF2B5EF4-FFF2-40B4-BE49-F238E27FC236}">
                  <a16:creationId xmlns:a16="http://schemas.microsoft.com/office/drawing/2014/main" id="{714FEB43-30A6-482D-9687-6E29D8886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5830" y="4299942"/>
              <a:ext cx="88197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b="1">
                  <a:latin typeface="仿宋" panose="02010609060101010101" pitchFamily="49" charset="-122"/>
                  <a:ea typeface="仿宋" panose="02010609060101010101" pitchFamily="49" charset="-122"/>
                </a:rPr>
                <a:t>谢谢！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3">
            <a:extLst>
              <a:ext uri="{FF2B5EF4-FFF2-40B4-BE49-F238E27FC236}">
                <a16:creationId xmlns:a16="http://schemas.microsoft.com/office/drawing/2014/main" id="{E65ECBC5-18AA-46B0-82B2-4E4A56D239CE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19472" name="Picture 2" descr="F:\三、做课文件\2017新图标\2.png">
              <a:extLst>
                <a:ext uri="{FF2B5EF4-FFF2-40B4-BE49-F238E27FC236}">
                  <a16:creationId xmlns:a16="http://schemas.microsoft.com/office/drawing/2014/main" id="{026BD178-EF13-4982-9FDE-58F3F7A666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3" name="Picture 3" descr="F:\三、做课文件\2017新图标\1.png">
              <a:extLst>
                <a:ext uri="{FF2B5EF4-FFF2-40B4-BE49-F238E27FC236}">
                  <a16:creationId xmlns:a16="http://schemas.microsoft.com/office/drawing/2014/main" id="{0D8640A5-D741-44AD-BE86-A389B27E0D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537126C4-D886-44D9-B524-DC37925D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什么是观点明确？</a:t>
            </a:r>
          </a:p>
        </p:txBody>
      </p:sp>
      <p:grpSp>
        <p:nvGrpSpPr>
          <p:cNvPr id="19460" name="组合 3">
            <a:extLst>
              <a:ext uri="{FF2B5EF4-FFF2-40B4-BE49-F238E27FC236}">
                <a16:creationId xmlns:a16="http://schemas.microsoft.com/office/drawing/2014/main" id="{7DBC6472-AD31-4C3E-85A4-BB494CA51D70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1058863"/>
            <a:ext cx="2286000" cy="844550"/>
            <a:chOff x="740032" y="1059582"/>
            <a:chExt cx="2285927" cy="843169"/>
          </a:xfrm>
        </p:grpSpPr>
        <p:pic>
          <p:nvPicPr>
            <p:cNvPr id="19470" name="Picture 6" descr="ç«ä½æ¡æ¶">
              <a:extLst>
                <a:ext uri="{FF2B5EF4-FFF2-40B4-BE49-F238E27FC236}">
                  <a16:creationId xmlns:a16="http://schemas.microsoft.com/office/drawing/2014/main" id="{2D29AD84-E301-417B-97B9-6AFC6978F6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E6D7A8A-4843-4942-934D-FF386F79E19D}"/>
                </a:ext>
              </a:extLst>
            </p:cNvPr>
            <p:cNvSpPr/>
            <p:nvPr/>
          </p:nvSpPr>
          <p:spPr>
            <a:xfrm>
              <a:off x="1482958" y="1249770"/>
              <a:ext cx="800074" cy="4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正确</a:t>
              </a:r>
              <a:endParaRPr lang="zh-CN" altLang="en-US" sz="2400" b="1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9461" name="Picture 3">
            <a:extLst>
              <a:ext uri="{FF2B5EF4-FFF2-40B4-BE49-F238E27FC236}">
                <a16:creationId xmlns:a16="http://schemas.microsoft.com/office/drawing/2014/main" id="{EBE089CE-603E-4698-8512-5C2BAA60E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7205" b="2766"/>
          <a:stretch>
            <a:fillRect/>
          </a:stretch>
        </p:blipFill>
        <p:spPr bwMode="auto">
          <a:xfrm>
            <a:off x="3192463" y="720725"/>
            <a:ext cx="8731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972A7EC-1568-4B80-9F40-C231A85CC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1296988"/>
            <a:ext cx="2954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始终围绕一个论点展开论述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6C8CF9-0EEF-4C73-9F5B-FAC0AFBAF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763" y="2163763"/>
            <a:ext cx="3201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坚持才能胜利</a:t>
            </a:r>
            <a:endParaRPr lang="en-US" altLang="zh-CN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>
                <a:latin typeface="仿宋" panose="02010609060101010101" pitchFamily="49" charset="-122"/>
                <a:ea typeface="仿宋" panose="02010609060101010101" pitchFamily="49" charset="-122"/>
              </a:rPr>
              <a:t>勤奋才能胜利</a:t>
            </a:r>
          </a:p>
        </p:txBody>
      </p:sp>
      <p:grpSp>
        <p:nvGrpSpPr>
          <p:cNvPr id="19464" name="组合 24">
            <a:extLst>
              <a:ext uri="{FF2B5EF4-FFF2-40B4-BE49-F238E27FC236}">
                <a16:creationId xmlns:a16="http://schemas.microsoft.com/office/drawing/2014/main" id="{505B46F3-0766-4132-94EF-92D121B1B9C2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2135188"/>
            <a:ext cx="2286000" cy="844550"/>
            <a:chOff x="740032" y="1059582"/>
            <a:chExt cx="2285927" cy="843169"/>
          </a:xfrm>
        </p:grpSpPr>
        <p:pic>
          <p:nvPicPr>
            <p:cNvPr id="19468" name="Picture 6" descr="ç«ä½æ¡æ¶">
              <a:extLst>
                <a:ext uri="{FF2B5EF4-FFF2-40B4-BE49-F238E27FC236}">
                  <a16:creationId xmlns:a16="http://schemas.microsoft.com/office/drawing/2014/main" id="{D855D88A-F0B5-4F19-A73C-5434469CFC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813191D-8D86-49D4-8673-D85ECDB31C7D}"/>
                </a:ext>
              </a:extLst>
            </p:cNvPr>
            <p:cNvSpPr/>
            <p:nvPr/>
          </p:nvSpPr>
          <p:spPr>
            <a:xfrm>
              <a:off x="1482958" y="1249770"/>
              <a:ext cx="800074" cy="4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鲜明</a:t>
              </a:r>
            </a:p>
          </p:txBody>
        </p:sp>
      </p:grpSp>
      <p:grpSp>
        <p:nvGrpSpPr>
          <p:cNvPr id="19465" name="组合 28">
            <a:extLst>
              <a:ext uri="{FF2B5EF4-FFF2-40B4-BE49-F238E27FC236}">
                <a16:creationId xmlns:a16="http://schemas.microsoft.com/office/drawing/2014/main" id="{C131A690-185C-424A-8DC1-DAA200B3A00A}"/>
              </a:ext>
            </a:extLst>
          </p:cNvPr>
          <p:cNvGrpSpPr>
            <a:grpSpLocks/>
          </p:cNvGrpSpPr>
          <p:nvPr/>
        </p:nvGrpSpPr>
        <p:grpSpPr bwMode="auto">
          <a:xfrm>
            <a:off x="739775" y="3211513"/>
            <a:ext cx="2286000" cy="844550"/>
            <a:chOff x="740032" y="1059582"/>
            <a:chExt cx="2285927" cy="843169"/>
          </a:xfrm>
        </p:grpSpPr>
        <p:pic>
          <p:nvPicPr>
            <p:cNvPr id="19466" name="Picture 6" descr="ç«ä½æ¡æ¶">
              <a:extLst>
                <a:ext uri="{FF2B5EF4-FFF2-40B4-BE49-F238E27FC236}">
                  <a16:creationId xmlns:a16="http://schemas.microsoft.com/office/drawing/2014/main" id="{F6BB9807-C2DC-4C97-8984-C8D6CE6E63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032" y="1059582"/>
              <a:ext cx="2285927" cy="84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7" name="矩形 30">
              <a:extLst>
                <a:ext uri="{FF2B5EF4-FFF2-40B4-BE49-F238E27FC236}">
                  <a16:creationId xmlns:a16="http://schemas.microsoft.com/office/drawing/2014/main" id="{A20B87AB-D2BB-46A3-9772-ED8DFDA9A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2886" y="12503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集中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>
            <a:extLst>
              <a:ext uri="{FF2B5EF4-FFF2-40B4-BE49-F238E27FC236}">
                <a16:creationId xmlns:a16="http://schemas.microsoft.com/office/drawing/2014/main" id="{EF214390-7D3C-4F42-8944-0E34CE489500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0490" name="Picture 2" descr="F:\三、做课文件\2017新图标\2.png">
              <a:extLst>
                <a:ext uri="{FF2B5EF4-FFF2-40B4-BE49-F238E27FC236}">
                  <a16:creationId xmlns:a16="http://schemas.microsoft.com/office/drawing/2014/main" id="{8F08BB3E-0713-4627-AC5F-89F16C4834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1" name="Picture 3" descr="F:\三、做课文件\2017新图标\1.png">
              <a:extLst>
                <a:ext uri="{FF2B5EF4-FFF2-40B4-BE49-F238E27FC236}">
                  <a16:creationId xmlns:a16="http://schemas.microsoft.com/office/drawing/2014/main" id="{EABD1642-FF36-4F18-BF49-718494F59E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4480F8E0-23B4-401F-ACBB-88D241A33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  <p:grpSp>
        <p:nvGrpSpPr>
          <p:cNvPr id="3" name="组合 17">
            <a:extLst>
              <a:ext uri="{FF2B5EF4-FFF2-40B4-BE49-F238E27FC236}">
                <a16:creationId xmlns:a16="http://schemas.microsoft.com/office/drawing/2014/main" id="{5EDE037C-8EB3-4455-AB0A-C6C52A7E3272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1143000"/>
            <a:ext cx="4271963" cy="854075"/>
            <a:chOff x="5076824" y="1732671"/>
            <a:chExt cx="5563268" cy="852997"/>
          </a:xfrm>
        </p:grpSpPr>
        <p:pic>
          <p:nvPicPr>
            <p:cNvPr id="20488" name="Picture 4" descr="è¯´ææ¡æå­æ¡">
              <a:extLst>
                <a:ext uri="{FF2B5EF4-FFF2-40B4-BE49-F238E27FC236}">
                  <a16:creationId xmlns:a16="http://schemas.microsoft.com/office/drawing/2014/main" id="{F885A0E6-81F3-4331-84DD-261C686BA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9FBF6"/>
                </a:clrFrom>
                <a:clrTo>
                  <a:srgbClr val="F9FB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824" y="1732671"/>
              <a:ext cx="5563268" cy="852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27A62C3-39BE-4AF4-8E1D-D67AEFD89F13}"/>
                </a:ext>
              </a:extLst>
            </p:cNvPr>
            <p:cNvSpPr/>
            <p:nvPr/>
          </p:nvSpPr>
          <p:spPr>
            <a:xfrm>
              <a:off x="5945115" y="1975252"/>
              <a:ext cx="3545524" cy="3678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观点要鲜明，语气要肯定</a:t>
              </a:r>
            </a:p>
          </p:txBody>
        </p:sp>
      </p:grpSp>
      <p:grpSp>
        <p:nvGrpSpPr>
          <p:cNvPr id="4" name="组合 20">
            <a:extLst>
              <a:ext uri="{FF2B5EF4-FFF2-40B4-BE49-F238E27FC236}">
                <a16:creationId xmlns:a16="http://schemas.microsoft.com/office/drawing/2014/main" id="{9C837DEC-2711-4656-B764-1DA71E682E03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2582863"/>
            <a:ext cx="4271963" cy="852487"/>
            <a:chOff x="5076824" y="1732671"/>
            <a:chExt cx="5563268" cy="852997"/>
          </a:xfrm>
        </p:grpSpPr>
        <p:pic>
          <p:nvPicPr>
            <p:cNvPr id="20486" name="Picture 4" descr="è¯´ææ¡æå­æ¡">
              <a:extLst>
                <a:ext uri="{FF2B5EF4-FFF2-40B4-BE49-F238E27FC236}">
                  <a16:creationId xmlns:a16="http://schemas.microsoft.com/office/drawing/2014/main" id="{1E092DB8-F264-4F96-B4DA-4451E6E75C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9FBF6"/>
                </a:clrFrom>
                <a:clrTo>
                  <a:srgbClr val="F9FB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824" y="1732671"/>
              <a:ext cx="5563268" cy="852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4A8756D-DA9D-4ADE-A91A-435A9CF28CCA}"/>
                </a:ext>
              </a:extLst>
            </p:cNvPr>
            <p:cNvSpPr/>
            <p:nvPr/>
          </p:nvSpPr>
          <p:spPr>
            <a:xfrm>
              <a:off x="5945115" y="1974115"/>
              <a:ext cx="2943921" cy="370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观点要凸显在文章中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7DFF2AE-7230-4CC8-8A15-489FEDDF3D36}"/>
              </a:ext>
            </a:extLst>
          </p:cNvPr>
          <p:cNvCxnSpPr/>
          <p:nvPr/>
        </p:nvCxnSpPr>
        <p:spPr>
          <a:xfrm>
            <a:off x="2203450" y="2932113"/>
            <a:ext cx="0" cy="2752725"/>
          </a:xfrm>
          <a:prstGeom prst="line">
            <a:avLst/>
          </a:prstGeom>
          <a:ln w="12700">
            <a:solidFill>
              <a:srgbClr val="1E734E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2" name="组合 3">
            <a:extLst>
              <a:ext uri="{FF2B5EF4-FFF2-40B4-BE49-F238E27FC236}">
                <a16:creationId xmlns:a16="http://schemas.microsoft.com/office/drawing/2014/main" id="{7767F7F2-7EB7-4AD3-8A6A-9D7DFFCE02B4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690563"/>
            <a:ext cx="2544763" cy="2347912"/>
            <a:chOff x="0" y="20889"/>
            <a:chExt cx="2796329" cy="2522289"/>
          </a:xfrm>
        </p:grpSpPr>
        <p:pic>
          <p:nvPicPr>
            <p:cNvPr id="21514" name="Picture 6" descr="å¡éäººç©">
              <a:extLst>
                <a:ext uri="{FF2B5EF4-FFF2-40B4-BE49-F238E27FC236}">
                  <a16:creationId xmlns:a16="http://schemas.microsoft.com/office/drawing/2014/main" id="{367D5447-C73E-4FBF-9975-AC847DFCE5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89"/>
              <a:ext cx="2796329" cy="2522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28331D5-2117-44A4-8FE5-33B7CFBF398C}"/>
                </a:ext>
              </a:extLst>
            </p:cNvPr>
            <p:cNvSpPr/>
            <p:nvPr/>
          </p:nvSpPr>
          <p:spPr>
            <a:xfrm>
              <a:off x="764062" y="1473891"/>
              <a:ext cx="1331004" cy="8134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观点要鲜明</a:t>
              </a:r>
              <a:endParaRPr lang="en-US" altLang="zh-CN" sz="16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accent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语气要肯定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8898C963-7C80-4C1E-B6E6-555EE6DD2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2571750"/>
            <a:ext cx="61928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敬业与乐业</a:t>
            </a:r>
            <a:r>
              <a:rPr lang="en-US" altLang="zh-CN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中心论点：我确信，敬业与乐业四字是人类生活不二法门。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分论点：敬业的作用和必要性。</a:t>
            </a:r>
            <a:endParaRPr lang="en-US" altLang="zh-CN" sz="16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仿宋" panose="02010609060101010101" pitchFamily="49" charset="-122"/>
                <a:ea typeface="仿宋" panose="02010609060101010101" pitchFamily="49" charset="-122"/>
              </a:rPr>
              <a:t>        乐业的作用和必要性。</a:t>
            </a:r>
          </a:p>
        </p:txBody>
      </p:sp>
      <p:sp>
        <p:nvSpPr>
          <p:cNvPr id="8" name="MH_Other_1">
            <a:extLst>
              <a:ext uri="{FF2B5EF4-FFF2-40B4-BE49-F238E27FC236}">
                <a16:creationId xmlns:a16="http://schemas.microsoft.com/office/drawing/2014/main" id="{3D1F85AA-E716-4CC3-9E68-0F2F2186A97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23950" y="2768600"/>
            <a:ext cx="400050" cy="458788"/>
          </a:xfrm>
          <a:custGeom>
            <a:avLst/>
            <a:gdLst>
              <a:gd name="T0" fmla="*/ 2147483646 w 128"/>
              <a:gd name="T1" fmla="*/ 2147483646 h 196"/>
              <a:gd name="T2" fmla="*/ 2147483646 w 128"/>
              <a:gd name="T3" fmla="*/ 2147483646 h 196"/>
              <a:gd name="T4" fmla="*/ 2147483646 w 128"/>
              <a:gd name="T5" fmla="*/ 2147483646 h 196"/>
              <a:gd name="T6" fmla="*/ 2147483646 w 128"/>
              <a:gd name="T7" fmla="*/ 2147483646 h 196"/>
              <a:gd name="T8" fmla="*/ 2147483646 w 128"/>
              <a:gd name="T9" fmla="*/ 2147483646 h 196"/>
              <a:gd name="T10" fmla="*/ 2147483646 w 128"/>
              <a:gd name="T11" fmla="*/ 2147483646 h 196"/>
              <a:gd name="T12" fmla="*/ 2147483646 w 128"/>
              <a:gd name="T13" fmla="*/ 2147483646 h 196"/>
              <a:gd name="T14" fmla="*/ 2147483646 w 128"/>
              <a:gd name="T15" fmla="*/ 2147483646 h 196"/>
              <a:gd name="T16" fmla="*/ 2147483646 w 128"/>
              <a:gd name="T17" fmla="*/ 2147483646 h 196"/>
              <a:gd name="T18" fmla="*/ 2147483646 w 128"/>
              <a:gd name="T19" fmla="*/ 2147483646 h 196"/>
              <a:gd name="T20" fmla="*/ 2147483646 w 128"/>
              <a:gd name="T21" fmla="*/ 2147483646 h 196"/>
              <a:gd name="T22" fmla="*/ 2147483646 w 128"/>
              <a:gd name="T23" fmla="*/ 2147483646 h 196"/>
              <a:gd name="T24" fmla="*/ 2147483646 w 128"/>
              <a:gd name="T25" fmla="*/ 2147483646 h 196"/>
              <a:gd name="T26" fmla="*/ 2147483646 w 128"/>
              <a:gd name="T27" fmla="*/ 2147483646 h 196"/>
              <a:gd name="T28" fmla="*/ 2147483646 w 128"/>
              <a:gd name="T29" fmla="*/ 2147483646 h 196"/>
              <a:gd name="T30" fmla="*/ 2147483646 w 128"/>
              <a:gd name="T31" fmla="*/ 2147483646 h 196"/>
              <a:gd name="T32" fmla="*/ 2147483646 w 128"/>
              <a:gd name="T33" fmla="*/ 2147483646 h 196"/>
              <a:gd name="T34" fmla="*/ 2147483646 w 128"/>
              <a:gd name="T35" fmla="*/ 2147483646 h 196"/>
              <a:gd name="T36" fmla="*/ 2147483646 w 128"/>
              <a:gd name="T37" fmla="*/ 2147483646 h 196"/>
              <a:gd name="T38" fmla="*/ 2147483646 w 128"/>
              <a:gd name="T39" fmla="*/ 2147483646 h 196"/>
              <a:gd name="T40" fmla="*/ 2147483646 w 128"/>
              <a:gd name="T41" fmla="*/ 2147483646 h 196"/>
              <a:gd name="T42" fmla="*/ 2147483646 w 128"/>
              <a:gd name="T43" fmla="*/ 2147483646 h 196"/>
              <a:gd name="T44" fmla="*/ 2147483646 w 128"/>
              <a:gd name="T45" fmla="*/ 2147483646 h 196"/>
              <a:gd name="T46" fmla="*/ 2147483646 w 128"/>
              <a:gd name="T47" fmla="*/ 2147483646 h 196"/>
              <a:gd name="T48" fmla="*/ 2147483646 w 128"/>
              <a:gd name="T49" fmla="*/ 2147483646 h 196"/>
              <a:gd name="T50" fmla="*/ 2147483646 w 128"/>
              <a:gd name="T51" fmla="*/ 2147483646 h 196"/>
              <a:gd name="T52" fmla="*/ 2147483646 w 128"/>
              <a:gd name="T53" fmla="*/ 2147483646 h 196"/>
              <a:gd name="T54" fmla="*/ 2147483646 w 128"/>
              <a:gd name="T55" fmla="*/ 2147483646 h 196"/>
              <a:gd name="T56" fmla="*/ 2147483646 w 128"/>
              <a:gd name="T57" fmla="*/ 2147483646 h 196"/>
              <a:gd name="T58" fmla="*/ 2147483646 w 128"/>
              <a:gd name="T59" fmla="*/ 2147483646 h 196"/>
              <a:gd name="T60" fmla="*/ 2147483646 w 128"/>
              <a:gd name="T61" fmla="*/ 2147483646 h 196"/>
              <a:gd name="T62" fmla="*/ 2147483646 w 128"/>
              <a:gd name="T63" fmla="*/ 2147483646 h 196"/>
              <a:gd name="T64" fmla="*/ 2147483646 w 128"/>
              <a:gd name="T65" fmla="*/ 2147483646 h 196"/>
              <a:gd name="T66" fmla="*/ 2147483646 w 128"/>
              <a:gd name="T67" fmla="*/ 2147483646 h 196"/>
              <a:gd name="T68" fmla="*/ 2147483646 w 128"/>
              <a:gd name="T69" fmla="*/ 2147483646 h 196"/>
              <a:gd name="T70" fmla="*/ 2147483646 w 128"/>
              <a:gd name="T71" fmla="*/ 2147483646 h 196"/>
              <a:gd name="T72" fmla="*/ 2147483646 w 128"/>
              <a:gd name="T73" fmla="*/ 2147483646 h 196"/>
              <a:gd name="T74" fmla="*/ 2147483646 w 128"/>
              <a:gd name="T75" fmla="*/ 2147483646 h 196"/>
              <a:gd name="T76" fmla="*/ 2147483646 w 128"/>
              <a:gd name="T77" fmla="*/ 2147483646 h 196"/>
              <a:gd name="T78" fmla="*/ 2147483646 w 128"/>
              <a:gd name="T79" fmla="*/ 2147483646 h 196"/>
              <a:gd name="T80" fmla="*/ 2147483646 w 128"/>
              <a:gd name="T81" fmla="*/ 2147483646 h 196"/>
              <a:gd name="T82" fmla="*/ 2147483646 w 128"/>
              <a:gd name="T83" fmla="*/ 2147483646 h 196"/>
              <a:gd name="T84" fmla="*/ 2147483646 w 128"/>
              <a:gd name="T85" fmla="*/ 2147483646 h 196"/>
              <a:gd name="T86" fmla="*/ 2147483646 w 128"/>
              <a:gd name="T87" fmla="*/ 2147483646 h 196"/>
              <a:gd name="T88" fmla="*/ 2147483646 w 128"/>
              <a:gd name="T89" fmla="*/ 2147483646 h 196"/>
              <a:gd name="T90" fmla="*/ 2147483646 w 128"/>
              <a:gd name="T91" fmla="*/ 2147483646 h 196"/>
              <a:gd name="T92" fmla="*/ 2147483646 w 128"/>
              <a:gd name="T93" fmla="*/ 2147483646 h 196"/>
              <a:gd name="T94" fmla="*/ 2147483646 w 128"/>
              <a:gd name="T95" fmla="*/ 2147483646 h 196"/>
              <a:gd name="T96" fmla="*/ 2147483646 w 128"/>
              <a:gd name="T97" fmla="*/ 2147483646 h 196"/>
              <a:gd name="T98" fmla="*/ 2147483646 w 128"/>
              <a:gd name="T99" fmla="*/ 2147483646 h 196"/>
              <a:gd name="T100" fmla="*/ 2147483646 w 128"/>
              <a:gd name="T101" fmla="*/ 2147483646 h 196"/>
              <a:gd name="T102" fmla="*/ 2147483646 w 128"/>
              <a:gd name="T103" fmla="*/ 2147483646 h 196"/>
              <a:gd name="T104" fmla="*/ 2147483646 w 128"/>
              <a:gd name="T105" fmla="*/ 2147483646 h 196"/>
              <a:gd name="T106" fmla="*/ 2147483646 w 128"/>
              <a:gd name="T107" fmla="*/ 2147483646 h 196"/>
              <a:gd name="T108" fmla="*/ 2147483646 w 128"/>
              <a:gd name="T109" fmla="*/ 2147483646 h 196"/>
              <a:gd name="T110" fmla="*/ 2147483646 w 128"/>
              <a:gd name="T111" fmla="*/ 2147483646 h 196"/>
              <a:gd name="T112" fmla="*/ 2147483646 w 128"/>
              <a:gd name="T113" fmla="*/ 2147483646 h 196"/>
              <a:gd name="T114" fmla="*/ 2147483646 w 128"/>
              <a:gd name="T115" fmla="*/ 2147483646 h 196"/>
              <a:gd name="T116" fmla="*/ 2147483646 w 128"/>
              <a:gd name="T117" fmla="*/ 2147483646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8" h="196">
                <a:moveTo>
                  <a:pt x="110" y="32"/>
                </a:move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09" y="32"/>
                  <a:pt x="110" y="32"/>
                </a:cubicBezTo>
                <a:close/>
                <a:moveTo>
                  <a:pt x="87" y="145"/>
                </a:moveTo>
                <a:cubicBezTo>
                  <a:pt x="90" y="146"/>
                  <a:pt x="90" y="146"/>
                  <a:pt x="90" y="146"/>
                </a:cubicBezTo>
                <a:cubicBezTo>
                  <a:pt x="89" y="145"/>
                  <a:pt x="88" y="145"/>
                  <a:pt x="87" y="145"/>
                </a:cubicBezTo>
                <a:close/>
                <a:moveTo>
                  <a:pt x="81" y="136"/>
                </a:moveTo>
                <a:cubicBezTo>
                  <a:pt x="81" y="136"/>
                  <a:pt x="81" y="136"/>
                  <a:pt x="81" y="136"/>
                </a:cubicBezTo>
                <a:cubicBezTo>
                  <a:pt x="82" y="137"/>
                  <a:pt x="82" y="137"/>
                  <a:pt x="82" y="137"/>
                </a:cubicBezTo>
                <a:cubicBezTo>
                  <a:pt x="82" y="137"/>
                  <a:pt x="83" y="138"/>
                  <a:pt x="83" y="138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2" y="136"/>
                  <a:pt x="82" y="136"/>
                  <a:pt x="81" y="136"/>
                </a:cubicBezTo>
                <a:close/>
                <a:moveTo>
                  <a:pt x="101" y="97"/>
                </a:moveTo>
                <a:cubicBezTo>
                  <a:pt x="101" y="97"/>
                  <a:pt x="102" y="98"/>
                  <a:pt x="102" y="98"/>
                </a:cubicBezTo>
                <a:cubicBezTo>
                  <a:pt x="102" y="97"/>
                  <a:pt x="102" y="97"/>
                  <a:pt x="101" y="96"/>
                </a:cubicBezTo>
                <a:cubicBezTo>
                  <a:pt x="101" y="96"/>
                  <a:pt x="100" y="96"/>
                  <a:pt x="101" y="97"/>
                </a:cubicBezTo>
                <a:close/>
                <a:moveTo>
                  <a:pt x="60" y="183"/>
                </a:moveTo>
                <a:cubicBezTo>
                  <a:pt x="60" y="183"/>
                  <a:pt x="60" y="183"/>
                  <a:pt x="60" y="183"/>
                </a:cubicBezTo>
                <a:cubicBezTo>
                  <a:pt x="60" y="183"/>
                  <a:pt x="61" y="185"/>
                  <a:pt x="62" y="184"/>
                </a:cubicBezTo>
                <a:cubicBezTo>
                  <a:pt x="61" y="184"/>
                  <a:pt x="61" y="183"/>
                  <a:pt x="60" y="183"/>
                </a:cubicBezTo>
                <a:cubicBezTo>
                  <a:pt x="60" y="182"/>
                  <a:pt x="60" y="182"/>
                  <a:pt x="60" y="183"/>
                </a:cubicBezTo>
                <a:close/>
                <a:moveTo>
                  <a:pt x="103" y="90"/>
                </a:moveTo>
                <a:cubicBezTo>
                  <a:pt x="102" y="91"/>
                  <a:pt x="103" y="91"/>
                  <a:pt x="103" y="91"/>
                </a:cubicBezTo>
                <a:cubicBezTo>
                  <a:pt x="103" y="92"/>
                  <a:pt x="104" y="93"/>
                  <a:pt x="104" y="92"/>
                </a:cubicBezTo>
                <a:cubicBezTo>
                  <a:pt x="103" y="91"/>
                  <a:pt x="103" y="90"/>
                  <a:pt x="103" y="90"/>
                </a:cubicBezTo>
                <a:close/>
                <a:moveTo>
                  <a:pt x="103" y="166"/>
                </a:moveTo>
                <a:cubicBezTo>
                  <a:pt x="103" y="166"/>
                  <a:pt x="102" y="166"/>
                  <a:pt x="102" y="166"/>
                </a:cubicBezTo>
                <a:cubicBezTo>
                  <a:pt x="102" y="165"/>
                  <a:pt x="101" y="164"/>
                  <a:pt x="101" y="164"/>
                </a:cubicBezTo>
                <a:cubicBezTo>
                  <a:pt x="101" y="165"/>
                  <a:pt x="102" y="166"/>
                  <a:pt x="103" y="166"/>
                </a:cubicBezTo>
                <a:close/>
                <a:moveTo>
                  <a:pt x="62" y="182"/>
                </a:move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3" y="183"/>
                  <a:pt x="63" y="184"/>
                  <a:pt x="63" y="184"/>
                </a:cubicBezTo>
                <a:cubicBezTo>
                  <a:pt x="64" y="184"/>
                  <a:pt x="64" y="185"/>
                  <a:pt x="65" y="185"/>
                </a:cubicBezTo>
                <a:cubicBezTo>
                  <a:pt x="65" y="185"/>
                  <a:pt x="65" y="184"/>
                  <a:pt x="64" y="184"/>
                </a:cubicBezTo>
                <a:cubicBezTo>
                  <a:pt x="64" y="184"/>
                  <a:pt x="64" y="184"/>
                  <a:pt x="63" y="184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lose/>
                <a:moveTo>
                  <a:pt x="100" y="176"/>
                </a:moveTo>
                <a:cubicBezTo>
                  <a:pt x="100" y="177"/>
                  <a:pt x="100" y="177"/>
                  <a:pt x="100" y="177"/>
                </a:cubicBezTo>
                <a:cubicBezTo>
                  <a:pt x="100" y="177"/>
                  <a:pt x="100" y="177"/>
                  <a:pt x="101" y="177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80"/>
                  <a:pt x="103" y="180"/>
                  <a:pt x="103" y="181"/>
                </a:cubicBezTo>
                <a:cubicBezTo>
                  <a:pt x="104" y="180"/>
                  <a:pt x="103" y="180"/>
                  <a:pt x="103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8"/>
                  <a:pt x="102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0" y="177"/>
                  <a:pt x="100" y="177"/>
                  <a:pt x="100" y="177"/>
                </a:cubicBezTo>
                <a:lnTo>
                  <a:pt x="100" y="176"/>
                </a:lnTo>
                <a:close/>
                <a:moveTo>
                  <a:pt x="103" y="157"/>
                </a:moveTo>
                <a:cubicBezTo>
                  <a:pt x="103" y="157"/>
                  <a:pt x="103" y="158"/>
                  <a:pt x="104" y="158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9"/>
                  <a:pt x="105" y="160"/>
                  <a:pt x="105" y="160"/>
                </a:cubicBezTo>
                <a:cubicBezTo>
                  <a:pt x="105" y="160"/>
                  <a:pt x="106" y="161"/>
                  <a:pt x="106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59"/>
                  <a:pt x="105" y="159"/>
                  <a:pt x="104" y="159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4" y="158"/>
                  <a:pt x="103" y="157"/>
                  <a:pt x="103" y="157"/>
                </a:cubicBezTo>
                <a:close/>
                <a:moveTo>
                  <a:pt x="96" y="182"/>
                </a:moveTo>
                <a:cubicBezTo>
                  <a:pt x="96" y="182"/>
                  <a:pt x="96" y="182"/>
                  <a:pt x="96" y="182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7" y="184"/>
                  <a:pt x="98" y="185"/>
                  <a:pt x="99" y="185"/>
                </a:cubicBezTo>
                <a:cubicBezTo>
                  <a:pt x="99" y="186"/>
                  <a:pt x="99" y="185"/>
                  <a:pt x="99" y="185"/>
                </a:cubicBezTo>
                <a:cubicBezTo>
                  <a:pt x="98" y="184"/>
                  <a:pt x="98" y="183"/>
                  <a:pt x="97" y="183"/>
                </a:cubicBezTo>
                <a:cubicBezTo>
                  <a:pt x="96" y="182"/>
                  <a:pt x="96" y="182"/>
                  <a:pt x="96" y="182"/>
                </a:cubicBezTo>
                <a:close/>
                <a:moveTo>
                  <a:pt x="40" y="179"/>
                </a:moveTo>
                <a:cubicBezTo>
                  <a:pt x="40" y="179"/>
                  <a:pt x="40" y="179"/>
                  <a:pt x="40" y="179"/>
                </a:cubicBezTo>
                <a:cubicBezTo>
                  <a:pt x="41" y="180"/>
                  <a:pt x="42" y="181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2" y="181"/>
                  <a:pt x="41" y="180"/>
                  <a:pt x="40" y="179"/>
                </a:cubicBezTo>
                <a:close/>
                <a:moveTo>
                  <a:pt x="101" y="167"/>
                </a:move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4" y="171"/>
                  <a:pt x="105" y="171"/>
                  <a:pt x="105" y="172"/>
                </a:cubicBezTo>
                <a:cubicBezTo>
                  <a:pt x="105" y="172"/>
                  <a:pt x="105" y="172"/>
                  <a:pt x="105" y="171"/>
                </a:cubicBezTo>
                <a:cubicBezTo>
                  <a:pt x="105" y="171"/>
                  <a:pt x="104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lnTo>
                  <a:pt x="101" y="167"/>
                </a:lnTo>
                <a:close/>
                <a:moveTo>
                  <a:pt x="50" y="122"/>
                </a:moveTo>
                <a:cubicBezTo>
                  <a:pt x="50" y="124"/>
                  <a:pt x="49" y="126"/>
                  <a:pt x="49" y="127"/>
                </a:cubicBezTo>
                <a:cubicBezTo>
                  <a:pt x="49" y="126"/>
                  <a:pt x="50" y="123"/>
                  <a:pt x="50" y="122"/>
                </a:cubicBezTo>
                <a:close/>
                <a:moveTo>
                  <a:pt x="102" y="16"/>
                </a:moveTo>
                <a:cubicBezTo>
                  <a:pt x="102" y="16"/>
                  <a:pt x="102" y="16"/>
                  <a:pt x="102" y="16"/>
                </a:cubicBezTo>
                <a:cubicBezTo>
                  <a:pt x="103" y="16"/>
                  <a:pt x="105" y="16"/>
                  <a:pt x="106" y="17"/>
                </a:cubicBezTo>
                <a:cubicBezTo>
                  <a:pt x="106" y="17"/>
                  <a:pt x="107" y="17"/>
                  <a:pt x="107" y="16"/>
                </a:cubicBezTo>
                <a:lnTo>
                  <a:pt x="102" y="16"/>
                </a:lnTo>
                <a:close/>
                <a:moveTo>
                  <a:pt x="77" y="137"/>
                </a:moveTo>
                <a:cubicBezTo>
                  <a:pt x="77" y="138"/>
                  <a:pt x="77" y="138"/>
                  <a:pt x="77" y="139"/>
                </a:cubicBezTo>
                <a:cubicBezTo>
                  <a:pt x="76" y="140"/>
                  <a:pt x="78" y="139"/>
                  <a:pt x="79" y="139"/>
                </a:cubicBezTo>
                <a:cubicBezTo>
                  <a:pt x="78" y="139"/>
                  <a:pt x="77" y="138"/>
                  <a:pt x="77" y="137"/>
                </a:cubicBezTo>
                <a:close/>
                <a:moveTo>
                  <a:pt x="90" y="108"/>
                </a:moveTo>
                <a:cubicBezTo>
                  <a:pt x="89" y="107"/>
                  <a:pt x="89" y="106"/>
                  <a:pt x="88" y="105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7" y="105"/>
                  <a:pt x="88" y="106"/>
                  <a:pt x="88" y="107"/>
                </a:cubicBezTo>
                <a:cubicBezTo>
                  <a:pt x="88" y="107"/>
                  <a:pt x="90" y="109"/>
                  <a:pt x="90" y="108"/>
                </a:cubicBezTo>
                <a:close/>
                <a:moveTo>
                  <a:pt x="115" y="47"/>
                </a:moveTo>
                <a:cubicBezTo>
                  <a:pt x="115" y="48"/>
                  <a:pt x="115" y="48"/>
                  <a:pt x="114" y="48"/>
                </a:cubicBezTo>
                <a:cubicBezTo>
                  <a:pt x="114" y="49"/>
                  <a:pt x="115" y="50"/>
                  <a:pt x="116" y="49"/>
                </a:cubicBezTo>
                <a:cubicBezTo>
                  <a:pt x="116" y="49"/>
                  <a:pt x="116" y="48"/>
                  <a:pt x="116" y="48"/>
                </a:cubicBezTo>
                <a:cubicBezTo>
                  <a:pt x="116" y="48"/>
                  <a:pt x="115" y="45"/>
                  <a:pt x="115" y="47"/>
                </a:cubicBezTo>
                <a:close/>
                <a:moveTo>
                  <a:pt x="84" y="182"/>
                </a:moveTo>
                <a:cubicBezTo>
                  <a:pt x="85" y="184"/>
                  <a:pt x="86" y="184"/>
                  <a:pt x="87" y="186"/>
                </a:cubicBezTo>
                <a:cubicBezTo>
                  <a:pt x="87" y="186"/>
                  <a:pt x="88" y="186"/>
                  <a:pt x="88" y="186"/>
                </a:cubicBezTo>
                <a:cubicBezTo>
                  <a:pt x="87" y="184"/>
                  <a:pt x="85" y="184"/>
                  <a:pt x="84" y="182"/>
                </a:cubicBezTo>
                <a:close/>
                <a:moveTo>
                  <a:pt x="105" y="83"/>
                </a:moveTo>
                <a:cubicBezTo>
                  <a:pt x="105" y="83"/>
                  <a:pt x="105" y="84"/>
                  <a:pt x="105" y="84"/>
                </a:cubicBezTo>
                <a:cubicBezTo>
                  <a:pt x="105" y="84"/>
                  <a:pt x="106" y="85"/>
                  <a:pt x="107" y="86"/>
                </a:cubicBezTo>
                <a:cubicBezTo>
                  <a:pt x="107" y="85"/>
                  <a:pt x="106" y="84"/>
                  <a:pt x="106" y="83"/>
                </a:cubicBezTo>
                <a:cubicBezTo>
                  <a:pt x="106" y="83"/>
                  <a:pt x="104" y="82"/>
                  <a:pt x="105" y="83"/>
                </a:cubicBezTo>
                <a:close/>
                <a:moveTo>
                  <a:pt x="16" y="148"/>
                </a:moveTo>
                <a:cubicBezTo>
                  <a:pt x="17" y="143"/>
                  <a:pt x="17" y="143"/>
                  <a:pt x="17" y="143"/>
                </a:cubicBezTo>
                <a:cubicBezTo>
                  <a:pt x="18" y="142"/>
                  <a:pt x="17" y="143"/>
                  <a:pt x="17" y="143"/>
                </a:cubicBezTo>
                <a:lnTo>
                  <a:pt x="16" y="148"/>
                </a:lnTo>
                <a:close/>
                <a:moveTo>
                  <a:pt x="110" y="32"/>
                </a:move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2" y="35"/>
                  <a:pt x="112" y="36"/>
                  <a:pt x="112" y="36"/>
                </a:cubicBezTo>
                <a:cubicBezTo>
                  <a:pt x="113" y="37"/>
                  <a:pt x="113" y="38"/>
                  <a:pt x="114" y="39"/>
                </a:cubicBezTo>
                <a:cubicBezTo>
                  <a:pt x="115" y="38"/>
                  <a:pt x="114" y="38"/>
                  <a:pt x="113" y="37"/>
                </a:cubicBezTo>
                <a:cubicBezTo>
                  <a:pt x="113" y="37"/>
                  <a:pt x="113" y="36"/>
                  <a:pt x="112" y="36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lnTo>
                  <a:pt x="110" y="32"/>
                </a:lnTo>
                <a:close/>
                <a:moveTo>
                  <a:pt x="103" y="66"/>
                </a:moveTo>
                <a:cubicBezTo>
                  <a:pt x="103" y="68"/>
                  <a:pt x="104" y="69"/>
                  <a:pt x="105" y="70"/>
                </a:cubicBezTo>
                <a:cubicBezTo>
                  <a:pt x="105" y="71"/>
                  <a:pt x="105" y="70"/>
                  <a:pt x="105" y="69"/>
                </a:cubicBezTo>
                <a:cubicBezTo>
                  <a:pt x="104" y="68"/>
                  <a:pt x="103" y="67"/>
                  <a:pt x="103" y="66"/>
                </a:cubicBezTo>
                <a:close/>
                <a:moveTo>
                  <a:pt x="89" y="110"/>
                </a:move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1" y="114"/>
                  <a:pt x="92" y="113"/>
                  <a:pt x="91" y="112"/>
                </a:cubicBezTo>
                <a:cubicBezTo>
                  <a:pt x="90" y="112"/>
                  <a:pt x="90" y="111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lose/>
                <a:moveTo>
                  <a:pt x="87" y="121"/>
                </a:moveTo>
                <a:cubicBezTo>
                  <a:pt x="86" y="120"/>
                  <a:pt x="85" y="118"/>
                  <a:pt x="84" y="117"/>
                </a:cubicBezTo>
                <a:cubicBezTo>
                  <a:pt x="84" y="116"/>
                  <a:pt x="84" y="118"/>
                  <a:pt x="84" y="118"/>
                </a:cubicBezTo>
                <a:cubicBezTo>
                  <a:pt x="85" y="119"/>
                  <a:pt x="85" y="119"/>
                  <a:pt x="86" y="120"/>
                </a:cubicBezTo>
                <a:cubicBezTo>
                  <a:pt x="86" y="120"/>
                  <a:pt x="88" y="122"/>
                  <a:pt x="87" y="121"/>
                </a:cubicBezTo>
                <a:close/>
                <a:moveTo>
                  <a:pt x="78" y="182"/>
                </a:moveTo>
                <a:cubicBezTo>
                  <a:pt x="78" y="183"/>
                  <a:pt x="79" y="185"/>
                  <a:pt x="80" y="186"/>
                </a:cubicBezTo>
                <a:cubicBezTo>
                  <a:pt x="80" y="185"/>
                  <a:pt x="82" y="186"/>
                  <a:pt x="81" y="185"/>
                </a:cubicBezTo>
                <a:cubicBezTo>
                  <a:pt x="80" y="184"/>
                  <a:pt x="79" y="183"/>
                  <a:pt x="78" y="182"/>
                </a:cubicBezTo>
                <a:close/>
                <a:moveTo>
                  <a:pt x="89" y="181"/>
                </a:moveTo>
                <a:cubicBezTo>
                  <a:pt x="90" y="182"/>
                  <a:pt x="90" y="183"/>
                  <a:pt x="91" y="184"/>
                </a:cubicBezTo>
                <a:cubicBezTo>
                  <a:pt x="92" y="184"/>
                  <a:pt x="92" y="186"/>
                  <a:pt x="94" y="185"/>
                </a:cubicBezTo>
                <a:cubicBezTo>
                  <a:pt x="93" y="184"/>
                  <a:pt x="90" y="182"/>
                  <a:pt x="89" y="181"/>
                </a:cubicBezTo>
                <a:close/>
                <a:moveTo>
                  <a:pt x="48" y="131"/>
                </a:moveTo>
                <a:cubicBezTo>
                  <a:pt x="46" y="137"/>
                  <a:pt x="46" y="137"/>
                  <a:pt x="46" y="137"/>
                </a:cubicBezTo>
                <a:cubicBezTo>
                  <a:pt x="46" y="137"/>
                  <a:pt x="47" y="137"/>
                  <a:pt x="47" y="137"/>
                </a:cubicBezTo>
                <a:cubicBezTo>
                  <a:pt x="47" y="135"/>
                  <a:pt x="48" y="133"/>
                  <a:pt x="48" y="131"/>
                </a:cubicBezTo>
                <a:close/>
                <a:moveTo>
                  <a:pt x="84" y="120"/>
                </a:moveTo>
                <a:cubicBezTo>
                  <a:pt x="85" y="122"/>
                  <a:pt x="86" y="124"/>
                  <a:pt x="87" y="125"/>
                </a:cubicBezTo>
                <a:cubicBezTo>
                  <a:pt x="89" y="124"/>
                  <a:pt x="86" y="123"/>
                  <a:pt x="86" y="123"/>
                </a:cubicBezTo>
                <a:cubicBezTo>
                  <a:pt x="85" y="122"/>
                  <a:pt x="85" y="121"/>
                  <a:pt x="84" y="120"/>
                </a:cubicBezTo>
                <a:close/>
                <a:moveTo>
                  <a:pt x="80" y="130"/>
                </a:moveTo>
                <a:cubicBezTo>
                  <a:pt x="79" y="131"/>
                  <a:pt x="79" y="131"/>
                  <a:pt x="79" y="131"/>
                </a:cubicBezTo>
                <a:cubicBezTo>
                  <a:pt x="80" y="132"/>
                  <a:pt x="82" y="134"/>
                  <a:pt x="83" y="135"/>
                </a:cubicBezTo>
                <a:cubicBezTo>
                  <a:pt x="82" y="133"/>
                  <a:pt x="81" y="131"/>
                  <a:pt x="80" y="130"/>
                </a:cubicBezTo>
                <a:close/>
                <a:moveTo>
                  <a:pt x="102" y="60"/>
                </a:moveTo>
                <a:cubicBezTo>
                  <a:pt x="103" y="60"/>
                  <a:pt x="103" y="60"/>
                  <a:pt x="103" y="60"/>
                </a:cubicBezTo>
                <a:cubicBezTo>
                  <a:pt x="103" y="62"/>
                  <a:pt x="105" y="64"/>
                  <a:pt x="106" y="66"/>
                </a:cubicBezTo>
                <a:cubicBezTo>
                  <a:pt x="107" y="67"/>
                  <a:pt x="107" y="65"/>
                  <a:pt x="106" y="65"/>
                </a:cubicBezTo>
                <a:cubicBezTo>
                  <a:pt x="103" y="60"/>
                  <a:pt x="103" y="60"/>
                  <a:pt x="103" y="60"/>
                </a:cubicBezTo>
                <a:lnTo>
                  <a:pt x="102" y="60"/>
                </a:lnTo>
                <a:close/>
                <a:moveTo>
                  <a:pt x="90" y="104"/>
                </a:moveTo>
                <a:cubicBezTo>
                  <a:pt x="90" y="106"/>
                  <a:pt x="92" y="108"/>
                  <a:pt x="93" y="109"/>
                </a:cubicBezTo>
                <a:cubicBezTo>
                  <a:pt x="93" y="109"/>
                  <a:pt x="93" y="108"/>
                  <a:pt x="93" y="107"/>
                </a:cubicBezTo>
                <a:cubicBezTo>
                  <a:pt x="92" y="106"/>
                  <a:pt x="91" y="105"/>
                  <a:pt x="90" y="104"/>
                </a:cubicBezTo>
                <a:close/>
                <a:moveTo>
                  <a:pt x="93" y="105"/>
                </a:moveTo>
                <a:cubicBezTo>
                  <a:pt x="92" y="104"/>
                  <a:pt x="91" y="102"/>
                  <a:pt x="90" y="100"/>
                </a:cubicBezTo>
                <a:cubicBezTo>
                  <a:pt x="89" y="99"/>
                  <a:pt x="89" y="101"/>
                  <a:pt x="90" y="101"/>
                </a:cubicBezTo>
                <a:cubicBezTo>
                  <a:pt x="90" y="103"/>
                  <a:pt x="92" y="104"/>
                  <a:pt x="93" y="105"/>
                </a:cubicBezTo>
                <a:close/>
                <a:moveTo>
                  <a:pt x="100" y="172"/>
                </a:moveTo>
                <a:cubicBezTo>
                  <a:pt x="104" y="177"/>
                  <a:pt x="104" y="177"/>
                  <a:pt x="104" y="177"/>
                </a:cubicBezTo>
                <a:cubicBezTo>
                  <a:pt x="104" y="177"/>
                  <a:pt x="105" y="175"/>
                  <a:pt x="104" y="175"/>
                </a:cubicBezTo>
                <a:cubicBezTo>
                  <a:pt x="103" y="174"/>
                  <a:pt x="102" y="172"/>
                  <a:pt x="101" y="171"/>
                </a:cubicBezTo>
                <a:cubicBezTo>
                  <a:pt x="100" y="171"/>
                  <a:pt x="100" y="172"/>
                  <a:pt x="100" y="172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3"/>
                </a:cubicBezTo>
                <a:cubicBezTo>
                  <a:pt x="106" y="55"/>
                  <a:pt x="107" y="57"/>
                  <a:pt x="108" y="58"/>
                </a:cubicBezTo>
                <a:cubicBezTo>
                  <a:pt x="108" y="58"/>
                  <a:pt x="108" y="59"/>
                  <a:pt x="109" y="59"/>
                </a:cubicBezTo>
                <a:cubicBezTo>
                  <a:pt x="109" y="56"/>
                  <a:pt x="107" y="55"/>
                  <a:pt x="105" y="53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85" y="145"/>
                  <a:pt x="85" y="145"/>
                  <a:pt x="85" y="145"/>
                </a:cubicBezTo>
                <a:lnTo>
                  <a:pt x="75" y="144"/>
                </a:lnTo>
                <a:close/>
                <a:moveTo>
                  <a:pt x="93" y="91"/>
                </a:moveTo>
                <a:cubicBezTo>
                  <a:pt x="94" y="93"/>
                  <a:pt x="95" y="95"/>
                  <a:pt x="97" y="96"/>
                </a:cubicBezTo>
                <a:cubicBezTo>
                  <a:pt x="97" y="96"/>
                  <a:pt x="97" y="95"/>
                  <a:pt x="97" y="95"/>
                </a:cubicBezTo>
                <a:cubicBezTo>
                  <a:pt x="96" y="93"/>
                  <a:pt x="95" y="92"/>
                  <a:pt x="94" y="91"/>
                </a:cubicBezTo>
                <a:cubicBezTo>
                  <a:pt x="94" y="91"/>
                  <a:pt x="93" y="91"/>
                  <a:pt x="93" y="91"/>
                </a:cubicBezTo>
                <a:close/>
                <a:moveTo>
                  <a:pt x="102" y="153"/>
                </a:moveTo>
                <a:cubicBezTo>
                  <a:pt x="104" y="155"/>
                  <a:pt x="106" y="157"/>
                  <a:pt x="107" y="158"/>
                </a:cubicBezTo>
                <a:cubicBezTo>
                  <a:pt x="107" y="158"/>
                  <a:pt x="108" y="157"/>
                  <a:pt x="107" y="157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2" y="152"/>
                  <a:pt x="102" y="153"/>
                  <a:pt x="102" y="153"/>
                </a:cubicBezTo>
                <a:close/>
                <a:moveTo>
                  <a:pt x="89" y="184"/>
                </a:moveTo>
                <a:cubicBezTo>
                  <a:pt x="89" y="184"/>
                  <a:pt x="89" y="184"/>
                  <a:pt x="89" y="184"/>
                </a:cubicBezTo>
                <a:cubicBezTo>
                  <a:pt x="88" y="183"/>
                  <a:pt x="87" y="181"/>
                  <a:pt x="86" y="180"/>
                </a:cubicBezTo>
                <a:cubicBezTo>
                  <a:pt x="85" y="179"/>
                  <a:pt x="84" y="179"/>
                  <a:pt x="83" y="179"/>
                </a:cubicBezTo>
                <a:cubicBezTo>
                  <a:pt x="85" y="181"/>
                  <a:pt x="87" y="183"/>
                  <a:pt x="89" y="184"/>
                </a:cubicBezTo>
                <a:close/>
                <a:moveTo>
                  <a:pt x="39" y="175"/>
                </a:moveTo>
                <a:cubicBezTo>
                  <a:pt x="41" y="177"/>
                  <a:pt x="43" y="179"/>
                  <a:pt x="45" y="181"/>
                </a:cubicBezTo>
                <a:cubicBezTo>
                  <a:pt x="43" y="179"/>
                  <a:pt x="41" y="176"/>
                  <a:pt x="39" y="174"/>
                </a:cubicBezTo>
                <a:cubicBezTo>
                  <a:pt x="39" y="174"/>
                  <a:pt x="38" y="174"/>
                  <a:pt x="39" y="175"/>
                </a:cubicBezTo>
                <a:close/>
                <a:moveTo>
                  <a:pt x="97" y="77"/>
                </a:moveTo>
                <a:cubicBezTo>
                  <a:pt x="98" y="80"/>
                  <a:pt x="100" y="82"/>
                  <a:pt x="101" y="84"/>
                </a:cubicBezTo>
                <a:cubicBezTo>
                  <a:pt x="101" y="83"/>
                  <a:pt x="102" y="83"/>
                  <a:pt x="101" y="82"/>
                </a:cubicBezTo>
                <a:lnTo>
                  <a:pt x="97" y="77"/>
                </a:lnTo>
                <a:close/>
                <a:moveTo>
                  <a:pt x="96" y="185"/>
                </a:moveTo>
                <a:cubicBezTo>
                  <a:pt x="93" y="182"/>
                  <a:pt x="93" y="182"/>
                  <a:pt x="93" y="182"/>
                </a:cubicBezTo>
                <a:cubicBezTo>
                  <a:pt x="93" y="181"/>
                  <a:pt x="92" y="180"/>
                  <a:pt x="90" y="180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84"/>
                  <a:pt x="97" y="185"/>
                  <a:pt x="96" y="185"/>
                </a:cubicBezTo>
                <a:close/>
                <a:moveTo>
                  <a:pt x="43" y="176"/>
                </a:moveTo>
                <a:cubicBezTo>
                  <a:pt x="44" y="177"/>
                  <a:pt x="44" y="177"/>
                  <a:pt x="44" y="177"/>
                </a:cubicBezTo>
                <a:cubicBezTo>
                  <a:pt x="45" y="179"/>
                  <a:pt x="46" y="180"/>
                  <a:pt x="48" y="182"/>
                </a:cubicBezTo>
                <a:cubicBezTo>
                  <a:pt x="48" y="182"/>
                  <a:pt x="49" y="183"/>
                  <a:pt x="50" y="183"/>
                </a:cubicBezTo>
                <a:cubicBezTo>
                  <a:pt x="44" y="177"/>
                  <a:pt x="44" y="177"/>
                  <a:pt x="44" y="177"/>
                </a:cubicBezTo>
                <a:lnTo>
                  <a:pt x="43" y="176"/>
                </a:lnTo>
                <a:close/>
                <a:moveTo>
                  <a:pt x="91" y="98"/>
                </a:move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5" y="102"/>
                  <a:pt x="95" y="102"/>
                </a:cubicBezTo>
                <a:cubicBezTo>
                  <a:pt x="94" y="101"/>
                  <a:pt x="93" y="99"/>
                  <a:pt x="91" y="98"/>
                </a:cubicBezTo>
                <a:cubicBezTo>
                  <a:pt x="91" y="97"/>
                  <a:pt x="90" y="97"/>
                  <a:pt x="91" y="98"/>
                </a:cubicBezTo>
                <a:close/>
                <a:moveTo>
                  <a:pt x="85" y="114"/>
                </a:moveTo>
                <a:cubicBezTo>
                  <a:pt x="86" y="116"/>
                  <a:pt x="88" y="119"/>
                  <a:pt x="89" y="121"/>
                </a:cubicBezTo>
                <a:cubicBezTo>
                  <a:pt x="89" y="121"/>
                  <a:pt x="90" y="119"/>
                  <a:pt x="89" y="119"/>
                </a:cubicBezTo>
                <a:cubicBezTo>
                  <a:pt x="88" y="118"/>
                  <a:pt x="87" y="116"/>
                  <a:pt x="85" y="114"/>
                </a:cubicBezTo>
                <a:cubicBezTo>
                  <a:pt x="85" y="114"/>
                  <a:pt x="84" y="113"/>
                  <a:pt x="85" y="114"/>
                </a:cubicBezTo>
                <a:close/>
                <a:moveTo>
                  <a:pt x="81" y="126"/>
                </a:moveTo>
                <a:cubicBezTo>
                  <a:pt x="82" y="128"/>
                  <a:pt x="84" y="130"/>
                  <a:pt x="85" y="131"/>
                </a:cubicBezTo>
                <a:cubicBezTo>
                  <a:pt x="86" y="131"/>
                  <a:pt x="86" y="130"/>
                  <a:pt x="86" y="130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25"/>
                  <a:pt x="81" y="126"/>
                  <a:pt x="81" y="126"/>
                </a:cubicBezTo>
                <a:close/>
                <a:moveTo>
                  <a:pt x="78" y="179"/>
                </a:moveTo>
                <a:cubicBezTo>
                  <a:pt x="79" y="181"/>
                  <a:pt x="81" y="183"/>
                  <a:pt x="83" y="184"/>
                </a:cubicBezTo>
                <a:cubicBezTo>
                  <a:pt x="83" y="185"/>
                  <a:pt x="84" y="186"/>
                  <a:pt x="85" y="185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78" y="179"/>
                  <a:pt x="77" y="179"/>
                  <a:pt x="78" y="179"/>
                </a:cubicBezTo>
                <a:close/>
                <a:moveTo>
                  <a:pt x="50" y="176"/>
                </a:moveTo>
                <a:cubicBezTo>
                  <a:pt x="51" y="179"/>
                  <a:pt x="53" y="180"/>
                  <a:pt x="55" y="183"/>
                </a:cubicBezTo>
                <a:cubicBezTo>
                  <a:pt x="56" y="184"/>
                  <a:pt x="57" y="183"/>
                  <a:pt x="58" y="184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0" y="176"/>
                  <a:pt x="50" y="176"/>
                  <a:pt x="50" y="176"/>
                </a:cubicBezTo>
                <a:close/>
                <a:moveTo>
                  <a:pt x="82" y="123"/>
                </a:moveTo>
                <a:cubicBezTo>
                  <a:pt x="82" y="124"/>
                  <a:pt x="82" y="124"/>
                  <a:pt x="82" y="124"/>
                </a:cubicBezTo>
                <a:cubicBezTo>
                  <a:pt x="83" y="125"/>
                  <a:pt x="85" y="127"/>
                  <a:pt x="87" y="128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122"/>
                  <a:pt x="83" y="121"/>
                  <a:pt x="82" y="122"/>
                </a:cubicBezTo>
                <a:cubicBezTo>
                  <a:pt x="82" y="122"/>
                  <a:pt x="82" y="123"/>
                  <a:pt x="82" y="123"/>
                </a:cubicBezTo>
                <a:close/>
                <a:moveTo>
                  <a:pt x="107" y="43"/>
                </a:moveTo>
                <a:cubicBezTo>
                  <a:pt x="108" y="45"/>
                  <a:pt x="109" y="48"/>
                  <a:pt x="111" y="51"/>
                </a:cubicBezTo>
                <a:cubicBezTo>
                  <a:pt x="111" y="50"/>
                  <a:pt x="112" y="49"/>
                  <a:pt x="111" y="49"/>
                </a:cubicBezTo>
                <a:lnTo>
                  <a:pt x="107" y="43"/>
                </a:lnTo>
                <a:close/>
                <a:moveTo>
                  <a:pt x="45" y="176"/>
                </a:moveTo>
                <a:cubicBezTo>
                  <a:pt x="47" y="178"/>
                  <a:pt x="50" y="180"/>
                  <a:pt x="52" y="182"/>
                </a:cubicBezTo>
                <a:cubicBezTo>
                  <a:pt x="52" y="182"/>
                  <a:pt x="53" y="183"/>
                  <a:pt x="52" y="182"/>
                </a:cubicBezTo>
                <a:cubicBezTo>
                  <a:pt x="51" y="181"/>
                  <a:pt x="49" y="178"/>
                  <a:pt x="47" y="176"/>
                </a:cubicBezTo>
                <a:cubicBezTo>
                  <a:pt x="47" y="176"/>
                  <a:pt x="46" y="175"/>
                  <a:pt x="46" y="176"/>
                </a:cubicBezTo>
                <a:cubicBezTo>
                  <a:pt x="45" y="175"/>
                  <a:pt x="44" y="175"/>
                  <a:pt x="45" y="176"/>
                </a:cubicBezTo>
                <a:close/>
                <a:moveTo>
                  <a:pt x="101" y="161"/>
                </a:moveTo>
                <a:cubicBezTo>
                  <a:pt x="102" y="163"/>
                  <a:pt x="104" y="165"/>
                  <a:pt x="106" y="167"/>
                </a:cubicBezTo>
                <a:cubicBezTo>
                  <a:pt x="106" y="167"/>
                  <a:pt x="106" y="165"/>
                  <a:pt x="106" y="165"/>
                </a:cubicBezTo>
                <a:cubicBezTo>
                  <a:pt x="104" y="163"/>
                  <a:pt x="102" y="161"/>
                  <a:pt x="101" y="159"/>
                </a:cubicBezTo>
                <a:cubicBezTo>
                  <a:pt x="101" y="160"/>
                  <a:pt x="101" y="161"/>
                  <a:pt x="101" y="161"/>
                </a:cubicBezTo>
                <a:close/>
                <a:moveTo>
                  <a:pt x="86" y="111"/>
                </a:moveTo>
                <a:cubicBezTo>
                  <a:pt x="86" y="111"/>
                  <a:pt x="85" y="112"/>
                  <a:pt x="85" y="112"/>
                </a:cubicBezTo>
                <a:cubicBezTo>
                  <a:pt x="87" y="114"/>
                  <a:pt x="89" y="115"/>
                  <a:pt x="90" y="117"/>
                </a:cubicBezTo>
                <a:cubicBezTo>
                  <a:pt x="90" y="117"/>
                  <a:pt x="90" y="116"/>
                  <a:pt x="90" y="116"/>
                </a:cubicBezTo>
                <a:cubicBezTo>
                  <a:pt x="89" y="114"/>
                  <a:pt x="87" y="112"/>
                  <a:pt x="86" y="109"/>
                </a:cubicBezTo>
                <a:cubicBezTo>
                  <a:pt x="86" y="110"/>
                  <a:pt x="86" y="110"/>
                  <a:pt x="86" y="111"/>
                </a:cubicBezTo>
                <a:close/>
                <a:moveTo>
                  <a:pt x="70" y="184"/>
                </a:moveTo>
                <a:cubicBezTo>
                  <a:pt x="70" y="185"/>
                  <a:pt x="72" y="187"/>
                  <a:pt x="74" y="186"/>
                </a:cubicBezTo>
                <a:cubicBezTo>
                  <a:pt x="65" y="177"/>
                  <a:pt x="65" y="177"/>
                  <a:pt x="65" y="177"/>
                </a:cubicBezTo>
                <a:lnTo>
                  <a:pt x="70" y="184"/>
                </a:lnTo>
                <a:close/>
                <a:moveTo>
                  <a:pt x="100" y="66"/>
                </a:moveTo>
                <a:cubicBezTo>
                  <a:pt x="100" y="66"/>
                  <a:pt x="100" y="66"/>
                  <a:pt x="99" y="66"/>
                </a:cubicBezTo>
                <a:cubicBezTo>
                  <a:pt x="99" y="67"/>
                  <a:pt x="99" y="68"/>
                  <a:pt x="99" y="68"/>
                </a:cubicBezTo>
                <a:cubicBezTo>
                  <a:pt x="101" y="70"/>
                  <a:pt x="103" y="72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66"/>
                  <a:pt x="100" y="65"/>
                  <a:pt x="100" y="66"/>
                </a:cubicBezTo>
                <a:close/>
                <a:moveTo>
                  <a:pt x="52" y="176"/>
                </a:moveTo>
                <a:cubicBezTo>
                  <a:pt x="54" y="178"/>
                  <a:pt x="57" y="181"/>
                  <a:pt x="59" y="182"/>
                </a:cubicBezTo>
                <a:cubicBezTo>
                  <a:pt x="58" y="180"/>
                  <a:pt x="56" y="178"/>
                  <a:pt x="55" y="176"/>
                </a:cubicBezTo>
                <a:cubicBezTo>
                  <a:pt x="55" y="176"/>
                  <a:pt x="53" y="175"/>
                  <a:pt x="52" y="176"/>
                </a:cubicBezTo>
                <a:close/>
                <a:moveTo>
                  <a:pt x="92" y="92"/>
                </a:moveTo>
                <a:cubicBezTo>
                  <a:pt x="91" y="94"/>
                  <a:pt x="91" y="95"/>
                  <a:pt x="91" y="96"/>
                </a:cubicBezTo>
                <a:cubicBezTo>
                  <a:pt x="93" y="97"/>
                  <a:pt x="94" y="99"/>
                  <a:pt x="95" y="100"/>
                </a:cubicBezTo>
                <a:cubicBezTo>
                  <a:pt x="96" y="100"/>
                  <a:pt x="96" y="99"/>
                  <a:pt x="96" y="99"/>
                </a:cubicBezTo>
                <a:cubicBezTo>
                  <a:pt x="95" y="97"/>
                  <a:pt x="93" y="95"/>
                  <a:pt x="92" y="92"/>
                </a:cubicBezTo>
                <a:close/>
                <a:moveTo>
                  <a:pt x="111" y="25"/>
                </a:moveTo>
                <a:cubicBezTo>
                  <a:pt x="111" y="26"/>
                  <a:pt x="110" y="27"/>
                  <a:pt x="111" y="28"/>
                </a:cubicBezTo>
                <a:cubicBezTo>
                  <a:pt x="112" y="30"/>
                  <a:pt x="114" y="33"/>
                  <a:pt x="116" y="34"/>
                </a:cubicBezTo>
                <a:cubicBezTo>
                  <a:pt x="114" y="31"/>
                  <a:pt x="113" y="28"/>
                  <a:pt x="111" y="25"/>
                </a:cubicBezTo>
                <a:close/>
                <a:moveTo>
                  <a:pt x="96" y="79"/>
                </a:moveTo>
                <a:cubicBezTo>
                  <a:pt x="96" y="80"/>
                  <a:pt x="95" y="81"/>
                  <a:pt x="95" y="81"/>
                </a:cubicBezTo>
                <a:cubicBezTo>
                  <a:pt x="96" y="83"/>
                  <a:pt x="98" y="85"/>
                  <a:pt x="99" y="87"/>
                </a:cubicBezTo>
                <a:cubicBezTo>
                  <a:pt x="100" y="88"/>
                  <a:pt x="100" y="86"/>
                  <a:pt x="100" y="86"/>
                </a:cubicBezTo>
                <a:cubicBezTo>
                  <a:pt x="99" y="84"/>
                  <a:pt x="97" y="82"/>
                  <a:pt x="96" y="78"/>
                </a:cubicBezTo>
                <a:cubicBezTo>
                  <a:pt x="96" y="78"/>
                  <a:pt x="96" y="79"/>
                  <a:pt x="96" y="79"/>
                </a:cubicBezTo>
                <a:close/>
                <a:moveTo>
                  <a:pt x="30" y="174"/>
                </a:moveTo>
                <a:cubicBezTo>
                  <a:pt x="33" y="177"/>
                  <a:pt x="35" y="181"/>
                  <a:pt x="38" y="183"/>
                </a:cubicBezTo>
                <a:cubicBezTo>
                  <a:pt x="39" y="183"/>
                  <a:pt x="40" y="183"/>
                  <a:pt x="40" y="183"/>
                </a:cubicBezTo>
                <a:cubicBezTo>
                  <a:pt x="37" y="180"/>
                  <a:pt x="34" y="177"/>
                  <a:pt x="31" y="174"/>
                </a:cubicBezTo>
                <a:cubicBezTo>
                  <a:pt x="31" y="174"/>
                  <a:pt x="31" y="174"/>
                  <a:pt x="30" y="174"/>
                </a:cubicBezTo>
                <a:close/>
                <a:moveTo>
                  <a:pt x="94" y="86"/>
                </a:moveTo>
                <a:cubicBezTo>
                  <a:pt x="94" y="87"/>
                  <a:pt x="93" y="88"/>
                  <a:pt x="93" y="88"/>
                </a:cubicBezTo>
                <a:cubicBezTo>
                  <a:pt x="95" y="90"/>
                  <a:pt x="96" y="92"/>
                  <a:pt x="98" y="94"/>
                </a:cubicBezTo>
                <a:cubicBezTo>
                  <a:pt x="98" y="93"/>
                  <a:pt x="98" y="92"/>
                  <a:pt x="98" y="92"/>
                </a:cubicBezTo>
                <a:cubicBezTo>
                  <a:pt x="97" y="90"/>
                  <a:pt x="96" y="88"/>
                  <a:pt x="94" y="85"/>
                </a:cubicBezTo>
                <a:cubicBezTo>
                  <a:pt x="94" y="85"/>
                  <a:pt x="94" y="85"/>
                  <a:pt x="94" y="86"/>
                </a:cubicBezTo>
                <a:close/>
                <a:moveTo>
                  <a:pt x="67" y="184"/>
                </a:moveTo>
                <a:cubicBezTo>
                  <a:pt x="67" y="184"/>
                  <a:pt x="67" y="183"/>
                  <a:pt x="67" y="183"/>
                </a:cubicBezTo>
                <a:cubicBezTo>
                  <a:pt x="65" y="181"/>
                  <a:pt x="64" y="179"/>
                  <a:pt x="63" y="177"/>
                </a:cubicBezTo>
                <a:cubicBezTo>
                  <a:pt x="62" y="176"/>
                  <a:pt x="60" y="177"/>
                  <a:pt x="59" y="176"/>
                </a:cubicBezTo>
                <a:cubicBezTo>
                  <a:pt x="62" y="179"/>
                  <a:pt x="64" y="182"/>
                  <a:pt x="67" y="184"/>
                </a:cubicBezTo>
                <a:close/>
                <a:moveTo>
                  <a:pt x="98" y="71"/>
                </a:moveTo>
                <a:cubicBezTo>
                  <a:pt x="98" y="72"/>
                  <a:pt x="97" y="72"/>
                  <a:pt x="97" y="72"/>
                </a:cubicBezTo>
                <a:cubicBezTo>
                  <a:pt x="98" y="73"/>
                  <a:pt x="97" y="74"/>
                  <a:pt x="97" y="75"/>
                </a:cubicBezTo>
                <a:cubicBezTo>
                  <a:pt x="99" y="76"/>
                  <a:pt x="100" y="79"/>
                  <a:pt x="102" y="80"/>
                </a:cubicBezTo>
                <a:cubicBezTo>
                  <a:pt x="102" y="80"/>
                  <a:pt x="103" y="79"/>
                  <a:pt x="102" y="79"/>
                </a:cubicBezTo>
                <a:cubicBezTo>
                  <a:pt x="101" y="77"/>
                  <a:pt x="100" y="74"/>
                  <a:pt x="98" y="71"/>
                </a:cubicBezTo>
                <a:close/>
                <a:moveTo>
                  <a:pt x="24" y="172"/>
                </a:moveTo>
                <a:cubicBezTo>
                  <a:pt x="26" y="176"/>
                  <a:pt x="30" y="180"/>
                  <a:pt x="33" y="183"/>
                </a:cubicBezTo>
                <a:cubicBezTo>
                  <a:pt x="33" y="183"/>
                  <a:pt x="34" y="183"/>
                  <a:pt x="35" y="183"/>
                </a:cubicBezTo>
                <a:cubicBezTo>
                  <a:pt x="32" y="179"/>
                  <a:pt x="28" y="176"/>
                  <a:pt x="25" y="173"/>
                </a:cubicBezTo>
                <a:cubicBezTo>
                  <a:pt x="25" y="173"/>
                  <a:pt x="24" y="172"/>
                  <a:pt x="24" y="172"/>
                </a:cubicBezTo>
                <a:close/>
                <a:moveTo>
                  <a:pt x="106" y="46"/>
                </a:moveTo>
                <a:cubicBezTo>
                  <a:pt x="106" y="47"/>
                  <a:pt x="105" y="49"/>
                  <a:pt x="105" y="49"/>
                </a:cubicBezTo>
                <a:cubicBezTo>
                  <a:pt x="106" y="51"/>
                  <a:pt x="108" y="53"/>
                  <a:pt x="110" y="55"/>
                </a:cubicBezTo>
                <a:cubicBezTo>
                  <a:pt x="109" y="55"/>
                  <a:pt x="110" y="54"/>
                  <a:pt x="110" y="54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5"/>
                  <a:pt x="106" y="46"/>
                  <a:pt x="106" y="46"/>
                </a:cubicBezTo>
                <a:close/>
                <a:moveTo>
                  <a:pt x="103" y="55"/>
                </a:moveTo>
                <a:cubicBezTo>
                  <a:pt x="103" y="56"/>
                  <a:pt x="102" y="57"/>
                  <a:pt x="102" y="57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8" y="63"/>
                  <a:pt x="108" y="62"/>
                  <a:pt x="108" y="61"/>
                </a:cubicBezTo>
                <a:cubicBezTo>
                  <a:pt x="107" y="59"/>
                  <a:pt x="105" y="57"/>
                  <a:pt x="104" y="54"/>
                </a:cubicBezTo>
                <a:cubicBezTo>
                  <a:pt x="104" y="54"/>
                  <a:pt x="104" y="53"/>
                  <a:pt x="103" y="54"/>
                </a:cubicBezTo>
                <a:cubicBezTo>
                  <a:pt x="103" y="54"/>
                  <a:pt x="103" y="55"/>
                  <a:pt x="103" y="55"/>
                </a:cubicBezTo>
                <a:close/>
                <a:moveTo>
                  <a:pt x="83" y="18"/>
                </a:moveTo>
                <a:cubicBezTo>
                  <a:pt x="76" y="18"/>
                  <a:pt x="76" y="18"/>
                  <a:pt x="76" y="18"/>
                </a:cubicBezTo>
                <a:cubicBezTo>
                  <a:pt x="85" y="18"/>
                  <a:pt x="95" y="18"/>
                  <a:pt x="103" y="18"/>
                </a:cubicBezTo>
                <a:cubicBezTo>
                  <a:pt x="97" y="17"/>
                  <a:pt x="90" y="17"/>
                  <a:pt x="83" y="18"/>
                </a:cubicBezTo>
                <a:close/>
                <a:moveTo>
                  <a:pt x="112" y="23"/>
                </a:moveTo>
                <a:cubicBezTo>
                  <a:pt x="114" y="26"/>
                  <a:pt x="115" y="29"/>
                  <a:pt x="117" y="32"/>
                </a:cubicBezTo>
                <a:cubicBezTo>
                  <a:pt x="117" y="31"/>
                  <a:pt x="118" y="29"/>
                  <a:pt x="118" y="28"/>
                </a:cubicBezTo>
                <a:cubicBezTo>
                  <a:pt x="118" y="27"/>
                  <a:pt x="117" y="26"/>
                  <a:pt x="116" y="25"/>
                </a:cubicBezTo>
                <a:cubicBezTo>
                  <a:pt x="115" y="24"/>
                  <a:pt x="115" y="23"/>
                  <a:pt x="114" y="22"/>
                </a:cubicBezTo>
                <a:cubicBezTo>
                  <a:pt x="114" y="22"/>
                  <a:pt x="113" y="22"/>
                  <a:pt x="112" y="21"/>
                </a:cubicBezTo>
                <a:cubicBezTo>
                  <a:pt x="112" y="21"/>
                  <a:pt x="112" y="22"/>
                  <a:pt x="112" y="23"/>
                </a:cubicBezTo>
                <a:close/>
                <a:moveTo>
                  <a:pt x="67" y="178"/>
                </a:moveTo>
                <a:cubicBezTo>
                  <a:pt x="75" y="186"/>
                  <a:pt x="75" y="186"/>
                  <a:pt x="75" y="186"/>
                </a:cubicBezTo>
                <a:cubicBezTo>
                  <a:pt x="76" y="187"/>
                  <a:pt x="78" y="186"/>
                  <a:pt x="79" y="186"/>
                </a:cubicBezTo>
                <a:cubicBezTo>
                  <a:pt x="77" y="184"/>
                  <a:pt x="76" y="183"/>
                  <a:pt x="75" y="182"/>
                </a:cubicBezTo>
                <a:cubicBezTo>
                  <a:pt x="74" y="179"/>
                  <a:pt x="71" y="177"/>
                  <a:pt x="67" y="178"/>
                </a:cubicBezTo>
                <a:close/>
                <a:moveTo>
                  <a:pt x="52" y="42"/>
                </a:moveTo>
                <a:cubicBezTo>
                  <a:pt x="51" y="42"/>
                  <a:pt x="50" y="42"/>
                  <a:pt x="49" y="43"/>
                </a:cubicBezTo>
                <a:cubicBezTo>
                  <a:pt x="49" y="45"/>
                  <a:pt x="49" y="47"/>
                  <a:pt x="49" y="49"/>
                </a:cubicBezTo>
                <a:cubicBezTo>
                  <a:pt x="46" y="67"/>
                  <a:pt x="46" y="67"/>
                  <a:pt x="46" y="67"/>
                </a:cubicBezTo>
                <a:cubicBezTo>
                  <a:pt x="48" y="58"/>
                  <a:pt x="51" y="51"/>
                  <a:pt x="52" y="42"/>
                </a:cubicBezTo>
                <a:cubicBezTo>
                  <a:pt x="52" y="42"/>
                  <a:pt x="53" y="41"/>
                  <a:pt x="52" y="42"/>
                </a:cubicBezTo>
                <a:close/>
                <a:moveTo>
                  <a:pt x="109" y="35"/>
                </a:moveTo>
                <a:cubicBezTo>
                  <a:pt x="107" y="41"/>
                  <a:pt x="107" y="41"/>
                  <a:pt x="107" y="41"/>
                </a:cubicBezTo>
                <a:cubicBezTo>
                  <a:pt x="109" y="42"/>
                  <a:pt x="110" y="44"/>
                  <a:pt x="112" y="46"/>
                </a:cubicBezTo>
                <a:cubicBezTo>
                  <a:pt x="112" y="46"/>
                  <a:pt x="112" y="47"/>
                  <a:pt x="112" y="46"/>
                </a:cubicBezTo>
                <a:cubicBezTo>
                  <a:pt x="113" y="45"/>
                  <a:pt x="113" y="43"/>
                  <a:pt x="113" y="42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09" y="34"/>
                  <a:pt x="109" y="35"/>
                  <a:pt x="109" y="35"/>
                </a:cubicBezTo>
                <a:close/>
                <a:moveTo>
                  <a:pt x="36" y="74"/>
                </a:moveTo>
                <a:cubicBezTo>
                  <a:pt x="44" y="82"/>
                  <a:pt x="44" y="82"/>
                  <a:pt x="44" y="82"/>
                </a:cubicBezTo>
                <a:cubicBezTo>
                  <a:pt x="47" y="83"/>
                  <a:pt x="49" y="83"/>
                  <a:pt x="51" y="84"/>
                </a:cubicBezTo>
                <a:cubicBezTo>
                  <a:pt x="51" y="80"/>
                  <a:pt x="52" y="77"/>
                  <a:pt x="53" y="75"/>
                </a:cubicBezTo>
                <a:cubicBezTo>
                  <a:pt x="48" y="76"/>
                  <a:pt x="42" y="74"/>
                  <a:pt x="37" y="73"/>
                </a:cubicBezTo>
                <a:cubicBezTo>
                  <a:pt x="37" y="73"/>
                  <a:pt x="35" y="74"/>
                  <a:pt x="36" y="74"/>
                </a:cubicBezTo>
                <a:close/>
                <a:moveTo>
                  <a:pt x="100" y="19"/>
                </a:moveTo>
                <a:cubicBezTo>
                  <a:pt x="99" y="19"/>
                  <a:pt x="98" y="19"/>
                  <a:pt x="97" y="20"/>
                </a:cubicBezTo>
                <a:cubicBezTo>
                  <a:pt x="100" y="20"/>
                  <a:pt x="103" y="20"/>
                  <a:pt x="105" y="21"/>
                </a:cubicBezTo>
                <a:cubicBezTo>
                  <a:pt x="105" y="22"/>
                  <a:pt x="104" y="22"/>
                  <a:pt x="104" y="22"/>
                </a:cubicBezTo>
                <a:cubicBezTo>
                  <a:pt x="100" y="23"/>
                  <a:pt x="96" y="23"/>
                  <a:pt x="92" y="22"/>
                </a:cubicBezTo>
                <a:cubicBezTo>
                  <a:pt x="92" y="23"/>
                  <a:pt x="93" y="23"/>
                  <a:pt x="93" y="23"/>
                </a:cubicBezTo>
                <a:cubicBezTo>
                  <a:pt x="95" y="23"/>
                  <a:pt x="97" y="23"/>
                  <a:pt x="100" y="24"/>
                </a:cubicBezTo>
                <a:cubicBezTo>
                  <a:pt x="100" y="24"/>
                  <a:pt x="101" y="25"/>
                  <a:pt x="101" y="25"/>
                </a:cubicBezTo>
                <a:cubicBezTo>
                  <a:pt x="100" y="26"/>
                  <a:pt x="99" y="26"/>
                  <a:pt x="99" y="26"/>
                </a:cubicBezTo>
                <a:cubicBezTo>
                  <a:pt x="92" y="26"/>
                  <a:pt x="84" y="26"/>
                  <a:pt x="77" y="26"/>
                </a:cubicBezTo>
                <a:cubicBezTo>
                  <a:pt x="77" y="27"/>
                  <a:pt x="77" y="27"/>
                  <a:pt x="78" y="27"/>
                </a:cubicBezTo>
                <a:cubicBezTo>
                  <a:pt x="81" y="27"/>
                  <a:pt x="84" y="28"/>
                  <a:pt x="86" y="28"/>
                </a:cubicBezTo>
                <a:cubicBezTo>
                  <a:pt x="87" y="29"/>
                  <a:pt x="87" y="29"/>
                  <a:pt x="87" y="28"/>
                </a:cubicBezTo>
                <a:cubicBezTo>
                  <a:pt x="89" y="29"/>
                  <a:pt x="91" y="29"/>
                  <a:pt x="92" y="29"/>
                </a:cubicBezTo>
                <a:cubicBezTo>
                  <a:pt x="93" y="29"/>
                  <a:pt x="94" y="30"/>
                  <a:pt x="94" y="30"/>
                </a:cubicBezTo>
                <a:cubicBezTo>
                  <a:pt x="94" y="31"/>
                  <a:pt x="93" y="32"/>
                  <a:pt x="93" y="32"/>
                </a:cubicBezTo>
                <a:cubicBezTo>
                  <a:pt x="88" y="32"/>
                  <a:pt x="84" y="32"/>
                  <a:pt x="80" y="33"/>
                </a:cubicBezTo>
                <a:cubicBezTo>
                  <a:pt x="79" y="33"/>
                  <a:pt x="78" y="34"/>
                  <a:pt x="78" y="34"/>
                </a:cubicBezTo>
                <a:cubicBezTo>
                  <a:pt x="81" y="36"/>
                  <a:pt x="85" y="36"/>
                  <a:pt x="87" y="38"/>
                </a:cubicBezTo>
                <a:cubicBezTo>
                  <a:pt x="88" y="39"/>
                  <a:pt x="87" y="40"/>
                  <a:pt x="87" y="40"/>
                </a:cubicBezTo>
                <a:cubicBezTo>
                  <a:pt x="86" y="40"/>
                  <a:pt x="84" y="40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4" y="42"/>
                  <a:pt x="86" y="43"/>
                  <a:pt x="87" y="44"/>
                </a:cubicBezTo>
                <a:cubicBezTo>
                  <a:pt x="85" y="45"/>
                  <a:pt x="82" y="46"/>
                  <a:pt x="80" y="47"/>
                </a:cubicBezTo>
                <a:cubicBezTo>
                  <a:pt x="80" y="48"/>
                  <a:pt x="81" y="48"/>
                  <a:pt x="81" y="49"/>
                </a:cubicBezTo>
                <a:cubicBezTo>
                  <a:pt x="83" y="50"/>
                  <a:pt x="85" y="51"/>
                  <a:pt x="87" y="53"/>
                </a:cubicBezTo>
                <a:cubicBezTo>
                  <a:pt x="84" y="52"/>
                  <a:pt x="83" y="51"/>
                  <a:pt x="81" y="50"/>
                </a:cubicBezTo>
                <a:cubicBezTo>
                  <a:pt x="81" y="50"/>
                  <a:pt x="79" y="49"/>
                  <a:pt x="79" y="48"/>
                </a:cubicBezTo>
                <a:cubicBezTo>
                  <a:pt x="79" y="47"/>
                  <a:pt x="79" y="46"/>
                  <a:pt x="80" y="45"/>
                </a:cubicBezTo>
                <a:cubicBezTo>
                  <a:pt x="81" y="45"/>
                  <a:pt x="83" y="45"/>
                  <a:pt x="85" y="43"/>
                </a:cubicBezTo>
                <a:cubicBezTo>
                  <a:pt x="83" y="44"/>
                  <a:pt x="82" y="43"/>
                  <a:pt x="82" y="43"/>
                </a:cubicBezTo>
                <a:cubicBezTo>
                  <a:pt x="81" y="42"/>
                  <a:pt x="80" y="42"/>
                  <a:pt x="81" y="41"/>
                </a:cubicBezTo>
                <a:cubicBezTo>
                  <a:pt x="82" y="40"/>
                  <a:pt x="83" y="39"/>
                  <a:pt x="86" y="39"/>
                </a:cubicBezTo>
                <a:cubicBezTo>
                  <a:pt x="83" y="38"/>
                  <a:pt x="80" y="37"/>
                  <a:pt x="77" y="35"/>
                </a:cubicBezTo>
                <a:cubicBezTo>
                  <a:pt x="77" y="35"/>
                  <a:pt x="76" y="34"/>
                  <a:pt x="76" y="34"/>
                </a:cubicBezTo>
                <a:cubicBezTo>
                  <a:pt x="78" y="32"/>
                  <a:pt x="80" y="31"/>
                  <a:pt x="83" y="31"/>
                </a:cubicBezTo>
                <a:cubicBezTo>
                  <a:pt x="85" y="31"/>
                  <a:pt x="88" y="31"/>
                  <a:pt x="89" y="30"/>
                </a:cubicBezTo>
                <a:cubicBezTo>
                  <a:pt x="89" y="30"/>
                  <a:pt x="88" y="30"/>
                  <a:pt x="87" y="30"/>
                </a:cubicBezTo>
                <a:cubicBezTo>
                  <a:pt x="86" y="30"/>
                  <a:pt x="85" y="29"/>
                  <a:pt x="84" y="29"/>
                </a:cubicBezTo>
                <a:cubicBezTo>
                  <a:pt x="80" y="29"/>
                  <a:pt x="76" y="28"/>
                  <a:pt x="73" y="27"/>
                </a:cubicBezTo>
                <a:cubicBezTo>
                  <a:pt x="74" y="26"/>
                  <a:pt x="74" y="25"/>
                  <a:pt x="7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5"/>
                  <a:pt x="71" y="27"/>
                  <a:pt x="70" y="29"/>
                </a:cubicBezTo>
                <a:cubicBezTo>
                  <a:pt x="70" y="30"/>
                  <a:pt x="71" y="30"/>
                  <a:pt x="71" y="30"/>
                </a:cubicBezTo>
                <a:cubicBezTo>
                  <a:pt x="71" y="30"/>
                  <a:pt x="71" y="31"/>
                  <a:pt x="71" y="31"/>
                </a:cubicBezTo>
                <a:cubicBezTo>
                  <a:pt x="54" y="41"/>
                  <a:pt x="54" y="41"/>
                  <a:pt x="54" y="41"/>
                </a:cubicBezTo>
                <a:cubicBezTo>
                  <a:pt x="53" y="41"/>
                  <a:pt x="55" y="42"/>
                  <a:pt x="55" y="42"/>
                </a:cubicBezTo>
                <a:cubicBezTo>
                  <a:pt x="55" y="44"/>
                  <a:pt x="54" y="46"/>
                  <a:pt x="54" y="47"/>
                </a:cubicBezTo>
                <a:cubicBezTo>
                  <a:pt x="54" y="48"/>
                  <a:pt x="55" y="49"/>
                  <a:pt x="54" y="50"/>
                </a:cubicBezTo>
                <a:cubicBezTo>
                  <a:pt x="53" y="56"/>
                  <a:pt x="51" y="61"/>
                  <a:pt x="50" y="67"/>
                </a:cubicBezTo>
                <a:cubicBezTo>
                  <a:pt x="51" y="66"/>
                  <a:pt x="53" y="67"/>
                  <a:pt x="55" y="66"/>
                </a:cubicBezTo>
                <a:cubicBezTo>
                  <a:pt x="55" y="65"/>
                  <a:pt x="56" y="64"/>
                  <a:pt x="59" y="65"/>
                </a:cubicBezTo>
                <a:cubicBezTo>
                  <a:pt x="59" y="65"/>
                  <a:pt x="59" y="65"/>
                  <a:pt x="59" y="66"/>
                </a:cubicBezTo>
                <a:cubicBezTo>
                  <a:pt x="61" y="66"/>
                  <a:pt x="63" y="65"/>
                  <a:pt x="64" y="66"/>
                </a:cubicBezTo>
                <a:cubicBezTo>
                  <a:pt x="65" y="67"/>
                  <a:pt x="66" y="68"/>
                  <a:pt x="66" y="69"/>
                </a:cubicBezTo>
                <a:cubicBezTo>
                  <a:pt x="65" y="70"/>
                  <a:pt x="64" y="70"/>
                  <a:pt x="64" y="70"/>
                </a:cubicBezTo>
                <a:cubicBezTo>
                  <a:pt x="61" y="94"/>
                  <a:pt x="56" y="115"/>
                  <a:pt x="52" y="137"/>
                </a:cubicBezTo>
                <a:cubicBezTo>
                  <a:pt x="52" y="139"/>
                  <a:pt x="54" y="140"/>
                  <a:pt x="53" y="141"/>
                </a:cubicBezTo>
                <a:cubicBezTo>
                  <a:pt x="53" y="141"/>
                  <a:pt x="53" y="142"/>
                  <a:pt x="52" y="142"/>
                </a:cubicBezTo>
                <a:cubicBezTo>
                  <a:pt x="50" y="142"/>
                  <a:pt x="47" y="143"/>
                  <a:pt x="44" y="144"/>
                </a:cubicBezTo>
                <a:cubicBezTo>
                  <a:pt x="40" y="143"/>
                  <a:pt x="34" y="143"/>
                  <a:pt x="30" y="145"/>
                </a:cubicBezTo>
                <a:cubicBezTo>
                  <a:pt x="28" y="145"/>
                  <a:pt x="26" y="145"/>
                  <a:pt x="25" y="146"/>
                </a:cubicBezTo>
                <a:cubicBezTo>
                  <a:pt x="23" y="152"/>
                  <a:pt x="23" y="159"/>
                  <a:pt x="23" y="166"/>
                </a:cubicBezTo>
                <a:cubicBezTo>
                  <a:pt x="23" y="167"/>
                  <a:pt x="23" y="168"/>
                  <a:pt x="24" y="168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40" y="170"/>
                  <a:pt x="44" y="170"/>
                  <a:pt x="43" y="170"/>
                </a:cubicBezTo>
                <a:cubicBezTo>
                  <a:pt x="43" y="169"/>
                  <a:pt x="43" y="168"/>
                  <a:pt x="44" y="168"/>
                </a:cubicBezTo>
                <a:cubicBezTo>
                  <a:pt x="47" y="167"/>
                  <a:pt x="50" y="167"/>
                  <a:pt x="53" y="167"/>
                </a:cubicBezTo>
                <a:cubicBezTo>
                  <a:pt x="52" y="167"/>
                  <a:pt x="51" y="166"/>
                  <a:pt x="52" y="166"/>
                </a:cubicBezTo>
                <a:cubicBezTo>
                  <a:pt x="53" y="165"/>
                  <a:pt x="55" y="165"/>
                  <a:pt x="56" y="164"/>
                </a:cubicBezTo>
                <a:cubicBezTo>
                  <a:pt x="56" y="164"/>
                  <a:pt x="55" y="163"/>
                  <a:pt x="56" y="163"/>
                </a:cubicBezTo>
                <a:cubicBezTo>
                  <a:pt x="56" y="162"/>
                  <a:pt x="56" y="162"/>
                  <a:pt x="57" y="162"/>
                </a:cubicBezTo>
                <a:cubicBezTo>
                  <a:pt x="56" y="162"/>
                  <a:pt x="56" y="161"/>
                  <a:pt x="56" y="161"/>
                </a:cubicBezTo>
                <a:cubicBezTo>
                  <a:pt x="56" y="160"/>
                  <a:pt x="56" y="158"/>
                  <a:pt x="56" y="156"/>
                </a:cubicBezTo>
                <a:cubicBezTo>
                  <a:pt x="57" y="155"/>
                  <a:pt x="58" y="156"/>
                  <a:pt x="60" y="156"/>
                </a:cubicBezTo>
                <a:cubicBezTo>
                  <a:pt x="60" y="156"/>
                  <a:pt x="62" y="155"/>
                  <a:pt x="62" y="156"/>
                </a:cubicBezTo>
                <a:cubicBezTo>
                  <a:pt x="61" y="156"/>
                  <a:pt x="60" y="157"/>
                  <a:pt x="58" y="157"/>
                </a:cubicBezTo>
                <a:cubicBezTo>
                  <a:pt x="58" y="157"/>
                  <a:pt x="59" y="158"/>
                  <a:pt x="58" y="159"/>
                </a:cubicBezTo>
                <a:cubicBezTo>
                  <a:pt x="58" y="160"/>
                  <a:pt x="59" y="161"/>
                  <a:pt x="60" y="161"/>
                </a:cubicBezTo>
                <a:cubicBezTo>
                  <a:pt x="60" y="161"/>
                  <a:pt x="60" y="162"/>
                  <a:pt x="60" y="162"/>
                </a:cubicBezTo>
                <a:cubicBezTo>
                  <a:pt x="60" y="164"/>
                  <a:pt x="62" y="163"/>
                  <a:pt x="62" y="164"/>
                </a:cubicBezTo>
                <a:cubicBezTo>
                  <a:pt x="63" y="164"/>
                  <a:pt x="62" y="165"/>
                  <a:pt x="63" y="165"/>
                </a:cubicBezTo>
                <a:cubicBezTo>
                  <a:pt x="62" y="165"/>
                  <a:pt x="59" y="165"/>
                  <a:pt x="59" y="165"/>
                </a:cubicBezTo>
                <a:cubicBezTo>
                  <a:pt x="59" y="166"/>
                  <a:pt x="60" y="166"/>
                  <a:pt x="60" y="166"/>
                </a:cubicBezTo>
                <a:cubicBezTo>
                  <a:pt x="61" y="166"/>
                  <a:pt x="62" y="167"/>
                  <a:pt x="61" y="168"/>
                </a:cubicBezTo>
                <a:cubicBezTo>
                  <a:pt x="61" y="168"/>
                  <a:pt x="60" y="168"/>
                  <a:pt x="60" y="169"/>
                </a:cubicBezTo>
                <a:cubicBezTo>
                  <a:pt x="60" y="168"/>
                  <a:pt x="57" y="168"/>
                  <a:pt x="56" y="168"/>
                </a:cubicBezTo>
                <a:cubicBezTo>
                  <a:pt x="55" y="168"/>
                  <a:pt x="55" y="169"/>
                  <a:pt x="55" y="169"/>
                </a:cubicBezTo>
                <a:cubicBezTo>
                  <a:pt x="61" y="170"/>
                  <a:pt x="68" y="170"/>
                  <a:pt x="74" y="171"/>
                </a:cubicBezTo>
                <a:cubicBezTo>
                  <a:pt x="85" y="173"/>
                  <a:pt x="85" y="173"/>
                  <a:pt x="85" y="173"/>
                </a:cubicBezTo>
                <a:cubicBezTo>
                  <a:pt x="86" y="173"/>
                  <a:pt x="88" y="173"/>
                  <a:pt x="89" y="173"/>
                </a:cubicBezTo>
                <a:cubicBezTo>
                  <a:pt x="88" y="172"/>
                  <a:pt x="88" y="171"/>
                  <a:pt x="87" y="170"/>
                </a:cubicBezTo>
                <a:cubicBezTo>
                  <a:pt x="86" y="170"/>
                  <a:pt x="87" y="169"/>
                  <a:pt x="87" y="169"/>
                </a:cubicBezTo>
                <a:cubicBezTo>
                  <a:pt x="88" y="169"/>
                  <a:pt x="89" y="171"/>
                  <a:pt x="90" y="171"/>
                </a:cubicBezTo>
                <a:cubicBezTo>
                  <a:pt x="90" y="169"/>
                  <a:pt x="90" y="168"/>
                  <a:pt x="89" y="167"/>
                </a:cubicBezTo>
                <a:cubicBezTo>
                  <a:pt x="89" y="166"/>
                  <a:pt x="90" y="166"/>
                  <a:pt x="90" y="166"/>
                </a:cubicBezTo>
                <a:cubicBezTo>
                  <a:pt x="89" y="161"/>
                  <a:pt x="90" y="155"/>
                  <a:pt x="90" y="150"/>
                </a:cubicBezTo>
                <a:cubicBezTo>
                  <a:pt x="85" y="149"/>
                  <a:pt x="80" y="149"/>
                  <a:pt x="74" y="149"/>
                </a:cubicBezTo>
                <a:cubicBezTo>
                  <a:pt x="72" y="150"/>
                  <a:pt x="68" y="149"/>
                  <a:pt x="67" y="147"/>
                </a:cubicBezTo>
                <a:cubicBezTo>
                  <a:pt x="72" y="127"/>
                  <a:pt x="79" y="108"/>
                  <a:pt x="84" y="88"/>
                </a:cubicBezTo>
                <a:cubicBezTo>
                  <a:pt x="91" y="65"/>
                  <a:pt x="100" y="43"/>
                  <a:pt x="106" y="19"/>
                </a:cubicBezTo>
                <a:cubicBezTo>
                  <a:pt x="104" y="19"/>
                  <a:pt x="102" y="19"/>
                  <a:pt x="100" y="19"/>
                </a:cubicBezTo>
                <a:close/>
                <a:moveTo>
                  <a:pt x="2" y="157"/>
                </a:moveTo>
                <a:cubicBezTo>
                  <a:pt x="3" y="157"/>
                  <a:pt x="3" y="157"/>
                  <a:pt x="3" y="157"/>
                </a:cubicBezTo>
                <a:cubicBezTo>
                  <a:pt x="5" y="160"/>
                  <a:pt x="8" y="164"/>
                  <a:pt x="10" y="166"/>
                </a:cubicBezTo>
                <a:cubicBezTo>
                  <a:pt x="11" y="166"/>
                  <a:pt x="10" y="165"/>
                  <a:pt x="10" y="165"/>
                </a:cubicBezTo>
                <a:cubicBezTo>
                  <a:pt x="9" y="164"/>
                  <a:pt x="8" y="163"/>
                  <a:pt x="9" y="162"/>
                </a:cubicBezTo>
                <a:cubicBezTo>
                  <a:pt x="9" y="161"/>
                  <a:pt x="10" y="162"/>
                  <a:pt x="11" y="162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5" y="139"/>
                  <a:pt x="18" y="138"/>
                  <a:pt x="22" y="13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23" y="136"/>
                  <a:pt x="26" y="137"/>
                  <a:pt x="26" y="137"/>
                </a:cubicBezTo>
                <a:cubicBezTo>
                  <a:pt x="31" y="137"/>
                  <a:pt x="36" y="137"/>
                  <a:pt x="41" y="137"/>
                </a:cubicBezTo>
                <a:cubicBezTo>
                  <a:pt x="40" y="136"/>
                  <a:pt x="40" y="134"/>
                  <a:pt x="41" y="133"/>
                </a:cubicBezTo>
                <a:cubicBezTo>
                  <a:pt x="42" y="133"/>
                  <a:pt x="43" y="134"/>
                  <a:pt x="43" y="133"/>
                </a:cubicBezTo>
                <a:cubicBezTo>
                  <a:pt x="46" y="122"/>
                  <a:pt x="46" y="107"/>
                  <a:pt x="48" y="95"/>
                </a:cubicBezTo>
                <a:cubicBezTo>
                  <a:pt x="49" y="93"/>
                  <a:pt x="50" y="90"/>
                  <a:pt x="50" y="87"/>
                </a:cubicBezTo>
                <a:cubicBezTo>
                  <a:pt x="47" y="87"/>
                  <a:pt x="45" y="86"/>
                  <a:pt x="42" y="85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2"/>
                  <a:pt x="36" y="81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4" y="81"/>
                  <a:pt x="33" y="81"/>
                  <a:pt x="32" y="80"/>
                </a:cubicBezTo>
                <a:cubicBezTo>
                  <a:pt x="31" y="80"/>
                  <a:pt x="31" y="79"/>
                  <a:pt x="31" y="78"/>
                </a:cubicBezTo>
                <a:cubicBezTo>
                  <a:pt x="30" y="70"/>
                  <a:pt x="31" y="62"/>
                  <a:pt x="33" y="56"/>
                </a:cubicBezTo>
                <a:cubicBezTo>
                  <a:pt x="34" y="49"/>
                  <a:pt x="37" y="43"/>
                  <a:pt x="36" y="36"/>
                </a:cubicBezTo>
                <a:cubicBezTo>
                  <a:pt x="38" y="35"/>
                  <a:pt x="40" y="35"/>
                  <a:pt x="41" y="36"/>
                </a:cubicBezTo>
                <a:cubicBezTo>
                  <a:pt x="54" y="36"/>
                  <a:pt x="61" y="31"/>
                  <a:pt x="67" y="25"/>
                </a:cubicBezTo>
                <a:cubicBezTo>
                  <a:pt x="68" y="22"/>
                  <a:pt x="68" y="18"/>
                  <a:pt x="69" y="15"/>
                </a:cubicBezTo>
                <a:cubicBezTo>
                  <a:pt x="66" y="16"/>
                  <a:pt x="63" y="16"/>
                  <a:pt x="61" y="17"/>
                </a:cubicBezTo>
                <a:cubicBezTo>
                  <a:pt x="60" y="17"/>
                  <a:pt x="59" y="16"/>
                  <a:pt x="57" y="16"/>
                </a:cubicBezTo>
                <a:cubicBezTo>
                  <a:pt x="57" y="16"/>
                  <a:pt x="57" y="14"/>
                  <a:pt x="57" y="14"/>
                </a:cubicBezTo>
                <a:cubicBezTo>
                  <a:pt x="59" y="13"/>
                  <a:pt x="61" y="12"/>
                  <a:pt x="63" y="12"/>
                </a:cubicBezTo>
                <a:cubicBezTo>
                  <a:pt x="63" y="12"/>
                  <a:pt x="63" y="10"/>
                  <a:pt x="65" y="10"/>
                </a:cubicBezTo>
                <a:cubicBezTo>
                  <a:pt x="64" y="10"/>
                  <a:pt x="65" y="9"/>
                  <a:pt x="65" y="8"/>
                </a:cubicBezTo>
                <a:cubicBezTo>
                  <a:pt x="69" y="7"/>
                  <a:pt x="74" y="8"/>
                  <a:pt x="79" y="7"/>
                </a:cubicBezTo>
                <a:cubicBezTo>
                  <a:pt x="90" y="7"/>
                  <a:pt x="100" y="8"/>
                  <a:pt x="110" y="9"/>
                </a:cubicBezTo>
                <a:cubicBezTo>
                  <a:pt x="110" y="10"/>
                  <a:pt x="111" y="9"/>
                  <a:pt x="111" y="9"/>
                </a:cubicBezTo>
                <a:cubicBezTo>
                  <a:pt x="111" y="6"/>
                  <a:pt x="112" y="3"/>
                  <a:pt x="112" y="1"/>
                </a:cubicBezTo>
                <a:cubicBezTo>
                  <a:pt x="113" y="0"/>
                  <a:pt x="114" y="0"/>
                  <a:pt x="114" y="0"/>
                </a:cubicBezTo>
                <a:cubicBezTo>
                  <a:pt x="116" y="0"/>
                  <a:pt x="117" y="2"/>
                  <a:pt x="117" y="4"/>
                </a:cubicBezTo>
                <a:cubicBezTo>
                  <a:pt x="116" y="5"/>
                  <a:pt x="115" y="8"/>
                  <a:pt x="115" y="10"/>
                </a:cubicBezTo>
                <a:cubicBezTo>
                  <a:pt x="117" y="10"/>
                  <a:pt x="118" y="12"/>
                  <a:pt x="118" y="14"/>
                </a:cubicBezTo>
                <a:cubicBezTo>
                  <a:pt x="118" y="14"/>
                  <a:pt x="117" y="14"/>
                  <a:pt x="117" y="15"/>
                </a:cubicBezTo>
                <a:cubicBezTo>
                  <a:pt x="118" y="14"/>
                  <a:pt x="118" y="15"/>
                  <a:pt x="118" y="15"/>
                </a:cubicBezTo>
                <a:cubicBezTo>
                  <a:pt x="119" y="16"/>
                  <a:pt x="118" y="17"/>
                  <a:pt x="118" y="16"/>
                </a:cubicBezTo>
                <a:cubicBezTo>
                  <a:pt x="117" y="16"/>
                  <a:pt x="116" y="16"/>
                  <a:pt x="115" y="15"/>
                </a:cubicBezTo>
                <a:cubicBezTo>
                  <a:pt x="117" y="20"/>
                  <a:pt x="118" y="23"/>
                  <a:pt x="121" y="26"/>
                </a:cubicBezTo>
                <a:cubicBezTo>
                  <a:pt x="122" y="30"/>
                  <a:pt x="125" y="33"/>
                  <a:pt x="126" y="36"/>
                </a:cubicBezTo>
                <a:cubicBezTo>
                  <a:pt x="127" y="36"/>
                  <a:pt x="128" y="37"/>
                  <a:pt x="127" y="38"/>
                </a:cubicBezTo>
                <a:cubicBezTo>
                  <a:pt x="126" y="38"/>
                  <a:pt x="125" y="38"/>
                  <a:pt x="125" y="38"/>
                </a:cubicBezTo>
                <a:cubicBezTo>
                  <a:pt x="123" y="36"/>
                  <a:pt x="122" y="34"/>
                  <a:pt x="121" y="32"/>
                </a:cubicBezTo>
                <a:cubicBezTo>
                  <a:pt x="119" y="33"/>
                  <a:pt x="118" y="36"/>
                  <a:pt x="119" y="38"/>
                </a:cubicBezTo>
                <a:cubicBezTo>
                  <a:pt x="119" y="39"/>
                  <a:pt x="117" y="38"/>
                  <a:pt x="117" y="40"/>
                </a:cubicBezTo>
                <a:cubicBezTo>
                  <a:pt x="118" y="41"/>
                  <a:pt x="119" y="43"/>
                  <a:pt x="119" y="45"/>
                </a:cubicBezTo>
                <a:cubicBezTo>
                  <a:pt x="119" y="46"/>
                  <a:pt x="117" y="46"/>
                  <a:pt x="117" y="46"/>
                </a:cubicBezTo>
                <a:cubicBezTo>
                  <a:pt x="117" y="47"/>
                  <a:pt x="118" y="49"/>
                  <a:pt x="117" y="50"/>
                </a:cubicBezTo>
                <a:cubicBezTo>
                  <a:pt x="117" y="51"/>
                  <a:pt x="116" y="51"/>
                  <a:pt x="114" y="51"/>
                </a:cubicBezTo>
                <a:cubicBezTo>
                  <a:pt x="116" y="52"/>
                  <a:pt x="115" y="52"/>
                  <a:pt x="114" y="51"/>
                </a:cubicBezTo>
                <a:cubicBezTo>
                  <a:pt x="114" y="51"/>
                  <a:pt x="114" y="51"/>
                  <a:pt x="113" y="52"/>
                </a:cubicBezTo>
                <a:cubicBezTo>
                  <a:pt x="114" y="52"/>
                  <a:pt x="114" y="52"/>
                  <a:pt x="114" y="53"/>
                </a:cubicBezTo>
                <a:cubicBezTo>
                  <a:pt x="113" y="52"/>
                  <a:pt x="113" y="53"/>
                  <a:pt x="113" y="54"/>
                </a:cubicBezTo>
                <a:cubicBezTo>
                  <a:pt x="113" y="55"/>
                  <a:pt x="114" y="57"/>
                  <a:pt x="114" y="59"/>
                </a:cubicBezTo>
                <a:cubicBezTo>
                  <a:pt x="114" y="59"/>
                  <a:pt x="113" y="60"/>
                  <a:pt x="113" y="60"/>
                </a:cubicBezTo>
                <a:cubicBezTo>
                  <a:pt x="113" y="60"/>
                  <a:pt x="112" y="60"/>
                  <a:pt x="112" y="60"/>
                </a:cubicBezTo>
                <a:cubicBezTo>
                  <a:pt x="111" y="60"/>
                  <a:pt x="111" y="61"/>
                  <a:pt x="111" y="63"/>
                </a:cubicBezTo>
                <a:cubicBezTo>
                  <a:pt x="111" y="63"/>
                  <a:pt x="112" y="65"/>
                  <a:pt x="111" y="66"/>
                </a:cubicBezTo>
                <a:cubicBezTo>
                  <a:pt x="111" y="66"/>
                  <a:pt x="111" y="66"/>
                  <a:pt x="110" y="67"/>
                </a:cubicBezTo>
                <a:cubicBezTo>
                  <a:pt x="110" y="67"/>
                  <a:pt x="109" y="67"/>
                  <a:pt x="109" y="67"/>
                </a:cubicBezTo>
                <a:cubicBezTo>
                  <a:pt x="109" y="70"/>
                  <a:pt x="108" y="74"/>
                  <a:pt x="107" y="77"/>
                </a:cubicBezTo>
                <a:cubicBezTo>
                  <a:pt x="107" y="78"/>
                  <a:pt x="107" y="79"/>
                  <a:pt x="108" y="80"/>
                </a:cubicBezTo>
                <a:cubicBezTo>
                  <a:pt x="107" y="80"/>
                  <a:pt x="107" y="80"/>
                  <a:pt x="106" y="79"/>
                </a:cubicBezTo>
                <a:cubicBezTo>
                  <a:pt x="106" y="79"/>
                  <a:pt x="106" y="80"/>
                  <a:pt x="106" y="81"/>
                </a:cubicBezTo>
                <a:cubicBezTo>
                  <a:pt x="107" y="83"/>
                  <a:pt x="108" y="84"/>
                  <a:pt x="109" y="86"/>
                </a:cubicBezTo>
                <a:cubicBezTo>
                  <a:pt x="109" y="86"/>
                  <a:pt x="109" y="88"/>
                  <a:pt x="108" y="88"/>
                </a:cubicBezTo>
                <a:cubicBezTo>
                  <a:pt x="106" y="88"/>
                  <a:pt x="105" y="86"/>
                  <a:pt x="104" y="86"/>
                </a:cubicBezTo>
                <a:cubicBezTo>
                  <a:pt x="104" y="87"/>
                  <a:pt x="103" y="88"/>
                  <a:pt x="104" y="89"/>
                </a:cubicBezTo>
                <a:cubicBezTo>
                  <a:pt x="105" y="90"/>
                  <a:pt x="106" y="91"/>
                  <a:pt x="106" y="93"/>
                </a:cubicBezTo>
                <a:cubicBezTo>
                  <a:pt x="106" y="94"/>
                  <a:pt x="105" y="95"/>
                  <a:pt x="104" y="94"/>
                </a:cubicBezTo>
                <a:cubicBezTo>
                  <a:pt x="103" y="94"/>
                  <a:pt x="103" y="94"/>
                  <a:pt x="102" y="93"/>
                </a:cubicBezTo>
                <a:cubicBezTo>
                  <a:pt x="102" y="93"/>
                  <a:pt x="102" y="94"/>
                  <a:pt x="102" y="94"/>
                </a:cubicBezTo>
                <a:cubicBezTo>
                  <a:pt x="103" y="96"/>
                  <a:pt x="104" y="97"/>
                  <a:pt x="104" y="99"/>
                </a:cubicBezTo>
                <a:cubicBezTo>
                  <a:pt x="104" y="99"/>
                  <a:pt x="103" y="100"/>
                  <a:pt x="103" y="100"/>
                </a:cubicBezTo>
                <a:cubicBezTo>
                  <a:pt x="102" y="100"/>
                  <a:pt x="101" y="99"/>
                  <a:pt x="100" y="99"/>
                </a:cubicBezTo>
                <a:cubicBezTo>
                  <a:pt x="100" y="99"/>
                  <a:pt x="99" y="100"/>
                  <a:pt x="99" y="101"/>
                </a:cubicBezTo>
                <a:cubicBezTo>
                  <a:pt x="99" y="102"/>
                  <a:pt x="100" y="103"/>
                  <a:pt x="100" y="103"/>
                </a:cubicBezTo>
                <a:cubicBezTo>
                  <a:pt x="99" y="104"/>
                  <a:pt x="99" y="104"/>
                  <a:pt x="98" y="104"/>
                </a:cubicBezTo>
                <a:cubicBezTo>
                  <a:pt x="98" y="105"/>
                  <a:pt x="97" y="107"/>
                  <a:pt x="97" y="109"/>
                </a:cubicBezTo>
                <a:cubicBezTo>
                  <a:pt x="97" y="109"/>
                  <a:pt x="98" y="111"/>
                  <a:pt x="97" y="111"/>
                </a:cubicBezTo>
                <a:cubicBezTo>
                  <a:pt x="96" y="111"/>
                  <a:pt x="96" y="111"/>
                  <a:pt x="96" y="112"/>
                </a:cubicBezTo>
                <a:cubicBezTo>
                  <a:pt x="95" y="113"/>
                  <a:pt x="96" y="114"/>
                  <a:pt x="96" y="115"/>
                </a:cubicBezTo>
                <a:cubicBezTo>
                  <a:pt x="94" y="116"/>
                  <a:pt x="94" y="117"/>
                  <a:pt x="94" y="119"/>
                </a:cubicBezTo>
                <a:cubicBezTo>
                  <a:pt x="94" y="119"/>
                  <a:pt x="95" y="120"/>
                  <a:pt x="95" y="121"/>
                </a:cubicBezTo>
                <a:cubicBezTo>
                  <a:pt x="95" y="121"/>
                  <a:pt x="94" y="122"/>
                  <a:pt x="94" y="122"/>
                </a:cubicBezTo>
                <a:cubicBezTo>
                  <a:pt x="93" y="122"/>
                  <a:pt x="93" y="122"/>
                  <a:pt x="92" y="121"/>
                </a:cubicBezTo>
                <a:cubicBezTo>
                  <a:pt x="92" y="122"/>
                  <a:pt x="92" y="123"/>
                  <a:pt x="92" y="124"/>
                </a:cubicBezTo>
                <a:cubicBezTo>
                  <a:pt x="92" y="125"/>
                  <a:pt x="92" y="125"/>
                  <a:pt x="93" y="126"/>
                </a:cubicBezTo>
                <a:cubicBezTo>
                  <a:pt x="91" y="127"/>
                  <a:pt x="89" y="129"/>
                  <a:pt x="91" y="130"/>
                </a:cubicBezTo>
                <a:cubicBezTo>
                  <a:pt x="91" y="131"/>
                  <a:pt x="92" y="132"/>
                  <a:pt x="92" y="133"/>
                </a:cubicBezTo>
                <a:cubicBezTo>
                  <a:pt x="91" y="134"/>
                  <a:pt x="90" y="134"/>
                  <a:pt x="90" y="133"/>
                </a:cubicBezTo>
                <a:cubicBezTo>
                  <a:pt x="90" y="135"/>
                  <a:pt x="89" y="136"/>
                  <a:pt x="90" y="137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0" y="141"/>
                  <a:pt x="92" y="141"/>
                  <a:pt x="93" y="141"/>
                </a:cubicBezTo>
                <a:cubicBezTo>
                  <a:pt x="94" y="140"/>
                  <a:pt x="95" y="139"/>
                  <a:pt x="97" y="140"/>
                </a:cubicBezTo>
                <a:cubicBezTo>
                  <a:pt x="97" y="140"/>
                  <a:pt x="97" y="142"/>
                  <a:pt x="98" y="141"/>
                </a:cubicBezTo>
                <a:cubicBezTo>
                  <a:pt x="100" y="141"/>
                  <a:pt x="103" y="142"/>
                  <a:pt x="103" y="144"/>
                </a:cubicBezTo>
                <a:cubicBezTo>
                  <a:pt x="103" y="145"/>
                  <a:pt x="104" y="146"/>
                  <a:pt x="105" y="147"/>
                </a:cubicBezTo>
                <a:cubicBezTo>
                  <a:pt x="108" y="151"/>
                  <a:pt x="112" y="154"/>
                  <a:pt x="116" y="156"/>
                </a:cubicBezTo>
                <a:cubicBezTo>
                  <a:pt x="116" y="157"/>
                  <a:pt x="115" y="158"/>
                  <a:pt x="115" y="157"/>
                </a:cubicBezTo>
                <a:cubicBezTo>
                  <a:pt x="113" y="157"/>
                  <a:pt x="112" y="156"/>
                  <a:pt x="111" y="155"/>
                </a:cubicBezTo>
                <a:cubicBezTo>
                  <a:pt x="111" y="156"/>
                  <a:pt x="111" y="158"/>
                  <a:pt x="112" y="159"/>
                </a:cubicBezTo>
                <a:cubicBezTo>
                  <a:pt x="110" y="159"/>
                  <a:pt x="110" y="160"/>
                  <a:pt x="110" y="161"/>
                </a:cubicBezTo>
                <a:cubicBezTo>
                  <a:pt x="110" y="162"/>
                  <a:pt x="111" y="162"/>
                  <a:pt x="111" y="163"/>
                </a:cubicBezTo>
                <a:cubicBezTo>
                  <a:pt x="109" y="163"/>
                  <a:pt x="110" y="165"/>
                  <a:pt x="110" y="166"/>
                </a:cubicBezTo>
                <a:cubicBezTo>
                  <a:pt x="110" y="166"/>
                  <a:pt x="111" y="167"/>
                  <a:pt x="110" y="167"/>
                </a:cubicBezTo>
                <a:cubicBezTo>
                  <a:pt x="108" y="167"/>
                  <a:pt x="109" y="168"/>
                  <a:pt x="109" y="169"/>
                </a:cubicBezTo>
                <a:cubicBezTo>
                  <a:pt x="109" y="169"/>
                  <a:pt x="109" y="170"/>
                  <a:pt x="109" y="171"/>
                </a:cubicBezTo>
                <a:cubicBezTo>
                  <a:pt x="109" y="172"/>
                  <a:pt x="110" y="173"/>
                  <a:pt x="109" y="174"/>
                </a:cubicBezTo>
                <a:cubicBezTo>
                  <a:pt x="109" y="174"/>
                  <a:pt x="109" y="174"/>
                  <a:pt x="108" y="174"/>
                </a:cubicBezTo>
                <a:cubicBezTo>
                  <a:pt x="108" y="176"/>
                  <a:pt x="109" y="177"/>
                  <a:pt x="109" y="178"/>
                </a:cubicBezTo>
                <a:cubicBezTo>
                  <a:pt x="109" y="179"/>
                  <a:pt x="108" y="179"/>
                  <a:pt x="108" y="178"/>
                </a:cubicBezTo>
                <a:cubicBezTo>
                  <a:pt x="107" y="179"/>
                  <a:pt x="107" y="181"/>
                  <a:pt x="108" y="181"/>
                </a:cubicBezTo>
                <a:cubicBezTo>
                  <a:pt x="108" y="183"/>
                  <a:pt x="110" y="184"/>
                  <a:pt x="110" y="185"/>
                </a:cubicBezTo>
                <a:cubicBezTo>
                  <a:pt x="110" y="185"/>
                  <a:pt x="109" y="186"/>
                  <a:pt x="109" y="185"/>
                </a:cubicBezTo>
                <a:cubicBezTo>
                  <a:pt x="108" y="185"/>
                  <a:pt x="107" y="184"/>
                  <a:pt x="106" y="184"/>
                </a:cubicBezTo>
                <a:cubicBezTo>
                  <a:pt x="109" y="188"/>
                  <a:pt x="112" y="191"/>
                  <a:pt x="115" y="195"/>
                </a:cubicBezTo>
                <a:cubicBezTo>
                  <a:pt x="115" y="195"/>
                  <a:pt x="116" y="196"/>
                  <a:pt x="114" y="196"/>
                </a:cubicBezTo>
                <a:cubicBezTo>
                  <a:pt x="114" y="196"/>
                  <a:pt x="114" y="195"/>
                  <a:pt x="113" y="195"/>
                </a:cubicBezTo>
                <a:cubicBezTo>
                  <a:pt x="113" y="196"/>
                  <a:pt x="112" y="196"/>
                  <a:pt x="111" y="196"/>
                </a:cubicBezTo>
                <a:cubicBezTo>
                  <a:pt x="109" y="194"/>
                  <a:pt x="107" y="192"/>
                  <a:pt x="105" y="190"/>
                </a:cubicBezTo>
                <a:cubicBezTo>
                  <a:pt x="105" y="190"/>
                  <a:pt x="102" y="189"/>
                  <a:pt x="101" y="189"/>
                </a:cubicBezTo>
                <a:cubicBezTo>
                  <a:pt x="102" y="189"/>
                  <a:pt x="101" y="191"/>
                  <a:pt x="101" y="190"/>
                </a:cubicBezTo>
                <a:cubicBezTo>
                  <a:pt x="98" y="189"/>
                  <a:pt x="93" y="190"/>
                  <a:pt x="89" y="190"/>
                </a:cubicBezTo>
                <a:cubicBezTo>
                  <a:pt x="87" y="190"/>
                  <a:pt x="84" y="190"/>
                  <a:pt x="82" y="189"/>
                </a:cubicBezTo>
                <a:cubicBezTo>
                  <a:pt x="82" y="191"/>
                  <a:pt x="80" y="191"/>
                  <a:pt x="79" y="190"/>
                </a:cubicBezTo>
                <a:cubicBezTo>
                  <a:pt x="78" y="189"/>
                  <a:pt x="76" y="189"/>
                  <a:pt x="75" y="190"/>
                </a:cubicBezTo>
                <a:cubicBezTo>
                  <a:pt x="74" y="190"/>
                  <a:pt x="74" y="190"/>
                  <a:pt x="73" y="190"/>
                </a:cubicBezTo>
                <a:cubicBezTo>
                  <a:pt x="68" y="190"/>
                  <a:pt x="64" y="190"/>
                  <a:pt x="59" y="190"/>
                </a:cubicBezTo>
                <a:cubicBezTo>
                  <a:pt x="56" y="189"/>
                  <a:pt x="53" y="189"/>
                  <a:pt x="51" y="189"/>
                </a:cubicBezTo>
                <a:cubicBezTo>
                  <a:pt x="50" y="189"/>
                  <a:pt x="50" y="188"/>
                  <a:pt x="50" y="188"/>
                </a:cubicBezTo>
                <a:cubicBezTo>
                  <a:pt x="45" y="188"/>
                  <a:pt x="41" y="186"/>
                  <a:pt x="35" y="187"/>
                </a:cubicBezTo>
                <a:cubicBezTo>
                  <a:pt x="36" y="187"/>
                  <a:pt x="37" y="188"/>
                  <a:pt x="37" y="189"/>
                </a:cubicBezTo>
                <a:cubicBezTo>
                  <a:pt x="38" y="189"/>
                  <a:pt x="37" y="190"/>
                  <a:pt x="36" y="190"/>
                </a:cubicBezTo>
                <a:cubicBezTo>
                  <a:pt x="35" y="189"/>
                  <a:pt x="33" y="186"/>
                  <a:pt x="30" y="186"/>
                </a:cubicBezTo>
                <a:cubicBezTo>
                  <a:pt x="30" y="188"/>
                  <a:pt x="32" y="190"/>
                  <a:pt x="33" y="190"/>
                </a:cubicBezTo>
                <a:cubicBezTo>
                  <a:pt x="34" y="191"/>
                  <a:pt x="33" y="192"/>
                  <a:pt x="34" y="193"/>
                </a:cubicBezTo>
                <a:cubicBezTo>
                  <a:pt x="34" y="194"/>
                  <a:pt x="33" y="194"/>
                  <a:pt x="33" y="194"/>
                </a:cubicBezTo>
                <a:cubicBezTo>
                  <a:pt x="30" y="191"/>
                  <a:pt x="28" y="189"/>
                  <a:pt x="25" y="186"/>
                </a:cubicBezTo>
                <a:cubicBezTo>
                  <a:pt x="25" y="186"/>
                  <a:pt x="24" y="186"/>
                  <a:pt x="24" y="187"/>
                </a:cubicBezTo>
                <a:cubicBezTo>
                  <a:pt x="23" y="186"/>
                  <a:pt x="21" y="185"/>
                  <a:pt x="20" y="183"/>
                </a:cubicBezTo>
                <a:cubicBezTo>
                  <a:pt x="17" y="176"/>
                  <a:pt x="11" y="171"/>
                  <a:pt x="7" y="165"/>
                </a:cubicBezTo>
                <a:cubicBezTo>
                  <a:pt x="4" y="163"/>
                  <a:pt x="2" y="160"/>
                  <a:pt x="1" y="157"/>
                </a:cubicBezTo>
                <a:cubicBezTo>
                  <a:pt x="0" y="156"/>
                  <a:pt x="1" y="156"/>
                  <a:pt x="2" y="156"/>
                </a:cubicBezTo>
                <a:cubicBezTo>
                  <a:pt x="2" y="156"/>
                  <a:pt x="2" y="157"/>
                  <a:pt x="2" y="157"/>
                </a:cubicBezTo>
                <a:close/>
              </a:path>
            </a:pathLst>
          </a:cu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10" name="组合 9">
            <a:extLst>
              <a:ext uri="{FF2B5EF4-FFF2-40B4-BE49-F238E27FC236}">
                <a16:creationId xmlns:a16="http://schemas.microsoft.com/office/drawing/2014/main" id="{91885345-018E-44FA-9C28-7935939D9C70}"/>
              </a:ext>
            </a:extLst>
          </p:cNvPr>
          <p:cNvGrpSpPr>
            <a:grpSpLocks/>
          </p:cNvGrpSpPr>
          <p:nvPr/>
        </p:nvGrpSpPr>
        <p:grpSpPr bwMode="auto">
          <a:xfrm>
            <a:off x="-76200" y="115888"/>
            <a:ext cx="3352800" cy="631825"/>
            <a:chOff x="-76877" y="57277"/>
            <a:chExt cx="3352733" cy="630945"/>
          </a:xfrm>
        </p:grpSpPr>
        <p:pic>
          <p:nvPicPr>
            <p:cNvPr id="21512" name="Picture 2" descr="F:\三、做课文件\2017新图标\2.png">
              <a:extLst>
                <a:ext uri="{FF2B5EF4-FFF2-40B4-BE49-F238E27FC236}">
                  <a16:creationId xmlns:a16="http://schemas.microsoft.com/office/drawing/2014/main" id="{46F476CC-0544-4220-ABF6-C47D632EB5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6877" y="83422"/>
              <a:ext cx="3352733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3" descr="F:\三、做课文件\2017新图标\1.png">
              <a:extLst>
                <a:ext uri="{FF2B5EF4-FFF2-40B4-BE49-F238E27FC236}">
                  <a16:creationId xmlns:a16="http://schemas.microsoft.com/office/drawing/2014/main" id="{5113E1FA-DB25-429C-B945-BF15CC22A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01" y="57277"/>
              <a:ext cx="2173030" cy="6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96905302-95BB-433D-A32E-D5136AF3B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176213"/>
            <a:ext cx="2687638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eaLnBrk="0" hangingPunct="0">
              <a:lnSpc>
                <a:spcPct val="13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spc="100" dirty="0">
                <a:solidFill>
                  <a:srgbClr val="3B2414"/>
                </a:solidFill>
              </a:rPr>
              <a:t>如何做到观点明确？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1347</Words>
  <Application>Microsoft Office PowerPoint</Application>
  <PresentationFormat>全屏显示(16:9)</PresentationFormat>
  <Paragraphs>150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隶书</vt:lpstr>
      <vt:lpstr>微软雅黑</vt:lpstr>
      <vt:lpstr>Calibri</vt:lpstr>
      <vt:lpstr>宋体</vt:lpstr>
      <vt:lpstr>Arial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CR</dc:creator>
  <cp:lastModifiedBy>0</cp:lastModifiedBy>
  <cp:revision>126</cp:revision>
  <dcterms:created xsi:type="dcterms:W3CDTF">2018-06-22T08:33:59Z</dcterms:created>
  <dcterms:modified xsi:type="dcterms:W3CDTF">2018-09-28T06:45:08Z</dcterms:modified>
</cp:coreProperties>
</file>