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53" r:id="rId3"/>
    <p:sldId id="354" r:id="rId4"/>
    <p:sldId id="257" r:id="rId5"/>
    <p:sldId id="256" r:id="rId7"/>
    <p:sldId id="270" r:id="rId8"/>
    <p:sldId id="360" r:id="rId9"/>
    <p:sldId id="357" r:id="rId10"/>
    <p:sldId id="393" r:id="rId11"/>
    <p:sldId id="392" r:id="rId12"/>
    <p:sldId id="264" r:id="rId13"/>
    <p:sldId id="289" r:id="rId14"/>
    <p:sldId id="292" r:id="rId15"/>
    <p:sldId id="394" r:id="rId16"/>
    <p:sldId id="396" r:id="rId17"/>
    <p:sldId id="397" r:id="rId18"/>
    <p:sldId id="398" r:id="rId19"/>
    <p:sldId id="399" r:id="rId20"/>
    <p:sldId id="400" r:id="rId21"/>
    <p:sldId id="262" r:id="rId22"/>
    <p:sldId id="291" r:id="rId23"/>
    <p:sldId id="283" r:id="rId24"/>
    <p:sldId id="287" r:id="rId2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39DBA1-6E61-4193-83AF-3C9D95F33A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39DBA1-6E61-4193-83AF-3C9D95F33A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39DBA1-6E61-4193-83AF-3C9D95F33A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402932AB-CE3E-43C6-AB70-949E9A9124A3}" type="slidenum">
              <a:rPr lang="zh-CN" altLang="en-US" smtClean="0">
                <a:latin typeface="Calibri" panose="020F0502020204030204" charset="0"/>
              </a:rPr>
            </a:fld>
            <a:endParaRPr lang="zh-CN" altLang="en-US" smtClean="0">
              <a:latin typeface="Calibri" panose="020F050202020403020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402932AB-CE3E-43C6-AB70-949E9A9124A3}" type="slidenum">
              <a:rPr lang="zh-CN" altLang="en-US" smtClean="0">
                <a:latin typeface="Calibri" panose="020F0502020204030204" charset="0"/>
              </a:rPr>
            </a:fld>
            <a:endParaRPr lang="zh-CN" altLang="en-US" smtClean="0">
              <a:latin typeface="Calibri" panose="020F050202020403020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B84F89B7-DA9C-440C-B18D-C4CE391C258E}" type="slidenum">
              <a:rPr lang="zh-CN" altLang="en-US" smtClean="0">
                <a:latin typeface="Calibri" panose="020F0502020204030204" charset="0"/>
              </a:rPr>
            </a:fld>
            <a:endParaRPr lang="zh-CN" altLang="en-US" smtClean="0">
              <a:latin typeface="Calibri" panose="020F050202020403020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39DBA1-6E61-4193-83AF-3C9D95F33A6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1999" cy="6858000"/>
          </a:xfrm>
          <a:prstGeom prst="rect">
            <a:avLst/>
          </a:prstGeom>
          <a:solidFill>
            <a:srgbClr val="FBF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4538" y="1693333"/>
            <a:ext cx="8979923" cy="1833563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4538" y="3618971"/>
            <a:ext cx="8979923" cy="6016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D59BD-BDB0-41D2-845E-9D11C76072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6C2EA-3A61-47C1-B505-B4279F3F702C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9728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4461" y="0"/>
            <a:ext cx="2077539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D59BD-BDB0-41D2-845E-9D11C76072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6C2EA-3A61-47C1-B505-B4279F3F702C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1" y="1021080"/>
            <a:ext cx="10226039" cy="5035234"/>
          </a:xfrm>
        </p:spPr>
        <p:txBody>
          <a:bodyPr/>
          <a:lstStyle>
            <a:lvl1pPr>
              <a:defRPr sz="2400">
                <a:solidFill>
                  <a:schemeClr val="accent1"/>
                </a:solidFill>
              </a:defRPr>
            </a:lvl1pPr>
            <a:lvl2pPr marL="815975" indent="-273050">
              <a:buClr>
                <a:schemeClr val="accent1"/>
              </a:buClr>
              <a:buFont typeface="Arial" panose="020B0604020202020204" pitchFamily="34" charset="0"/>
              <a:buChar char="•"/>
              <a:defRPr sz="200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>
              <a:defRPr sz="1800">
                <a:solidFill>
                  <a:schemeClr val="accent1"/>
                </a:solidFill>
              </a:defRPr>
            </a:lvl3pPr>
            <a:lvl4pPr>
              <a:defRPr sz="1800">
                <a:solidFill>
                  <a:schemeClr val="accent1"/>
                </a:solidFill>
              </a:defRPr>
            </a:lvl4pPr>
            <a:lvl5pPr>
              <a:defRPr sz="1800">
                <a:solidFill>
                  <a:schemeClr val="accent1"/>
                </a:solidFill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7945" y="221677"/>
            <a:ext cx="9420318" cy="889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64920"/>
            <a:ext cx="10300063" cy="495626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D59BD-BDB0-41D2-845E-9D11C76072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6C2EA-3A61-47C1-B505-B4279F3F70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" y="0"/>
            <a:ext cx="12191999" cy="6858000"/>
          </a:xfrm>
          <a:prstGeom prst="rect">
            <a:avLst/>
          </a:prstGeom>
          <a:solidFill>
            <a:srgbClr val="FBF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26192" y="2223652"/>
            <a:ext cx="7939617" cy="1276927"/>
          </a:xfrm>
        </p:spPr>
        <p:txBody>
          <a:bodyPr anchor="b">
            <a:normAutofit/>
          </a:bodyPr>
          <a:lstStyle>
            <a:lvl1pPr algn="ctr">
              <a:defRPr sz="32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2126192" y="3554988"/>
            <a:ext cx="7939617" cy="86307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chemeClr val="accent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编辑文本</a:t>
            </a:r>
            <a:endParaRPr lang="zh-CN" alt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D59BD-BDB0-41D2-845E-9D11C76072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6C2EA-3A61-47C1-B505-B4279F3F702C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094720" y="-8709"/>
            <a:ext cx="109728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5350" y="233677"/>
            <a:ext cx="9348890" cy="889000"/>
          </a:xfrm>
        </p:spPr>
        <p:txBody>
          <a:bodyPr anchor="b"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325881"/>
            <a:ext cx="4998720" cy="4831080"/>
          </a:xfrm>
        </p:spPr>
        <p:txBody>
          <a:bodyPr/>
          <a:lstStyle>
            <a:lvl1pPr marL="228600" indent="-2286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65520" y="1325881"/>
            <a:ext cx="4998720" cy="4831080"/>
          </a:xfrm>
        </p:spPr>
        <p:txBody>
          <a:bodyPr/>
          <a:lstStyle>
            <a:lvl1pPr marL="228600" indent="-2286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D59BD-BDB0-41D2-845E-9D11C76072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6C2EA-3A61-47C1-B505-B4279F3F70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365126"/>
            <a:ext cx="9464040" cy="102340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494389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4943892" cy="3684588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49682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4968240" cy="3684588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D59BD-BDB0-41D2-845E-9D11C76072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6C2EA-3A61-47C1-B505-B4279F3F70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1747" y="164"/>
            <a:ext cx="12193747" cy="6858000"/>
          </a:xfrm>
          <a:prstGeom prst="rect">
            <a:avLst/>
          </a:prstGeom>
          <a:solidFill>
            <a:srgbClr val="FBF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7381" y="3805485"/>
            <a:ext cx="9456419" cy="889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EA9646-E0C3-4AB2-B255-58509D242B8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7D6345-1562-443E-A406-A4360E2EC08D}" type="slidenum">
              <a:rPr lang="zh-CN" altLang="en-US" smtClean="0"/>
            </a:fld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 rot="5400000">
            <a:off x="89577" y="3420164"/>
            <a:ext cx="6840000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rot="5400000">
            <a:off x="363081" y="3420164"/>
            <a:ext cx="6840000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0" y="3805485"/>
            <a:ext cx="12192000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0" y="3971597"/>
            <a:ext cx="12192000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0" y="4386699"/>
            <a:ext cx="12192000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0" y="4550431"/>
            <a:ext cx="12192000" cy="0"/>
          </a:xfrm>
          <a:prstGeom prst="line">
            <a:avLst/>
          </a:prstGeom>
          <a:ln w="3175">
            <a:solidFill>
              <a:srgbClr val="D3D3D3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" y="0"/>
            <a:ext cx="12193747" cy="6858000"/>
          </a:xfrm>
          <a:prstGeom prst="rect">
            <a:avLst/>
          </a:prstGeom>
          <a:solidFill>
            <a:srgbClr val="FBFA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D59BD-BDB0-41D2-845E-9D11C76072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6C2EA-3A61-47C1-B505-B4279F3F702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6989" y="185950"/>
            <a:ext cx="9382972" cy="981320"/>
          </a:xfrm>
        </p:spPr>
        <p:txBody>
          <a:bodyPr anchor="ctr">
            <a:normAutofit/>
          </a:bodyPr>
          <a:lstStyle>
            <a:lvl1pPr>
              <a:defRPr sz="3100"/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457945" y="1605791"/>
            <a:ext cx="6063842" cy="4240355"/>
          </a:xfrm>
        </p:spPr>
        <p:txBody>
          <a:bodyPr anchor="ctr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dirty="0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521787" y="1605791"/>
            <a:ext cx="3183466" cy="4274222"/>
          </a:xfrm>
          <a:solidFill>
            <a:schemeClr val="accent1"/>
          </a:solidFill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1208829" y="1588859"/>
            <a:ext cx="249118" cy="4291154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 sz="1800">
              <a:solidFill>
                <a:srgbClr val="FFFFFF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 bwMode="auto">
          <a:xfrm>
            <a:off x="1726988" y="1188152"/>
            <a:ext cx="9200824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21332" y="365125"/>
            <a:ext cx="1439334" cy="5811838"/>
          </a:xfrm>
        </p:spPr>
        <p:txBody>
          <a:bodyPr vert="eaVert"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61160" y="365125"/>
            <a:ext cx="7973906" cy="5811838"/>
          </a:xfrm>
        </p:spPr>
        <p:txBody>
          <a:bodyPr vert="eaVert"/>
          <a:lstStyle>
            <a:lvl1pPr marL="228600" indent="-2286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4.png"/><Relationship Id="rId13" Type="http://schemas.openxmlformats.org/officeDocument/2006/relationships/image" Target="../media/image1.png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A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1638297" y="406400"/>
            <a:ext cx="9456422" cy="889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579119" y="1612900"/>
            <a:ext cx="10515600" cy="46156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0D59BD-BDB0-41D2-845E-9D11C76072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96C2EA-3A61-47C1-B505-B4279F3F702C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094720" y="-8709"/>
            <a:ext cx="109728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66" r="21363"/>
          <a:stretch>
            <a:fillRect/>
          </a:stretch>
        </p:blipFill>
        <p:spPr>
          <a:xfrm flipH="1">
            <a:off x="-1" y="-1"/>
            <a:ext cx="1638297" cy="111798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b="0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kern="1200">
          <a:solidFill>
            <a:schemeClr val="accent1"/>
          </a:solidFill>
          <a:latin typeface="黑体" panose="02010609060101010101" pitchFamily="49" charset="-122"/>
          <a:ea typeface="黑体" panose="020106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0" Type="http://schemas.openxmlformats.org/officeDocument/2006/relationships/notesSlide" Target="../notesSlides/notesSlide4.xml"/><Relationship Id="rId1" Type="http://schemas.openxmlformats.org/officeDocument/2006/relationships/tags" Target="../tags/tag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tags" Target="../tags/tag32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8" Type="http://schemas.openxmlformats.org/officeDocument/2006/relationships/notesSlide" Target="../notesSlides/notesSlide6.xml"/><Relationship Id="rId17" Type="http://schemas.openxmlformats.org/officeDocument/2006/relationships/slideLayout" Target="../slideLayouts/slideLayout2.xml"/><Relationship Id="rId16" Type="http://schemas.openxmlformats.org/officeDocument/2006/relationships/tags" Target="../tags/tag38.xml"/><Relationship Id="rId15" Type="http://schemas.openxmlformats.org/officeDocument/2006/relationships/image" Target="../media/image10.jpeg"/><Relationship Id="rId14" Type="http://schemas.openxmlformats.org/officeDocument/2006/relationships/image" Target="../media/image9.jpeg"/><Relationship Id="rId13" Type="http://schemas.openxmlformats.org/officeDocument/2006/relationships/tags" Target="../tags/tag37.xml"/><Relationship Id="rId12" Type="http://schemas.openxmlformats.org/officeDocument/2006/relationships/tags" Target="../tags/tag36.xml"/><Relationship Id="rId11" Type="http://schemas.openxmlformats.org/officeDocument/2006/relationships/tags" Target="../tags/tag35.xml"/><Relationship Id="rId10" Type="http://schemas.openxmlformats.org/officeDocument/2006/relationships/tags" Target="../tags/tag34.xml"/><Relationship Id="rId1" Type="http://schemas.openxmlformats.org/officeDocument/2006/relationships/tags" Target="../tags/tag25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47.xml"/><Relationship Id="rId8" Type="http://schemas.openxmlformats.org/officeDocument/2006/relationships/tags" Target="../tags/tag46.xml"/><Relationship Id="rId7" Type="http://schemas.openxmlformats.org/officeDocument/2006/relationships/tags" Target="../tags/tag45.xml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2" Type="http://schemas.openxmlformats.org/officeDocument/2006/relationships/notesSlide" Target="../notesSlides/notesSlide7.xml"/><Relationship Id="rId21" Type="http://schemas.openxmlformats.org/officeDocument/2006/relationships/slideLayout" Target="../slideLayouts/slideLayout6.xml"/><Relationship Id="rId20" Type="http://schemas.openxmlformats.org/officeDocument/2006/relationships/tags" Target="../tags/tag58.xml"/><Relationship Id="rId2" Type="http://schemas.openxmlformats.org/officeDocument/2006/relationships/tags" Target="../tags/tag40.xml"/><Relationship Id="rId19" Type="http://schemas.openxmlformats.org/officeDocument/2006/relationships/tags" Target="../tags/tag57.xml"/><Relationship Id="rId18" Type="http://schemas.openxmlformats.org/officeDocument/2006/relationships/tags" Target="../tags/tag56.xml"/><Relationship Id="rId17" Type="http://schemas.openxmlformats.org/officeDocument/2006/relationships/tags" Target="../tags/tag55.xml"/><Relationship Id="rId16" Type="http://schemas.openxmlformats.org/officeDocument/2006/relationships/tags" Target="../tags/tag54.xml"/><Relationship Id="rId15" Type="http://schemas.openxmlformats.org/officeDocument/2006/relationships/tags" Target="../tags/tag53.xml"/><Relationship Id="rId14" Type="http://schemas.openxmlformats.org/officeDocument/2006/relationships/tags" Target="../tags/tag52.xml"/><Relationship Id="rId13" Type="http://schemas.openxmlformats.org/officeDocument/2006/relationships/tags" Target="../tags/tag51.xml"/><Relationship Id="rId12" Type="http://schemas.openxmlformats.org/officeDocument/2006/relationships/tags" Target="../tags/tag50.xml"/><Relationship Id="rId11" Type="http://schemas.openxmlformats.org/officeDocument/2006/relationships/tags" Target="../tags/tag49.xml"/><Relationship Id="rId10" Type="http://schemas.openxmlformats.org/officeDocument/2006/relationships/tags" Target="../tags/tag48.xml"/><Relationship Id="rId1" Type="http://schemas.openxmlformats.org/officeDocument/2006/relationships/tags" Target="../tags/tag39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.xml"/><Relationship Id="rId3" Type="http://schemas.openxmlformats.org/officeDocument/2006/relationships/image" Target="../media/image3.png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image" Target="../media/image8.jpeg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内容占位符 3" descr="zc-17170-1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660" y="1110615"/>
            <a:ext cx="6330950" cy="5603240"/>
          </a:xfrm>
          <a:prstGeom prst="rect">
            <a:avLst/>
          </a:prstGeom>
        </p:spPr>
      </p:pic>
      <p:pic>
        <p:nvPicPr>
          <p:cNvPr id="5" name="图片 4" descr="20110629082537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0590" y="221615"/>
            <a:ext cx="6508750" cy="5800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1607183" y="562409"/>
            <a:ext cx="6508800" cy="6267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anchor="ctr">
            <a:noAutofit/>
          </a:bodyPr>
          <a:lstStyle/>
          <a:p>
            <a:pPr>
              <a:defRPr/>
            </a:pPr>
            <a:r>
              <a:rPr lang="zh-CN" altLang="en-US" sz="4400" b="1" smtClean="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整体感知</a:t>
            </a:r>
            <a:endParaRPr lang="zh-CN" altLang="en-US" sz="4400" b="1" smtClean="0">
              <a:solidFill>
                <a:schemeClr val="accent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17" name="组合 16"/>
          <p:cNvGrpSpPr/>
          <p:nvPr>
            <p:custDataLst>
              <p:tags r:id="rId2"/>
            </p:custDataLst>
          </p:nvPr>
        </p:nvGrpSpPr>
        <p:grpSpPr>
          <a:xfrm rot="0">
            <a:off x="598806" y="1564005"/>
            <a:ext cx="9943464" cy="949960"/>
            <a:chOff x="3350705" y="1601927"/>
            <a:chExt cx="5282584" cy="785812"/>
          </a:xfrm>
        </p:grpSpPr>
        <p:sp>
          <p:nvSpPr>
            <p:cNvPr id="18" name="TextBox 7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3350705" y="1601927"/>
              <a:ext cx="468312" cy="785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no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6000" b="1" dirty="0">
                  <a:solidFill>
                    <a:schemeClr val="accent1"/>
                  </a:solidFill>
                  <a:latin typeface="+mn-lt"/>
                  <a:ea typeface="+mn-ea"/>
                </a:rPr>
                <a:t>1.</a:t>
              </a:r>
              <a:endParaRPr lang="zh-CN" altLang="en-US" sz="6000" b="1" dirty="0">
                <a:solidFill>
                  <a:schemeClr val="accent1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TextBox 8"/>
            <p:cNvSpPr txBox="1"/>
            <p:nvPr>
              <p:custDataLst>
                <p:tags r:id="rId4"/>
              </p:custDataLst>
            </p:nvPr>
          </p:nvSpPr>
          <p:spPr>
            <a:xfrm>
              <a:off x="3939051" y="1601927"/>
              <a:ext cx="4694238" cy="785812"/>
            </a:xfrm>
            <a:prstGeom prst="rect">
              <a:avLst/>
            </a:prstGeom>
            <a:noFill/>
          </p:spPr>
          <p:txBody>
            <a:bodyPr wrap="square"/>
            <a:lstStyle/>
            <a:p>
              <a:pPr>
                <a:defRPr/>
              </a:pPr>
              <a:r>
                <a:rPr lang="zh-CN" altLang="en-US" sz="4400" b="1" dirty="0">
                  <a:sym typeface="+mn-ea"/>
                </a:rPr>
                <a:t>在情感变化的过程中，作者究竟要突出对长妈妈的哪种情感？</a:t>
              </a:r>
              <a:endParaRPr lang="zh-CN" altLang="en-US" sz="4400" b="1" dirty="0">
                <a:sym typeface="+mn-ea"/>
              </a:endParaRPr>
            </a:p>
          </p:txBody>
        </p:sp>
      </p:grpSp>
      <p:grpSp>
        <p:nvGrpSpPr>
          <p:cNvPr id="20" name="组合 19"/>
          <p:cNvGrpSpPr/>
          <p:nvPr>
            <p:custDataLst>
              <p:tags r:id="rId5"/>
            </p:custDataLst>
          </p:nvPr>
        </p:nvGrpSpPr>
        <p:grpSpPr>
          <a:xfrm rot="0">
            <a:off x="481964" y="3131820"/>
            <a:ext cx="9961245" cy="948055"/>
            <a:chOff x="3288374" y="2656702"/>
            <a:chExt cx="5292309" cy="784225"/>
          </a:xfrm>
        </p:grpSpPr>
        <p:sp>
          <p:nvSpPr>
            <p:cNvPr id="21" name="TextBox 10"/>
            <p:cNvSpPr txBox="1"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3288374" y="2656702"/>
              <a:ext cx="468312" cy="784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normAutofit/>
            </a:bodyPr>
            <a:lstStyle>
              <a:lvl1pPr>
                <a:lnSpc>
                  <a:spcPct val="90000"/>
                </a:lnSpc>
                <a:spcBef>
                  <a:spcPts val="750"/>
                </a:spcBef>
                <a:buFont typeface="Arial" panose="020B0604020202020204" pitchFamily="34" charset="0"/>
                <a:buChar char="•"/>
                <a:defRPr sz="21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5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375"/>
                </a:spcBef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375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6000" b="1" dirty="0">
                  <a:solidFill>
                    <a:schemeClr val="accent1"/>
                  </a:solidFill>
                  <a:latin typeface="+mn-lt"/>
                  <a:ea typeface="+mn-ea"/>
                </a:rPr>
                <a:t>答：</a:t>
              </a:r>
              <a:endParaRPr lang="zh-CN" altLang="en-US" sz="6000" b="1" dirty="0">
                <a:solidFill>
                  <a:schemeClr val="accent1"/>
                </a:solidFill>
                <a:latin typeface="+mn-lt"/>
                <a:ea typeface="+mn-ea"/>
              </a:endParaRPr>
            </a:p>
          </p:txBody>
        </p:sp>
        <p:sp>
          <p:nvSpPr>
            <p:cNvPr id="22" name="TextBox 8"/>
            <p:cNvSpPr txBox="1"/>
            <p:nvPr>
              <p:custDataLst>
                <p:tags r:id="rId7"/>
              </p:custDataLst>
            </p:nvPr>
          </p:nvSpPr>
          <p:spPr>
            <a:xfrm>
              <a:off x="3886197" y="2656702"/>
              <a:ext cx="4694486" cy="784225"/>
            </a:xfrm>
            <a:prstGeom prst="rect">
              <a:avLst/>
            </a:prstGeom>
            <a:noFill/>
          </p:spPr>
          <p:txBody>
            <a:bodyPr wrap="square"/>
            <a:lstStyle/>
            <a:p>
              <a:pPr>
                <a:defRPr/>
              </a:pPr>
              <a:r>
                <a:rPr lang="zh-CN" altLang="en-US" sz="4800" b="1" dirty="0"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敬意更重要。先写对</a:t>
              </a:r>
              <a:r>
                <a:rPr lang="en-US" altLang="zh-CN" sz="4800" b="1" dirty="0"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“</a:t>
              </a:r>
              <a:r>
                <a:rPr lang="zh-CN" altLang="en-US" sz="4800" b="1" dirty="0"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阿长</a:t>
              </a:r>
              <a:r>
                <a:rPr lang="en-US" altLang="zh-CN" sz="4800" b="1" dirty="0"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”</a:t>
              </a:r>
              <a:r>
                <a:rPr lang="zh-CN" altLang="en-US" sz="4800" b="1" dirty="0">
                  <a:latin typeface="Times New Roman" panose="02020603050405020304" pitchFamily="18" charset="0"/>
                  <a:ea typeface="宋体" panose="02010600030101010101" pitchFamily="2" charset="-122"/>
                  <a:sym typeface="+mn-ea"/>
                </a:rPr>
                <a:t>的讨厌憎恶是为了为后文的感激、赞颂蓄势，起到了铺垫、衬托的作用，运用了欲扬先抑的写法。</a:t>
              </a:r>
              <a:endParaRPr lang="zh-CN" altLang="en-US" sz="48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endParaRPr>
            </a:p>
            <a:p>
              <a:pPr>
                <a:defRPr/>
              </a:pPr>
              <a:endPara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endParaRPr>
            </a:p>
          </p:txBody>
        </p:sp>
      </p:grpSp>
    </p:spTree>
    <p:custDataLst>
      <p:tags r:id="rId8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41755" y="272415"/>
            <a:ext cx="10300335" cy="5856605"/>
          </a:xfrm>
        </p:spPr>
        <p:txBody>
          <a:bodyPr>
            <a:normAutofit fontScale="90000"/>
          </a:bodyPr>
          <a:p>
            <a:pPr>
              <a:lnSpc>
                <a:spcPct val="90000"/>
              </a:lnSpc>
              <a:buNone/>
            </a:pPr>
            <a:endParaRPr lang="zh-CN" altLang="en-US" sz="3200" b="1" dirty="0"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latin typeface="宋体" panose="02010600030101010101" pitchFamily="2" charset="-122"/>
                <a:sym typeface="+mn-ea"/>
              </a:rPr>
              <a:t>（</a:t>
            </a:r>
            <a:r>
              <a:rPr lang="en-US" altLang="zh-CN" sz="4000" b="1" dirty="0">
                <a:latin typeface="宋体" panose="02010600030101010101" pitchFamily="2" charset="-122"/>
                <a:sym typeface="+mn-ea"/>
              </a:rPr>
              <a:t>1</a:t>
            </a:r>
            <a:r>
              <a:rPr lang="zh-CN" altLang="en-US" sz="4400" b="1" dirty="0">
                <a:latin typeface="宋体" panose="02010600030101010101" pitchFamily="2" charset="-122"/>
                <a:sym typeface="+mn-ea"/>
              </a:rPr>
              <a:t>）常喜欢切切察察 </a:t>
            </a:r>
            <a:endParaRPr lang="zh-CN" altLang="en-US" sz="4400" b="1" dirty="0"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latin typeface="宋体" panose="02010600030101010101" pitchFamily="2" charset="-122"/>
                <a:sym typeface="+mn-ea"/>
              </a:rPr>
              <a:t>（</a:t>
            </a:r>
            <a:r>
              <a:rPr lang="en-US" altLang="zh-CN" sz="4000" b="1" dirty="0">
                <a:latin typeface="宋体" panose="02010600030101010101" pitchFamily="2" charset="-122"/>
                <a:sym typeface="+mn-ea"/>
              </a:rPr>
              <a:t>2</a:t>
            </a:r>
            <a:r>
              <a:rPr lang="zh-CN" altLang="en-US" sz="4400" b="1" dirty="0">
                <a:latin typeface="宋体" panose="02010600030101010101" pitchFamily="2" charset="-122"/>
                <a:sym typeface="+mn-ea"/>
              </a:rPr>
              <a:t>）限制我的行动 </a:t>
            </a:r>
            <a:endParaRPr lang="zh-CN" altLang="en-US" sz="4400" b="1" dirty="0"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latin typeface="宋体" panose="02010600030101010101" pitchFamily="2" charset="-122"/>
                <a:sym typeface="+mn-ea"/>
              </a:rPr>
              <a:t>（</a:t>
            </a:r>
            <a:r>
              <a:rPr lang="en-US" altLang="zh-CN" sz="4000" b="1" dirty="0">
                <a:latin typeface="宋体" panose="02010600030101010101" pitchFamily="2" charset="-122"/>
                <a:sym typeface="+mn-ea"/>
              </a:rPr>
              <a:t>3</a:t>
            </a:r>
            <a:r>
              <a:rPr lang="zh-CN" altLang="en-US" sz="4400" b="1" dirty="0">
                <a:latin typeface="宋体" panose="02010600030101010101" pitchFamily="2" charset="-122"/>
                <a:sym typeface="+mn-ea"/>
              </a:rPr>
              <a:t>）睡觉时挤得我无法翻身 </a:t>
            </a:r>
            <a:endParaRPr lang="zh-CN" altLang="en-US" sz="4400" b="1" dirty="0"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latin typeface="宋体" panose="02010600030101010101" pitchFamily="2" charset="-122"/>
                <a:sym typeface="+mn-ea"/>
              </a:rPr>
              <a:t>（</a:t>
            </a:r>
            <a:r>
              <a:rPr lang="en-US" altLang="zh-CN" sz="4000" b="1" dirty="0">
                <a:latin typeface="宋体" panose="02010600030101010101" pitchFamily="2" charset="-122"/>
                <a:sym typeface="+mn-ea"/>
              </a:rPr>
              <a:t>4</a:t>
            </a:r>
            <a:r>
              <a:rPr lang="zh-CN" altLang="en-US" sz="4400" b="1" dirty="0">
                <a:latin typeface="宋体" panose="02010600030101010101" pitchFamily="2" charset="-122"/>
                <a:sym typeface="+mn-ea"/>
              </a:rPr>
              <a:t>）懂得许多规矩和麻烦的礼节 </a:t>
            </a:r>
            <a:endParaRPr lang="zh-CN" altLang="en-US" sz="4400" b="1" dirty="0"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latin typeface="宋体" panose="02010600030101010101" pitchFamily="2" charset="-122"/>
                <a:sym typeface="+mn-ea"/>
              </a:rPr>
              <a:t>（</a:t>
            </a:r>
            <a:r>
              <a:rPr lang="en-US" altLang="zh-CN" sz="4000" b="1" dirty="0">
                <a:latin typeface="宋体" panose="02010600030101010101" pitchFamily="2" charset="-122"/>
                <a:sym typeface="+mn-ea"/>
              </a:rPr>
              <a:t>5</a:t>
            </a:r>
            <a:r>
              <a:rPr lang="zh-CN" altLang="en-US" sz="4400" b="1" dirty="0">
                <a:latin typeface="宋体" panose="02010600030101010101" pitchFamily="2" charset="-122"/>
                <a:sym typeface="+mn-ea"/>
              </a:rPr>
              <a:t>）讲长毛攻城时护城</a:t>
            </a:r>
            <a:endParaRPr lang="zh-CN" altLang="en-US" sz="4400" b="1" dirty="0"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latin typeface="宋体" panose="02010600030101010101" pitchFamily="2" charset="-122"/>
                <a:sym typeface="+mn-ea"/>
              </a:rPr>
              <a:t>（</a:t>
            </a:r>
            <a:r>
              <a:rPr lang="en-US" altLang="zh-CN" sz="4000" b="1" dirty="0">
                <a:latin typeface="宋体" panose="02010600030101010101" pitchFamily="2" charset="-122"/>
                <a:sym typeface="+mn-ea"/>
              </a:rPr>
              <a:t>6</a:t>
            </a:r>
            <a:r>
              <a:rPr lang="zh-CN" altLang="en-US" sz="4400" b="1" dirty="0">
                <a:latin typeface="宋体" panose="02010600030101010101" pitchFamily="2" charset="-122"/>
                <a:sym typeface="+mn-ea"/>
              </a:rPr>
              <a:t>）谋害我的隐鼠 </a:t>
            </a:r>
            <a:endParaRPr lang="zh-CN" altLang="en-US" sz="4400" b="1" dirty="0"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latin typeface="宋体" panose="02010600030101010101" pitchFamily="2" charset="-122"/>
                <a:sym typeface="+mn-ea"/>
              </a:rPr>
              <a:t>（</a:t>
            </a:r>
            <a:r>
              <a:rPr lang="en-US" altLang="zh-CN" sz="4000" b="1" dirty="0">
                <a:latin typeface="宋体" panose="02010600030101010101" pitchFamily="2" charset="-122"/>
                <a:sym typeface="+mn-ea"/>
              </a:rPr>
              <a:t>7</a:t>
            </a:r>
            <a:r>
              <a:rPr lang="zh-CN" altLang="en-US" sz="4000" b="1" dirty="0">
                <a:latin typeface="宋体" panose="02010600030101010101" pitchFamily="2" charset="-122"/>
                <a:sym typeface="+mn-ea"/>
              </a:rPr>
              <a:t>）为我买</a:t>
            </a:r>
            <a:r>
              <a:rPr lang="en-US" altLang="zh-CN" sz="4000" b="1" dirty="0">
                <a:latin typeface="宋体" panose="02010600030101010101" pitchFamily="2" charset="-122"/>
                <a:sym typeface="+mn-ea"/>
              </a:rPr>
              <a:t>《</a:t>
            </a:r>
            <a:r>
              <a:rPr lang="zh-CN" altLang="en-US" sz="4000" b="1" dirty="0">
                <a:latin typeface="宋体" panose="02010600030101010101" pitchFamily="2" charset="-122"/>
                <a:sym typeface="+mn-ea"/>
              </a:rPr>
              <a:t>山海经</a:t>
            </a:r>
            <a:r>
              <a:rPr lang="en-US" altLang="zh-CN" sz="4400" b="1">
                <a:latin typeface="宋体" panose="02010600030101010101" pitchFamily="2" charset="-122"/>
                <a:sym typeface="+mn-ea"/>
              </a:rPr>
              <a:t>》</a:t>
            </a:r>
            <a:endParaRPr lang="en-US" altLang="zh-CN" sz="4400" b="1">
              <a:latin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4000"/>
              <a:t>重点：</a:t>
            </a:r>
            <a:r>
              <a:rPr lang="zh-CN" altLang="en-US" sz="4000" b="1" dirty="0">
                <a:latin typeface="宋体" panose="02010600030101010101" pitchFamily="2" charset="-122"/>
                <a:sym typeface="+mn-ea"/>
              </a:rPr>
              <a:t>为我买</a:t>
            </a:r>
            <a:r>
              <a:rPr lang="en-US" altLang="zh-CN" sz="4000" b="1" dirty="0">
                <a:latin typeface="宋体" panose="02010600030101010101" pitchFamily="2" charset="-122"/>
                <a:sym typeface="+mn-ea"/>
              </a:rPr>
              <a:t>《</a:t>
            </a:r>
            <a:r>
              <a:rPr lang="zh-CN" altLang="en-US" sz="4000" b="1" dirty="0">
                <a:latin typeface="宋体" panose="02010600030101010101" pitchFamily="2" charset="-122"/>
                <a:sym typeface="+mn-ea"/>
              </a:rPr>
              <a:t>山海经</a:t>
            </a:r>
            <a:r>
              <a:rPr lang="en-US" altLang="zh-CN" sz="4000" b="1">
                <a:latin typeface="宋体" panose="02010600030101010101" pitchFamily="2" charset="-122"/>
                <a:sym typeface="+mn-ea"/>
              </a:rPr>
              <a:t>》</a:t>
            </a:r>
            <a:endParaRPr lang="en-US" altLang="zh-CN" sz="4000" b="1">
              <a:latin typeface="宋体" panose="02010600030101010101" pitchFamily="2" charset="-122"/>
              <a:sym typeface="+mn-ea"/>
            </a:endParaRPr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400">
                <a:solidFill>
                  <a:schemeClr val="tx1"/>
                </a:solidFill>
              </a:rPr>
              <a:t>重点研读</a:t>
            </a:r>
            <a:endParaRPr lang="zh-CN" altLang="en-US" sz="4400">
              <a:solidFill>
                <a:schemeClr val="tx1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22555" y="927735"/>
            <a:ext cx="11686540" cy="5550535"/>
          </a:xfrm>
        </p:spPr>
        <p:txBody>
          <a:bodyPr>
            <a:normAutofit fontScale="25000"/>
          </a:bodyPr>
          <a:p>
            <a:pPr lvl="0"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13800" b="1" dirty="0">
                <a:latin typeface="+mn-ea"/>
                <a:ea typeface="宋体" panose="02010600030101010101" pitchFamily="2" charset="-122"/>
                <a:sym typeface="+mn-ea"/>
              </a:rPr>
              <a:t>细读第19——29自然段，思考：</a:t>
            </a:r>
            <a:endParaRPr lang="zh-CN" altLang="en-US" sz="13800" b="1" dirty="0">
              <a:latin typeface="+mn-ea"/>
              <a:ea typeface="宋体" panose="02010600030101010101" pitchFamily="2" charset="-122"/>
              <a:sym typeface="+mn-ea"/>
            </a:endParaRPr>
          </a:p>
          <a:p>
            <a:pPr lvl="0"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13800" b="1" dirty="0">
                <a:latin typeface="+mn-ea"/>
                <a:ea typeface="宋体" panose="02010600030101010101" pitchFamily="2" charset="-122"/>
                <a:sym typeface="+mn-ea"/>
              </a:rPr>
              <a:t>1、概括这十段讲了事情？ 以及事情的起因、经过和结果</a:t>
            </a:r>
            <a:endParaRPr lang="zh-CN" altLang="en-US" sz="13800" b="1" dirty="0">
              <a:latin typeface="+mn-ea"/>
              <a:ea typeface="宋体" panose="02010600030101010101" pitchFamily="2" charset="-122"/>
              <a:sym typeface="+mn-ea"/>
            </a:endParaRPr>
          </a:p>
          <a:p>
            <a:pPr lvl="0"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13800" b="1" dirty="0">
                <a:latin typeface="+mn-ea"/>
                <a:ea typeface="宋体" panose="02010600030101010101" pitchFamily="2" charset="-122"/>
                <a:sym typeface="+mn-ea"/>
              </a:rPr>
              <a:t>2、当我阿长来问《山海经》是怎么一回事时，“我”是怎样想的？“我”为什么有这样 的想法？这种想法表现了“我”怎样的心理？</a:t>
            </a:r>
            <a:endParaRPr lang="zh-CN" altLang="en-US" sz="13800" b="1" dirty="0">
              <a:latin typeface="+mn-ea"/>
              <a:ea typeface="宋体" panose="02010600030101010101" pitchFamily="2" charset="-122"/>
              <a:sym typeface="+mn-ea"/>
            </a:endParaRPr>
          </a:p>
          <a:p>
            <a:pPr lvl="0"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13800" b="1" dirty="0">
                <a:latin typeface="+mn-ea"/>
                <a:ea typeface="宋体" panose="02010600030101010101" pitchFamily="2" charset="-122"/>
                <a:sym typeface="+mn-ea"/>
              </a:rPr>
              <a:t>3、当阿长买来《山海经》时，“我”有什么反应？</a:t>
            </a:r>
            <a:endParaRPr lang="zh-CN" altLang="en-US" sz="13800" b="1" dirty="0">
              <a:latin typeface="+mn-ea"/>
              <a:ea typeface="宋体" panose="02010600030101010101" pitchFamily="2" charset="-122"/>
              <a:sym typeface="+mn-ea"/>
            </a:endParaRPr>
          </a:p>
          <a:p>
            <a:pPr lvl="0"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13800" b="1" dirty="0">
                <a:latin typeface="+mn-ea"/>
                <a:ea typeface="宋体" panose="02010600030101010101" pitchFamily="2" charset="-122"/>
                <a:sym typeface="+mn-ea"/>
              </a:rPr>
              <a:t>4、你怎样理解文中说的阿长“确有伟大的神力”？</a:t>
            </a:r>
            <a:endParaRPr lang="zh-CN" altLang="en-US" sz="13800" b="1" dirty="0">
              <a:latin typeface="+mn-ea"/>
              <a:ea typeface="宋体" panose="02010600030101010101" pitchFamily="2" charset="-122"/>
              <a:sym typeface="+mn-ea"/>
            </a:endParaRPr>
          </a:p>
          <a:p>
            <a:pPr lvl="0"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13800" b="1" dirty="0">
                <a:latin typeface="+mn-ea"/>
                <a:ea typeface="宋体" panose="02010600030101010101" pitchFamily="2" charset="-122"/>
                <a:sym typeface="+mn-ea"/>
              </a:rPr>
              <a:t>5、文章写阿长买《山海经》的笔墨不多，为什么不详写她是如何买到《山海经》的呢？之前和之后各写了什么事？这样写有什么好处？</a:t>
            </a:r>
            <a:endParaRPr lang="zh-CN" altLang="en-US" sz="13800" b="1" dirty="0">
              <a:latin typeface="+mn-ea"/>
              <a:ea typeface="宋体" panose="02010600030101010101" pitchFamily="2" charset="-122"/>
              <a:sym typeface="+mn-ea"/>
            </a:endParaRPr>
          </a:p>
          <a:p>
            <a:pPr lvl="0">
              <a:lnSpc>
                <a:spcPct val="150000"/>
              </a:lnSpc>
            </a:pPr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538605" y="658495"/>
            <a:ext cx="8823960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 dirty="0">
                <a:solidFill>
                  <a:schemeClr val="accent1"/>
                </a:solidFill>
                <a:latin typeface="+mn-ea"/>
                <a:ea typeface="宋体" panose="02010600030101010101" pitchFamily="2" charset="-122"/>
                <a:sym typeface="+mn-ea"/>
              </a:rPr>
              <a:t>1、概括这十段讲了事情？ 以及事情的起因、经过和结果</a:t>
            </a:r>
            <a:endParaRPr lang="zh-CN" altLang="en-US" sz="4000" b="1" dirty="0">
              <a:solidFill>
                <a:schemeClr val="accent1"/>
              </a:solidFill>
              <a:latin typeface="+mn-ea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9080" y="2228215"/>
            <a:ext cx="11352530" cy="3992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/>
              <a:t>作者详细叙述了长妈妈为“我”买回渴慕已久的《山海经》的经过。</a:t>
            </a:r>
            <a:endParaRPr lang="zh-CN" altLang="en-US" sz="3200" b="1"/>
          </a:p>
          <a:p>
            <a:r>
              <a:rPr lang="zh-CN" altLang="en-US" sz="3200" b="1">
                <a:solidFill>
                  <a:srgbClr val="FF0000"/>
                </a:solidFill>
              </a:rPr>
              <a:t>起因</a:t>
            </a:r>
            <a:r>
              <a:rPr lang="zh-CN" altLang="en-US" sz="3200" b="1"/>
              <a:t>：“我”曾在远房的叔祖那里看到过，后来一直渴慕着绘图的《山海经》。可远房叔祖那儿已无处可寻，买吧，又没有好机会。因此，”我”对《山海经》一直念念不忘。</a:t>
            </a:r>
            <a:endParaRPr lang="zh-CN" altLang="en-US" sz="3200" b="1"/>
          </a:p>
          <a:p>
            <a:r>
              <a:rPr lang="zh-CN" altLang="en-US" sz="3200" b="1">
                <a:solidFill>
                  <a:srgbClr val="FF0000"/>
                </a:solidFill>
              </a:rPr>
              <a:t>经过：</a:t>
            </a:r>
            <a:r>
              <a:rPr lang="zh-CN" altLang="en-US" sz="3200" b="1"/>
              <a:t>阿长向“我”问《山海经》的事，她告假回家以后的四五天，她将《山海经》给“我‘买来了。</a:t>
            </a:r>
            <a:endParaRPr lang="zh-CN" altLang="en-US" sz="3200" b="1"/>
          </a:p>
          <a:p>
            <a:r>
              <a:rPr lang="zh-CN" altLang="en-US" sz="3200" b="1">
                <a:solidFill>
                  <a:srgbClr val="FF0000"/>
                </a:solidFill>
              </a:rPr>
              <a:t>结果：</a:t>
            </a:r>
            <a:r>
              <a:rPr lang="zh-CN" altLang="en-US" sz="3200" b="1"/>
              <a:t>“我”深受感动，从而不由得对长妈妈产生了新的敬意</a:t>
            </a:r>
            <a:r>
              <a:rPr lang="zh-CN" altLang="en-US" sz="3200"/>
              <a:t>。 </a:t>
            </a:r>
            <a:endParaRPr lang="zh-CN" altLang="en-US" sz="320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599565" y="414655"/>
            <a:ext cx="8610600" cy="2286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 dirty="0">
                <a:solidFill>
                  <a:schemeClr val="accent1"/>
                </a:solidFill>
                <a:latin typeface="+mn-ea"/>
                <a:ea typeface="宋体" panose="02010600030101010101" pitchFamily="2" charset="-122"/>
                <a:sym typeface="+mn-ea"/>
              </a:rPr>
              <a:t>2、当我阿长来问《山海经》是怎么一回事时，“我”是怎样想的？“我”为什么有这样的想法？这种想法表现了“我”怎样的心理？</a:t>
            </a:r>
            <a:endParaRPr lang="zh-CN" altLang="en-US" sz="3600" b="1" dirty="0">
              <a:solidFill>
                <a:schemeClr val="accent1"/>
              </a:solidFill>
              <a:latin typeface="+mn-ea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64285" y="2700655"/>
            <a:ext cx="9281160" cy="31394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之所以这样想，是因为阿长不识字，没有文化，既不知道《山海经》是怎样的一部书，更何况她一向似乎并不善于关心“我”，因此她也不会理解“我”渴望得到《山海经》的心情。</a:t>
            </a:r>
            <a:endParaRPr lang="zh-CN" altLang="en-US" sz="4000"/>
          </a:p>
        </p:txBody>
      </p:sp>
      <p:sp>
        <p:nvSpPr>
          <p:cNvPr id="4" name="文本框 3"/>
          <p:cNvSpPr txBox="1"/>
          <p:nvPr/>
        </p:nvSpPr>
        <p:spPr>
          <a:xfrm>
            <a:off x="853440" y="5992495"/>
            <a:ext cx="935672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/>
              <a:t>这表明“我”对阿长心存隔膜乃至轻视。</a:t>
            </a:r>
            <a:endParaRPr lang="zh-CN" altLang="en-US" sz="4000" b="1"/>
          </a:p>
        </p:txBody>
      </p:sp>
      <p:cxnSp>
        <p:nvCxnSpPr>
          <p:cNvPr id="5" name="直接连接符 4"/>
          <p:cNvCxnSpPr/>
          <p:nvPr/>
        </p:nvCxnSpPr>
        <p:spPr>
          <a:xfrm>
            <a:off x="654685" y="5855335"/>
            <a:ext cx="1042416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782445" y="551815"/>
            <a:ext cx="8839200" cy="1432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 dirty="0">
                <a:solidFill>
                  <a:schemeClr val="accent1"/>
                </a:solidFill>
                <a:latin typeface="+mn-ea"/>
                <a:ea typeface="宋体" panose="02010600030101010101" pitchFamily="2" charset="-122"/>
                <a:sym typeface="+mn-ea"/>
              </a:rPr>
              <a:t>3、</a:t>
            </a:r>
            <a:r>
              <a:rPr lang="zh-CN" altLang="en-US" sz="4400" b="1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当阿长买来《山海经》时，“我”有什么反应？</a:t>
            </a:r>
            <a:endParaRPr lang="zh-CN" altLang="en-US" sz="4400" b="1" dirty="0">
              <a:solidFill>
                <a:schemeClr val="accent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1365" y="2030095"/>
            <a:ext cx="10180320" cy="30175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u="sng">
                <a:solidFill>
                  <a:srgbClr val="FF0000"/>
                </a:solidFill>
                <a:latin typeface="+mn-ea"/>
              </a:rPr>
              <a:t>“我似乎遇到一个霹雳，全体都震悚起来，赶紧去接过来，打开纸包。”</a:t>
            </a:r>
            <a:endParaRPr lang="zh-CN" altLang="en-US" sz="4800" u="sng">
              <a:solidFill>
                <a:srgbClr val="FF0000"/>
              </a:solidFill>
              <a:latin typeface="+mn-ea"/>
            </a:endParaRPr>
          </a:p>
          <a:p>
            <a:r>
              <a:rPr lang="zh-CN" altLang="en-US" sz="4800" b="1">
                <a:solidFill>
                  <a:schemeClr val="tx2"/>
                </a:solidFill>
                <a:latin typeface="+mn-ea"/>
              </a:rPr>
              <a:t>震惊、感动的同时进而对长妈妈产生了新的敬意。</a:t>
            </a:r>
            <a:r>
              <a:rPr lang="zh-CN" altLang="en-US" sz="4800" b="1">
                <a:solidFill>
                  <a:schemeClr val="tx2"/>
                </a:solidFill>
              </a:rPr>
              <a:t> </a:t>
            </a:r>
            <a:endParaRPr lang="zh-CN" altLang="en-US" sz="4800" b="1">
              <a:solidFill>
                <a:schemeClr val="tx2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9005" y="5245735"/>
            <a:ext cx="8823960" cy="1310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solidFill>
                  <a:schemeClr val="tx2"/>
                </a:solidFill>
              </a:rPr>
              <a:t>买《山海经》一事写出了长妈妈热爱、关心孩子的美好品质。</a:t>
            </a:r>
            <a:r>
              <a:rPr lang="zh-CN" altLang="en-US"/>
              <a:t> </a:t>
            </a:r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944245" y="5169535"/>
            <a:ext cx="9387840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90905" y="2075815"/>
            <a:ext cx="10118725" cy="43586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/>
              <a:t>“神力”是指神奇之力。因为这件事“别人不肯做”，谁也没有阿长那样知“我”心，谁也没有阿长那么热心；别人也“不能做”，有画的《山海经》很难找，要跑多少路，打听多少地方，谁能像阿长这么给“我”操心费事，况且阿长不识字，居然买来了。所以说，阿长“确有伟大的神力”。</a:t>
            </a:r>
            <a:endParaRPr lang="zh-CN" altLang="en-US" sz="4000" b="1"/>
          </a:p>
        </p:txBody>
      </p:sp>
      <p:sp>
        <p:nvSpPr>
          <p:cNvPr id="3" name="文本框 2"/>
          <p:cNvSpPr txBox="1"/>
          <p:nvPr/>
        </p:nvSpPr>
        <p:spPr>
          <a:xfrm>
            <a:off x="1965325" y="445135"/>
            <a:ext cx="7970520" cy="1432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 dirty="0">
                <a:solidFill>
                  <a:schemeClr val="accent1"/>
                </a:solidFill>
                <a:latin typeface="+mn-ea"/>
                <a:ea typeface="宋体" panose="02010600030101010101" pitchFamily="2" charset="-122"/>
                <a:sym typeface="+mn-ea"/>
              </a:rPr>
              <a:t>4、你怎样理解文中说的阿长“确有伟大的神力”？</a:t>
            </a:r>
            <a:endParaRPr lang="zh-CN" altLang="en-US" sz="4400" b="1" dirty="0">
              <a:solidFill>
                <a:schemeClr val="accent1"/>
              </a:solidFill>
              <a:latin typeface="+mn-ea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61365" y="2468880"/>
            <a:ext cx="9935845" cy="2529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/>
              <a:t>不写阿长是怎么买到《山海经》的，就给读者留下一个广阔的想象空间，想象她怎样到处打听，她怎样跑书店书摊，她操了多少心，在想象中更觉得那真是一种“伟大的神力”。</a:t>
            </a:r>
            <a:endParaRPr lang="zh-CN" altLang="en-US" sz="4000" b="1"/>
          </a:p>
        </p:txBody>
      </p:sp>
      <p:sp>
        <p:nvSpPr>
          <p:cNvPr id="3" name="文本框 2"/>
          <p:cNvSpPr txBox="1"/>
          <p:nvPr/>
        </p:nvSpPr>
        <p:spPr>
          <a:xfrm>
            <a:off x="1691005" y="307975"/>
            <a:ext cx="9661525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chemeClr val="accent1"/>
                </a:solidFill>
              </a:rPr>
              <a:t>5、文章写阿长买《山海经》的笔墨不多，为什么不详写她是如何买到《山海经》的呢？之前和之后各写了什么事？这样写有什么好处？</a:t>
            </a:r>
            <a:endParaRPr lang="zh-CN" altLang="en-US" sz="3600" b="1">
              <a:solidFill>
                <a:schemeClr val="accent1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p>
            <a:r>
              <a:rPr lang="zh-CN" altLang="en-US" sz="4400">
                <a:solidFill>
                  <a:schemeClr val="tx1"/>
                </a:solidFill>
              </a:rPr>
              <a:t>写之前的事，才能说明阿长为什么使“我”大喜过望，而且感到她确有“伟大的神力”了。</a:t>
            </a:r>
            <a:endParaRPr lang="zh-CN" altLang="en-US" sz="4400">
              <a:solidFill>
                <a:schemeClr val="tx1"/>
              </a:solidFill>
            </a:endParaRPr>
          </a:p>
          <a:p>
            <a:r>
              <a:rPr lang="zh-CN" altLang="en-US" sz="4400"/>
              <a:t> 写之后写“我”的震悚的心情，写如获至宝的心情，写此后搜集的图书，写了这些，才能说明阿长怎样令人尊敬而又感激，阿长的热心对“我”的成长有怎样的意义。</a:t>
            </a:r>
            <a:endParaRPr lang="zh-CN" altLang="en-US" sz="440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2004693" y="562409"/>
            <a:ext cx="6508800" cy="6267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72000" anchor="ctr">
            <a:noAutofit/>
          </a:bodyPr>
          <a:lstStyle/>
          <a:p>
            <a:pPr>
              <a:defRPr/>
            </a:pPr>
            <a:r>
              <a:rPr lang="zh-CN" altLang="en-US" sz="6600" b="1" dirty="0">
                <a:solidFill>
                  <a:schemeClr val="tx1"/>
                </a:solidFill>
                <a:sym typeface="+mn-ea"/>
              </a:rPr>
              <a:t>读懂阿长</a:t>
            </a:r>
            <a:endParaRPr lang="zh-CN" altLang="en-US" sz="6600" b="1" dirty="0">
              <a:solidFill>
                <a:schemeClr val="tx1"/>
              </a:solidFill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39470" y="1390015"/>
            <a:ext cx="883920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阿长是一个怎样的人？</a:t>
            </a:r>
            <a:endParaRPr lang="zh-CN" altLang="en-US" sz="4800" b="1"/>
          </a:p>
        </p:txBody>
      </p:sp>
      <p:sp>
        <p:nvSpPr>
          <p:cNvPr id="4" name="文本框 3"/>
          <p:cNvSpPr txBox="1"/>
          <p:nvPr/>
        </p:nvSpPr>
        <p:spPr>
          <a:xfrm>
            <a:off x="839470" y="2472055"/>
            <a:ext cx="9083040" cy="3444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 b="1">
                <a:solidFill>
                  <a:schemeClr val="accent1"/>
                </a:solidFill>
              </a:rPr>
              <a:t>阿长是一个不幸而又渴望一生平安的底层劳动妇女。她饶舌多事、粗俗、迷信无知、愚昧落后，但同时又善良纯朴，热心仁慈，对我十分关爱。</a:t>
            </a:r>
            <a:endParaRPr lang="zh-CN" altLang="en-US" sz="4400" b="1">
              <a:solidFill>
                <a:schemeClr val="accent1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内容占位符 3" descr="300000868465128937266705165_95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146300" y="604520"/>
            <a:ext cx="3718560" cy="564959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979285" y="1110615"/>
            <a:ext cx="2712720" cy="44500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16600" b="1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楷体" panose="02010609060101010101" charset="-122"/>
                <a:ea typeface="楷体" panose="02010609060101010101" charset="-122"/>
              </a:rPr>
              <a:t>鲁迅</a:t>
            </a:r>
            <a:endParaRPr lang="zh-CN" altLang="en-US" sz="16600" b="1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3600"/>
              <a:t>还看这里！</a:t>
            </a:r>
            <a:endParaRPr lang="zh-CN" altLang="en-US" sz="36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7565" y="1953260"/>
            <a:ext cx="10300335" cy="3350260"/>
          </a:xfrm>
        </p:spPr>
        <p:txBody>
          <a:bodyPr/>
          <a:p>
            <a:pPr>
              <a:buNone/>
            </a:pPr>
            <a:r>
              <a:rPr lang="zh-CN" altLang="en-US" sz="3200" dirty="0">
                <a:latin typeface="宋体" panose="02010600030101010101" pitchFamily="2" charset="-122"/>
                <a:sym typeface="+mn-ea"/>
              </a:rPr>
              <a:t>第一部分：（</a:t>
            </a:r>
            <a:r>
              <a:rPr lang="en-US" altLang="zh-CN" sz="3200" dirty="0">
                <a:latin typeface="宋体" panose="02010600030101010101" pitchFamily="2" charset="-122"/>
                <a:sym typeface="+mn-ea"/>
              </a:rPr>
              <a:t>1—2</a:t>
            </a:r>
            <a:r>
              <a:rPr lang="zh-CN" altLang="en-US" sz="3200" dirty="0">
                <a:latin typeface="宋体" panose="02010600030101010101" pitchFamily="2" charset="-122"/>
                <a:sym typeface="+mn-ea"/>
              </a:rPr>
              <a:t>）  介绍人们对长妈妈的称呼，及称呼的由来和她的外形特点。</a:t>
            </a:r>
            <a:endParaRPr lang="zh-CN" altLang="en-US" sz="3200" dirty="0">
              <a:latin typeface="宋体" panose="02010600030101010101" pitchFamily="2" charset="-122"/>
              <a:sym typeface="+mn-ea"/>
            </a:endParaRPr>
          </a:p>
          <a:p>
            <a:pPr>
              <a:buNone/>
            </a:pPr>
            <a:r>
              <a:rPr lang="zh-CN" altLang="en-US" sz="3200" dirty="0">
                <a:latin typeface="宋体" panose="02010600030101010101" pitchFamily="2" charset="-122"/>
                <a:sym typeface="+mn-ea"/>
              </a:rPr>
              <a:t>第二部分：（</a:t>
            </a:r>
            <a:r>
              <a:rPr lang="en-US" altLang="zh-CN" sz="3200" dirty="0">
                <a:latin typeface="宋体" panose="02010600030101010101" pitchFamily="2" charset="-122"/>
                <a:sym typeface="+mn-ea"/>
              </a:rPr>
              <a:t>3—18</a:t>
            </a:r>
            <a:r>
              <a:rPr lang="zh-CN" altLang="en-US" sz="3200" dirty="0">
                <a:latin typeface="宋体" panose="02010600030101010101" pitchFamily="2" charset="-122"/>
                <a:sym typeface="+mn-ea"/>
              </a:rPr>
              <a:t>） 作者介绍讨厌长妈妈的事例。</a:t>
            </a:r>
            <a:endParaRPr lang="zh-CN" altLang="en-US" sz="3200" dirty="0">
              <a:latin typeface="宋体" panose="02010600030101010101" pitchFamily="2" charset="-122"/>
              <a:sym typeface="+mn-ea"/>
            </a:endParaRPr>
          </a:p>
          <a:p>
            <a:pPr>
              <a:buNone/>
            </a:pPr>
            <a:r>
              <a:rPr lang="zh-CN" altLang="en-US" sz="3200" dirty="0">
                <a:latin typeface="宋体" panose="02010600030101010101" pitchFamily="2" charset="-122"/>
                <a:sym typeface="+mn-ea"/>
              </a:rPr>
              <a:t>第三部分：（</a:t>
            </a:r>
            <a:r>
              <a:rPr lang="en-US" altLang="zh-CN" sz="3200" dirty="0">
                <a:latin typeface="宋体" panose="02010600030101010101" pitchFamily="2" charset="-122"/>
                <a:sym typeface="+mn-ea"/>
              </a:rPr>
              <a:t>19—29</a:t>
            </a:r>
            <a:r>
              <a:rPr lang="zh-CN" altLang="en-US" sz="3200" dirty="0">
                <a:latin typeface="宋体" panose="02010600030101010101" pitchFamily="2" charset="-122"/>
                <a:sym typeface="+mn-ea"/>
              </a:rPr>
              <a:t>）长妈妈为我寻找并购买</a:t>
            </a:r>
            <a:r>
              <a:rPr lang="en-US" altLang="zh-CN" sz="3200" dirty="0">
                <a:latin typeface="宋体" panose="02010600030101010101" pitchFamily="2" charset="-122"/>
                <a:sym typeface="+mn-ea"/>
              </a:rPr>
              <a:t>《</a:t>
            </a:r>
            <a:r>
              <a:rPr lang="zh-CN" altLang="en-US" sz="3200" dirty="0">
                <a:latin typeface="宋体" panose="02010600030101010101" pitchFamily="2" charset="-122"/>
                <a:sym typeface="+mn-ea"/>
              </a:rPr>
              <a:t>山海经</a:t>
            </a:r>
            <a:r>
              <a:rPr lang="en-US" altLang="zh-CN" sz="3200" dirty="0">
                <a:latin typeface="宋体" panose="02010600030101010101" pitchFamily="2" charset="-122"/>
                <a:sym typeface="+mn-ea"/>
              </a:rPr>
              <a:t>》</a:t>
            </a:r>
            <a:r>
              <a:rPr lang="zh-CN" altLang="en-US" sz="3200" dirty="0">
                <a:latin typeface="宋体" panose="02010600030101010101" pitchFamily="2" charset="-122"/>
                <a:sym typeface="+mn-ea"/>
              </a:rPr>
              <a:t>，作者感激她。</a:t>
            </a:r>
            <a:endParaRPr lang="zh-CN" altLang="en-US" sz="3200" dirty="0">
              <a:latin typeface="宋体" panose="02010600030101010101" pitchFamily="2" charset="-122"/>
              <a:sym typeface="+mn-ea"/>
            </a:endParaRPr>
          </a:p>
          <a:p>
            <a:pPr>
              <a:buNone/>
            </a:pPr>
            <a:r>
              <a:rPr lang="zh-CN" altLang="en-US" sz="3200" dirty="0">
                <a:latin typeface="宋体" panose="02010600030101010101" pitchFamily="2" charset="-122"/>
                <a:sym typeface="+mn-ea"/>
              </a:rPr>
              <a:t>第四部分：（</a:t>
            </a:r>
            <a:r>
              <a:rPr lang="en-US" altLang="zh-CN" sz="3200" dirty="0">
                <a:latin typeface="宋体" panose="02010600030101010101" pitchFamily="2" charset="-122"/>
                <a:sym typeface="+mn-ea"/>
              </a:rPr>
              <a:t>30—31</a:t>
            </a:r>
            <a:r>
              <a:rPr lang="zh-CN" altLang="en-US" sz="3200" dirty="0">
                <a:latin typeface="宋体" panose="02010600030101010101" pitchFamily="2" charset="-122"/>
                <a:sym typeface="+mn-ea"/>
              </a:rPr>
              <a:t>）作者对长妈妈的怀念</a:t>
            </a:r>
            <a:r>
              <a:rPr lang="zh-CN" altLang="en-US" sz="3200" dirty="0">
                <a:sym typeface="+mn-ea"/>
              </a:rPr>
              <a:t>。</a:t>
            </a:r>
            <a:endParaRPr lang="zh-CN" altLang="en-US" sz="3200" dirty="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17675" y="1110615"/>
            <a:ext cx="524700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段落层次：</a:t>
            </a:r>
            <a:endParaRPr lang="zh-CN" altLang="en-US" sz="3600"/>
          </a:p>
        </p:txBody>
      </p:sp>
      <p:sp>
        <p:nvSpPr>
          <p:cNvPr id="5" name="文本框 4"/>
          <p:cNvSpPr txBox="1"/>
          <p:nvPr/>
        </p:nvSpPr>
        <p:spPr>
          <a:xfrm>
            <a:off x="1268730" y="5435600"/>
            <a:ext cx="821436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划分的依据是以”我”对长妈妈的感情变化为依据。</a:t>
            </a:r>
            <a:endParaRPr lang="zh-CN" altLang="en-US" sz="2800" b="1" dirty="0">
              <a:solidFill>
                <a:srgbClr val="FF3300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  <p:bldP spid="4" grpId="0"/>
      <p:bldP spid="4" grpId="1"/>
      <p:bldP spid="3" grpId="0" build="p"/>
      <p:bldP spid="5" grpId="0"/>
      <p:bldP spid="5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>
            <p:custDataLst>
              <p:tags r:id="rId1"/>
            </p:custDataLst>
          </p:nvPr>
        </p:nvSpPr>
        <p:spPr>
          <a:xfrm rot="20946086">
            <a:off x="4089400" y="4692650"/>
            <a:ext cx="2251075" cy="920115"/>
          </a:xfrm>
          <a:custGeom>
            <a:avLst/>
            <a:gdLst>
              <a:gd name="connsiteX0" fmla="*/ 0 w 2654300"/>
              <a:gd name="connsiteY0" fmla="*/ 0 h 876300"/>
              <a:gd name="connsiteX1" fmla="*/ 571500 w 2654300"/>
              <a:gd name="connsiteY1" fmla="*/ 482600 h 876300"/>
              <a:gd name="connsiteX2" fmla="*/ 1549400 w 2654300"/>
              <a:gd name="connsiteY2" fmla="*/ 520700 h 876300"/>
              <a:gd name="connsiteX3" fmla="*/ 2654300 w 2654300"/>
              <a:gd name="connsiteY3" fmla="*/ 876300 h 876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4300" h="876300">
                <a:moveTo>
                  <a:pt x="0" y="0"/>
                </a:moveTo>
                <a:cubicBezTo>
                  <a:pt x="156633" y="197908"/>
                  <a:pt x="313267" y="395817"/>
                  <a:pt x="571500" y="482600"/>
                </a:cubicBezTo>
                <a:cubicBezTo>
                  <a:pt x="829733" y="569383"/>
                  <a:pt x="1202267" y="455083"/>
                  <a:pt x="1549400" y="520700"/>
                </a:cubicBezTo>
                <a:cubicBezTo>
                  <a:pt x="1896533" y="586317"/>
                  <a:pt x="2275416" y="731308"/>
                  <a:pt x="2654300" y="876300"/>
                </a:cubicBezTo>
              </a:path>
            </a:pathLst>
          </a:custGeom>
          <a:noFill/>
          <a:ln w="28575" cmpd="sng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椭圆 18"/>
          <p:cNvSpPr/>
          <p:nvPr>
            <p:custDataLst>
              <p:tags r:id="rId2"/>
            </p:custDataLst>
          </p:nvPr>
        </p:nvSpPr>
        <p:spPr>
          <a:xfrm>
            <a:off x="5906770" y="4848860"/>
            <a:ext cx="864235" cy="96901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57150" cmpd="sng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sz="2000" dirty="0">
                <a:solidFill>
                  <a:schemeClr val="tx1"/>
                </a:solidFill>
              </a:rPr>
              <a:t>3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35" name="TextBox 7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348095" y="5025390"/>
            <a:ext cx="5379720" cy="916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None/>
              <a:defRPr/>
            </a:pPr>
            <a:r>
              <a:rPr lang="zh-CN" altLang="en-US" sz="3600" b="1" dirty="0">
                <a:latin typeface="+mn-lt"/>
                <a:ea typeface="+mn-ea"/>
                <a:sym typeface="+mn-ea"/>
              </a:rPr>
              <a:t>做好</a:t>
            </a:r>
            <a:r>
              <a:rPr lang="zh-CN" altLang="en-US" sz="3600" b="1" dirty="0">
                <a:latin typeface="+mn-lt"/>
                <a:ea typeface="+mn-ea"/>
              </a:rPr>
              <a:t>成语积累</a:t>
            </a:r>
            <a:endParaRPr lang="zh-CN" altLang="en-US" sz="3600" b="1" dirty="0">
              <a:latin typeface="+mn-lt"/>
              <a:ea typeface="+mn-ea"/>
            </a:endParaRPr>
          </a:p>
        </p:txBody>
      </p:sp>
      <p:sp>
        <p:nvSpPr>
          <p:cNvPr id="46" name="任意多边形 45"/>
          <p:cNvSpPr/>
          <p:nvPr>
            <p:custDataLst>
              <p:tags r:id="rId4"/>
            </p:custDataLst>
          </p:nvPr>
        </p:nvSpPr>
        <p:spPr>
          <a:xfrm>
            <a:off x="4939665" y="3570605"/>
            <a:ext cx="2457450" cy="268605"/>
          </a:xfrm>
          <a:custGeom>
            <a:avLst/>
            <a:gdLst>
              <a:gd name="connsiteX0" fmla="*/ 1629 w 2732129"/>
              <a:gd name="connsiteY0" fmla="*/ 0 h 266878"/>
              <a:gd name="connsiteX1" fmla="*/ 103229 w 2732129"/>
              <a:gd name="connsiteY1" fmla="*/ 50800 h 266878"/>
              <a:gd name="connsiteX2" fmla="*/ 662029 w 2732129"/>
              <a:gd name="connsiteY2" fmla="*/ 266700 h 266878"/>
              <a:gd name="connsiteX3" fmla="*/ 2033629 w 2732129"/>
              <a:gd name="connsiteY3" fmla="*/ 88900 h 266878"/>
              <a:gd name="connsiteX4" fmla="*/ 2732129 w 2732129"/>
              <a:gd name="connsiteY4" fmla="*/ 152400 h 266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2129" h="266878">
                <a:moveTo>
                  <a:pt x="1629" y="0"/>
                </a:moveTo>
                <a:cubicBezTo>
                  <a:pt x="-2604" y="3175"/>
                  <a:pt x="-6837" y="6350"/>
                  <a:pt x="103229" y="50800"/>
                </a:cubicBezTo>
                <a:cubicBezTo>
                  <a:pt x="213295" y="95250"/>
                  <a:pt x="340296" y="260350"/>
                  <a:pt x="662029" y="266700"/>
                </a:cubicBezTo>
                <a:cubicBezTo>
                  <a:pt x="983762" y="273050"/>
                  <a:pt x="1688612" y="107950"/>
                  <a:pt x="2033629" y="88900"/>
                </a:cubicBezTo>
                <a:cubicBezTo>
                  <a:pt x="2378646" y="69850"/>
                  <a:pt x="2555387" y="111125"/>
                  <a:pt x="2732129" y="152400"/>
                </a:cubicBezTo>
              </a:path>
            </a:pathLst>
          </a:custGeom>
          <a:noFill/>
          <a:ln w="28575" cmpd="sng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62500" lnSpcReduction="20000"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3" name="椭圆 32"/>
          <p:cNvSpPr/>
          <p:nvPr>
            <p:custDataLst>
              <p:tags r:id="rId5"/>
            </p:custDataLst>
          </p:nvPr>
        </p:nvSpPr>
        <p:spPr>
          <a:xfrm>
            <a:off x="6878955" y="3476625"/>
            <a:ext cx="884555" cy="88646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57150" cmpd="sng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sz="2000" dirty="0">
                <a:solidFill>
                  <a:schemeClr val="tx1"/>
                </a:solidFill>
              </a:rPr>
              <a:t>2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30" name="TextBox 7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763510" y="3346450"/>
            <a:ext cx="3561080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None/>
              <a:defRPr/>
            </a:pPr>
            <a:r>
              <a:rPr lang="zh-CN" altLang="en-US" sz="3600" b="1" dirty="0">
                <a:latin typeface="+mn-lt"/>
                <a:ea typeface="+mn-ea"/>
              </a:rPr>
              <a:t>预习《老王》</a:t>
            </a:r>
            <a:endParaRPr lang="zh-CN" altLang="en-US" sz="3600" b="1" dirty="0">
              <a:latin typeface="+mn-lt"/>
              <a:ea typeface="+mn-ea"/>
            </a:endParaRPr>
          </a:p>
        </p:txBody>
      </p:sp>
      <p:sp>
        <p:nvSpPr>
          <p:cNvPr id="29" name="椭圆 28"/>
          <p:cNvSpPr/>
          <p:nvPr>
            <p:custDataLst>
              <p:tags r:id="rId7"/>
            </p:custDataLst>
          </p:nvPr>
        </p:nvSpPr>
        <p:spPr>
          <a:xfrm>
            <a:off x="3068955" y="2571115"/>
            <a:ext cx="2146300" cy="265811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8" name="椭圆 27"/>
          <p:cNvSpPr/>
          <p:nvPr>
            <p:custDataLst>
              <p:tags r:id="rId8"/>
            </p:custDataLst>
          </p:nvPr>
        </p:nvSpPr>
        <p:spPr>
          <a:xfrm>
            <a:off x="3233420" y="2772410"/>
            <a:ext cx="1817370" cy="2252980"/>
          </a:xfrm>
          <a:prstGeom prst="ellipse">
            <a:avLst/>
          </a:prstGeom>
          <a:solidFill>
            <a:schemeClr val="accent1"/>
          </a:solidFill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Autofit/>
          </a:bodyPr>
          <a:lstStyle/>
          <a:p>
            <a:pPr algn="ctr">
              <a:defRPr/>
            </a:pPr>
            <a:r>
              <a:rPr lang="zh-CN" altLang="en-US" sz="4800" dirty="0">
                <a:solidFill>
                  <a:schemeClr val="bg1"/>
                </a:solidFill>
              </a:rPr>
              <a:t>作业</a:t>
            </a:r>
            <a:endParaRPr lang="zh-CN" altLang="en-US" sz="4800" dirty="0">
              <a:solidFill>
                <a:schemeClr val="bg1"/>
              </a:solidFill>
            </a:endParaRPr>
          </a:p>
        </p:txBody>
      </p:sp>
      <p:sp>
        <p:nvSpPr>
          <p:cNvPr id="48" name="文本框 47"/>
          <p:cNvSpPr txBox="1"/>
          <p:nvPr>
            <p:custDataLst>
              <p:tags r:id="rId9"/>
            </p:custDataLst>
          </p:nvPr>
        </p:nvSpPr>
        <p:spPr>
          <a:xfrm>
            <a:off x="3159125" y="5621655"/>
            <a:ext cx="1650365" cy="470535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 algn="ctr">
              <a:defRPr/>
            </a:pPr>
            <a:r>
              <a:rPr lang="zh-CN" altLang="en-US" sz="2000" b="1" dirty="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加油啦</a:t>
            </a:r>
            <a:r>
              <a:rPr lang="en-US" altLang="zh-CN" sz="2000" b="1" dirty="0">
                <a:solidFill>
                  <a:schemeClr val="accent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~</a:t>
            </a:r>
            <a:endParaRPr lang="en-US" altLang="zh-CN" sz="2000" b="1" dirty="0">
              <a:solidFill>
                <a:schemeClr val="accent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2" name="任意多边形 41"/>
          <p:cNvSpPr/>
          <p:nvPr>
            <p:custDataLst>
              <p:tags r:id="rId10"/>
            </p:custDataLst>
          </p:nvPr>
        </p:nvSpPr>
        <p:spPr>
          <a:xfrm>
            <a:off x="4225290" y="2030730"/>
            <a:ext cx="2327275" cy="547370"/>
          </a:xfrm>
          <a:custGeom>
            <a:avLst/>
            <a:gdLst>
              <a:gd name="connsiteX0" fmla="*/ 0 w 2743200"/>
              <a:gd name="connsiteY0" fmla="*/ 520700 h 520700"/>
              <a:gd name="connsiteX1" fmla="*/ 787400 w 2743200"/>
              <a:gd name="connsiteY1" fmla="*/ 228600 h 520700"/>
              <a:gd name="connsiteX2" fmla="*/ 1930400 w 2743200"/>
              <a:gd name="connsiteY2" fmla="*/ 317500 h 520700"/>
              <a:gd name="connsiteX3" fmla="*/ 2743200 w 2743200"/>
              <a:gd name="connsiteY3" fmla="*/ 0 h 520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43200" h="520700">
                <a:moveTo>
                  <a:pt x="0" y="520700"/>
                </a:moveTo>
                <a:cubicBezTo>
                  <a:pt x="232833" y="391583"/>
                  <a:pt x="465667" y="262467"/>
                  <a:pt x="787400" y="228600"/>
                </a:cubicBezTo>
                <a:cubicBezTo>
                  <a:pt x="1109133" y="194733"/>
                  <a:pt x="1604433" y="355600"/>
                  <a:pt x="1930400" y="317500"/>
                </a:cubicBezTo>
                <a:cubicBezTo>
                  <a:pt x="2256367" y="279400"/>
                  <a:pt x="2499783" y="139700"/>
                  <a:pt x="2743200" y="0"/>
                </a:cubicBezTo>
              </a:path>
            </a:pathLst>
          </a:custGeom>
          <a:noFill/>
          <a:ln w="28575" cmpd="sng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0" name="椭圆 39"/>
          <p:cNvSpPr/>
          <p:nvPr>
            <p:custDataLst>
              <p:tags r:id="rId11"/>
            </p:custDataLst>
          </p:nvPr>
        </p:nvSpPr>
        <p:spPr>
          <a:xfrm>
            <a:off x="6254115" y="1579880"/>
            <a:ext cx="838200" cy="89154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57150" cmpd="sng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algn="ctr">
              <a:defRPr/>
            </a:pPr>
            <a:r>
              <a:rPr lang="en-US" sz="2000" dirty="0">
                <a:solidFill>
                  <a:schemeClr val="tx1"/>
                </a:solidFill>
              </a:rPr>
              <a:t>1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6" name="TextBox 7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7092315" y="1579880"/>
            <a:ext cx="3891280" cy="108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None/>
              <a:defRPr/>
            </a:pPr>
            <a:r>
              <a:rPr lang="zh-CN" altLang="en-US" sz="3600" b="1" dirty="0">
                <a:latin typeface="+mn-lt"/>
                <a:ea typeface="+mn-ea"/>
              </a:rPr>
              <a:t>第九课金榜学案做完</a:t>
            </a:r>
            <a:endParaRPr lang="zh-CN" altLang="en-US" sz="3600" b="1" dirty="0">
              <a:latin typeface="+mn-lt"/>
              <a:ea typeface="+mn-ea"/>
            </a:endParaRPr>
          </a:p>
        </p:txBody>
      </p:sp>
      <p:sp>
        <p:nvSpPr>
          <p:cNvPr id="22" name="文本框 21"/>
          <p:cNvSpPr txBox="1"/>
          <p:nvPr>
            <p:custDataLst>
              <p:tags r:id="rId13"/>
            </p:custDataLst>
          </p:nvPr>
        </p:nvSpPr>
        <p:spPr>
          <a:xfrm>
            <a:off x="6552565" y="329565"/>
            <a:ext cx="2961005" cy="66484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3200" b="1" i="0" baseline="0">
                <a:solidFill>
                  <a:schemeClr val="accent1"/>
                </a:solidFill>
                <a:effectLst/>
                <a:latin typeface="Arial" panose="020B0604020202020204" pitchFamily="34" charset="0"/>
                <a:cs typeface="+mj-cs"/>
              </a:defRPr>
            </a:lvl1pPr>
          </a:lstStyle>
          <a:p>
            <a:r>
              <a:rPr lang="zh-CN" altLang="en-US" sz="4400" dirty="0">
                <a:latin typeface="+mj-lt"/>
                <a:ea typeface="+mj-ea"/>
              </a:rPr>
              <a:t>认真学习！</a:t>
            </a:r>
            <a:endParaRPr lang="zh-CN" altLang="en-US" sz="4400" dirty="0">
              <a:latin typeface="+mj-lt"/>
              <a:ea typeface="+mj-ea"/>
            </a:endParaRPr>
          </a:p>
        </p:txBody>
      </p:sp>
      <p:pic>
        <p:nvPicPr>
          <p:cNvPr id="3" name="图片 2" descr="6"/>
          <p:cNvPicPr>
            <a:picLocks noChangeAspect="1"/>
          </p:cNvPicPr>
          <p:nvPr/>
        </p:nvPicPr>
        <p:blipFill>
          <a:blip r:embed="rId14">
            <a:clrChange>
              <a:clrFrom>
                <a:srgbClr val="FCFEFD">
                  <a:alpha val="100000"/>
                </a:srgbClr>
              </a:clrFrom>
              <a:clrTo>
                <a:srgbClr val="FCFE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1540" y="-57785"/>
            <a:ext cx="2635885" cy="2635885"/>
          </a:xfrm>
          <a:prstGeom prst="rect">
            <a:avLst/>
          </a:prstGeom>
        </p:spPr>
      </p:pic>
      <p:pic>
        <p:nvPicPr>
          <p:cNvPr id="2" name="图片 1" descr="timg"/>
          <p:cNvPicPr>
            <a:picLocks noChangeAspect="1"/>
          </p:cNvPicPr>
          <p:nvPr/>
        </p:nvPicPr>
        <p:blipFill>
          <a:blip r:embed="rId1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500" y="2990215"/>
            <a:ext cx="2663825" cy="2239010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>
            <p:custDataLst>
              <p:tags r:id="rId1"/>
            </p:custDataLst>
          </p:nvPr>
        </p:nvGrpSpPr>
        <p:grpSpPr>
          <a:xfrm>
            <a:off x="3305430" y="3718304"/>
            <a:ext cx="4111571" cy="917396"/>
            <a:chOff x="1781429" y="3718304"/>
            <a:chExt cx="4111571" cy="917396"/>
          </a:xfrm>
        </p:grpSpPr>
        <p:grpSp>
          <p:nvGrpSpPr>
            <p:cNvPr id="4" name="组合 3"/>
            <p:cNvGrpSpPr/>
            <p:nvPr/>
          </p:nvGrpSpPr>
          <p:grpSpPr>
            <a:xfrm>
              <a:off x="2467083" y="3807490"/>
              <a:ext cx="539750" cy="743879"/>
              <a:chOff x="2467083" y="3299490"/>
              <a:chExt cx="539750" cy="743879"/>
            </a:xfrm>
            <a:solidFill>
              <a:schemeClr val="accent3"/>
            </a:solidFill>
          </p:grpSpPr>
          <p:sp>
            <p:nvSpPr>
              <p:cNvPr id="26" name="矩形 25"/>
              <p:cNvSpPr/>
              <p:nvPr>
                <p:custDataLst>
                  <p:tags r:id="rId2"/>
                </p:custDataLst>
              </p:nvPr>
            </p:nvSpPr>
            <p:spPr>
              <a:xfrm>
                <a:off x="2467876" y="3598068"/>
                <a:ext cx="533400" cy="15001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rmAutofit fontScale="25000" lnSpcReduction="20000"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26"/>
              <p:cNvSpPr/>
              <p:nvPr>
                <p:custDataLst>
                  <p:tags r:id="rId3"/>
                </p:custDataLst>
              </p:nvPr>
            </p:nvSpPr>
            <p:spPr>
              <a:xfrm>
                <a:off x="2467083" y="3299491"/>
                <a:ext cx="165100" cy="742940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50800" dist="127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>
                <p:custDataLst>
                  <p:tags r:id="rId4"/>
                </p:custDataLst>
              </p:nvPr>
            </p:nvSpPr>
            <p:spPr>
              <a:xfrm>
                <a:off x="2841733" y="3299490"/>
                <a:ext cx="165100" cy="743879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50800" dist="12700" dir="108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1781429" y="3809872"/>
              <a:ext cx="533400" cy="742950"/>
              <a:chOff x="1781429" y="3301872"/>
              <a:chExt cx="533400" cy="742950"/>
            </a:xfrm>
            <a:solidFill>
              <a:schemeClr val="accent1"/>
            </a:solidFill>
          </p:grpSpPr>
          <p:sp>
            <p:nvSpPr>
              <p:cNvPr id="24" name="矩形 23"/>
              <p:cNvSpPr/>
              <p:nvPr>
                <p:custDataLst>
                  <p:tags r:id="rId5"/>
                </p:custDataLst>
              </p:nvPr>
            </p:nvSpPr>
            <p:spPr>
              <a:xfrm>
                <a:off x="1965579" y="3428872"/>
                <a:ext cx="171450" cy="6159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>
                <p:custDataLst>
                  <p:tags r:id="rId6"/>
                </p:custDataLst>
              </p:nvPr>
            </p:nvSpPr>
            <p:spPr>
              <a:xfrm>
                <a:off x="1781429" y="3301872"/>
                <a:ext cx="533400" cy="165100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50800" dist="127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rmAutofit fontScale="32500" lnSpcReduction="20000"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3156670" y="3767996"/>
              <a:ext cx="372214" cy="824410"/>
              <a:chOff x="3156670" y="3259996"/>
              <a:chExt cx="372214" cy="824410"/>
            </a:xfrm>
            <a:solidFill>
              <a:schemeClr val="accent2"/>
            </a:solidFill>
          </p:grpSpPr>
          <p:sp>
            <p:nvSpPr>
              <p:cNvPr id="22" name="任意多边形 21"/>
              <p:cNvSpPr/>
              <p:nvPr>
                <p:custDataLst>
                  <p:tags r:id="rId7"/>
                </p:custDataLst>
              </p:nvPr>
            </p:nvSpPr>
            <p:spPr>
              <a:xfrm rot="20653324" flipH="1">
                <a:off x="3363784" y="3267206"/>
                <a:ext cx="165100" cy="817200"/>
              </a:xfrm>
              <a:custGeom>
                <a:avLst/>
                <a:gdLst>
                  <a:gd name="connsiteX0" fmla="*/ 0 w 165100"/>
                  <a:gd name="connsiteY0" fmla="*/ 46650 h 803016"/>
                  <a:gd name="connsiteX1" fmla="*/ 165100 w 165100"/>
                  <a:gd name="connsiteY1" fmla="*/ 0 h 803016"/>
                  <a:gd name="connsiteX2" fmla="*/ 165100 w 165100"/>
                  <a:gd name="connsiteY2" fmla="*/ 756366 h 803016"/>
                  <a:gd name="connsiteX3" fmla="*/ 0 w 165100"/>
                  <a:gd name="connsiteY3" fmla="*/ 803016 h 803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5100" h="803016">
                    <a:moveTo>
                      <a:pt x="0" y="46650"/>
                    </a:moveTo>
                    <a:lnTo>
                      <a:pt x="165100" y="0"/>
                    </a:lnTo>
                    <a:lnTo>
                      <a:pt x="165100" y="756366"/>
                    </a:lnTo>
                    <a:lnTo>
                      <a:pt x="0" y="80301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任意多边形 22"/>
              <p:cNvSpPr/>
              <p:nvPr>
                <p:custDataLst>
                  <p:tags r:id="rId8"/>
                </p:custDataLst>
              </p:nvPr>
            </p:nvSpPr>
            <p:spPr>
              <a:xfrm rot="946676">
                <a:off x="3156670" y="3259996"/>
                <a:ext cx="165100" cy="820800"/>
              </a:xfrm>
              <a:custGeom>
                <a:avLst/>
                <a:gdLst>
                  <a:gd name="connsiteX0" fmla="*/ 0 w 165100"/>
                  <a:gd name="connsiteY0" fmla="*/ 46650 h 803016"/>
                  <a:gd name="connsiteX1" fmla="*/ 165100 w 165100"/>
                  <a:gd name="connsiteY1" fmla="*/ 0 h 803016"/>
                  <a:gd name="connsiteX2" fmla="*/ 165100 w 165100"/>
                  <a:gd name="connsiteY2" fmla="*/ 756366 h 803016"/>
                  <a:gd name="connsiteX3" fmla="*/ 0 w 165100"/>
                  <a:gd name="connsiteY3" fmla="*/ 803016 h 8030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5100" h="803016">
                    <a:moveTo>
                      <a:pt x="0" y="46650"/>
                    </a:moveTo>
                    <a:lnTo>
                      <a:pt x="165100" y="0"/>
                    </a:lnTo>
                    <a:lnTo>
                      <a:pt x="165100" y="756366"/>
                    </a:lnTo>
                    <a:lnTo>
                      <a:pt x="0" y="803016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12700" dir="6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4376770" y="3718304"/>
              <a:ext cx="397565" cy="917396"/>
              <a:chOff x="4376770" y="3210304"/>
              <a:chExt cx="397565" cy="917396"/>
            </a:xfrm>
            <a:solidFill>
              <a:schemeClr val="accent5"/>
            </a:solidFill>
          </p:grpSpPr>
          <p:sp>
            <p:nvSpPr>
              <p:cNvPr id="19" name="矩形 18"/>
              <p:cNvSpPr/>
              <p:nvPr>
                <p:custDataLst>
                  <p:tags r:id="rId9"/>
                </p:custDataLst>
              </p:nvPr>
            </p:nvSpPr>
            <p:spPr>
              <a:xfrm>
                <a:off x="4376770" y="3299491"/>
                <a:ext cx="165100" cy="745200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50800" dist="127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19"/>
              <p:cNvSpPr/>
              <p:nvPr>
                <p:custDataLst>
                  <p:tags r:id="rId10"/>
                </p:custDataLst>
              </p:nvPr>
            </p:nvSpPr>
            <p:spPr>
              <a:xfrm rot="19577384" flipH="1">
                <a:off x="4633589" y="3556267"/>
                <a:ext cx="140746" cy="571433"/>
              </a:xfrm>
              <a:custGeom>
                <a:avLst/>
                <a:gdLst>
                  <a:gd name="connsiteX0" fmla="*/ 0 w 140625"/>
                  <a:gd name="connsiteY0" fmla="*/ 34686 h 568792"/>
                  <a:gd name="connsiteX1" fmla="*/ 0 w 140625"/>
                  <a:gd name="connsiteY1" fmla="*/ 568792 h 568792"/>
                  <a:gd name="connsiteX2" fmla="*/ 41733 w 140625"/>
                  <a:gd name="connsiteY2" fmla="*/ 547251 h 568792"/>
                  <a:gd name="connsiteX3" fmla="*/ 140625 w 140625"/>
                  <a:gd name="connsiteY3" fmla="*/ 481273 h 568792"/>
                  <a:gd name="connsiteX4" fmla="*/ 140625 w 140625"/>
                  <a:gd name="connsiteY4" fmla="*/ 0 h 568792"/>
                  <a:gd name="connsiteX0-1" fmla="*/ 3299 w 143924"/>
                  <a:gd name="connsiteY0-2" fmla="*/ 34686 h 576719"/>
                  <a:gd name="connsiteX1-3" fmla="*/ 0 w 143924"/>
                  <a:gd name="connsiteY1-4" fmla="*/ 576719 h 576719"/>
                  <a:gd name="connsiteX2-5" fmla="*/ 45032 w 143924"/>
                  <a:gd name="connsiteY2-6" fmla="*/ 547251 h 576719"/>
                  <a:gd name="connsiteX3-7" fmla="*/ 143924 w 143924"/>
                  <a:gd name="connsiteY3-8" fmla="*/ 481273 h 576719"/>
                  <a:gd name="connsiteX4-9" fmla="*/ 143924 w 143924"/>
                  <a:gd name="connsiteY4-10" fmla="*/ 0 h 576719"/>
                  <a:gd name="connsiteX5" fmla="*/ 3299 w 143924"/>
                  <a:gd name="connsiteY5" fmla="*/ 34686 h 576719"/>
                  <a:gd name="connsiteX0-11" fmla="*/ 121 w 140746"/>
                  <a:gd name="connsiteY0-12" fmla="*/ 34686 h 571433"/>
                  <a:gd name="connsiteX1-13" fmla="*/ 4745 w 140746"/>
                  <a:gd name="connsiteY1-14" fmla="*/ 571433 h 571433"/>
                  <a:gd name="connsiteX2-15" fmla="*/ 41854 w 140746"/>
                  <a:gd name="connsiteY2-16" fmla="*/ 547251 h 571433"/>
                  <a:gd name="connsiteX3-17" fmla="*/ 140746 w 140746"/>
                  <a:gd name="connsiteY3-18" fmla="*/ 481273 h 571433"/>
                  <a:gd name="connsiteX4-19" fmla="*/ 140746 w 140746"/>
                  <a:gd name="connsiteY4-20" fmla="*/ 0 h 571433"/>
                  <a:gd name="connsiteX5-21" fmla="*/ 121 w 140746"/>
                  <a:gd name="connsiteY5-22" fmla="*/ 34686 h 571433"/>
                </a:gdLst>
                <a:ahLst/>
                <a:cxnLst>
                  <a:cxn ang="0">
                    <a:pos x="connsiteX0-11" y="connsiteY0-12"/>
                  </a:cxn>
                  <a:cxn ang="0">
                    <a:pos x="connsiteX1-13" y="connsiteY1-14"/>
                  </a:cxn>
                  <a:cxn ang="0">
                    <a:pos x="connsiteX2-15" y="connsiteY2-16"/>
                  </a:cxn>
                  <a:cxn ang="0">
                    <a:pos x="connsiteX3-17" y="connsiteY3-18"/>
                  </a:cxn>
                  <a:cxn ang="0">
                    <a:pos x="connsiteX4-19" y="connsiteY4-20"/>
                  </a:cxn>
                  <a:cxn ang="0">
                    <a:pos x="connsiteX5-21" y="connsiteY5-22"/>
                  </a:cxn>
                </a:cxnLst>
                <a:rect l="l" t="t" r="r" b="b"/>
                <a:pathLst>
                  <a:path w="140746" h="571433">
                    <a:moveTo>
                      <a:pt x="121" y="34686"/>
                    </a:moveTo>
                    <a:cubicBezTo>
                      <a:pt x="-979" y="215364"/>
                      <a:pt x="5845" y="390755"/>
                      <a:pt x="4745" y="571433"/>
                    </a:cubicBezTo>
                    <a:lnTo>
                      <a:pt x="41854" y="547251"/>
                    </a:lnTo>
                    <a:lnTo>
                      <a:pt x="140746" y="481273"/>
                    </a:lnTo>
                    <a:lnTo>
                      <a:pt x="140746" y="0"/>
                    </a:lnTo>
                    <a:lnTo>
                      <a:pt x="121" y="3468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任意多边形 20"/>
              <p:cNvSpPr/>
              <p:nvPr>
                <p:custDataLst>
                  <p:tags r:id="rId11"/>
                </p:custDataLst>
              </p:nvPr>
            </p:nvSpPr>
            <p:spPr>
              <a:xfrm rot="2022616" flipH="1" flipV="1">
                <a:off x="4627500" y="3210304"/>
                <a:ext cx="140625" cy="572703"/>
              </a:xfrm>
              <a:custGeom>
                <a:avLst/>
                <a:gdLst>
                  <a:gd name="connsiteX0" fmla="*/ 140625 w 140625"/>
                  <a:gd name="connsiteY0" fmla="*/ 478871 h 567419"/>
                  <a:gd name="connsiteX1" fmla="*/ 34632 w 140625"/>
                  <a:gd name="connsiteY1" fmla="*/ 549587 h 567419"/>
                  <a:gd name="connsiteX2" fmla="*/ 0 w 140625"/>
                  <a:gd name="connsiteY2" fmla="*/ 567419 h 567419"/>
                  <a:gd name="connsiteX3" fmla="*/ 0 w 140625"/>
                  <a:gd name="connsiteY3" fmla="*/ 34602 h 567419"/>
                  <a:gd name="connsiteX4" fmla="*/ 140625 w 140625"/>
                  <a:gd name="connsiteY4" fmla="*/ 0 h 567419"/>
                  <a:gd name="connsiteX0-1" fmla="*/ 140625 w 140625"/>
                  <a:gd name="connsiteY0-2" fmla="*/ 478871 h 567419"/>
                  <a:gd name="connsiteX1-3" fmla="*/ 34632 w 140625"/>
                  <a:gd name="connsiteY1-4" fmla="*/ 549587 h 567419"/>
                  <a:gd name="connsiteX2-5" fmla="*/ 0 w 140625"/>
                  <a:gd name="connsiteY2-6" fmla="*/ 567419 h 567419"/>
                  <a:gd name="connsiteX3-7" fmla="*/ 0 w 140625"/>
                  <a:gd name="connsiteY3-8" fmla="*/ 34602 h 567419"/>
                  <a:gd name="connsiteX4-9" fmla="*/ 140625 w 140625"/>
                  <a:gd name="connsiteY4-10" fmla="*/ 0 h 567419"/>
                  <a:gd name="connsiteX5" fmla="*/ 140625 w 140625"/>
                  <a:gd name="connsiteY5" fmla="*/ 478871 h 567419"/>
                  <a:gd name="connsiteX0-11" fmla="*/ 140625 w 140625"/>
                  <a:gd name="connsiteY0-12" fmla="*/ 478871 h 572703"/>
                  <a:gd name="connsiteX1-13" fmla="*/ 34632 w 140625"/>
                  <a:gd name="connsiteY1-14" fmla="*/ 549587 h 572703"/>
                  <a:gd name="connsiteX2-15" fmla="*/ 662 w 140625"/>
                  <a:gd name="connsiteY2-16" fmla="*/ 572703 h 572703"/>
                  <a:gd name="connsiteX3-17" fmla="*/ 0 w 140625"/>
                  <a:gd name="connsiteY3-18" fmla="*/ 34602 h 572703"/>
                  <a:gd name="connsiteX4-19" fmla="*/ 140625 w 140625"/>
                  <a:gd name="connsiteY4-20" fmla="*/ 0 h 572703"/>
                  <a:gd name="connsiteX5-21" fmla="*/ 140625 w 140625"/>
                  <a:gd name="connsiteY5-22" fmla="*/ 478871 h 572703"/>
                </a:gdLst>
                <a:ahLst/>
                <a:cxnLst>
                  <a:cxn ang="0">
                    <a:pos x="connsiteX0-11" y="connsiteY0-12"/>
                  </a:cxn>
                  <a:cxn ang="0">
                    <a:pos x="connsiteX1-13" y="connsiteY1-14"/>
                  </a:cxn>
                  <a:cxn ang="0">
                    <a:pos x="connsiteX2-15" y="connsiteY2-16"/>
                  </a:cxn>
                  <a:cxn ang="0">
                    <a:pos x="connsiteX3-17" y="connsiteY3-18"/>
                  </a:cxn>
                  <a:cxn ang="0">
                    <a:pos x="connsiteX4-19" y="connsiteY4-20"/>
                  </a:cxn>
                  <a:cxn ang="0">
                    <a:pos x="connsiteX5-21" y="connsiteY5-22"/>
                  </a:cxn>
                </a:cxnLst>
                <a:rect l="l" t="t" r="r" b="b"/>
                <a:pathLst>
                  <a:path w="140625" h="572703">
                    <a:moveTo>
                      <a:pt x="140625" y="478871"/>
                    </a:moveTo>
                    <a:lnTo>
                      <a:pt x="34632" y="549587"/>
                    </a:lnTo>
                    <a:lnTo>
                      <a:pt x="662" y="572703"/>
                    </a:lnTo>
                    <a:cubicBezTo>
                      <a:pt x="441" y="393336"/>
                      <a:pt x="221" y="213969"/>
                      <a:pt x="0" y="34602"/>
                    </a:cubicBezTo>
                    <a:lnTo>
                      <a:pt x="140625" y="0"/>
                    </a:lnTo>
                    <a:lnTo>
                      <a:pt x="140625" y="47887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4946311" y="3748225"/>
              <a:ext cx="528705" cy="884627"/>
              <a:chOff x="4946311" y="3240225"/>
              <a:chExt cx="528705" cy="884627"/>
            </a:xfrm>
            <a:solidFill>
              <a:schemeClr val="accent3"/>
            </a:solidFill>
          </p:grpSpPr>
          <p:sp>
            <p:nvSpPr>
              <p:cNvPr id="16" name="矩形 15"/>
              <p:cNvSpPr/>
              <p:nvPr>
                <p:custDataLst>
                  <p:tags r:id="rId12"/>
                </p:custDataLst>
              </p:nvPr>
            </p:nvSpPr>
            <p:spPr>
              <a:xfrm>
                <a:off x="4997973" y="3299491"/>
                <a:ext cx="477043" cy="165100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25400" dist="12700" dir="10800000" algn="t" rotWithShape="0">
                  <a:prstClr val="black">
                    <a:alpha val="3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rmAutofit fontScale="32500" lnSpcReduction="20000"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>
                <p:custDataLst>
                  <p:tags r:id="rId13"/>
                </p:custDataLst>
              </p:nvPr>
            </p:nvSpPr>
            <p:spPr>
              <a:xfrm>
                <a:off x="4946311" y="3879722"/>
                <a:ext cx="456475" cy="1651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rmAutofit fontScale="32500" lnSpcReduction="20000"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任意多边形 17"/>
              <p:cNvSpPr/>
              <p:nvPr>
                <p:custDataLst>
                  <p:tags r:id="rId14"/>
                </p:custDataLst>
              </p:nvPr>
            </p:nvSpPr>
            <p:spPr>
              <a:xfrm rot="19318059" flipH="1">
                <a:off x="5109070" y="3240225"/>
                <a:ext cx="172591" cy="884627"/>
              </a:xfrm>
              <a:custGeom>
                <a:avLst/>
                <a:gdLst>
                  <a:gd name="connsiteX0" fmla="*/ 26795 w 172591"/>
                  <a:gd name="connsiteY0" fmla="*/ 0 h 884627"/>
                  <a:gd name="connsiteX1" fmla="*/ 0 w 172591"/>
                  <a:gd name="connsiteY1" fmla="*/ 20959 h 884627"/>
                  <a:gd name="connsiteX2" fmla="*/ 0 w 172591"/>
                  <a:gd name="connsiteY2" fmla="*/ 814160 h 884627"/>
                  <a:gd name="connsiteX3" fmla="*/ 106651 w 172591"/>
                  <a:gd name="connsiteY3" fmla="*/ 884627 h 884627"/>
                  <a:gd name="connsiteX4" fmla="*/ 172591 w 172591"/>
                  <a:gd name="connsiteY4" fmla="*/ 832304 h 884627"/>
                  <a:gd name="connsiteX5" fmla="*/ 172591 w 172591"/>
                  <a:gd name="connsiteY5" fmla="*/ 96332 h 8846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2591" h="884627">
                    <a:moveTo>
                      <a:pt x="26795" y="0"/>
                    </a:moveTo>
                    <a:lnTo>
                      <a:pt x="0" y="20959"/>
                    </a:lnTo>
                    <a:lnTo>
                      <a:pt x="0" y="814160"/>
                    </a:lnTo>
                    <a:lnTo>
                      <a:pt x="106651" y="884627"/>
                    </a:lnTo>
                    <a:lnTo>
                      <a:pt x="172591" y="832304"/>
                    </a:lnTo>
                    <a:lnTo>
                      <a:pt x="172591" y="9633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sx="102000" sy="102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5727900" y="3807491"/>
              <a:ext cx="165100" cy="745331"/>
              <a:chOff x="5727900" y="3299491"/>
              <a:chExt cx="165100" cy="745331"/>
            </a:xfrm>
            <a:solidFill>
              <a:schemeClr val="accent2"/>
            </a:solidFill>
          </p:grpSpPr>
          <p:sp>
            <p:nvSpPr>
              <p:cNvPr id="14" name="矩形 13"/>
              <p:cNvSpPr/>
              <p:nvPr>
                <p:custDataLst>
                  <p:tags r:id="rId15"/>
                </p:custDataLst>
              </p:nvPr>
            </p:nvSpPr>
            <p:spPr>
              <a:xfrm>
                <a:off x="5727900" y="3299491"/>
                <a:ext cx="165100" cy="536943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25400" dist="127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>
                <p:custDataLst>
                  <p:tags r:id="rId16"/>
                </p:custDataLst>
              </p:nvPr>
            </p:nvSpPr>
            <p:spPr>
              <a:xfrm>
                <a:off x="5727900" y="3879722"/>
                <a:ext cx="165100" cy="165100"/>
              </a:xfrm>
              <a:prstGeom prst="ellipse">
                <a:avLst/>
              </a:prstGeom>
              <a:grpFill/>
              <a:ln>
                <a:noFill/>
              </a:ln>
              <a:effectLst>
                <a:outerShdw blurRad="25400" dist="127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rmAutofit fontScale="25000" lnSpcReduction="20000"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3679209" y="3722366"/>
              <a:ext cx="547688" cy="904312"/>
              <a:chOff x="3679209" y="3214366"/>
              <a:chExt cx="547688" cy="904312"/>
            </a:xfrm>
            <a:solidFill>
              <a:schemeClr val="accent1"/>
            </a:solidFill>
          </p:grpSpPr>
          <p:sp>
            <p:nvSpPr>
              <p:cNvPr id="11" name="矩形 10"/>
              <p:cNvSpPr/>
              <p:nvPr>
                <p:custDataLst>
                  <p:tags r:id="rId17"/>
                </p:custDataLst>
              </p:nvPr>
            </p:nvSpPr>
            <p:spPr>
              <a:xfrm>
                <a:off x="3679209" y="3299491"/>
                <a:ext cx="165100" cy="7452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任意多边形 11"/>
              <p:cNvSpPr/>
              <p:nvPr>
                <p:custDataLst>
                  <p:tags r:id="rId18"/>
                </p:custDataLst>
              </p:nvPr>
            </p:nvSpPr>
            <p:spPr>
              <a:xfrm rot="19848040" flipH="1">
                <a:off x="3864430" y="3214366"/>
                <a:ext cx="169748" cy="904312"/>
              </a:xfrm>
              <a:custGeom>
                <a:avLst/>
                <a:gdLst>
                  <a:gd name="connsiteX0" fmla="*/ 141593 w 165100"/>
                  <a:gd name="connsiteY0" fmla="*/ 0 h 904312"/>
                  <a:gd name="connsiteX1" fmla="*/ 0 w 165100"/>
                  <a:gd name="connsiteY1" fmla="*/ 79132 h 904312"/>
                  <a:gd name="connsiteX2" fmla="*/ 0 w 165100"/>
                  <a:gd name="connsiteY2" fmla="*/ 868605 h 904312"/>
                  <a:gd name="connsiteX3" fmla="*/ 19955 w 165100"/>
                  <a:gd name="connsiteY3" fmla="*/ 904312 h 904312"/>
                  <a:gd name="connsiteX4" fmla="*/ 165100 w 165100"/>
                  <a:gd name="connsiteY4" fmla="*/ 823196 h 904312"/>
                  <a:gd name="connsiteX5" fmla="*/ 165100 w 165100"/>
                  <a:gd name="connsiteY5" fmla="*/ 42063 h 904312"/>
                  <a:gd name="connsiteX0-1" fmla="*/ 141593 w 169748"/>
                  <a:gd name="connsiteY0-2" fmla="*/ 0 h 904312"/>
                  <a:gd name="connsiteX1-3" fmla="*/ 0 w 169748"/>
                  <a:gd name="connsiteY1-4" fmla="*/ 79132 h 904312"/>
                  <a:gd name="connsiteX2-5" fmla="*/ 0 w 169748"/>
                  <a:gd name="connsiteY2-6" fmla="*/ 868605 h 904312"/>
                  <a:gd name="connsiteX3-7" fmla="*/ 19955 w 169748"/>
                  <a:gd name="connsiteY3-8" fmla="*/ 904312 h 904312"/>
                  <a:gd name="connsiteX4-9" fmla="*/ 169748 w 169748"/>
                  <a:gd name="connsiteY4-10" fmla="*/ 831511 h 904312"/>
                  <a:gd name="connsiteX5-11" fmla="*/ 165100 w 169748"/>
                  <a:gd name="connsiteY5-12" fmla="*/ 42063 h 904312"/>
                  <a:gd name="connsiteX6" fmla="*/ 141593 w 169748"/>
                  <a:gd name="connsiteY6" fmla="*/ 0 h 90431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69748" h="904312">
                    <a:moveTo>
                      <a:pt x="141593" y="0"/>
                    </a:moveTo>
                    <a:lnTo>
                      <a:pt x="0" y="79132"/>
                    </a:lnTo>
                    <a:lnTo>
                      <a:pt x="0" y="868605"/>
                    </a:lnTo>
                    <a:lnTo>
                      <a:pt x="19955" y="904312"/>
                    </a:lnTo>
                    <a:lnTo>
                      <a:pt x="169748" y="831511"/>
                    </a:lnTo>
                    <a:cubicBezTo>
                      <a:pt x="168199" y="568362"/>
                      <a:pt x="166649" y="305212"/>
                      <a:pt x="165100" y="42063"/>
                    </a:cubicBezTo>
                    <a:lnTo>
                      <a:pt x="141593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outerShdw blurRad="50800" dist="12700" dir="60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>
                <p:custDataLst>
                  <p:tags r:id="rId19"/>
                </p:custDataLst>
              </p:nvPr>
            </p:nvSpPr>
            <p:spPr>
              <a:xfrm>
                <a:off x="4061797" y="3297485"/>
                <a:ext cx="165100" cy="745885"/>
              </a:xfrm>
              <a:prstGeom prst="rect">
                <a:avLst/>
              </a:prstGeom>
              <a:grpFill/>
              <a:ln>
                <a:noFill/>
              </a:ln>
              <a:effectLst>
                <a:outerShdw blurRad="50800" dist="12700" dir="108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norm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</p:spTree>
    <p:custDataLst>
      <p:tags r:id="rId20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>
            <a:noAutofit/>
          </a:bodyPr>
          <a:lstStyle/>
          <a:p>
            <a:r>
              <a:rPr lang="zh-CN" altLang="en-US" sz="7200" dirty="0">
                <a:latin typeface="+mj-lt"/>
                <a:ea typeface="+mj-ea"/>
              </a:rPr>
              <a:t>作者简介</a:t>
            </a:r>
            <a:endParaRPr lang="zh-CN" altLang="en-US" sz="7200" dirty="0">
              <a:latin typeface="+mj-lt"/>
              <a:ea typeface="+mj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82880" y="1537335"/>
            <a:ext cx="11169650" cy="4956175"/>
          </a:xfrm>
        </p:spPr>
        <p:txBody>
          <a:bodyPr>
            <a:normAutofit fontScale="25000"/>
          </a:bodyPr>
          <a:lstStyle/>
          <a:p>
            <a:pPr algn="l" fontAlgn="auto">
              <a:lnSpc>
                <a:spcPct val="100000"/>
              </a:lnSpc>
              <a:buBlip>
                <a:blip r:embed="rId3"/>
              </a:buBlip>
            </a:pPr>
            <a:r>
              <a:rPr lang="zh-CN" altLang="en-US" sz="16600" dirty="0">
                <a:solidFill>
                  <a:schemeClr val="tx1"/>
                </a:solidFill>
                <a:latin typeface="+mn-lt"/>
                <a:ea typeface="+mn-ea"/>
              </a:rPr>
              <a:t>鲁迅，原名周树人，浙江绍兴人。</a:t>
            </a:r>
            <a:endParaRPr lang="zh-CN" altLang="en-US" sz="16600" dirty="0">
              <a:solidFill>
                <a:schemeClr val="tx1"/>
              </a:solidFill>
              <a:latin typeface="+mn-lt"/>
              <a:ea typeface="+mn-ea"/>
            </a:endParaRPr>
          </a:p>
          <a:p>
            <a:pPr algn="l" fontAlgn="auto">
              <a:lnSpc>
                <a:spcPct val="100000"/>
              </a:lnSpc>
              <a:buBlip>
                <a:blip r:embed="rId3"/>
              </a:buBlip>
            </a:pPr>
            <a:r>
              <a:rPr lang="zh-CN" altLang="en-US" sz="16600" dirty="0">
                <a:solidFill>
                  <a:schemeClr val="tx1"/>
                </a:solidFill>
                <a:latin typeface="+mn-lt"/>
                <a:ea typeface="+mn-ea"/>
              </a:rPr>
              <a:t>1918年到1926年间，陆续创作出版了短篇小说集《呐喊》《彷徨》，杂文集《坟》《热风》《华盖集》《而已集》《二心集》，散文诗集《野草》，回忆性散文集《朝花夕拾》又名《旧事重提》</a:t>
            </a:r>
            <a:endParaRPr lang="zh-CN" altLang="en-US" sz="16600" dirty="0">
              <a:solidFill>
                <a:schemeClr val="tx1"/>
              </a:solidFill>
              <a:latin typeface="+mn-lt"/>
              <a:ea typeface="+mn-ea"/>
            </a:endParaRPr>
          </a:p>
          <a:p>
            <a:pPr algn="l">
              <a:lnSpc>
                <a:spcPct val="150000"/>
              </a:lnSpc>
              <a:buBlip>
                <a:blip r:embed="rId3"/>
              </a:buBlip>
            </a:pPr>
            <a:endParaRPr lang="zh-CN" altLang="en-US" sz="1800" dirty="0">
              <a:latin typeface="+mn-lt"/>
              <a:ea typeface="+mn-ea"/>
            </a:endParaRPr>
          </a:p>
          <a:p>
            <a:pPr algn="l">
              <a:lnSpc>
                <a:spcPct val="150000"/>
              </a:lnSpc>
              <a:buBlip>
                <a:blip r:embed="rId3"/>
              </a:buBlip>
            </a:pPr>
            <a:endParaRPr lang="zh-CN" altLang="en-US" sz="1800" dirty="0">
              <a:latin typeface="+mn-lt"/>
              <a:ea typeface="+mn-ea"/>
            </a:endParaRPr>
          </a:p>
          <a:p>
            <a:pPr algn="l">
              <a:lnSpc>
                <a:spcPct val="150000"/>
              </a:lnSpc>
              <a:buBlip>
                <a:blip r:embed="rId3"/>
              </a:buBlip>
            </a:pPr>
            <a:endParaRPr lang="zh-CN" altLang="en-US" sz="1800" dirty="0">
              <a:latin typeface="+mn-lt"/>
              <a:ea typeface="+mn-ea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287145" y="1358265"/>
            <a:ext cx="8980170" cy="2443480"/>
          </a:xfrm>
        </p:spPr>
        <p:txBody>
          <a:bodyPr>
            <a:normAutofit/>
          </a:bodyPr>
          <a:lstStyle/>
          <a:p>
            <a:r>
              <a:rPr lang="en-US" altLang="zh-CN" sz="8800" dirty="0">
                <a:latin typeface="+mj-lt"/>
                <a:ea typeface="+mj-ea"/>
              </a:rPr>
              <a:t>9.</a:t>
            </a:r>
            <a:r>
              <a:rPr lang="zh-CN" altLang="en-US" sz="8800" dirty="0">
                <a:latin typeface="+mj-lt"/>
                <a:ea typeface="+mj-ea"/>
              </a:rPr>
              <a:t>阿长与《山海经》</a:t>
            </a:r>
            <a:endParaRPr lang="zh-CN" altLang="en-US" sz="8800" dirty="0">
              <a:latin typeface="+mj-lt"/>
              <a:ea typeface="+mj-ea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3207178" y="4655291"/>
            <a:ext cx="8979923" cy="601662"/>
          </a:xfrm>
        </p:spPr>
        <p:txBody>
          <a:bodyPr>
            <a:normAutofit fontScale="25000"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+mn-lt"/>
                <a:ea typeface="+mn-ea"/>
              </a:rPr>
              <a:t>                                 </a:t>
            </a:r>
            <a:r>
              <a:rPr lang="zh-CN" altLang="en-US" sz="23900" dirty="0">
                <a:solidFill>
                  <a:schemeClr val="tx1"/>
                </a:solidFill>
                <a:latin typeface="+mn-lt"/>
                <a:ea typeface="+mn-ea"/>
              </a:rPr>
              <a:t>鲁迅</a:t>
            </a:r>
            <a:endParaRPr lang="zh-CN" altLang="en-US" sz="23900" dirty="0">
              <a:solidFill>
                <a:schemeClr val="tx1"/>
              </a:solidFill>
              <a:latin typeface="+mn-lt"/>
              <a:ea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椭圆 13"/>
          <p:cNvSpPr/>
          <p:nvPr>
            <p:custDataLst>
              <p:tags r:id="rId1"/>
            </p:custDataLst>
          </p:nvPr>
        </p:nvSpPr>
        <p:spPr bwMode="auto">
          <a:xfrm rot="21279373">
            <a:off x="-9525" y="3940289"/>
            <a:ext cx="9302750" cy="2765425"/>
          </a:xfrm>
          <a:custGeom>
            <a:avLst/>
            <a:gdLst>
              <a:gd name="T0" fmla="*/ 9305049 w 9305049"/>
              <a:gd name="T1" fmla="*/ 0 h 2765740"/>
              <a:gd name="T2" fmla="*/ 9272089 w 9305049"/>
              <a:gd name="T3" fmla="*/ 352376 h 2765740"/>
              <a:gd name="T4" fmla="*/ 3957243 w 9305049"/>
              <a:gd name="T5" fmla="*/ 2765740 h 2765740"/>
              <a:gd name="T6" fmla="*/ 0 w 9305049"/>
              <a:gd name="T7" fmla="*/ 1579323 h 2765740"/>
              <a:gd name="T8" fmla="*/ 0 w 9305049"/>
              <a:gd name="T9" fmla="*/ 1180250 h 2765740"/>
              <a:gd name="T10" fmla="*/ 3994717 w 9305049"/>
              <a:gd name="T11" fmla="*/ 2370115 h 2765740"/>
              <a:gd name="T12" fmla="*/ 9305049 w 9305049"/>
              <a:gd name="T13" fmla="*/ 0 h 2765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05049" h="2765740">
                <a:moveTo>
                  <a:pt x="9305049" y="0"/>
                </a:moveTo>
                <a:lnTo>
                  <a:pt x="9272089" y="352376"/>
                </a:lnTo>
                <a:cubicBezTo>
                  <a:pt x="8060725" y="1818330"/>
                  <a:pt x="6130820" y="2765740"/>
                  <a:pt x="3957243" y="2765740"/>
                </a:cubicBezTo>
                <a:cubicBezTo>
                  <a:pt x="2474603" y="2765740"/>
                  <a:pt x="1105341" y="2324923"/>
                  <a:pt x="0" y="1579323"/>
                </a:cubicBezTo>
                <a:lnTo>
                  <a:pt x="0" y="1180250"/>
                </a:lnTo>
                <a:cubicBezTo>
                  <a:pt x="1109148" y="1927221"/>
                  <a:pt x="2493482" y="2370115"/>
                  <a:pt x="3994717" y="2370115"/>
                </a:cubicBezTo>
                <a:cubicBezTo>
                  <a:pt x="6171849" y="2370115"/>
                  <a:pt x="8103125" y="1438635"/>
                  <a:pt x="9305049" y="0"/>
                </a:cubicBezTo>
                <a:close/>
              </a:path>
            </a:pathLst>
          </a:custGeom>
          <a:solidFill>
            <a:srgbClr val="9D805F">
              <a:alpha val="60000"/>
            </a:srgbClr>
          </a:solidFill>
          <a:ln>
            <a:noFill/>
          </a:ln>
        </p:spPr>
        <p:txBody>
          <a:bodyPr anchor="ctr"/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19460" name="椭圆 17"/>
          <p:cNvSpPr/>
          <p:nvPr>
            <p:custDataLst>
              <p:tags r:id="rId2"/>
            </p:custDataLst>
          </p:nvPr>
        </p:nvSpPr>
        <p:spPr bwMode="auto">
          <a:xfrm>
            <a:off x="1539876" y="14401"/>
            <a:ext cx="3375025" cy="6219825"/>
          </a:xfrm>
          <a:custGeom>
            <a:avLst/>
            <a:gdLst>
              <a:gd name="T0" fmla="*/ 1840095 w 3376176"/>
              <a:gd name="T1" fmla="*/ 0 h 6220335"/>
              <a:gd name="T2" fmla="*/ 2055047 w 3376176"/>
              <a:gd name="T3" fmla="*/ 0 h 6220335"/>
              <a:gd name="T4" fmla="*/ 3376176 w 3376176"/>
              <a:gd name="T5" fmla="*/ 2768069 h 6220335"/>
              <a:gd name="T6" fmla="*/ 108031 w 3376176"/>
              <a:gd name="T7" fmla="*/ 6220335 h 6220335"/>
              <a:gd name="T8" fmla="*/ 0 w 3376176"/>
              <a:gd name="T9" fmla="*/ 6217450 h 6220335"/>
              <a:gd name="T10" fmla="*/ 3160152 w 3376176"/>
              <a:gd name="T11" fmla="*/ 2768068 h 6220335"/>
              <a:gd name="T12" fmla="*/ 1840095 w 3376176"/>
              <a:gd name="T13" fmla="*/ 0 h 6220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376176" h="6220335">
                <a:moveTo>
                  <a:pt x="1840095" y="0"/>
                </a:moveTo>
                <a:lnTo>
                  <a:pt x="2055047" y="0"/>
                </a:lnTo>
                <a:cubicBezTo>
                  <a:pt x="2857767" y="626200"/>
                  <a:pt x="3376176" y="1633183"/>
                  <a:pt x="3376176" y="2768069"/>
                </a:cubicBezTo>
                <a:cubicBezTo>
                  <a:pt x="3376176" y="4674703"/>
                  <a:pt x="1912978" y="6220335"/>
                  <a:pt x="108031" y="6220335"/>
                </a:cubicBezTo>
                <a:lnTo>
                  <a:pt x="0" y="6217450"/>
                </a:lnTo>
                <a:cubicBezTo>
                  <a:pt x="1754977" y="6158278"/>
                  <a:pt x="3160152" y="4636516"/>
                  <a:pt x="3160152" y="2768068"/>
                </a:cubicBezTo>
                <a:cubicBezTo>
                  <a:pt x="3160152" y="1633445"/>
                  <a:pt x="2641983" y="626664"/>
                  <a:pt x="184009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pic>
        <p:nvPicPr>
          <p:cNvPr id="3" name="图片 2" descr="C:\Users\lenovo\Desktop\20121022103442114.jpg20121022103442114"/>
          <p:cNvPicPr preferRelativeResize="0"/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4C4040">
                  <a:alpha val="100000"/>
                </a:srgbClr>
              </a:clrFrom>
              <a:clrTo>
                <a:srgbClr val="4C4040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33680" y="571500"/>
            <a:ext cx="3388995" cy="4631690"/>
          </a:xfrm>
          <a:prstGeom prst="rect">
            <a:avLst/>
          </a:prstGeom>
          <a:ln>
            <a:noFill/>
          </a:ln>
        </p:spPr>
      </p:pic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4805672" y="14577"/>
            <a:ext cx="4704500" cy="14100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3200" b="1" i="0" baseline="0">
                <a:solidFill>
                  <a:schemeClr val="accent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8000"/>
              <a:t>初识阿长：</a:t>
            </a:r>
            <a:endParaRPr lang="zh-CN" altLang="en-US" sz="8000"/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4914900" y="1864995"/>
            <a:ext cx="7958455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en-US" altLang="zh-CN" sz="4800" b="1">
                <a:latin typeface="+mn-ea"/>
              </a:rPr>
              <a:t>1.</a:t>
            </a:r>
            <a:r>
              <a:rPr lang="zh-CN" altLang="en-US" sz="4800" b="1">
                <a:latin typeface="+mn-ea"/>
              </a:rPr>
              <a:t>阿长名字的由来？</a:t>
            </a:r>
            <a:endParaRPr lang="zh-CN" altLang="en-US" sz="4800" b="1">
              <a:latin typeface="+mn-ea"/>
            </a:endParaRPr>
          </a:p>
          <a:p>
            <a:r>
              <a:rPr lang="en-US" altLang="zh-CN" sz="4800" b="1">
                <a:latin typeface="+mn-ea"/>
              </a:rPr>
              <a:t>2.</a:t>
            </a:r>
            <a:r>
              <a:rPr lang="zh-CN" altLang="en-US" sz="4800" b="1">
                <a:latin typeface="+mn-ea"/>
              </a:rPr>
              <a:t>阿长是一种怎样的形象？</a:t>
            </a:r>
            <a:endParaRPr lang="zh-CN" altLang="en-US" sz="4800" b="1">
              <a:latin typeface="+mn-ea"/>
            </a:endParaRPr>
          </a:p>
          <a:p>
            <a:r>
              <a:rPr lang="en-US" altLang="zh-CN" sz="4800" b="1">
                <a:latin typeface="+mn-ea"/>
              </a:rPr>
              <a:t>3.</a:t>
            </a:r>
            <a:r>
              <a:rPr lang="zh-CN" altLang="en-US" sz="4800" b="1">
                <a:latin typeface="+mn-ea"/>
              </a:rPr>
              <a:t>她有怎样的身世？</a:t>
            </a:r>
            <a:endParaRPr lang="zh-CN" altLang="en-US" sz="4800" b="1">
              <a:latin typeface="+mn-ea"/>
            </a:endParaRPr>
          </a:p>
        </p:txBody>
      </p:sp>
    </p:spTree>
    <p:custDataLst>
      <p:tags r:id="rId7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p>
            <a:r>
              <a:rPr lang="zh-CN" altLang="en-US" sz="6600"/>
              <a:t>再识阿长</a:t>
            </a:r>
            <a:endParaRPr lang="zh-CN" altLang="en-US" sz="6600"/>
          </a:p>
        </p:txBody>
      </p:sp>
      <p:sp>
        <p:nvSpPr>
          <p:cNvPr id="4" name="文本框 3"/>
          <p:cNvSpPr txBox="1"/>
          <p:nvPr/>
        </p:nvSpPr>
        <p:spPr>
          <a:xfrm>
            <a:off x="1431925" y="2578735"/>
            <a:ext cx="8747760" cy="3108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600" b="1">
                <a:latin typeface="+mj-ea"/>
                <a:ea typeface="+mj-ea"/>
                <a:sym typeface="+mn-ea"/>
              </a:rPr>
              <a:t>作者对于阿长的感情经历了怎样的变化呢？原因是什么？</a:t>
            </a:r>
            <a:endParaRPr lang="zh-CN" altLang="en-US" sz="6600" b="1">
              <a:latin typeface="+mj-ea"/>
              <a:ea typeface="+mj-ea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291205" y="254635"/>
            <a:ext cx="412940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>
                <a:latin typeface="+mj-ea"/>
              </a:rPr>
              <a:t>不大佩服？</a:t>
            </a:r>
            <a:endParaRPr lang="zh-CN" altLang="en-US" sz="4800" b="1">
              <a:latin typeface="+mj-ea"/>
            </a:endParaRPr>
          </a:p>
        </p:txBody>
      </p:sp>
      <p:sp>
        <p:nvSpPr>
          <p:cNvPr id="6" name="下箭头 5"/>
          <p:cNvSpPr/>
          <p:nvPr/>
        </p:nvSpPr>
        <p:spPr>
          <a:xfrm>
            <a:off x="4541520" y="953135"/>
            <a:ext cx="75565" cy="624840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291205" y="1577975"/>
            <a:ext cx="393192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所不耐烦？</a:t>
            </a:r>
            <a:endParaRPr lang="zh-CN" altLang="en-US" sz="4800" b="1"/>
          </a:p>
        </p:txBody>
      </p:sp>
      <p:sp>
        <p:nvSpPr>
          <p:cNvPr id="8" name="下箭头 7"/>
          <p:cNvSpPr/>
          <p:nvPr/>
        </p:nvSpPr>
        <p:spPr>
          <a:xfrm>
            <a:off x="4561205" y="2243455"/>
            <a:ext cx="76200" cy="624840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291205" y="2868295"/>
            <a:ext cx="452501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特殊的敬意？</a:t>
            </a:r>
            <a:endParaRPr lang="zh-CN" altLang="en-US" sz="4800" b="1"/>
          </a:p>
        </p:txBody>
      </p:sp>
      <p:sp>
        <p:nvSpPr>
          <p:cNvPr id="10" name="下箭头 9"/>
          <p:cNvSpPr/>
          <p:nvPr/>
        </p:nvSpPr>
        <p:spPr>
          <a:xfrm>
            <a:off x="4561840" y="3691255"/>
            <a:ext cx="75565" cy="640080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291205" y="4178935"/>
            <a:ext cx="3307080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憎恶怨恨？</a:t>
            </a:r>
            <a:endParaRPr lang="zh-CN" altLang="en-US" sz="4800" b="1"/>
          </a:p>
        </p:txBody>
      </p:sp>
      <p:sp>
        <p:nvSpPr>
          <p:cNvPr id="12" name="下箭头 11"/>
          <p:cNvSpPr/>
          <p:nvPr/>
        </p:nvSpPr>
        <p:spPr>
          <a:xfrm>
            <a:off x="4561840" y="4895215"/>
            <a:ext cx="91440" cy="640080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291205" y="5535295"/>
            <a:ext cx="358076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800" b="1"/>
              <a:t>新的敬意？</a:t>
            </a:r>
            <a:endParaRPr lang="zh-CN" altLang="en-US" sz="4800" b="1"/>
          </a:p>
        </p:txBody>
      </p:sp>
      <p:sp>
        <p:nvSpPr>
          <p:cNvPr id="14" name="右中括号 13"/>
          <p:cNvSpPr/>
          <p:nvPr/>
        </p:nvSpPr>
        <p:spPr>
          <a:xfrm>
            <a:off x="8000365" y="582295"/>
            <a:ext cx="106680" cy="5638800"/>
          </a:xfrm>
          <a:prstGeom prst="rightBracket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9036685" y="2441575"/>
            <a:ext cx="2362200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>
                <a:solidFill>
                  <a:schemeClr val="accent1"/>
                </a:solidFill>
              </a:rPr>
              <a:t>由衷的祝福</a:t>
            </a:r>
            <a:r>
              <a:rPr lang="zh-CN" altLang="en-US"/>
              <a:t> 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0" grpId="0" bldLvl="0" animBg="1"/>
      <p:bldP spid="11" grpId="0"/>
      <p:bldP spid="12" grpId="0" bldLvl="0" animBg="1"/>
      <p:bldP spid="13" grpId="0"/>
      <p:bldP spid="14" grpId="0" bldLvl="0" animBg="1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18580" y="2766757"/>
            <a:ext cx="9420318" cy="889000"/>
          </a:xfrm>
        </p:spPr>
        <p:txBody>
          <a:bodyPr>
            <a:noAutofit/>
          </a:bodyPr>
          <a:p>
            <a:r>
              <a:rPr lang="zh-CN" altLang="en-US" sz="6600"/>
              <a:t>文中讲述了</a:t>
            </a:r>
            <a:r>
              <a:rPr lang="en-US" altLang="zh-CN" sz="6600"/>
              <a:t>“</a:t>
            </a:r>
            <a:r>
              <a:rPr lang="zh-CN" altLang="en-US" sz="6600"/>
              <a:t>我</a:t>
            </a:r>
            <a:r>
              <a:rPr lang="en-US" altLang="zh-CN" sz="6600"/>
              <a:t>”</a:t>
            </a:r>
            <a:r>
              <a:rPr lang="zh-CN" altLang="en-US" sz="6600"/>
              <a:t>与阿长的几件事？都是什么？重点是哪一件呢？</a:t>
            </a:r>
            <a:endParaRPr lang="zh-CN" altLang="en-US" sz="66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4000">
                <a:solidFill>
                  <a:srgbClr val="FF0000"/>
                </a:solidFill>
              </a:rPr>
              <a:t>看这里↓</a:t>
            </a:r>
            <a:endParaRPr lang="zh-CN" altLang="en-US" sz="400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45515" y="1110615"/>
            <a:ext cx="10300335" cy="5856605"/>
          </a:xfrm>
        </p:spPr>
        <p:txBody>
          <a:bodyPr>
            <a:normAutofit fontScale="90000" lnSpcReduction="10000"/>
          </a:bodyPr>
          <a:p>
            <a:pPr>
              <a:lnSpc>
                <a:spcPct val="90000"/>
              </a:lnSpc>
              <a:buNone/>
            </a:pPr>
            <a:r>
              <a:rPr lang="zh-CN" altLang="en-US" sz="4800" b="1" dirty="0">
                <a:solidFill>
                  <a:schemeClr val="tx1"/>
                </a:solidFill>
                <a:latin typeface="宋体" panose="02010600030101010101" pitchFamily="2" charset="-122"/>
                <a:sym typeface="+mn-ea"/>
              </a:rPr>
              <a:t>一共写了七件事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 </a:t>
            </a:r>
            <a:endParaRPr lang="zh-CN" altLang="en-US" sz="3200" b="1" dirty="0"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latin typeface="宋体" panose="02010600030101010101" pitchFamily="2" charset="-122"/>
                <a:sym typeface="+mn-ea"/>
              </a:rPr>
              <a:t>（</a:t>
            </a:r>
            <a:r>
              <a:rPr lang="en-US" altLang="zh-CN" sz="4000" b="1" dirty="0">
                <a:latin typeface="宋体" panose="02010600030101010101" pitchFamily="2" charset="-122"/>
                <a:sym typeface="+mn-ea"/>
              </a:rPr>
              <a:t>1</a:t>
            </a:r>
            <a:r>
              <a:rPr lang="zh-CN" altLang="en-US" sz="4400" b="1" dirty="0">
                <a:latin typeface="宋体" panose="02010600030101010101" pitchFamily="2" charset="-122"/>
                <a:sym typeface="+mn-ea"/>
              </a:rPr>
              <a:t>）常喜欢切切察察 </a:t>
            </a:r>
            <a:endParaRPr lang="zh-CN" altLang="en-US" sz="4400" b="1" dirty="0"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latin typeface="宋体" panose="02010600030101010101" pitchFamily="2" charset="-122"/>
                <a:sym typeface="+mn-ea"/>
              </a:rPr>
              <a:t>（</a:t>
            </a:r>
            <a:r>
              <a:rPr lang="en-US" altLang="zh-CN" sz="4000" b="1" dirty="0">
                <a:latin typeface="宋体" panose="02010600030101010101" pitchFamily="2" charset="-122"/>
                <a:sym typeface="+mn-ea"/>
              </a:rPr>
              <a:t>2</a:t>
            </a:r>
            <a:r>
              <a:rPr lang="zh-CN" altLang="en-US" sz="4400" b="1" dirty="0">
                <a:latin typeface="宋体" panose="02010600030101010101" pitchFamily="2" charset="-122"/>
                <a:sym typeface="+mn-ea"/>
              </a:rPr>
              <a:t>）限制我的行动 </a:t>
            </a:r>
            <a:endParaRPr lang="zh-CN" altLang="en-US" sz="4400" b="1" dirty="0"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latin typeface="宋体" panose="02010600030101010101" pitchFamily="2" charset="-122"/>
                <a:sym typeface="+mn-ea"/>
              </a:rPr>
              <a:t>（</a:t>
            </a:r>
            <a:r>
              <a:rPr lang="en-US" altLang="zh-CN" sz="4000" b="1" dirty="0">
                <a:latin typeface="宋体" panose="02010600030101010101" pitchFamily="2" charset="-122"/>
                <a:sym typeface="+mn-ea"/>
              </a:rPr>
              <a:t>3</a:t>
            </a:r>
            <a:r>
              <a:rPr lang="zh-CN" altLang="en-US" sz="4400" b="1" dirty="0">
                <a:latin typeface="宋体" panose="02010600030101010101" pitchFamily="2" charset="-122"/>
                <a:sym typeface="+mn-ea"/>
              </a:rPr>
              <a:t>）睡觉时挤得我无法翻身 </a:t>
            </a:r>
            <a:endParaRPr lang="zh-CN" altLang="en-US" sz="4400" b="1" dirty="0"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latin typeface="宋体" panose="02010600030101010101" pitchFamily="2" charset="-122"/>
                <a:sym typeface="+mn-ea"/>
              </a:rPr>
              <a:t>（</a:t>
            </a:r>
            <a:r>
              <a:rPr lang="en-US" altLang="zh-CN" sz="4000" b="1" dirty="0">
                <a:latin typeface="宋体" panose="02010600030101010101" pitchFamily="2" charset="-122"/>
                <a:sym typeface="+mn-ea"/>
              </a:rPr>
              <a:t>4</a:t>
            </a:r>
            <a:r>
              <a:rPr lang="zh-CN" altLang="en-US" sz="4400" b="1" dirty="0">
                <a:latin typeface="宋体" panose="02010600030101010101" pitchFamily="2" charset="-122"/>
                <a:sym typeface="+mn-ea"/>
              </a:rPr>
              <a:t>）懂得许多规矩和麻烦的礼节 </a:t>
            </a:r>
            <a:endParaRPr lang="zh-CN" altLang="en-US" sz="4400" b="1" dirty="0"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latin typeface="宋体" panose="02010600030101010101" pitchFamily="2" charset="-122"/>
                <a:sym typeface="+mn-ea"/>
              </a:rPr>
              <a:t>（</a:t>
            </a:r>
            <a:r>
              <a:rPr lang="en-US" altLang="zh-CN" sz="4000" b="1" dirty="0">
                <a:latin typeface="宋体" panose="02010600030101010101" pitchFamily="2" charset="-122"/>
                <a:sym typeface="+mn-ea"/>
              </a:rPr>
              <a:t>5</a:t>
            </a:r>
            <a:r>
              <a:rPr lang="zh-CN" altLang="en-US" sz="4400" b="1" dirty="0">
                <a:latin typeface="宋体" panose="02010600030101010101" pitchFamily="2" charset="-122"/>
                <a:sym typeface="+mn-ea"/>
              </a:rPr>
              <a:t>）讲长毛攻城时护城</a:t>
            </a:r>
            <a:endParaRPr lang="zh-CN" altLang="en-US" sz="4400" b="1" dirty="0"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latin typeface="宋体" panose="02010600030101010101" pitchFamily="2" charset="-122"/>
                <a:sym typeface="+mn-ea"/>
              </a:rPr>
              <a:t>（</a:t>
            </a:r>
            <a:r>
              <a:rPr lang="en-US" altLang="zh-CN" sz="4000" b="1" dirty="0">
                <a:latin typeface="宋体" panose="02010600030101010101" pitchFamily="2" charset="-122"/>
                <a:sym typeface="+mn-ea"/>
              </a:rPr>
              <a:t>6</a:t>
            </a:r>
            <a:r>
              <a:rPr lang="zh-CN" altLang="en-US" sz="4400" b="1" dirty="0">
                <a:latin typeface="宋体" panose="02010600030101010101" pitchFamily="2" charset="-122"/>
                <a:sym typeface="+mn-ea"/>
              </a:rPr>
              <a:t>）谋害我的隐鼠 </a:t>
            </a:r>
            <a:endParaRPr lang="zh-CN" altLang="en-US" sz="4400" b="1" dirty="0"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4000" b="1" dirty="0">
                <a:latin typeface="宋体" panose="02010600030101010101" pitchFamily="2" charset="-122"/>
                <a:sym typeface="+mn-ea"/>
              </a:rPr>
              <a:t>（</a:t>
            </a:r>
            <a:r>
              <a:rPr lang="en-US" altLang="zh-CN" sz="4000" b="1" dirty="0">
                <a:latin typeface="宋体" panose="02010600030101010101" pitchFamily="2" charset="-122"/>
                <a:sym typeface="+mn-ea"/>
              </a:rPr>
              <a:t>7</a:t>
            </a:r>
            <a:r>
              <a:rPr lang="zh-CN" altLang="en-US" sz="4000" b="1" dirty="0">
                <a:latin typeface="宋体" panose="02010600030101010101" pitchFamily="2" charset="-122"/>
                <a:sym typeface="+mn-ea"/>
              </a:rPr>
              <a:t>）为我买</a:t>
            </a:r>
            <a:r>
              <a:rPr lang="en-US" altLang="zh-CN" sz="4000" b="1" dirty="0">
                <a:latin typeface="宋体" panose="02010600030101010101" pitchFamily="2" charset="-122"/>
                <a:sym typeface="+mn-ea"/>
              </a:rPr>
              <a:t>《</a:t>
            </a:r>
            <a:r>
              <a:rPr lang="zh-CN" altLang="en-US" sz="4000" b="1" dirty="0">
                <a:latin typeface="宋体" panose="02010600030101010101" pitchFamily="2" charset="-122"/>
                <a:sym typeface="+mn-ea"/>
              </a:rPr>
              <a:t>山海经</a:t>
            </a:r>
            <a:r>
              <a:rPr lang="en-US" altLang="zh-CN" sz="4400" b="1">
                <a:latin typeface="宋体" panose="02010600030101010101" pitchFamily="2" charset="-122"/>
                <a:sym typeface="+mn-ea"/>
              </a:rPr>
              <a:t>》</a:t>
            </a:r>
            <a:endParaRPr lang="en-US" altLang="zh-CN" sz="4400" b="1">
              <a:latin typeface="宋体" panose="02010600030101010101" pitchFamily="2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4000"/>
              <a:t>重点：</a:t>
            </a:r>
            <a:r>
              <a:rPr lang="zh-CN" altLang="en-US" sz="4000" b="1" dirty="0">
                <a:latin typeface="宋体" panose="02010600030101010101" pitchFamily="2" charset="-122"/>
                <a:sym typeface="+mn-ea"/>
              </a:rPr>
              <a:t>为我买</a:t>
            </a:r>
            <a:r>
              <a:rPr lang="en-US" altLang="zh-CN" sz="4000" b="1" dirty="0">
                <a:latin typeface="宋体" panose="02010600030101010101" pitchFamily="2" charset="-122"/>
                <a:sym typeface="+mn-ea"/>
              </a:rPr>
              <a:t>《</a:t>
            </a:r>
            <a:r>
              <a:rPr lang="zh-CN" altLang="en-US" sz="4000" b="1" dirty="0">
                <a:latin typeface="宋体" panose="02010600030101010101" pitchFamily="2" charset="-122"/>
                <a:sym typeface="+mn-ea"/>
              </a:rPr>
              <a:t>山海经</a:t>
            </a:r>
            <a:r>
              <a:rPr lang="en-US" altLang="zh-CN" sz="4000" b="1">
                <a:latin typeface="宋体" panose="02010600030101010101" pitchFamily="2" charset="-122"/>
                <a:sym typeface="+mn-ea"/>
              </a:rPr>
              <a:t>》</a:t>
            </a:r>
            <a:endParaRPr lang="en-US" altLang="zh-CN" sz="4000" b="1">
              <a:latin typeface="宋体" panose="02010600030101010101" pitchFamily="2" charset="-122"/>
              <a:sym typeface="+mn-ea"/>
            </a:endParaRPr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160392"/>
</p:tagLst>
</file>

<file path=ppt/tags/tag1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392_15*i*1"/>
  <p:tag name="KSO_WM_TEMPLATE_CATEGORY" val="custom"/>
  <p:tag name="KSO_WM_TEMPLATE_INDEX" val="160392"/>
  <p:tag name="KSO_WM_UNIT_INDEX" val="1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2"/>
  <p:tag name="KSO_WM_UNIT_TYPE" val="d"/>
  <p:tag name="KSO_WM_UNIT_INDEX" val="1"/>
  <p:tag name="KSO_WM_UNIT_ID" val="custom160392_15*d*1"/>
  <p:tag name="KSO_WM_UNIT_CLEAR" val="0"/>
  <p:tag name="KSO_WM_UNIT_LAYERLEVEL" val="1"/>
  <p:tag name="KSO_WM_UNIT_VALUE" val="1726*1269"/>
  <p:tag name="KSO_WM_UNIT_HIGHLIGHT" val="0"/>
  <p:tag name="KSO_WM_UNIT_COMPATIBLE" val="0"/>
</p:tagLst>
</file>

<file path=ppt/tags/tag1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2"/>
  <p:tag name="KSO_WM_UNIT_TYPE" val="a"/>
  <p:tag name="KSO_WM_UNIT_INDEX" val="1"/>
  <p:tag name="KSO_WM_UNIT_ID" val="custom160392_15*a*1"/>
  <p:tag name="KSO_WM_UNIT_CLEAR" val="1"/>
  <p:tag name="KSO_WM_UNIT_LAYERLEVEL" val="1"/>
  <p:tag name="KSO_WM_UNIT_VALUE" val="3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1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2"/>
  <p:tag name="KSO_WM_UNIT_TYPE" val="f"/>
  <p:tag name="KSO_WM_UNIT_INDEX" val="1"/>
  <p:tag name="KSO_WM_UNIT_ID" val="custom160392_15*f*1"/>
  <p:tag name="KSO_WM_UNIT_CLEAR" val="1"/>
  <p:tag name="KSO_WM_UNIT_LAYERLEVEL" val="1"/>
  <p:tag name="KSO_WM_UNIT_VALUE" val="76"/>
  <p:tag name="KSO_WM_UNIT_HIGHLIGHT" val="0"/>
  <p:tag name="KSO_WM_UNIT_COMPATIBLE" val="0"/>
  <p:tag name="KSO_WM_UNIT_PRESET_TEXT_INDEX" val="4"/>
  <p:tag name="KSO_WM_UNIT_PRESET_TEXT_LEN" val="57"/>
</p:tagLst>
</file>

<file path=ppt/tags/tag14.xml><?xml version="1.0" encoding="utf-8"?>
<p:tagLst xmlns:p="http://schemas.openxmlformats.org/presentationml/2006/main">
  <p:tag name="KSO_WM_TEMPLATE_CATEGORY" val="custom"/>
  <p:tag name="KSO_WM_TEMPLATE_INDEX" val="160392"/>
  <p:tag name="KSO_WM_TAG_VERSION" val="1.0"/>
  <p:tag name="KSO_WM_SLIDE_ID" val="custom160392_15"/>
  <p:tag name="KSO_WM_SLIDE_INDEX" val="15"/>
  <p:tag name="KSO_WM_SLIDE_ITEM_CNT" val="2"/>
  <p:tag name="KSO_WM_SLIDE_LAYOUT" val="a_f_d"/>
  <p:tag name="KSO_WM_SLIDE_LAYOUT_CNT" val="1_1_1"/>
  <p:tag name="KSO_WM_SLIDE_TYPE" val="text"/>
  <p:tag name="KSO_WM_BEAUTIFY_FLAG" val="#wm#"/>
  <p:tag name="KSO_WM_SLIDE_POSITION" val="0*0"/>
  <p:tag name="KSO_WM_SLIDE_SIZE" val="824*490"/>
</p:tagLst>
</file>

<file path=ppt/tags/tag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2"/>
  <p:tag name="KSO_WM_UNIT_TYPE" val="a"/>
  <p:tag name="KSO_WM_UNIT_INDEX" val="1"/>
  <p:tag name="KSO_WM_UNIT_ID" val="custom160392_9*a*1"/>
  <p:tag name="KSO_WM_UNIT_CLEAR" val="1"/>
  <p:tag name="KSO_WM_UNIT_LAYERLEVEL" val="1"/>
  <p:tag name="KSO_WM_UNIT_VALUE" val="16"/>
  <p:tag name="KSO_WM_UNIT_ISCONTENTSTITLE" val="1"/>
  <p:tag name="KSO_WM_UNIT_HIGHLIGHT" val="0"/>
  <p:tag name="KSO_WM_UNIT_COMPATIBLE" val="0"/>
  <p:tag name="KSO_WM_UNIT_PRESET_TEXT" val="CONTENTS"/>
</p:tagLst>
</file>

<file path=ppt/tags/tag1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392_9*i*1"/>
  <p:tag name="KSO_WM_TEMPLATE_CATEGORY" val="custom"/>
  <p:tag name="KSO_WM_TEMPLATE_INDEX" val="160392"/>
  <p:tag name="KSO_WM_UNIT_INDEX" val="1"/>
</p:tagLst>
</file>

<file path=ppt/tags/tag1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2"/>
  <p:tag name="KSO_WM_UNIT_TYPE" val="l_i"/>
  <p:tag name="KSO_WM_UNIT_INDEX" val="1_1"/>
  <p:tag name="KSO_WM_UNIT_ID" val="custom160392_9*l_i*1_1"/>
  <p:tag name="KSO_WM_UNIT_CLEAR" val="1"/>
  <p:tag name="KSO_WM_UNIT_LAYERLEVEL" val="1_1"/>
  <p:tag name="KSO_WM_DIAGRAM_GROUP_CODE" val="l1-1"/>
  <p:tag name="KSO_WM_UNIT_TEXT_FILL_FORE_SCHEMECOLOR_INDEX" val="5"/>
  <p:tag name="KSO_WM_UNIT_TEXT_FILL_TYPE" val="1"/>
  <p:tag name="KSO_WM_UNIT_USESOURCEFORMAT_APPLY" val="1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2"/>
  <p:tag name="KSO_WM_UNIT_TYPE" val="l_h_f"/>
  <p:tag name="KSO_WM_UNIT_INDEX" val="1_1_1"/>
  <p:tag name="KSO_WM_UNIT_ID" val="custom160392_9*l_h_f*1_1_1"/>
  <p:tag name="KSO_WM_UNIT_CLEAR" val="1"/>
  <p:tag name="KSO_WM_UNIT_LAYERLEVEL" val="1_1_1"/>
  <p:tag name="KSO_WM_UNIT_VALUE" val="17"/>
  <p:tag name="KSO_WM_UNIT_HIGHLIGHT" val="0"/>
  <p:tag name="KSO_WM_UNIT_COMPATIBLE" val="0"/>
  <p:tag name="KSO_WM_UNIT_PRESET_TEXT_INDEX" val="3"/>
  <p:tag name="KSO_WM_DIAGRAM_GROUP_CODE" val="l1-1"/>
  <p:tag name="KSO_WM_UNIT_PRESET_TEXT_LEN" val="17"/>
  <p:tag name="KSO_WM_UNIT_TEXT_FILL_FORE_SCHEMECOLOR_INDEX" val="13"/>
  <p:tag name="KSO_WM_UNIT_TEXT_FILL_TYPE" val="1"/>
  <p:tag name="KSO_WM_UNIT_USESOURCEFORMAT_APPLY" val="1"/>
</p:tagLst>
</file>

<file path=ppt/tags/tag1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392_9*i*6"/>
  <p:tag name="KSO_WM_TEMPLATE_CATEGORY" val="custom"/>
  <p:tag name="KSO_WM_TEMPLATE_INDEX" val="160392"/>
  <p:tag name="KSO_WM_UNIT_INDEX" val="6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160392"/>
</p:tagLst>
</file>

<file path=ppt/tags/tag2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2"/>
  <p:tag name="KSO_WM_UNIT_TYPE" val="l_i"/>
  <p:tag name="KSO_WM_UNIT_INDEX" val="1_2"/>
  <p:tag name="KSO_WM_UNIT_ID" val="custom160392_9*l_i*1_2"/>
  <p:tag name="KSO_WM_UNIT_CLEAR" val="1"/>
  <p:tag name="KSO_WM_UNIT_LAYERLEVEL" val="1_1"/>
  <p:tag name="KSO_WM_DIAGRAM_GROUP_CODE" val="l1-1"/>
  <p:tag name="KSO_WM_UNIT_TEXT_FILL_FORE_SCHEMECOLOR_INDEX" val="5"/>
  <p:tag name="KSO_WM_UNIT_TEXT_FILL_TYPE" val="1"/>
  <p:tag name="KSO_WM_UNIT_USESOURCEFORMAT_APPLY" val="1"/>
</p:tagLst>
</file>

<file path=ppt/tags/tag2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2"/>
  <p:tag name="KSO_WM_UNIT_TYPE" val="l_h_f"/>
  <p:tag name="KSO_WM_UNIT_INDEX" val="1_2_1"/>
  <p:tag name="KSO_WM_UNIT_ID" val="custom160392_9*l_h_f*1_2_1"/>
  <p:tag name="KSO_WM_UNIT_CLEAR" val="1"/>
  <p:tag name="KSO_WM_UNIT_LAYERLEVEL" val="1_1_1"/>
  <p:tag name="KSO_WM_UNIT_VALUE" val="17"/>
  <p:tag name="KSO_WM_UNIT_HIGHLIGHT" val="0"/>
  <p:tag name="KSO_WM_UNIT_COMPATIBLE" val="0"/>
  <p:tag name="KSO_WM_UNIT_PRESET_TEXT_INDEX" val="3"/>
  <p:tag name="KSO_WM_DIAGRAM_GROUP_CODE" val="l1-1"/>
  <p:tag name="KSO_WM_UNIT_PRESET_TEXT_LEN" val="17"/>
  <p:tag name="KSO_WM_UNIT_TEXT_FILL_FORE_SCHEMECOLOR_INDEX" val="13"/>
  <p:tag name="KSO_WM_UNIT_TEXT_FILL_TYPE" val="1"/>
  <p:tag name="KSO_WM_UNIT_USESOURCEFORMAT_APPLY" val="1"/>
</p:tagLst>
</file>

<file path=ppt/tags/tag22.xml><?xml version="1.0" encoding="utf-8"?>
<p:tagLst xmlns:p="http://schemas.openxmlformats.org/presentationml/2006/main">
  <p:tag name="KSO_WM_TEMPLATE_CATEGORY" val="custom"/>
  <p:tag name="KSO_WM_TEMPLATE_INDEX" val="160392"/>
  <p:tag name="KSO_WM_TAG_VERSION" val="1.0"/>
  <p:tag name="KSO_WM_SLIDE_ID" val="custom160392_9"/>
  <p:tag name="KSO_WM_SLIDE_INDEX" val="9"/>
  <p:tag name="KSO_WM_SLIDE_ITEM_CNT" val="4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2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2"/>
  <p:tag name="KSO_WM_UNIT_TYPE" val="a"/>
  <p:tag name="KSO_WM_UNIT_INDEX" val="1"/>
  <p:tag name="KSO_WM_UNIT_ID" val="custom160392_7*a*1"/>
  <p:tag name="KSO_WM_UNIT_CLEAR" val="1"/>
  <p:tag name="KSO_WM_UNIT_LAYERLEVEL" val="1"/>
  <p:tag name="KSO_WM_UNIT_VALUE" val="16"/>
  <p:tag name="KSO_WM_UNIT_ISCONTENTSTITLE" val="1"/>
  <p:tag name="KSO_WM_UNIT_HIGHLIGHT" val="0"/>
  <p:tag name="KSO_WM_UNIT_COMPATIBLE" val="0"/>
  <p:tag name="KSO_WM_UNIT_PRESET_TEXT" val="CONTENTS"/>
</p:tagLst>
</file>

<file path=ppt/tags/tag24.xml><?xml version="1.0" encoding="utf-8"?>
<p:tagLst xmlns:p="http://schemas.openxmlformats.org/presentationml/2006/main">
  <p:tag name="KSO_WM_TEMPLATE_CATEGORY" val="custom"/>
  <p:tag name="KSO_WM_TEMPLATE_INDEX" val="160392"/>
  <p:tag name="KSO_WM_TAG_VERSION" val="1.0"/>
  <p:tag name="KSO_WM_SLIDE_ID" val="custom160392_7"/>
  <p:tag name="KSO_WM_SLIDE_INDEX" val="7"/>
  <p:tag name="KSO_WM_SLIDE_ITEM_CNT" val="2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2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2"/>
  <p:tag name="KSO_WM_UNIT_TYPE" val="n_i"/>
  <p:tag name="KSO_WM_UNIT_INDEX" val="1_1"/>
  <p:tag name="KSO_WM_UNIT_ID" val="custom160392_28*n_i*1_1"/>
  <p:tag name="KSO_WM_UNIT_CLEAR" val="1"/>
  <p:tag name="KSO_WM_UNIT_LAYERLEVEL" val="1_1"/>
  <p:tag name="KSO_WM_DIAGRAM_GROUP_CODE" val="n1-1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2"/>
  <p:tag name="KSO_WM_UNIT_TYPE" val="n_i"/>
  <p:tag name="KSO_WM_UNIT_INDEX" val="1_2"/>
  <p:tag name="KSO_WM_UNIT_ID" val="custom160392_28*n_i*1_2"/>
  <p:tag name="KSO_WM_UNIT_CLEAR" val="1"/>
  <p:tag name="KSO_WM_UNIT_LAYERLEVEL" val="1_1"/>
  <p:tag name="KSO_WM_DIAGRAM_GROUP_CODE" val="n1-1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2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2"/>
  <p:tag name="KSO_WM_UNIT_TYPE" val="n_h_f"/>
  <p:tag name="KSO_WM_UNIT_INDEX" val="1_2_3"/>
  <p:tag name="KSO_WM_UNIT_ID" val="custom160392_28*n_h_f*1_2_3"/>
  <p:tag name="KSO_WM_UNIT_CLEAR" val="1"/>
  <p:tag name="KSO_WM_UNIT_LAYERLEVEL" val="1_1_1"/>
  <p:tag name="KSO_WM_UNIT_VALUE" val="10"/>
  <p:tag name="KSO_WM_UNIT_HIGHLIGHT" val="0"/>
  <p:tag name="KSO_WM_UNIT_COMPATIBLE" val="0"/>
  <p:tag name="KSO_WM_UNIT_PRESET_TEXT_INDEX" val="3"/>
  <p:tag name="KSO_WM_DIAGRAM_GROUP_CODE" val="n1-1"/>
  <p:tag name="KSO_WM_UNIT_PRESET_TEXT_LEN" val="17"/>
  <p:tag name="KSO_WM_UNIT_TEXT_FILL_FORE_SCHEMECOLOR_INDEX" val="13"/>
  <p:tag name="KSO_WM_UNIT_TEXT_FILL_TYPE" val="1"/>
  <p:tag name="KSO_WM_UNIT_USESOURCEFORMAT_APPLY" val="1"/>
</p:tagLst>
</file>

<file path=ppt/tags/tag2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2"/>
  <p:tag name="KSO_WM_UNIT_TYPE" val="n_i"/>
  <p:tag name="KSO_WM_UNIT_INDEX" val="1_3"/>
  <p:tag name="KSO_WM_UNIT_ID" val="custom160392_28*n_i*1_3"/>
  <p:tag name="KSO_WM_UNIT_CLEAR" val="1"/>
  <p:tag name="KSO_WM_UNIT_LAYERLEVEL" val="1_1"/>
  <p:tag name="KSO_WM_DIAGRAM_GROUP_CODE" val="n1-1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2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2"/>
  <p:tag name="KSO_WM_UNIT_TYPE" val="n_i"/>
  <p:tag name="KSO_WM_UNIT_INDEX" val="1_4"/>
  <p:tag name="KSO_WM_UNIT_ID" val="custom160392_28*n_i*1_4"/>
  <p:tag name="KSO_WM_UNIT_CLEAR" val="1"/>
  <p:tag name="KSO_WM_UNIT_LAYERLEVEL" val="1_1"/>
  <p:tag name="KSO_WM_DIAGRAM_GROUP_CODE" val="n1-1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2"/>
  <p:tag name="KSO_WM_UNIT_TYPE" val="a"/>
  <p:tag name="KSO_WM_UNIT_INDEX" val="1"/>
  <p:tag name="KSO_WM_UNIT_ID" val="custom160392_2*a*1"/>
  <p:tag name="KSO_WM_UNIT_CLEAR" val="1"/>
  <p:tag name="KSO_WM_UNIT_LAYERLEVEL" val="1"/>
  <p:tag name="KSO_WM_UNIT_VALUE" val="50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2"/>
  <p:tag name="KSO_WM_UNIT_TYPE" val="n_h_f"/>
  <p:tag name="KSO_WM_UNIT_INDEX" val="1_2_2"/>
  <p:tag name="KSO_WM_UNIT_ID" val="custom160392_28*n_h_f*1_2_2"/>
  <p:tag name="KSO_WM_UNIT_CLEAR" val="1"/>
  <p:tag name="KSO_WM_UNIT_LAYERLEVEL" val="1_1_1"/>
  <p:tag name="KSO_WM_UNIT_VALUE" val="10"/>
  <p:tag name="KSO_WM_UNIT_HIGHLIGHT" val="0"/>
  <p:tag name="KSO_WM_UNIT_COMPATIBLE" val="0"/>
  <p:tag name="KSO_WM_UNIT_PRESET_TEXT_INDEX" val="3"/>
  <p:tag name="KSO_WM_DIAGRAM_GROUP_CODE" val="n1-1"/>
  <p:tag name="KSO_WM_UNIT_PRESET_TEXT_LEN" val="17"/>
  <p:tag name="KSO_WM_UNIT_TEXT_FILL_FORE_SCHEMECOLOR_INDEX" val="13"/>
  <p:tag name="KSO_WM_UNIT_TEXT_FILL_TYPE" val="1"/>
  <p:tag name="KSO_WM_UNIT_USESOURCEFORMAT_APPLY" val="1"/>
</p:tagLst>
</file>

<file path=ppt/tags/tag3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2"/>
  <p:tag name="KSO_WM_UNIT_TYPE" val="n_i"/>
  <p:tag name="KSO_WM_UNIT_INDEX" val="1_5"/>
  <p:tag name="KSO_WM_UNIT_ID" val="custom160392_28*n_i*1_5"/>
  <p:tag name="KSO_WM_UNIT_CLEAR" val="1"/>
  <p:tag name="KSO_WM_UNIT_LAYERLEVEL" val="1_1"/>
  <p:tag name="KSO_WM_DIAGRAM_GROUP_CODE" val="n1-1"/>
  <p:tag name="KSO_WM_UNIT_FILL_FORE_SCHEMECOLOR_INDEX" val="14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3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2"/>
  <p:tag name="KSO_WM_UNIT_TYPE" val="n_i"/>
  <p:tag name="KSO_WM_UNIT_INDEX" val="1_6"/>
  <p:tag name="KSO_WM_UNIT_ID" val="custom160392_28*n_i*1_6"/>
  <p:tag name="KSO_WM_UNIT_CLEAR" val="1"/>
  <p:tag name="KSO_WM_UNIT_LAYERLEVEL" val="1_1"/>
  <p:tag name="KSO_WM_DIAGRAM_GROUP_CODE" val="n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3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2"/>
  <p:tag name="KSO_WM_UNIT_TYPE" val="n_h_a"/>
  <p:tag name="KSO_WM_UNIT_INDEX" val="1_1_1"/>
  <p:tag name="KSO_WM_UNIT_ID" val="custom160392_28*n_h_a*1_1_1"/>
  <p:tag name="KSO_WM_UNIT_CLEAR" val="1"/>
  <p:tag name="KSO_WM_UNIT_LAYERLEVEL" val="1_1_1"/>
  <p:tag name="KSO_WM_UNIT_VALUE" val="6"/>
  <p:tag name="KSO_WM_UNIT_HIGHLIGHT" val="0"/>
  <p:tag name="KSO_WM_UNIT_COMPATIBLE" val="0"/>
  <p:tag name="KSO_WM_UNIT_PRESET_TEXT_INDEX" val="3"/>
  <p:tag name="KSO_WM_DIAGRAM_GROUP_CODE" val="n1-1"/>
  <p:tag name="KSO_WM_UNIT_PRESET_TEXT_LEN" val="5"/>
  <p:tag name="KSO_WM_UNIT_TEXT_FILL_FORE_SCHEMECOLOR_INDEX" val="6"/>
  <p:tag name="KSO_WM_UNIT_TEXT_FILL_TYPE" val="1"/>
  <p:tag name="KSO_WM_UNIT_USESOURCEFORMAT_APPLY" val="1"/>
</p:tagLst>
</file>

<file path=ppt/tags/tag3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2"/>
  <p:tag name="KSO_WM_UNIT_TYPE" val="n_i"/>
  <p:tag name="KSO_WM_UNIT_INDEX" val="1_7"/>
  <p:tag name="KSO_WM_UNIT_ID" val="custom160392_28*n_i*1_7"/>
  <p:tag name="KSO_WM_UNIT_CLEAR" val="1"/>
  <p:tag name="KSO_WM_UNIT_LAYERLEVEL" val="1_1"/>
  <p:tag name="KSO_WM_DIAGRAM_GROUP_CODE" val="n1-1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3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2"/>
  <p:tag name="KSO_WM_UNIT_TYPE" val="n_i"/>
  <p:tag name="KSO_WM_UNIT_INDEX" val="1_8"/>
  <p:tag name="KSO_WM_UNIT_ID" val="custom160392_28*n_i*1_8"/>
  <p:tag name="KSO_WM_UNIT_CLEAR" val="1"/>
  <p:tag name="KSO_WM_UNIT_LAYERLEVEL" val="1_1"/>
  <p:tag name="KSO_WM_DIAGRAM_GROUP_CODE" val="n1-1"/>
  <p:tag name="KSO_WM_UNIT_FILL_FORE_SCHEMECOLOR_INDEX" val="5"/>
  <p:tag name="KSO_WM_UNIT_FILL_TYPE" val="1"/>
  <p:tag name="KSO_WM_UNIT_LINE_FORE_SCHEMECOLOR_INDEX" val="5"/>
  <p:tag name="KSO_WM_UNIT_LINE_FILL_TYPE" val="2"/>
  <p:tag name="KSO_WM_UNIT_TEXT_FILL_FORE_SCHEMECOLOR_INDEX" val="13"/>
  <p:tag name="KSO_WM_UNIT_TEXT_FILL_TYPE" val="1"/>
  <p:tag name="KSO_WM_UNIT_USESOURCEFORMAT_APPLY" val="1"/>
</p:tagLst>
</file>

<file path=ppt/tags/tag3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2"/>
  <p:tag name="KSO_WM_UNIT_TYPE" val="n_h_f"/>
  <p:tag name="KSO_WM_UNIT_INDEX" val="1_2_1"/>
  <p:tag name="KSO_WM_UNIT_ID" val="custom160392_28*n_h_f*1_2_1"/>
  <p:tag name="KSO_WM_UNIT_CLEAR" val="1"/>
  <p:tag name="KSO_WM_UNIT_LAYERLEVEL" val="1_1_1"/>
  <p:tag name="KSO_WM_UNIT_VALUE" val="10"/>
  <p:tag name="KSO_WM_UNIT_HIGHLIGHT" val="0"/>
  <p:tag name="KSO_WM_UNIT_COMPATIBLE" val="0"/>
  <p:tag name="KSO_WM_UNIT_PRESET_TEXT_INDEX" val="3"/>
  <p:tag name="KSO_WM_DIAGRAM_GROUP_CODE" val="n1-1"/>
  <p:tag name="KSO_WM_UNIT_PRESET_TEXT_LEN" val="17"/>
  <p:tag name="KSO_WM_UNIT_TEXT_FILL_FORE_SCHEMECOLOR_INDEX" val="13"/>
  <p:tag name="KSO_WM_UNIT_TEXT_FILL_TYPE" val="1"/>
  <p:tag name="KSO_WM_UNIT_USESOURCEFORMAT_APPLY" val="1"/>
</p:tagLst>
</file>

<file path=ppt/tags/tag3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2"/>
  <p:tag name="KSO_WM_UNIT_TYPE" val="a"/>
  <p:tag name="KSO_WM_UNIT_INDEX" val="1"/>
  <p:tag name="KSO_WM_UNIT_ID" val="custom160392_28*a*1"/>
  <p:tag name="KSO_WM_UNIT_CLEAR" val="1"/>
  <p:tag name="KSO_WM_UNIT_LAYERLEVEL" val="1"/>
  <p:tag name="KSO_WM_UNIT_VALUE" val="18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38.xml><?xml version="1.0" encoding="utf-8"?>
<p:tagLst xmlns:p="http://schemas.openxmlformats.org/presentationml/2006/main">
  <p:tag name="KSO_WM_TEMPLATE_CATEGORY" val="custom"/>
  <p:tag name="KSO_WM_TEMPLATE_INDEX" val="160392"/>
  <p:tag name="KSO_WM_TAG_VERSION" val="1.0"/>
  <p:tag name="KSO_WM_SLIDE_ID" val="custom160392_28"/>
  <p:tag name="KSO_WM_SLIDE_INDEX" val="28"/>
  <p:tag name="KSO_WM_SLIDE_ITEM_CNT" val="3"/>
  <p:tag name="KSO_WM_SLIDE_LAYOUT" val="a_n"/>
  <p:tag name="KSO_WM_SLIDE_LAYOUT_CNT" val="1_1"/>
  <p:tag name="KSO_WM_SLIDE_TYPE" val="text"/>
  <p:tag name="KSO_WM_BEAUTIFY_FLAG" val="#wm#"/>
  <p:tag name="KSO_WM_SLIDE_POSITION" val="152*156"/>
  <p:tag name="KSO_WM_SLIDE_SIZE" val="614*296"/>
  <p:tag name="KSO_WM_DIAGRAM_GROUP_CODE" val="n1-1"/>
</p:tagLst>
</file>

<file path=ppt/tags/tag3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392_32*i*0"/>
  <p:tag name="KSO_WM_TEMPLATE_CATEGORY" val="custom"/>
  <p:tag name="KSO_WM_TEMPLATE_INDEX" val="160392"/>
  <p:tag name="KSO_WM_UNIT_INDEX" val="0"/>
</p:tagLst>
</file>

<file path=ppt/tags/tag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2"/>
  <p:tag name="KSO_WM_UNIT_TYPE" val="f"/>
  <p:tag name="KSO_WM_UNIT_INDEX" val="1"/>
  <p:tag name="KSO_WM_UNIT_ID" val="custom160392_2*f*1"/>
  <p:tag name="KSO_WM_UNIT_CLEAR" val="1"/>
  <p:tag name="KSO_WM_UNIT_LAYERLEVEL" val="1"/>
  <p:tag name="KSO_WM_UNIT_VALUE" val="528"/>
  <p:tag name="KSO_WM_UNIT_HIGHLIGHT" val="0"/>
  <p:tag name="KSO_WM_UNIT_COMPATIBLE" val="0"/>
  <p:tag name="KSO_WM_UNIT_PRESET_TEXT_INDEX" val="5"/>
  <p:tag name="KSO_WM_UNIT_PRESET_TEXT_LEN" val="232"/>
</p:tagLst>
</file>

<file path=ppt/tags/tag4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392_32*i*19"/>
  <p:tag name="KSO_WM_TEMPLATE_CATEGORY" val="custom"/>
  <p:tag name="KSO_WM_TEMPLATE_INDEX" val="160392"/>
  <p:tag name="KSO_WM_UNIT_INDEX" val="19"/>
</p:tagLst>
</file>

<file path=ppt/tags/tag4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392_32*i*20"/>
  <p:tag name="KSO_WM_TEMPLATE_CATEGORY" val="custom"/>
  <p:tag name="KSO_WM_TEMPLATE_INDEX" val="160392"/>
  <p:tag name="KSO_WM_UNIT_INDEX" val="20"/>
</p:tagLst>
</file>

<file path=ppt/tags/tag4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392_32*i*21"/>
  <p:tag name="KSO_WM_TEMPLATE_CATEGORY" val="custom"/>
  <p:tag name="KSO_WM_TEMPLATE_INDEX" val="160392"/>
  <p:tag name="KSO_WM_UNIT_INDEX" val="21"/>
</p:tagLst>
</file>

<file path=ppt/tags/tag4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392_32*i*22"/>
  <p:tag name="KSO_WM_TEMPLATE_CATEGORY" val="custom"/>
  <p:tag name="KSO_WM_TEMPLATE_INDEX" val="160392"/>
  <p:tag name="KSO_WM_UNIT_INDEX" val="22"/>
</p:tagLst>
</file>

<file path=ppt/tags/tag4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392_32*i*23"/>
  <p:tag name="KSO_WM_TEMPLATE_CATEGORY" val="custom"/>
  <p:tag name="KSO_WM_TEMPLATE_INDEX" val="160392"/>
  <p:tag name="KSO_WM_UNIT_INDEX" val="23"/>
</p:tagLst>
</file>

<file path=ppt/tags/tag4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392_32*i*24"/>
  <p:tag name="KSO_WM_TEMPLATE_CATEGORY" val="custom"/>
  <p:tag name="KSO_WM_TEMPLATE_INDEX" val="160392"/>
  <p:tag name="KSO_WM_UNIT_INDEX" val="24"/>
</p:tagLst>
</file>

<file path=ppt/tags/tag4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392_32*i*25"/>
  <p:tag name="KSO_WM_TEMPLATE_CATEGORY" val="custom"/>
  <p:tag name="KSO_WM_TEMPLATE_INDEX" val="160392"/>
  <p:tag name="KSO_WM_UNIT_INDEX" val="25"/>
</p:tagLst>
</file>

<file path=ppt/tags/tag4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392_32*i*26"/>
  <p:tag name="KSO_WM_TEMPLATE_CATEGORY" val="custom"/>
  <p:tag name="KSO_WM_TEMPLATE_INDEX" val="160392"/>
  <p:tag name="KSO_WM_UNIT_INDEX" val="26"/>
</p:tagLst>
</file>

<file path=ppt/tags/tag4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392_32*i*27"/>
  <p:tag name="KSO_WM_TEMPLATE_CATEGORY" val="custom"/>
  <p:tag name="KSO_WM_TEMPLATE_INDEX" val="160392"/>
  <p:tag name="KSO_WM_UNIT_INDEX" val="27"/>
</p:tagLst>
</file>

<file path=ppt/tags/tag4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392_32*i*28"/>
  <p:tag name="KSO_WM_TEMPLATE_CATEGORY" val="custom"/>
  <p:tag name="KSO_WM_TEMPLATE_INDEX" val="160392"/>
  <p:tag name="KSO_WM_UNIT_INDEX" val="28"/>
</p:tagLst>
</file>

<file path=ppt/tags/tag5.xml><?xml version="1.0" encoding="utf-8"?>
<p:tagLst xmlns:p="http://schemas.openxmlformats.org/presentationml/2006/main">
  <p:tag name="KSO_WM_TEMPLATE_CATEGORY" val="custom"/>
  <p:tag name="KSO_WM_TEMPLATE_INDEX" val="160392"/>
  <p:tag name="KSO_WM_TAG_VERSION" val="1.0"/>
  <p:tag name="KSO_WM_SLIDE_ID" val="custom160392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00"/>
  <p:tag name="KSO_WM_SLIDE_SIZE" val="811*390"/>
</p:tagLst>
</file>

<file path=ppt/tags/tag5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392_32*i*29"/>
  <p:tag name="KSO_WM_TEMPLATE_CATEGORY" val="custom"/>
  <p:tag name="KSO_WM_TEMPLATE_INDEX" val="160392"/>
  <p:tag name="KSO_WM_UNIT_INDEX" val="29"/>
</p:tagLst>
</file>

<file path=ppt/tags/tag5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392_32*i*30"/>
  <p:tag name="KSO_WM_TEMPLATE_CATEGORY" val="custom"/>
  <p:tag name="KSO_WM_TEMPLATE_INDEX" val="160392"/>
  <p:tag name="KSO_WM_UNIT_INDEX" val="30"/>
</p:tagLst>
</file>

<file path=ppt/tags/tag5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392_32*i*31"/>
  <p:tag name="KSO_WM_TEMPLATE_CATEGORY" val="custom"/>
  <p:tag name="KSO_WM_TEMPLATE_INDEX" val="160392"/>
  <p:tag name="KSO_WM_UNIT_INDEX" val="31"/>
</p:tagLst>
</file>

<file path=ppt/tags/tag5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392_32*i*32"/>
  <p:tag name="KSO_WM_TEMPLATE_CATEGORY" val="custom"/>
  <p:tag name="KSO_WM_TEMPLATE_INDEX" val="160392"/>
  <p:tag name="KSO_WM_UNIT_INDEX" val="32"/>
</p:tagLst>
</file>

<file path=ppt/tags/tag5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392_32*i*33"/>
  <p:tag name="KSO_WM_TEMPLATE_CATEGORY" val="custom"/>
  <p:tag name="KSO_WM_TEMPLATE_INDEX" val="160392"/>
  <p:tag name="KSO_WM_UNIT_INDEX" val="33"/>
</p:tagLst>
</file>

<file path=ppt/tags/tag5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392_32*i*34"/>
  <p:tag name="KSO_WM_TEMPLATE_CATEGORY" val="custom"/>
  <p:tag name="KSO_WM_TEMPLATE_INDEX" val="160392"/>
  <p:tag name="KSO_WM_UNIT_INDEX" val="34"/>
</p:tagLst>
</file>

<file path=ppt/tags/tag5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392_32*i*35"/>
  <p:tag name="KSO_WM_TEMPLATE_CATEGORY" val="custom"/>
  <p:tag name="KSO_WM_TEMPLATE_INDEX" val="160392"/>
  <p:tag name="KSO_WM_UNIT_INDEX" val="35"/>
</p:tagLst>
</file>

<file path=ppt/tags/tag5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392_32*i*36"/>
  <p:tag name="KSO_WM_TEMPLATE_CATEGORY" val="custom"/>
  <p:tag name="KSO_WM_TEMPLATE_INDEX" val="160392"/>
  <p:tag name="KSO_WM_UNIT_INDEX" val="36"/>
</p:tagLst>
</file>

<file path=ppt/tags/tag58.xml><?xml version="1.0" encoding="utf-8"?>
<p:tagLst xmlns:p="http://schemas.openxmlformats.org/presentationml/2006/main">
  <p:tag name="KSO_WM_TEMPLATE_CATEGORY" val="custom"/>
  <p:tag name="KSO_WM_TEMPLATE_INDEX" val="160392"/>
  <p:tag name="KSO_WM_TAG_VERSION" val="1.0"/>
  <p:tag name="KSO_WM_SLIDE_ID" val="custom160392_32"/>
  <p:tag name="KSO_WM_SLIDE_INDEX" val="32"/>
  <p:tag name="KSO_WM_SLIDE_ITEM_CNT" val="0"/>
  <p:tag name="KSO_WM_SLIDE_TYPE" val="endPage"/>
  <p:tag name="KSO_WM_BEAUTIFY_FLAG" val="#wm#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2"/>
  <p:tag name="KSO_WM_UNIT_TYPE" val="a"/>
  <p:tag name="KSO_WM_UNIT_INDEX" val="1"/>
  <p:tag name="KSO_WM_UNIT_ID" val="custom160392_1*a*1"/>
  <p:tag name="KSO_WM_UNIT_CLEAR" val="1"/>
  <p:tag name="KSO_WM_UNIT_LAYERLEVEL" val="1"/>
  <p:tag name="KSO_WM_UNIT_VALUE" val="63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392"/>
  <p:tag name="KSO_WM_UNIT_TYPE" val="b"/>
  <p:tag name="KSO_WM_UNIT_INDEX" val="1"/>
  <p:tag name="KSO_WM_UNIT_ID" val="custom160392_1*b*1"/>
  <p:tag name="KSO_WM_UNIT_CLEAR" val="1"/>
  <p:tag name="KSO_WM_UNIT_LAYERLEVEL" val="1"/>
  <p:tag name="KSO_WM_UNIT_VALUE" val="7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8.xml><?xml version="1.0" encoding="utf-8"?>
<p:tagLst xmlns:p="http://schemas.openxmlformats.org/presentationml/2006/main">
  <p:tag name="KSO_WM_TEMPLATE_THUMBS_INDEX" val="1、9、12、14、15、19、24、29、32"/>
  <p:tag name="KSO_WM_TEMPLATE_CATEGORY" val="custom"/>
  <p:tag name="KSO_WM_TEMPLATE_INDEX" val="160392"/>
  <p:tag name="KSO_WM_TAG_VERSION" val="1.0"/>
  <p:tag name="KSO_WM_SLIDE_ID" val="custom160392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392_15*i*0"/>
  <p:tag name="KSO_WM_TEMPLATE_CATEGORY" val="custom"/>
  <p:tag name="KSO_WM_TEMPLATE_INDEX" val="160392"/>
  <p:tag name="KSO_WM_UNIT_INDEX" val="0"/>
</p:tagLst>
</file>

<file path=ppt/theme/theme1.xml><?xml version="1.0" encoding="utf-8"?>
<a:theme xmlns:a="http://schemas.openxmlformats.org/drawingml/2006/main" name="A000120140530A99PPBG">
  <a:themeElements>
    <a:clrScheme name="102">
      <a:dk1>
        <a:srgbClr val="494B4D"/>
      </a:dk1>
      <a:lt1>
        <a:srgbClr val="FFFFFF"/>
      </a:lt1>
      <a:dk2>
        <a:srgbClr val="3D3F41"/>
      </a:dk2>
      <a:lt2>
        <a:srgbClr val="FFFFFF"/>
      </a:lt2>
      <a:accent1>
        <a:srgbClr val="9D805F"/>
      </a:accent1>
      <a:accent2>
        <a:srgbClr val="A66C65"/>
      </a:accent2>
      <a:accent3>
        <a:srgbClr val="D0A976"/>
      </a:accent3>
      <a:accent4>
        <a:srgbClr val="A2D7DB"/>
      </a:accent4>
      <a:accent5>
        <a:srgbClr val="4FA0AB"/>
      </a:accent5>
      <a:accent6>
        <a:srgbClr val="CEBB2C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1925</Words>
  <Application>WPS 演示</Application>
  <PresentationFormat>宽屏</PresentationFormat>
  <Paragraphs>148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Arial</vt:lpstr>
      <vt:lpstr>宋体</vt:lpstr>
      <vt:lpstr>Wingdings</vt:lpstr>
      <vt:lpstr>黑体</vt:lpstr>
      <vt:lpstr>Arial Narrow</vt:lpstr>
      <vt:lpstr>微软雅黑</vt:lpstr>
      <vt:lpstr>楷体</vt:lpstr>
      <vt:lpstr>Calibri</vt:lpstr>
      <vt:lpstr>Times New Roman</vt:lpstr>
      <vt:lpstr>A000120140530A99PPBG</vt:lpstr>
      <vt:lpstr>PowerPoint 演示文稿</vt:lpstr>
      <vt:lpstr>PowerPoint 演示文稿</vt:lpstr>
      <vt:lpstr>作者简介</vt:lpstr>
      <vt:lpstr>9.阿长与《山海经》</vt:lpstr>
      <vt:lpstr>PowerPoint 演示文稿</vt:lpstr>
      <vt:lpstr>再识阿长</vt:lpstr>
      <vt:lpstr>PowerPoint 演示文稿</vt:lpstr>
      <vt:lpstr>文中讲述了“我”与阿长的几件事？都是什么？重点是哪一件呢？</vt:lpstr>
      <vt:lpstr>看这里↓</vt:lpstr>
      <vt:lpstr>PowerPoint 演示文稿</vt:lpstr>
      <vt:lpstr>PowerPoint 演示文稿</vt:lpstr>
      <vt:lpstr>重点研读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还看这里！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lenovo</cp:lastModifiedBy>
  <cp:revision>12</cp:revision>
  <dcterms:created xsi:type="dcterms:W3CDTF">2017-03-07T13:06:00Z</dcterms:created>
  <dcterms:modified xsi:type="dcterms:W3CDTF">2017-03-21T01:03:29Z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