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596" r:id="rId4"/>
    <p:sldId id="470" r:id="rId5"/>
    <p:sldId id="472" r:id="rId6"/>
    <p:sldId id="473" r:id="rId7"/>
    <p:sldId id="474" r:id="rId8"/>
    <p:sldId id="538" r:id="rId9"/>
    <p:sldId id="539" r:id="rId10"/>
    <p:sldId id="488" r:id="rId11"/>
    <p:sldId id="491" r:id="rId12"/>
    <p:sldId id="492" r:id="rId13"/>
    <p:sldId id="493" r:id="rId14"/>
    <p:sldId id="494" r:id="rId15"/>
    <p:sldId id="495" r:id="rId16"/>
    <p:sldId id="496" r:id="rId17"/>
    <p:sldId id="497" r:id="rId18"/>
    <p:sldId id="498" r:id="rId19"/>
    <p:sldId id="499" r:id="rId20"/>
    <p:sldId id="500" r:id="rId21"/>
    <p:sldId id="506" r:id="rId22"/>
    <p:sldId id="507" r:id="rId23"/>
    <p:sldId id="508" r:id="rId24"/>
    <p:sldId id="509" r:id="rId25"/>
    <p:sldId id="510" r:id="rId26"/>
    <p:sldId id="511" r:id="rId27"/>
    <p:sldId id="512" r:id="rId28"/>
    <p:sldId id="513" r:id="rId29"/>
    <p:sldId id="514" r:id="rId30"/>
    <p:sldId id="515" r:id="rId31"/>
    <p:sldId id="520" r:id="rId32"/>
    <p:sldId id="521" r:id="rId33"/>
    <p:sldId id="541" r:id="rId34"/>
    <p:sldId id="542" r:id="rId35"/>
    <p:sldId id="522" r:id="rId36"/>
    <p:sldId id="523" r:id="rId37"/>
    <p:sldId id="524" r:id="rId38"/>
    <p:sldId id="525" r:id="rId39"/>
    <p:sldId id="526" r:id="rId40"/>
    <p:sldId id="527" r:id="rId41"/>
    <p:sldId id="528" r:id="rId42"/>
    <p:sldId id="529" r:id="rId43"/>
    <p:sldId id="530" r:id="rId44"/>
    <p:sldId id="531" r:id="rId45"/>
    <p:sldId id="533" r:id="rId46"/>
    <p:sldId id="534" r:id="rId47"/>
    <p:sldId id="535" r:id="rId48"/>
    <p:sldId id="536" r:id="rId49"/>
    <p:sldId id="537" r:id="rId50"/>
    <p:sldId id="543" r:id="rId51"/>
    <p:sldId id="544" r:id="rId5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832"/>
    <p:restoredTop sz="94660"/>
  </p:normalViewPr>
  <p:slideViewPr>
    <p:cSldViewPr showGuides="1">
      <p:cViewPr varScale="1">
        <p:scale>
          <a:sx n="99" d="100"/>
          <a:sy n="99" d="100"/>
        </p:scale>
        <p:origin x="-63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image" Target="../media/image22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image" Target="../media/image5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</p:spTree>
  </p:cSld>
  <p:clrMapOvr>
    <a:masterClrMapping/>
  </p:clrMapOvr>
  <p:transition>
    <p:circl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ircl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</p:spTree>
  </p:cSld>
  <p:clrMapOvr>
    <a:masterClrMapping/>
  </p:clrMapOvr>
  <p:transition>
    <p:circl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</p:spTree>
  </p:cSld>
  <p:clrMapOvr>
    <a:masterClrMapping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</p:spTree>
  </p:cSld>
  <p:clrMapOvr>
    <a:masterClrMapping/>
  </p:clrMapOvr>
  <p:transition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  <a:p>
            <a:pPr lvl="1"/>
            <a:r>
              <a:rPr lang="en-US" altLang="zh-CN" smtClean="0"/>
              <a:t>Second level</a:t>
            </a:r>
            <a:endParaRPr lang="en-US" altLang="zh-CN" smtClean="0"/>
          </a:p>
          <a:p>
            <a:pPr lvl="2"/>
            <a:r>
              <a:rPr lang="en-US" altLang="zh-CN" smtClean="0"/>
              <a:t>Third level</a:t>
            </a:r>
            <a:endParaRPr lang="en-US" altLang="zh-CN" smtClean="0"/>
          </a:p>
          <a:p>
            <a:pPr lvl="3"/>
            <a:r>
              <a:rPr lang="en-US" altLang="zh-CN" smtClean="0"/>
              <a:t>Fourth level</a:t>
            </a:r>
            <a:endParaRPr lang="en-US" altLang="zh-CN" smtClean="0"/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</p:spTree>
  </p:cSld>
  <p:clrMapOvr>
    <a:masterClrMapping/>
  </p:clrMapOvr>
  <p:transition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  <a:endParaRPr lang="en-US" altLang="zh-CN" smtClean="0"/>
          </a:p>
        </p:txBody>
      </p:sp>
    </p:spTree>
  </p:cSld>
  <p:clrMapOvr>
    <a:masterClrMapping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ircle/>
  </p:transition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circle/>
  </p:transition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oleObject" Target="../embeddings/oleObject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11.bin"/><Relationship Id="rId4" Type="http://schemas.openxmlformats.org/officeDocument/2006/relationships/image" Target="&#25991;&#26412;&#23618;&#26512;.TIF" TargetMode="External"/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e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22.emf"/><Relationship Id="rId1" Type="http://schemas.openxmlformats.org/officeDocument/2006/relationships/oleObject" Target="../embeddings/oleObject12.bin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e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24.emf"/><Relationship Id="rId1" Type="http://schemas.openxmlformats.org/officeDocument/2006/relationships/oleObject" Target="../embeddings/oleObject14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emf"/><Relationship Id="rId1" Type="http://schemas.openxmlformats.org/officeDocument/2006/relationships/oleObject" Target="../embeddings/oleObject16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emf"/><Relationship Id="rId1" Type="http://schemas.openxmlformats.org/officeDocument/2006/relationships/oleObject" Target="../embeddings/oleObject17.bin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e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28.emf"/><Relationship Id="rId1" Type="http://schemas.openxmlformats.org/officeDocument/2006/relationships/oleObject" Target="../embeddings/oleObject18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emf"/><Relationship Id="rId1" Type="http://schemas.openxmlformats.org/officeDocument/2006/relationships/oleObject" Target="../embeddings/oleObject20.bin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emf"/><Relationship Id="rId1" Type="http://schemas.openxmlformats.org/officeDocument/2006/relationships/oleObject" Target="../embeddings/oleObject21.bin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png"/><Relationship Id="rId2" Type="http://schemas.openxmlformats.org/officeDocument/2006/relationships/image" Target="&#35838;&#25991;&#23545;&#35793;1.TIF" TargetMode="Externa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8.vml"/><Relationship Id="rId7" Type="http://schemas.openxmlformats.org/officeDocument/2006/relationships/slideLayout" Target="../slideLayouts/slideLayout7.xml"/><Relationship Id="rId6" Type="http://schemas.openxmlformats.org/officeDocument/2006/relationships/image" Target="&#20889;&#27861;&#20511;&#37492;.tif" TargetMode="External"/><Relationship Id="rId5" Type="http://schemas.openxmlformats.org/officeDocument/2006/relationships/image" Target="../media/image46.png"/><Relationship Id="rId4" Type="http://schemas.openxmlformats.org/officeDocument/2006/relationships/image" Target="&#39046;&#24735;.tif" TargetMode="External"/><Relationship Id="rId3" Type="http://schemas.openxmlformats.org/officeDocument/2006/relationships/image" Target="../media/image45.png"/><Relationship Id="rId2" Type="http://schemas.openxmlformats.org/officeDocument/2006/relationships/image" Target="../media/image44.emf"/><Relationship Id="rId1" Type="http://schemas.openxmlformats.org/officeDocument/2006/relationships/oleObject" Target="../embeddings/oleObject2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image" Target="&#20316;&#32773;&#31616;&#20171;.tif" TargetMode="External"/><Relationship Id="rId5" Type="http://schemas.openxmlformats.org/officeDocument/2006/relationships/image" Target="../media/image7.png"/><Relationship Id="rId4" Type="http://schemas.openxmlformats.org/officeDocument/2006/relationships/image" Target="&#36164;&#26009;&#21161;&#35835;.tif" TargetMode="External"/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oleObject" Target="../embeddings/oleObject2.bin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7.emf"/><Relationship Id="rId1" Type="http://schemas.openxmlformats.org/officeDocument/2006/relationships/oleObject" Target="../embeddings/oleObject23.bin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emf"/><Relationship Id="rId1" Type="http://schemas.openxmlformats.org/officeDocument/2006/relationships/oleObject" Target="../embeddings/oleObject24.bin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1.vml"/><Relationship Id="rId5" Type="http://schemas.openxmlformats.org/officeDocument/2006/relationships/slideLayout" Target="../slideLayouts/slideLayout7.xml"/><Relationship Id="rId4" Type="http://schemas.openxmlformats.org/officeDocument/2006/relationships/image" Target="&#39640;&#32771;&#23545;&#25509;.tif" TargetMode="External"/><Relationship Id="rId3" Type="http://schemas.openxmlformats.org/officeDocument/2006/relationships/image" Target="../media/image50.png"/><Relationship Id="rId2" Type="http://schemas.openxmlformats.org/officeDocument/2006/relationships/image" Target="../media/image49.emf"/><Relationship Id="rId1" Type="http://schemas.openxmlformats.org/officeDocument/2006/relationships/oleObject" Target="../embeddings/oleObject25.bin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1.emf"/><Relationship Id="rId1" Type="http://schemas.openxmlformats.org/officeDocument/2006/relationships/oleObject" Target="../embeddings/oleObject26.bin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3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3.e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52.emf"/><Relationship Id="rId1" Type="http://schemas.openxmlformats.org/officeDocument/2006/relationships/oleObject" Target="../embeddings/oleObject27.bin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4.emf"/><Relationship Id="rId1" Type="http://schemas.openxmlformats.org/officeDocument/2006/relationships/oleObject" Target="../embeddings/oleObject29.bin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5.vml"/><Relationship Id="rId7" Type="http://schemas.openxmlformats.org/officeDocument/2006/relationships/slideLayout" Target="../slideLayouts/slideLayout7.xml"/><Relationship Id="rId6" Type="http://schemas.openxmlformats.org/officeDocument/2006/relationships/image" Target="&#32032;&#26448;&#26723;&#26696;.tif" TargetMode="External"/><Relationship Id="rId5" Type="http://schemas.openxmlformats.org/officeDocument/2006/relationships/image" Target="../media/image57.png"/><Relationship Id="rId4" Type="http://schemas.openxmlformats.org/officeDocument/2006/relationships/image" Target="&#31215;&#32047;.tif" TargetMode="External"/><Relationship Id="rId3" Type="http://schemas.openxmlformats.org/officeDocument/2006/relationships/image" Target="../media/image56.png"/><Relationship Id="rId2" Type="http://schemas.openxmlformats.org/officeDocument/2006/relationships/image" Target="../media/image55.emf"/><Relationship Id="rId1" Type="http://schemas.openxmlformats.org/officeDocument/2006/relationships/oleObject" Target="../embeddings/oleObject30.bin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8.emf"/><Relationship Id="rId1" Type="http://schemas.openxmlformats.org/officeDocument/2006/relationships/oleObject" Target="../embeddings/oleObject31.bin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7.xml"/><Relationship Id="rId4" Type="http://schemas.openxmlformats.org/officeDocument/2006/relationships/image" Target="&#32972;&#26223;&#22238;&#25918;.tif" TargetMode="External"/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oleObject" Target="../embeddings/oleObject3.bin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9.emf"/><Relationship Id="rId1" Type="http://schemas.openxmlformats.org/officeDocument/2006/relationships/oleObject" Target="../embeddings/oleObject32.bin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0.emf"/><Relationship Id="rId1" Type="http://schemas.openxmlformats.org/officeDocument/2006/relationships/oleObject" Target="../embeddings/oleObject33.bin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1.emf"/><Relationship Id="rId1" Type="http://schemas.openxmlformats.org/officeDocument/2006/relationships/oleObject" Target="../embeddings/oleObject34.bin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0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3.emf"/><Relationship Id="rId3" Type="http://schemas.openxmlformats.org/officeDocument/2006/relationships/oleObject" Target="../embeddings/oleObject35.bin"/><Relationship Id="rId2" Type="http://schemas.openxmlformats.org/officeDocument/2006/relationships/image" Target="&#20339;&#20316;&#27427;&#36175;.tif" TargetMode="External"/><Relationship Id="rId1" Type="http://schemas.openxmlformats.org/officeDocument/2006/relationships/image" Target="../media/image62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4.emf"/><Relationship Id="rId1" Type="http://schemas.openxmlformats.org/officeDocument/2006/relationships/oleObject" Target="../embeddings/oleObject36.bin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5.emf"/><Relationship Id="rId1" Type="http://schemas.openxmlformats.org/officeDocument/2006/relationships/oleObject" Target="../embeddings/oleObject37.bin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6.emf"/><Relationship Id="rId1" Type="http://schemas.openxmlformats.org/officeDocument/2006/relationships/oleObject" Target="../embeddings/oleObject38.bin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7.emf"/><Relationship Id="rId1" Type="http://schemas.openxmlformats.org/officeDocument/2006/relationships/oleObject" Target="../embeddings/oleObject39.bin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8.emf"/><Relationship Id="rId1" Type="http://schemas.openxmlformats.org/officeDocument/2006/relationships/oleObject" Target="../embeddings/oleObject40.bin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9.emf"/><Relationship Id="rId1" Type="http://schemas.openxmlformats.org/officeDocument/2006/relationships/oleObject" Target="../embeddings/oleObject41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emf"/><Relationship Id="rId1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1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emf"/><Relationship Id="rId1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emf"/><Relationship Id="rId1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7.xml"/><Relationship Id="rId6" Type="http://schemas.openxmlformats.org/officeDocument/2006/relationships/image" Target="&#25972;&#20307;&#25226;&#25569;.TIF" TargetMode="External"/><Relationship Id="rId5" Type="http://schemas.openxmlformats.org/officeDocument/2006/relationships/image" Target="../media/image16.png"/><Relationship Id="rId4" Type="http://schemas.openxmlformats.org/officeDocument/2006/relationships/image" Target="&#25506;&#31350;.tif" TargetMode="External"/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Picture 2" descr="孔子行教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562350" y="2834640"/>
            <a:ext cx="201930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p>
            <a:pPr algn="ctr"/>
            <a:r>
              <a:rPr lang="zh-CN" altLang="zh-CN" sz="7200">
                <a:blipFill>
                  <a:blip r:embed="rId2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</a:rPr>
              <a:t>师说</a:t>
            </a:r>
            <a:endParaRPr lang="zh-CN" altLang="zh-CN" sz="7200">
              <a:blipFill>
                <a:blip r:embed="rId2"/>
                <a:tile tx="0" ty="0" sx="82000" sy="63000" flip="none" algn="br"/>
              </a:blip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8545" y="5439410"/>
            <a:ext cx="164084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chemeClr val="tx1"/>
                </a:solidFill>
                <a:uFillTx/>
              </a:rPr>
              <a:t>韩   愈</a:t>
            </a:r>
            <a:endParaRPr lang="zh-CN" altLang="en-US" sz="3600">
              <a:solidFill>
                <a:schemeClr val="tx1"/>
              </a:solidFill>
              <a:uFillTx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R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554" name="Object 2"/>
          <p:cNvGraphicFramePr/>
          <p:nvPr/>
        </p:nvGraphicFramePr>
        <p:xfrm>
          <a:off x="127000" y="1052513"/>
          <a:ext cx="8550275" cy="337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" imgW="8564880" imgH="3395345" progId="Word.Document.8">
                  <p:embed/>
                </p:oleObj>
              </mc:Choice>
              <mc:Fallback>
                <p:oleObj name="" r:id="rId1" imgW="8564880" imgH="3395345" progId="Word.Document.8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7000" y="1052513"/>
                        <a:ext cx="8550275" cy="337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55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888" y="1844675"/>
            <a:ext cx="5976937" cy="4462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4578" name="Object 2"/>
          <p:cNvGraphicFramePr/>
          <p:nvPr/>
        </p:nvGraphicFramePr>
        <p:xfrm>
          <a:off x="250825" y="1484313"/>
          <a:ext cx="8661400" cy="472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1" imgW="8863330" imgH="4843145" progId="Word.Document.8">
                  <p:embed/>
                </p:oleObj>
              </mc:Choice>
              <mc:Fallback>
                <p:oleObj name="" r:id="rId1" imgW="8863330" imgH="4843145" progId="Word.Document.8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825" y="1484313"/>
                        <a:ext cx="8661400" cy="472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0" name="Picture 3" descr="文本层析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900113" y="908050"/>
            <a:ext cx="6121400" cy="60483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83652" name="Object 4"/>
          <p:cNvGraphicFramePr/>
          <p:nvPr/>
        </p:nvGraphicFramePr>
        <p:xfrm>
          <a:off x="179388" y="4941888"/>
          <a:ext cx="8661400" cy="166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5" imgW="8845550" imgH="1783080" progId="Word.Document.8">
                  <p:embed/>
                </p:oleObj>
              </mc:Choice>
              <mc:Fallback>
                <p:oleObj name="" r:id="rId5" imgW="8845550" imgH="1783080" progId="Word.Document.8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9388" y="4941888"/>
                        <a:ext cx="8661400" cy="1668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3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5602" name="Object 2"/>
          <p:cNvGraphicFramePr/>
          <p:nvPr/>
        </p:nvGraphicFramePr>
        <p:xfrm>
          <a:off x="468313" y="404813"/>
          <a:ext cx="8348662" cy="598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1" imgW="8510270" imgH="6123305" progId="Word.Document.8">
                  <p:embed/>
                </p:oleObj>
              </mc:Choice>
              <mc:Fallback>
                <p:oleObj name="" r:id="rId1" imgW="8510270" imgH="6123305" progId="Word.Document.8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8313" y="404813"/>
                        <a:ext cx="8348662" cy="5986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4675" name="Object 3"/>
          <p:cNvGraphicFramePr/>
          <p:nvPr/>
        </p:nvGraphicFramePr>
        <p:xfrm>
          <a:off x="177800" y="5808663"/>
          <a:ext cx="8348663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3" imgW="8522335" imgH="1319530" progId="Word.Document.8">
                  <p:embed/>
                </p:oleObj>
              </mc:Choice>
              <mc:Fallback>
                <p:oleObj name="" r:id="rId3" imgW="8522335" imgH="1319530" progId="Word.Document.8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7800" y="5808663"/>
                        <a:ext cx="8348663" cy="1285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4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4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4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6626" name="Object 2"/>
          <p:cNvGraphicFramePr/>
          <p:nvPr/>
        </p:nvGraphicFramePr>
        <p:xfrm>
          <a:off x="323850" y="620713"/>
          <a:ext cx="8313738" cy="419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8625840" imgH="4377055" progId="Word.Document.8">
                  <p:embed/>
                </p:oleObj>
              </mc:Choice>
              <mc:Fallback>
                <p:oleObj name="" r:id="rId1" imgW="8625840" imgH="4377055" progId="Word.Document.8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3850" y="620713"/>
                        <a:ext cx="8313738" cy="4198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5699" name="Object 3"/>
          <p:cNvGraphicFramePr/>
          <p:nvPr/>
        </p:nvGraphicFramePr>
        <p:xfrm>
          <a:off x="323850" y="3933825"/>
          <a:ext cx="8315325" cy="259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8637905" imgH="2700655" progId="Word.Document.8">
                  <p:embed/>
                </p:oleObj>
              </mc:Choice>
              <mc:Fallback>
                <p:oleObj name="" r:id="rId3" imgW="8637905" imgH="2700655" progId="Word.Document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850" y="3933825"/>
                        <a:ext cx="8315325" cy="2590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5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5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5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7650" name="Object 2"/>
          <p:cNvGraphicFramePr/>
          <p:nvPr/>
        </p:nvGraphicFramePr>
        <p:xfrm>
          <a:off x="250825" y="836613"/>
          <a:ext cx="8618538" cy="577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8781415" imgH="5906770" progId="Word.Document.8">
                  <p:embed/>
                </p:oleObj>
              </mc:Choice>
              <mc:Fallback>
                <p:oleObj name="" r:id="rId1" imgW="8781415" imgH="5906770" progId="Word.Document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825" y="836613"/>
                        <a:ext cx="8618538" cy="5775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674" name="Object 3"/>
          <p:cNvGraphicFramePr/>
          <p:nvPr/>
        </p:nvGraphicFramePr>
        <p:xfrm>
          <a:off x="900113" y="2565400"/>
          <a:ext cx="7366000" cy="3192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7379335" imgH="3209290" progId="Word.Document.8">
                  <p:embed/>
                </p:oleObj>
              </mc:Choice>
              <mc:Fallback>
                <p:oleObj name="" r:id="rId1" imgW="7379335" imgH="3209290" progId="Word.Document.8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00113" y="2565400"/>
                        <a:ext cx="7366000" cy="31924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9698" name="Object 2"/>
          <p:cNvGraphicFramePr/>
          <p:nvPr/>
        </p:nvGraphicFramePr>
        <p:xfrm>
          <a:off x="465138" y="693738"/>
          <a:ext cx="8348662" cy="555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8671560" imgH="5788025" progId="Word.Document.8">
                  <p:embed/>
                </p:oleObj>
              </mc:Choice>
              <mc:Fallback>
                <p:oleObj name="" r:id="rId1" imgW="8671560" imgH="5788025" progId="Word.Document.8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5138" y="693738"/>
                        <a:ext cx="8348662" cy="55546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8771" name="Object 3"/>
          <p:cNvGraphicFramePr/>
          <p:nvPr/>
        </p:nvGraphicFramePr>
        <p:xfrm>
          <a:off x="323850" y="4221163"/>
          <a:ext cx="8348663" cy="251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8671560" imgH="2621280" progId="Word.Document.8">
                  <p:embed/>
                </p:oleObj>
              </mc:Choice>
              <mc:Fallback>
                <p:oleObj name="" r:id="rId3" imgW="8671560" imgH="2621280" progId="Word.Document.8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850" y="4221163"/>
                        <a:ext cx="8348663" cy="2514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8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0722" name="Object 2"/>
          <p:cNvGraphicFramePr/>
          <p:nvPr/>
        </p:nvGraphicFramePr>
        <p:xfrm>
          <a:off x="179388" y="620713"/>
          <a:ext cx="8628062" cy="568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8979535" imgH="5931535" progId="Word.Document.8">
                  <p:embed/>
                </p:oleObj>
              </mc:Choice>
              <mc:Fallback>
                <p:oleObj name="" r:id="rId1" imgW="8979535" imgH="5931535" progId="Word.Document.8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9388" y="620713"/>
                        <a:ext cx="8628062" cy="568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1746" name="Object 2"/>
          <p:cNvGraphicFramePr/>
          <p:nvPr/>
        </p:nvGraphicFramePr>
        <p:xfrm>
          <a:off x="971550" y="2349500"/>
          <a:ext cx="7375525" cy="376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7437120" imgH="3822065" progId="Word.Document.8">
                  <p:embed/>
                </p:oleObj>
              </mc:Choice>
              <mc:Fallback>
                <p:oleObj name="" r:id="rId1" imgW="7437120" imgH="3822065" progId="Word.Document.8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71550" y="2349500"/>
                        <a:ext cx="7375525" cy="3768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Picture 2" descr="课文对译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71550" y="549275"/>
            <a:ext cx="6913563" cy="682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227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188" y="1773238"/>
            <a:ext cx="7489825" cy="424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50" name="Object 2"/>
          <p:cNvGraphicFramePr/>
          <p:nvPr/>
        </p:nvGraphicFramePr>
        <p:xfrm>
          <a:off x="292418" y="1133317"/>
          <a:ext cx="8559165" cy="5328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8572500" imgH="5353050" progId="Word.Document.8">
                  <p:embed/>
                </p:oleObj>
              </mc:Choice>
              <mc:Fallback>
                <p:oleObj name="" r:id="rId1" imgW="8572500" imgH="5353050" progId="Word.Document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2418" y="1133317"/>
                        <a:ext cx="8559165" cy="53289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525" y="549275"/>
            <a:ext cx="6913563" cy="3798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1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4365625"/>
            <a:ext cx="6769100" cy="2220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125538"/>
            <a:ext cx="8208963" cy="424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196975"/>
            <a:ext cx="8353425" cy="4324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268413"/>
            <a:ext cx="7489825" cy="393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6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196975"/>
            <a:ext cx="7991475" cy="4117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0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052513"/>
            <a:ext cx="8208962" cy="442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412875"/>
            <a:ext cx="8424863" cy="3489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908050"/>
            <a:ext cx="8353425" cy="4451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125538"/>
            <a:ext cx="8135938" cy="4264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2770" name="Object 2"/>
          <p:cNvGraphicFramePr/>
          <p:nvPr/>
        </p:nvGraphicFramePr>
        <p:xfrm>
          <a:off x="468313" y="2133600"/>
          <a:ext cx="8364537" cy="487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8564880" imgH="4989830" progId="Word.Document.8">
                  <p:embed/>
                </p:oleObj>
              </mc:Choice>
              <mc:Fallback>
                <p:oleObj name="" r:id="rId1" imgW="8564880" imgH="4989830" progId="Word.Document.8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8313" y="2133600"/>
                        <a:ext cx="8364537" cy="4876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771" name="Picture 3" descr="领悟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2124075" y="549275"/>
            <a:ext cx="4192588" cy="827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Picture 4" descr="写法借鉴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1476375" y="1412875"/>
            <a:ext cx="6121400" cy="604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074" name="Object 2"/>
          <p:cNvGraphicFramePr/>
          <p:nvPr/>
        </p:nvGraphicFramePr>
        <p:xfrm>
          <a:off x="468313" y="1600200"/>
          <a:ext cx="8137525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8378825" imgH="5428615" progId="Word.Document.8">
                  <p:embed/>
                </p:oleObj>
              </mc:Choice>
              <mc:Fallback>
                <p:oleObj name="" r:id="rId1" imgW="8378825" imgH="5428615" progId="Word.Document.8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8313" y="1600200"/>
                        <a:ext cx="8137525" cy="5257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5" name="Picture 3" descr="资料助读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684213" y="549275"/>
            <a:ext cx="7035800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4" descr="作者简介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250825" y="1341438"/>
            <a:ext cx="2595563" cy="446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3794" name="Object 2"/>
          <p:cNvGraphicFramePr/>
          <p:nvPr/>
        </p:nvGraphicFramePr>
        <p:xfrm>
          <a:off x="250825" y="692150"/>
          <a:ext cx="8669338" cy="586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" imgW="8790305" imgH="6120130" progId="Word.Document.8">
                  <p:embed/>
                </p:oleObj>
              </mc:Choice>
              <mc:Fallback>
                <p:oleObj name="" r:id="rId1" imgW="8790305" imgH="6120130" progId="Word.Document.8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825" y="692150"/>
                        <a:ext cx="8669338" cy="5867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2562" name="Group 242"/>
          <p:cNvGraphicFramePr>
            <a:graphicFrameLocks noGrp="1"/>
          </p:cNvGraphicFramePr>
          <p:nvPr/>
        </p:nvGraphicFramePr>
        <p:xfrm>
          <a:off x="503238" y="2420938"/>
          <a:ext cx="8245475" cy="3565525"/>
        </p:xfrm>
        <a:graphic>
          <a:graphicData uri="http://schemas.openxmlformats.org/drawingml/2006/table">
            <a:tbl>
              <a:tblPr/>
              <a:tblGrid>
                <a:gridCol w="1441450"/>
                <a:gridCol w="1341437"/>
                <a:gridCol w="854075"/>
                <a:gridCol w="1871663"/>
                <a:gridCol w="1152525"/>
                <a:gridCol w="1584325"/>
              </a:tblGrid>
              <a:tr h="457200">
                <a:tc grid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论点：师道之不传也久矣！欲人之无惑也难矣！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论据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正确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态度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错误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态度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危害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态度及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语气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古之圣人与今之众人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纵比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古之圣人从师而问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今之众人耻学于师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圣益圣，愚益愚。圣人之所以为圣，愚人之所以为愚，其皆出于此乎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带有质疑、设问和论辩的味道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形成强烈反差，使论证更有力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ircl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32851" name="Group 51"/>
          <p:cNvGraphicFramePr>
            <a:graphicFrameLocks noGrp="1"/>
          </p:cNvGraphicFramePr>
          <p:nvPr/>
        </p:nvGraphicFramePr>
        <p:xfrm>
          <a:off x="250825" y="1008063"/>
          <a:ext cx="8640763" cy="4873625"/>
        </p:xfrm>
        <a:graphic>
          <a:graphicData uri="http://schemas.openxmlformats.org/drawingml/2006/table">
            <a:tbl>
              <a:tblPr/>
              <a:tblGrid>
                <a:gridCol w="1511300"/>
                <a:gridCol w="1296988"/>
                <a:gridCol w="1584325"/>
                <a:gridCol w="1628775"/>
                <a:gridCol w="1108075"/>
                <a:gridCol w="1511300"/>
              </a:tblGrid>
              <a:tr h="457200">
                <a:tc grid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论点：师道之不传也久矣！欲人之无惑也难矣！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论据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正确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态度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错误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态度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危害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态度及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语气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作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73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对其子与于其身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自比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爱其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子，择师而教之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于其身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也，则耻师焉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小学而大遗，吾未见其明也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否定、责备　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形成强烈反差，使论证更有力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百工之人与士大夫之族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横比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百工之人，不耻相师　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士大夫之族，群聚而笑之　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师道不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复。其智乃反不能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及，其可怪也欤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感叹、讽刺、鄙夷、蔑视　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观点更鲜明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ircl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4818" name="Object 4"/>
          <p:cNvGraphicFramePr/>
          <p:nvPr/>
        </p:nvGraphicFramePr>
        <p:xfrm>
          <a:off x="323850" y="1196975"/>
          <a:ext cx="8509000" cy="505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8677910" imgH="5172710" progId="Word.Document.8">
                  <p:embed/>
                </p:oleObj>
              </mc:Choice>
              <mc:Fallback>
                <p:oleObj name="" r:id="rId1" imgW="8677910" imgH="5172710" progId="Word.Document.8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3850" y="1196975"/>
                        <a:ext cx="8509000" cy="5054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5842" name="Object 2"/>
          <p:cNvGraphicFramePr/>
          <p:nvPr/>
        </p:nvGraphicFramePr>
        <p:xfrm>
          <a:off x="827088" y="2349500"/>
          <a:ext cx="7458075" cy="3919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1" imgW="7604760" imgH="4020185" progId="Word.Document.8">
                  <p:embed/>
                </p:oleObj>
              </mc:Choice>
              <mc:Fallback>
                <p:oleObj name="" r:id="rId1" imgW="7604760" imgH="4020185" progId="Word.Document.8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7088" y="2349500"/>
                        <a:ext cx="7458075" cy="39195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843" name="Picture 3" descr="高考对接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1763713" y="1268413"/>
            <a:ext cx="6121400" cy="604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6866" name="Object 2"/>
          <p:cNvGraphicFramePr/>
          <p:nvPr/>
        </p:nvGraphicFramePr>
        <p:xfrm>
          <a:off x="323850" y="449263"/>
          <a:ext cx="8602663" cy="6408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" imgW="8747760" imgH="6507480" progId="Word.Document.8">
                  <p:embed/>
                </p:oleObj>
              </mc:Choice>
              <mc:Fallback>
                <p:oleObj name="" r:id="rId1" imgW="8747760" imgH="6507480" progId="Word.Document.8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3850" y="449263"/>
                        <a:ext cx="8602663" cy="6408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15394" name="Object 2"/>
          <p:cNvGraphicFramePr/>
          <p:nvPr/>
        </p:nvGraphicFramePr>
        <p:xfrm>
          <a:off x="395288" y="2852738"/>
          <a:ext cx="8356600" cy="409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" name="" r:id="rId1" imgW="8531225" imgH="4194175" progId="Word.Document.8">
                  <p:embed/>
                </p:oleObj>
              </mc:Choice>
              <mc:Fallback>
                <p:oleObj name="" r:id="rId1" imgW="8531225" imgH="4194175" progId="Word.Document.8">
                  <p:embed/>
                  <p:pic>
                    <p:nvPicPr>
                      <p:cNvPr id="0" name="图片 317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5288" y="2852738"/>
                        <a:ext cx="8356600" cy="4097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1" name="Object 3"/>
          <p:cNvGraphicFramePr/>
          <p:nvPr/>
        </p:nvGraphicFramePr>
        <p:xfrm>
          <a:off x="395288" y="333375"/>
          <a:ext cx="8448675" cy="3446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" name="" r:id="rId3" imgW="8528050" imgH="3496310" progId="Word.Document.8">
                  <p:embed/>
                </p:oleObj>
              </mc:Choice>
              <mc:Fallback>
                <p:oleObj name="" r:id="rId3" imgW="8528050" imgH="3496310" progId="Word.Document.8">
                  <p:embed/>
                  <p:pic>
                    <p:nvPicPr>
                      <p:cNvPr id="0" name="图片 317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288" y="333375"/>
                        <a:ext cx="8448675" cy="34464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5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5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8914" name="Object 2"/>
          <p:cNvGraphicFramePr/>
          <p:nvPr/>
        </p:nvGraphicFramePr>
        <p:xfrm>
          <a:off x="179388" y="404813"/>
          <a:ext cx="8602662" cy="603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" r:id="rId1" imgW="8827135" imgH="6348730" progId="Word.Document.8">
                  <p:embed/>
                </p:oleObj>
              </mc:Choice>
              <mc:Fallback>
                <p:oleObj name="" r:id="rId1" imgW="8827135" imgH="6348730" progId="Word.Document.8">
                  <p:embed/>
                  <p:pic>
                    <p:nvPicPr>
                      <p:cNvPr id="0" name="图片 31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9388" y="404813"/>
                        <a:ext cx="8602662" cy="6037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500" name="Group 84"/>
          <p:cNvGraphicFramePr>
            <a:graphicFrameLocks noGrp="1"/>
          </p:cNvGraphicFramePr>
          <p:nvPr/>
        </p:nvGraphicFramePr>
        <p:xfrm>
          <a:off x="466725" y="1773238"/>
          <a:ext cx="8208963" cy="4664075"/>
        </p:xfrm>
        <a:graphic>
          <a:graphicData uri="http://schemas.openxmlformats.org/drawingml/2006/table">
            <a:tbl>
              <a:tblPr/>
              <a:tblGrid>
                <a:gridCol w="1727200"/>
                <a:gridCol w="3168650"/>
                <a:gridCol w="3313113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类型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说明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例句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疑问句中，疑问代词作宾语，宾语前置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这类句子，介词的宾语也是前置的。这种类型的句子关键是作宾语的疑问代词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例如：谁、何、奚、曷、胡、恶、安、焉等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沛公安在？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鸿门宴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介词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的宾语比较活跃，即使不是疑问代词，也可以前置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故为之说，以俟夫观人风者得焉。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柳宗元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捕蛇者说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ircl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17542" name="Group 102"/>
          <p:cNvGraphicFramePr>
            <a:graphicFrameLocks noGrp="1"/>
          </p:cNvGraphicFramePr>
          <p:nvPr/>
        </p:nvGraphicFramePr>
        <p:xfrm>
          <a:off x="179388" y="982663"/>
          <a:ext cx="8567738" cy="5121275"/>
        </p:xfrm>
        <a:graphic>
          <a:graphicData uri="http://schemas.openxmlformats.org/drawingml/2006/table">
            <a:tbl>
              <a:tblPr/>
              <a:tblGrid>
                <a:gridCol w="1800225"/>
                <a:gridCol w="4105275"/>
                <a:gridCol w="2662237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类型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说明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例句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文言否定句中，代词作宾语，宾语前置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一是否定句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一般句中必须有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未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毋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无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莫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等否定词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，二是代词作宾语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时人莫之许也。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陈寿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三国志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诸葛亮传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正常语序应该是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时人莫许之也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 rowSpan="2"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用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把宾语提到动词前，以突出强调宾语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这时的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只是宾语前置的标志，没有什么实在意义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句读之不知，惑之不解。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韩愈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师说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kumimoji="0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有时，还可以在前置的宾语前加上一个范围副词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唯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，构成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唯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……”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的格式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514600" algn="l"/>
                        </a:tabLst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唯利是图、唯命是从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ircl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9938" name="Object 2"/>
          <p:cNvGraphicFramePr/>
          <p:nvPr/>
        </p:nvGraphicFramePr>
        <p:xfrm>
          <a:off x="395288" y="2420938"/>
          <a:ext cx="8331200" cy="419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" name="" r:id="rId1" imgW="8491855" imgH="4288790" progId="Word.Document.8">
                  <p:embed/>
                </p:oleObj>
              </mc:Choice>
              <mc:Fallback>
                <p:oleObj name="" r:id="rId1" imgW="8491855" imgH="4288790" progId="Word.Document.8">
                  <p:embed/>
                  <p:pic>
                    <p:nvPicPr>
                      <p:cNvPr id="0" name="图片 31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5288" y="2420938"/>
                        <a:ext cx="8331200" cy="4191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939" name="Picture 3" descr="积累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2771775" y="620713"/>
            <a:ext cx="4192588" cy="827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0" name="Picture 4" descr="素材档案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1692275" y="1628775"/>
            <a:ext cx="6121400" cy="604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0962" name="Object 2"/>
          <p:cNvGraphicFramePr/>
          <p:nvPr/>
        </p:nvGraphicFramePr>
        <p:xfrm>
          <a:off x="971550" y="2276475"/>
          <a:ext cx="7340600" cy="239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" name="" r:id="rId1" imgW="7550150" imgH="2475230" progId="Word.Document.8">
                  <p:embed/>
                </p:oleObj>
              </mc:Choice>
              <mc:Fallback>
                <p:oleObj name="" r:id="rId1" imgW="7550150" imgH="2475230" progId="Word.Document.8">
                  <p:embed/>
                  <p:pic>
                    <p:nvPicPr>
                      <p:cNvPr id="0" name="图片 31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71550" y="2276475"/>
                        <a:ext cx="7340600" cy="2397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098" name="Object 2"/>
          <p:cNvGraphicFramePr/>
          <p:nvPr/>
        </p:nvGraphicFramePr>
        <p:xfrm>
          <a:off x="468313" y="1628775"/>
          <a:ext cx="8220075" cy="497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" imgW="8458200" imgH="5142230" progId="Word.Document.8">
                  <p:embed/>
                </p:oleObj>
              </mc:Choice>
              <mc:Fallback>
                <p:oleObj name="" r:id="rId1" imgW="8458200" imgH="5142230" progId="Word.Document.8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8313" y="1628775"/>
                        <a:ext cx="8220075" cy="4978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9" name="Picture 3" descr="背景回放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395288" y="836613"/>
            <a:ext cx="2595562" cy="446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1986" name="Object 2"/>
          <p:cNvGraphicFramePr/>
          <p:nvPr/>
        </p:nvGraphicFramePr>
        <p:xfrm>
          <a:off x="395288" y="1354138"/>
          <a:ext cx="8509000" cy="550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" name="" r:id="rId1" imgW="8601710" imgH="5581015" progId="Word.Document.8">
                  <p:embed/>
                </p:oleObj>
              </mc:Choice>
              <mc:Fallback>
                <p:oleObj name="" r:id="rId1" imgW="8601710" imgH="5581015" progId="Word.Document.8">
                  <p:embed/>
                  <p:pic>
                    <p:nvPicPr>
                      <p:cNvPr id="0" name="图片 31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5288" y="1354138"/>
                        <a:ext cx="8509000" cy="5503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3010" name="Object 2"/>
          <p:cNvGraphicFramePr/>
          <p:nvPr/>
        </p:nvGraphicFramePr>
        <p:xfrm>
          <a:off x="322263" y="1270000"/>
          <a:ext cx="8356600" cy="469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" name="" r:id="rId1" imgW="8629015" imgH="4852670" progId="Word.Document.8">
                  <p:embed/>
                </p:oleObj>
              </mc:Choice>
              <mc:Fallback>
                <p:oleObj name="" r:id="rId1" imgW="8629015" imgH="4852670" progId="Word.Document.8">
                  <p:embed/>
                  <p:pic>
                    <p:nvPicPr>
                      <p:cNvPr id="0" name="图片 31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2263" y="1270000"/>
                        <a:ext cx="8356600" cy="4691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4034" name="Object 2"/>
          <p:cNvGraphicFramePr/>
          <p:nvPr/>
        </p:nvGraphicFramePr>
        <p:xfrm>
          <a:off x="250825" y="908050"/>
          <a:ext cx="8636000" cy="526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" name="" r:id="rId1" imgW="9150350" imgH="5593080" progId="Word.Document.8">
                  <p:embed/>
                </p:oleObj>
              </mc:Choice>
              <mc:Fallback>
                <p:oleObj name="" r:id="rId1" imgW="9150350" imgH="5593080" progId="Word.Document.8">
                  <p:embed/>
                  <p:pic>
                    <p:nvPicPr>
                      <p:cNvPr id="0" name="图片 31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825" y="908050"/>
                        <a:ext cx="8636000" cy="5267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9" name="Picture 2" descr="佳作欣赏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547813" y="476250"/>
            <a:ext cx="6121400" cy="604838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5058" name="Object 3"/>
          <p:cNvGraphicFramePr/>
          <p:nvPr/>
        </p:nvGraphicFramePr>
        <p:xfrm>
          <a:off x="322263" y="1044575"/>
          <a:ext cx="8447087" cy="534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" name="" r:id="rId3" imgW="8568055" imgH="5425440" progId="Word.Document.8">
                  <p:embed/>
                </p:oleObj>
              </mc:Choice>
              <mc:Fallback>
                <p:oleObj name="" r:id="rId3" imgW="8568055" imgH="5425440" progId="Word.Document.8">
                  <p:embed/>
                  <p:pic>
                    <p:nvPicPr>
                      <p:cNvPr id="0" name="图片 31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2263" y="1044575"/>
                        <a:ext cx="8447087" cy="5348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6082" name="Object 2"/>
          <p:cNvGraphicFramePr/>
          <p:nvPr/>
        </p:nvGraphicFramePr>
        <p:xfrm>
          <a:off x="827088" y="1052513"/>
          <a:ext cx="7196137" cy="553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" name="" r:id="rId1" imgW="7254240" imgH="5614670" progId="Word.Document.8">
                  <p:embed/>
                </p:oleObj>
              </mc:Choice>
              <mc:Fallback>
                <p:oleObj name="" r:id="rId1" imgW="7254240" imgH="5614670" progId="Word.Document.8">
                  <p:embed/>
                  <p:pic>
                    <p:nvPicPr>
                      <p:cNvPr id="0" name="图片 31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7088" y="1052513"/>
                        <a:ext cx="7196137" cy="553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7106" name="Object 2"/>
          <p:cNvGraphicFramePr/>
          <p:nvPr/>
        </p:nvGraphicFramePr>
        <p:xfrm>
          <a:off x="250825" y="620713"/>
          <a:ext cx="8712200" cy="593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4" name="" r:id="rId1" imgW="8967470" imgH="6126480" progId="Word.Document.8">
                  <p:embed/>
                </p:oleObj>
              </mc:Choice>
              <mc:Fallback>
                <p:oleObj name="" r:id="rId1" imgW="8967470" imgH="6126480" progId="Word.Document.8">
                  <p:embed/>
                  <p:pic>
                    <p:nvPicPr>
                      <p:cNvPr id="0" name="图片 31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825" y="620713"/>
                        <a:ext cx="8712200" cy="59356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8130" name="Object 2"/>
          <p:cNvGraphicFramePr/>
          <p:nvPr/>
        </p:nvGraphicFramePr>
        <p:xfrm>
          <a:off x="611188" y="1052513"/>
          <a:ext cx="8051800" cy="476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" name="" r:id="rId1" imgW="8126095" imgH="4834255" progId="Word.Document.8">
                  <p:embed/>
                </p:oleObj>
              </mc:Choice>
              <mc:Fallback>
                <p:oleObj name="" r:id="rId1" imgW="8126095" imgH="4834255" progId="Word.Document.8">
                  <p:embed/>
                  <p:pic>
                    <p:nvPicPr>
                      <p:cNvPr id="0" name="图片 31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1188" y="1052513"/>
                        <a:ext cx="8051800" cy="4765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9154" name="Object 2"/>
          <p:cNvGraphicFramePr/>
          <p:nvPr/>
        </p:nvGraphicFramePr>
        <p:xfrm>
          <a:off x="250825" y="476250"/>
          <a:ext cx="8737600" cy="654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6" name="" r:id="rId1" imgW="8827135" imgH="6635750" progId="Word.Document.8">
                  <p:embed/>
                </p:oleObj>
              </mc:Choice>
              <mc:Fallback>
                <p:oleObj name="" r:id="rId1" imgW="8827135" imgH="6635750" progId="Word.Document.8">
                  <p:embed/>
                  <p:pic>
                    <p:nvPicPr>
                      <p:cNvPr id="0" name="图片 318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825" y="476250"/>
                        <a:ext cx="8737600" cy="6543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0178" name="Object 4"/>
          <p:cNvGraphicFramePr/>
          <p:nvPr/>
        </p:nvGraphicFramePr>
        <p:xfrm>
          <a:off x="179388" y="765175"/>
          <a:ext cx="8737600" cy="551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" name="" r:id="rId1" imgW="8823960" imgH="5589905" progId="Word.Document.8">
                  <p:embed/>
                </p:oleObj>
              </mc:Choice>
              <mc:Fallback>
                <p:oleObj name="" r:id="rId1" imgW="8823960" imgH="5589905" progId="Word.Document.8">
                  <p:embed/>
                  <p:pic>
                    <p:nvPicPr>
                      <p:cNvPr id="0" name="图片 31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9388" y="765175"/>
                        <a:ext cx="8737600" cy="551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1202" name="Object 4"/>
          <p:cNvGraphicFramePr/>
          <p:nvPr/>
        </p:nvGraphicFramePr>
        <p:xfrm>
          <a:off x="179388" y="1125538"/>
          <a:ext cx="8737600" cy="551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" name="" r:id="rId1" imgW="8823960" imgH="5589905" progId="Word.Document.8">
                  <p:embed/>
                </p:oleObj>
              </mc:Choice>
              <mc:Fallback>
                <p:oleObj name="" r:id="rId1" imgW="8823960" imgH="5589905" progId="Word.Document.8">
                  <p:embed/>
                  <p:pic>
                    <p:nvPicPr>
                      <p:cNvPr id="0" name="图片 31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9388" y="1125538"/>
                        <a:ext cx="8737600" cy="551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122" name="Object 2"/>
          <p:cNvGraphicFramePr/>
          <p:nvPr/>
        </p:nvGraphicFramePr>
        <p:xfrm>
          <a:off x="468313" y="836613"/>
          <a:ext cx="8415337" cy="545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8677910" imgH="5629910" progId="Word.Document.8">
                  <p:embed/>
                </p:oleObj>
              </mc:Choice>
              <mc:Fallback>
                <p:oleObj name="" r:id="rId1" imgW="8677910" imgH="5629910" progId="Word.Document.8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8313" y="836613"/>
                        <a:ext cx="8415337" cy="5453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146" name="Object 4"/>
          <p:cNvGraphicFramePr/>
          <p:nvPr/>
        </p:nvGraphicFramePr>
        <p:xfrm>
          <a:off x="900113" y="1341438"/>
          <a:ext cx="7493000" cy="461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7714615" imgH="4763770" progId="Word.Document.8">
                  <p:embed/>
                </p:oleObj>
              </mc:Choice>
              <mc:Fallback>
                <p:oleObj name="" r:id="rId1" imgW="7714615" imgH="4763770" progId="Word.Document.8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00113" y="1341438"/>
                        <a:ext cx="7493000" cy="4614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170" name="Object 4"/>
          <p:cNvGraphicFramePr/>
          <p:nvPr/>
        </p:nvGraphicFramePr>
        <p:xfrm>
          <a:off x="323850" y="692150"/>
          <a:ext cx="8458200" cy="602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8689975" imgH="6224270" progId="Word.Document.8">
                  <p:embed/>
                </p:oleObj>
              </mc:Choice>
              <mc:Fallback>
                <p:oleObj name="" r:id="rId1" imgW="8689975" imgH="6224270" progId="Word.Document.8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3850" y="692150"/>
                        <a:ext cx="8458200" cy="6027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506" name="Object 9"/>
          <p:cNvGraphicFramePr/>
          <p:nvPr/>
        </p:nvGraphicFramePr>
        <p:xfrm>
          <a:off x="246063" y="508000"/>
          <a:ext cx="8534400" cy="635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1" name="" r:id="rId1" imgW="8781415" imgH="6556375" progId="Word.Document.8">
                  <p:embed/>
                </p:oleObj>
              </mc:Choice>
              <mc:Fallback>
                <p:oleObj name="" r:id="rId1" imgW="8781415" imgH="6556375" progId="Word.Document.8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6063" y="508000"/>
                        <a:ext cx="8534400" cy="635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2530" name="Object 2"/>
          <p:cNvGraphicFramePr/>
          <p:nvPr/>
        </p:nvGraphicFramePr>
        <p:xfrm>
          <a:off x="539750" y="3429000"/>
          <a:ext cx="8305800" cy="303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1" imgW="8561705" imgH="3130550" progId="Word.Document.8">
                  <p:embed/>
                </p:oleObj>
              </mc:Choice>
              <mc:Fallback>
                <p:oleObj name="" r:id="rId1" imgW="8561705" imgH="3130550" progId="Word.Document.8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9750" y="3429000"/>
                        <a:ext cx="8305800" cy="30305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531" name="Picture 3" descr="探究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2771775" y="1125538"/>
            <a:ext cx="4192588" cy="827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Picture 4" descr="整体把握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1547813" y="2349500"/>
            <a:ext cx="6121400" cy="604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theme/theme1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916</Words>
  <Application>WPS 演示</Application>
  <PresentationFormat>在屏幕上显示</PresentationFormat>
  <Paragraphs>141</Paragraphs>
  <Slides>49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41</vt:i4>
      </vt:variant>
      <vt:variant>
        <vt:lpstr>幻灯片标题</vt:lpstr>
      </vt:variant>
      <vt:variant>
        <vt:i4>49</vt:i4>
      </vt:variant>
    </vt:vector>
  </HeadingPairs>
  <TitlesOfParts>
    <vt:vector size="101" baseType="lpstr">
      <vt:lpstr>Arial</vt:lpstr>
      <vt:lpstr>宋体</vt:lpstr>
      <vt:lpstr>Wingdings</vt:lpstr>
      <vt:lpstr>Calibri</vt:lpstr>
      <vt:lpstr>Times New Roman</vt:lpstr>
      <vt:lpstr>Courier New</vt:lpstr>
      <vt:lpstr>方正魏碑_GBK</vt:lpstr>
      <vt:lpstr>微软雅黑</vt:lpstr>
      <vt:lpstr>Courier New</vt:lpstr>
      <vt:lpstr>1_自定义设计方案</vt:lpstr>
      <vt:lpstr>2_自定义设计方案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语文备课大师【全免费】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192</cp:revision>
  <dcterms:created xsi:type="dcterms:W3CDTF">2012-04-19T08:01:27Z</dcterms:created>
  <dcterms:modified xsi:type="dcterms:W3CDTF">2017-04-26T01:23:57Z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