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gs/tag241.xml" ContentType="application/vnd.openxmlformats-officedocument.presentationml.tags+xml"/>
  <Override PartName="/ppt/tags/tag339.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17.xml" ContentType="application/vnd.openxmlformats-officedocument.presentationml.tags+xml"/>
  <Override PartName="/ppt/tags/tag364.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tags/tag342.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slides/slide19.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tags/tag358.xml" ContentType="application/vnd.openxmlformats-officedocument.presentationml.tags+xml"/>
  <Override PartName="/ppt/tags/tag35.xml" ContentType="application/vnd.openxmlformats-officedocument.presentationml.tags+xml"/>
  <Override PartName="/ppt/tags/tag82.xml" ContentType="application/vnd.openxmlformats-officedocument.presentationml.tags+xml"/>
  <Override PartName="/ppt/tags/tag197.xml" ContentType="application/vnd.openxmlformats-officedocument.presentationml.tags+xml"/>
  <Override PartName="/ppt/notesSlides/notesSlide13.xml" ContentType="application/vnd.openxmlformats-officedocument.presentationml.notesSlide+xml"/>
  <Override PartName="/ppt/tags/tag336.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361.xml" ContentType="application/vnd.openxmlformats-officedocument.presentationml.tags+xml"/>
  <Override PartName="/ppt/slides/slide49.xml" ContentType="application/vnd.openxmlformats-officedocument.presentationml.slide+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tags/tag153.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350.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87.xml" ContentType="application/vnd.openxmlformats-officedocument.presentationml.tags+xml"/>
  <Override PartName="/ppt/tags/tag243.xml" ContentType="application/vnd.openxmlformats-officedocument.presentationml.tags+xml"/>
  <Override PartName="/ppt/notesSlides/notesSlide18.xml" ContentType="application/vnd.openxmlformats-officedocument.presentationml.notesSlide+xml"/>
  <Override PartName="/ppt/tags/tag290.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19.xml" ContentType="application/vnd.openxmlformats-officedocument.presentationml.tags+xml"/>
  <Override PartName="/ppt/tags/tag366.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308.xml" ContentType="application/vnd.openxmlformats-officedocument.presentationml.tags+xml"/>
  <Override PartName="/ppt/tags/tag355.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notesSlides/notesSlide9.xml" ContentType="application/vnd.openxmlformats-officedocument.presentationml.notesSlide+xml"/>
  <Override PartName="/ppt/tags/tag194.xml" ContentType="application/vnd.openxmlformats-officedocument.presentationml.tags+xml"/>
  <Override PartName="/ppt/notesSlides/notesSlide21.xml" ContentType="application/vnd.openxmlformats-officedocument.presentationml.notesSlide+xml"/>
  <Override PartName="/ppt/tags/tag34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tags/tag183.xml" ContentType="application/vnd.openxmlformats-officedocument.presentationml.tags+xml"/>
  <Override PartName="/ppt/tags/tag322.xml" ContentType="application/vnd.openxmlformats-officedocument.presentationml.tags+xml"/>
  <Override PartName="/ppt/tags/tag33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tags/tag311.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300.xml" ContentType="application/vnd.openxmlformats-officedocument.presentationml.tags+xml"/>
  <Default Extension="mp3" ContentType="audio/mp3"/>
  <Override PartName="/ppt/slides/slide46.xml" ContentType="application/vnd.openxmlformats-officedocument.presentationml.slide+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notesSlides/notesSlide15.xml" ContentType="application/vnd.openxmlformats-officedocument.presentationml.notesSlide+xml"/>
  <Override PartName="/ppt/tags/tag251.xml" ContentType="application/vnd.openxmlformats-officedocument.presentationml.tags+xml"/>
  <Override PartName="/ppt/tags/tag338.xml" ContentType="application/vnd.openxmlformats-officedocument.presentationml.tags+xml"/>
  <Override PartName="/ppt/tags/tag349.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327.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316.xml" ContentType="application/vnd.openxmlformats-officedocument.presentationml.tags+xml"/>
  <Override PartName="/ppt/tags/tag363.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notesSlides/notesSlide6.xml" ContentType="application/vnd.openxmlformats-officedocument.presentationml.notesSlide+xml"/>
  <Override PartName="/ppt/tags/tag155.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41.xml" ContentType="application/vnd.openxmlformats-officedocument.presentationml.tags+xml"/>
  <Override PartName="/ppt/tags/tag352.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78.xml" ContentType="application/vnd.openxmlformats-officedocument.presentationml.tags+xml"/>
  <Override PartName="/ppt/tags/tag330.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tags/tag368.xml" ContentType="application/vnd.openxmlformats-officedocument.presentationml.tags+xml"/>
  <Override PartName="/ppt/slides/slide32.xml" ContentType="application/vnd.openxmlformats-officedocument.presentationml.slide+xml"/>
  <Default Extension="fntdata" ContentType="application/x-fontdata"/>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tags/tag35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notesSlides/notesSlide23.xml" ContentType="application/vnd.openxmlformats-officedocument.presentationml.notesSlide+xml"/>
  <Override PartName="/ppt/tags/tag346.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notesSlides/notesSlide12.xml" ContentType="application/vnd.openxmlformats-officedocument.presentationml.notesSlide+xml"/>
  <Override PartName="/ppt/tags/tag324.xml" ContentType="application/vnd.openxmlformats-officedocument.presentationml.tags+xml"/>
  <Override PartName="/ppt/tags/tag33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tags/tag36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30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notesSlides/notesSlide17.xml" ContentType="application/vnd.openxmlformats-officedocument.presentationml.notesSlide+xml"/>
  <Override PartName="/ppt/tags/tag253.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tags/tag32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365.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tags/tag307.xml" ContentType="application/vnd.openxmlformats-officedocument.presentationml.tags+xml"/>
  <Override PartName="/ppt/tags/tag343.xml" ContentType="application/vnd.openxmlformats-officedocument.presentationml.tags+xml"/>
  <Override PartName="/ppt/tags/tag354.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32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Override PartName="/ppt/tags/tag35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tags/tag348.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notesSlides/notesSlide14.xml" ContentType="application/vnd.openxmlformats-officedocument.presentationml.notesSlide+xml"/>
  <Override PartName="/ppt/tags/tag33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26.xml" ContentType="application/vnd.openxmlformats-officedocument.presentationml.tags+xml"/>
  <Override PartName="/ppt/tags/tag36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tags/tag34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notesSlides/notesSlide19.xml" ContentType="application/vnd.openxmlformats-officedocument.presentationml.notesSlide+xml"/>
  <Override PartName="/ppt/tags/tag255.xml" ContentType="application/vnd.openxmlformats-officedocument.presentationml.tags+xml"/>
  <Override PartName="/ppt/tags/tag3.xml" ContentType="application/vnd.openxmlformats-officedocument.presentationml.tags+xml"/>
  <Default Extension="jpeg" ContentType="image/jpeg"/>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tags/tag367.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notesSlides/notesSlide22.xml" ContentType="application/vnd.openxmlformats-officedocument.presentationml.notesSlide+xml"/>
  <Override PartName="/ppt/tags/tag345.xml" ContentType="application/vnd.openxmlformats-officedocument.presentationml.tags+xml"/>
  <Override PartName="/ppt/tags/tag356.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11.xml" ContentType="application/vnd.openxmlformats-officedocument.presentationml.notesSlide+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334.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32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353.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presentation.xml" ContentType="application/vnd.openxmlformats-officedocument.presentationml.presentation.main+xml"/>
  <Override PartName="/ppt/tags/tag347.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325.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1"/>
  </p:notesMasterIdLst>
  <p:sldIdLst>
    <p:sldId id="289" r:id="rId2"/>
    <p:sldId id="290" r:id="rId3"/>
    <p:sldId id="259" r:id="rId4"/>
    <p:sldId id="257" r:id="rId5"/>
    <p:sldId id="310" r:id="rId6"/>
    <p:sldId id="300" r:id="rId7"/>
    <p:sldId id="298" r:id="rId8"/>
    <p:sldId id="293" r:id="rId9"/>
    <p:sldId id="305" r:id="rId10"/>
    <p:sldId id="299" r:id="rId11"/>
    <p:sldId id="292" r:id="rId12"/>
    <p:sldId id="297" r:id="rId13"/>
    <p:sldId id="296" r:id="rId14"/>
    <p:sldId id="304" r:id="rId15"/>
    <p:sldId id="295" r:id="rId16"/>
    <p:sldId id="301" r:id="rId17"/>
    <p:sldId id="302" r:id="rId18"/>
    <p:sldId id="294" r:id="rId19"/>
    <p:sldId id="303" r:id="rId20"/>
    <p:sldId id="344" r:id="rId21"/>
    <p:sldId id="330" r:id="rId22"/>
    <p:sldId id="331" r:id="rId23"/>
    <p:sldId id="332" r:id="rId24"/>
    <p:sldId id="333" r:id="rId25"/>
    <p:sldId id="334" r:id="rId26"/>
    <p:sldId id="335" r:id="rId27"/>
    <p:sldId id="345" r:id="rId28"/>
    <p:sldId id="274" r:id="rId29"/>
    <p:sldId id="336" r:id="rId30"/>
    <p:sldId id="337" r:id="rId31"/>
    <p:sldId id="338" r:id="rId32"/>
    <p:sldId id="339" r:id="rId33"/>
    <p:sldId id="341" r:id="rId34"/>
    <p:sldId id="340" r:id="rId35"/>
    <p:sldId id="342" r:id="rId36"/>
    <p:sldId id="343" r:id="rId37"/>
    <p:sldId id="309" r:id="rId38"/>
    <p:sldId id="347" r:id="rId39"/>
    <p:sldId id="348" r:id="rId40"/>
    <p:sldId id="349" r:id="rId41"/>
    <p:sldId id="350" r:id="rId42"/>
    <p:sldId id="351" r:id="rId43"/>
    <p:sldId id="352" r:id="rId44"/>
    <p:sldId id="353" r:id="rId45"/>
    <p:sldId id="307" r:id="rId46"/>
    <p:sldId id="306" r:id="rId47"/>
    <p:sldId id="355" r:id="rId48"/>
    <p:sldId id="356" r:id="rId49"/>
    <p:sldId id="357" r:id="rId50"/>
  </p:sldIdLst>
  <p:sldSz cx="12192000" cy="6858000"/>
  <p:notesSz cx="6858000" cy="9144000"/>
  <p:embeddedFontLst>
    <p:embeddedFont>
      <p:font typeface="等线" charset="-122"/>
      <p:regular r:id="rId52"/>
    </p:embeddedFont>
    <p:embeddedFont>
      <p:font typeface="华文行楷" pitchFamily="2" charset="-122"/>
      <p:regular r:id="rId53"/>
    </p:embeddedFont>
    <p:embeddedFont>
      <p:font typeface="方正楷体_GB2312" charset="-122"/>
      <p:regular r:id="rId54"/>
    </p:embeddedFont>
    <p:embeddedFont>
      <p:font typeface="华文隶书" pitchFamily="2" charset="-122"/>
      <p:regular r:id="rId55"/>
    </p:embeddedFont>
    <p:embeddedFont>
      <p:font typeface="汉仪魏碑简" charset="-122"/>
      <p:regular r:id="rId56"/>
    </p:embeddedFont>
    <p:embeddedFont>
      <p:font typeface="微软雅黑" pitchFamily="34" charset="-122"/>
      <p:regular r:id="rId57"/>
      <p:bold r:id="rId58"/>
    </p:embeddedFont>
    <p:embeddedFont>
      <p:font typeface="楷体" pitchFamily="49" charset="-122"/>
      <p:regular r:id="rId59"/>
    </p:embeddedFont>
    <p:embeddedFont>
      <p:font typeface="站酷高端黑" charset="-122"/>
      <p:regular r:id="rId60"/>
    </p:embeddedFont>
    <p:embeddedFont>
      <p:font typeface="方正大黑简体" charset="-122"/>
      <p:regular r:id="rId61"/>
    </p:embeddedFont>
    <p:embeddedFont>
      <p:font typeface="方正华隶简体" charset="-122"/>
      <p:regular r:id="rId62"/>
    </p:embeddedFont>
    <p:embeddedFont>
      <p:font typeface="幼圆" pitchFamily="49" charset="-122"/>
      <p:regular r:id="rId63"/>
    </p:embeddedFont>
    <p:embeddedFont>
      <p:font typeface="仿宋" pitchFamily="49" charset="-122"/>
      <p:regular r:id="rId64"/>
    </p:embeddedFont>
    <p:embeddedFont>
      <p:font typeface="汉仪小隶书简" charset="-122"/>
      <p:regular r:id="rId65"/>
    </p:embeddedFont>
    <p:embeddedFont>
      <p:font typeface="汉仪粗圆简" charset="-122"/>
      <p:regular r:id="rId66"/>
    </p:embeddedFont>
    <p:embeddedFont>
      <p:font typeface="方正细圆_GBK" charset="-122"/>
      <p:regular r:id="rId67"/>
    </p:embeddedFont>
    <p:embeddedFont>
      <p:font typeface="方正细圆简体" charset="-122"/>
      <p:regular r:id="rId68"/>
    </p:embeddedFont>
    <p:embeddedFont>
      <p:font typeface="Segoe UI" pitchFamily="34" charset="0"/>
      <p:regular r:id="rId69"/>
      <p:bold r:id="rId70"/>
      <p:italic r:id="rId71"/>
      <p:boldItalic r:id="rId72"/>
    </p:embeddedFont>
    <p:embeddedFont>
      <p:font typeface="小米兰亭" charset="-122"/>
      <p:regular r:id="rId73"/>
    </p:embeddedFont>
    <p:embeddedFont>
      <p:font typeface="微软雅黑 Light" charset="-122"/>
      <p:regular r:id="rId74"/>
    </p:embeddedFont>
    <p:embeddedFont>
      <p:font typeface="迷你简行书"/>
      <p:regular r:id="rId75"/>
    </p:embeddedFont>
    <p:embeddedFont>
      <p:font typeface="华文细黑" pitchFamily="2" charset="-122"/>
      <p:regular r:id="rId76"/>
    </p:embeddedFont>
    <p:embeddedFont>
      <p:font typeface="等线 Light" charset="-122"/>
      <p:regular r:id="rId77"/>
    </p:embeddedFont>
  </p:embeddedFontLst>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976" autoAdjust="0"/>
    <p:restoredTop sz="94660"/>
  </p:normalViewPr>
  <p:slideViewPr>
    <p:cSldViewPr snapToGrid="0">
      <p:cViewPr>
        <p:scale>
          <a:sx n="80" d="100"/>
          <a:sy n="80" d="100"/>
        </p:scale>
        <p:origin x="-342" y="276"/>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font" Target="fonts/font12.fntdata"/><Relationship Id="rId68" Type="http://schemas.openxmlformats.org/officeDocument/2006/relationships/font" Target="fonts/font17.fntdata"/><Relationship Id="rId76" Type="http://schemas.openxmlformats.org/officeDocument/2006/relationships/font" Target="fonts/font25.fntdata"/><Relationship Id="rId7" Type="http://schemas.openxmlformats.org/officeDocument/2006/relationships/slide" Target="slides/slide6.xml"/><Relationship Id="rId71" Type="http://schemas.openxmlformats.org/officeDocument/2006/relationships/font" Target="fonts/font20.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font" Target="fonts/font23.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0.fntdata"/><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font" Target="fonts/font22.fntdata"/><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77" Type="http://schemas.openxmlformats.org/officeDocument/2006/relationships/font" Target="fonts/font26.fntdata"/><Relationship Id="rId8" Type="http://schemas.openxmlformats.org/officeDocument/2006/relationships/slide" Target="slides/slide7.xml"/><Relationship Id="rId51" Type="http://schemas.openxmlformats.org/officeDocument/2006/relationships/notesMaster" Target="notesMasters/notesMaster1.xml"/><Relationship Id="rId72" Type="http://schemas.openxmlformats.org/officeDocument/2006/relationships/font" Target="fonts/font21.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heme" Target="../theme/theme2.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DA07D1B-BDD6-40C2-B844-1E83EBF422F2}" type="datetimeFigureOut">
              <a:rPr lang="zh-CN" altLang="en-US" smtClean="0"/>
              <a:pPr/>
              <a:t>2021/10/11</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74533DCF-755D-4C09-8C77-B4C66B47F23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 Id="rId5" Type="http://schemas.openxmlformats.org/officeDocument/2006/relationships/slide" Target="../slides/slide37.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5" Type="http://schemas.openxmlformats.org/officeDocument/2006/relationships/slide" Target="../slides/slide38.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 Target="../slides/slide39.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5" Type="http://schemas.openxmlformats.org/officeDocument/2006/relationships/slide" Target="../slides/slide45.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 Id="rId5" Type="http://schemas.openxmlformats.org/officeDocument/2006/relationships/slide" Target="../slides/slide46.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28</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37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38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39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45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46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378B2D8-49B6-4709-B809-C5F566F9CD05}"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4E0DB654-4362-48BC-B638-435D685DE507}"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74533DCF-755D-4C09-8C77-B4C66B47F236}"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Master" Target="../slideMasters/slideMaster1.xml"/><Relationship Id="rId5" Type="http://schemas.openxmlformats.org/officeDocument/2006/relationships/tags" Target="../tags/tag60.xml"/><Relationship Id="rId4" Type="http://schemas.openxmlformats.org/officeDocument/2006/relationships/tags" Target="../tags/tag59.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1.xml"/><Relationship Id="rId5" Type="http://schemas.openxmlformats.org/officeDocument/2006/relationships/tags" Target="../tags/tag65.xml"/><Relationship Id="rId4" Type="http://schemas.openxmlformats.org/officeDocument/2006/relationships/tags" Target="../tags/tag6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14.xml"/><Relationship Id="rId7"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custDataLst>
              <p:tags r:id="rId3"/>
            </p:custDataLst>
          </p:nvPr>
        </p:nvSpPr>
        <p:spPr/>
        <p:txBody>
          <a:bodyPr/>
          <a:lstStyle/>
          <a:p>
            <a:fld id="{27488ED1-95B7-44CE-A12E-9AE24D363BC6}" type="datetimeFigureOut">
              <a:rPr lang="zh-CN" altLang="en-US" smtClean="0"/>
              <a:pPr/>
              <a:t>2021/10/11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2"/>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7488ED1-95B7-44CE-A12E-9AE24D363BC6}" type="datetimeFigureOut">
              <a:rPr lang="zh-CN" altLang="en-US" smtClean="0"/>
              <a:pPr/>
              <a:t>2021/10/11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2"/>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7488ED1-95B7-44CE-A12E-9AE24D363BC6}" type="datetimeFigureOut">
              <a:rPr lang="zh-CN" altLang="en-US" smtClean="0"/>
              <a:pPr/>
              <a:t>2021/10/11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14:prism isInverted="1"/>
      </p:transition>
    </mc:Choice>
    <mc:Fallback>
      <p:transition spd="slow"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hasCustomPrompt="1"/>
            <p:custDataLst>
              <p:tags r:id="rId2"/>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27488ED1-95B7-44CE-A12E-9AE24D363BC6}" type="datetimeFigureOut">
              <a:rPr lang="zh-CN" altLang="en-US" smtClean="0"/>
              <a:pPr/>
              <a:t>2021/10/11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93CAEF5B-32AE-4564-9C2B-25E12F42EC38}" type="slidenum">
              <a:rPr lang="zh-CN" altLang="en-US" smtClean="0"/>
              <a:pPr/>
              <a:t>‹#›</a:t>
            </a:fld>
            <a:endParaRPr lang="zh-CN" altLang="en-US"/>
          </a:p>
        </p:txBody>
      </p:sp>
      <p:pic>
        <p:nvPicPr>
          <p:cNvPr id="7" name="图片 6"/>
          <p:cNvPicPr>
            <a:picLocks noChangeAspect="1"/>
          </p:cNvPicPr>
          <p:nvPr userDrawn="1">
            <p:custDataLst>
              <p:tags r:id="rId6"/>
            </p:custDataLst>
          </p:nvPr>
        </p:nvPicPr>
        <p:blipFill>
          <a:blip r:embed="rId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3"/>
            </p:custDataLst>
          </p:nvPr>
        </p:nvSpPr>
        <p:spPr/>
        <p:txBody>
          <a:bodyPr/>
          <a:lstStyle/>
          <a:p>
            <a:fld id="{27488ED1-95B7-44CE-A12E-9AE24D363BC6}" type="datetimeFigureOut">
              <a:rPr lang="zh-CN" altLang="en-US" smtClean="0"/>
              <a:pPr/>
              <a:t>2021/10/11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hasCustomPrompt="1"/>
            <p:custDataLst>
              <p:tags r:id="rId2"/>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3"/>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27488ED1-95B7-44CE-A12E-9AE24D363BC6}" type="datetimeFigureOut">
              <a:rPr lang="zh-CN" altLang="en-US" smtClean="0"/>
              <a:pPr/>
              <a:t>2021/10/11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3"/>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5"/>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27488ED1-95B7-44CE-A12E-9AE24D363BC6}" type="datetimeFigureOut">
              <a:rPr lang="zh-CN" altLang="en-US" smtClean="0"/>
              <a:pPr/>
              <a:t>2021/10/11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27488ED1-95B7-44CE-A12E-9AE24D363BC6}" type="datetimeFigureOut">
              <a:rPr lang="zh-CN" altLang="en-US" smtClean="0"/>
              <a:pPr/>
              <a:t>2021/10/11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27488ED1-95B7-44CE-A12E-9AE24D363BC6}" type="datetimeFigureOut">
              <a:rPr lang="zh-CN" altLang="en-US" smtClean="0"/>
              <a:pPr/>
              <a:t>2021/10/11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27488ED1-95B7-44CE-A12E-9AE24D363BC6}" type="datetimeFigureOut">
              <a:rPr lang="zh-CN" altLang="en-US" smtClean="0"/>
              <a:pPr/>
              <a:t>2021/10/11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27488ED1-95B7-44CE-A12E-9AE24D363BC6}" type="datetimeFigureOut">
              <a:rPr lang="zh-CN" altLang="en-US" smtClean="0"/>
              <a:pPr/>
              <a:t>2021/10/11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93CAEF5B-32AE-4564-9C2B-25E12F42EC3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488ED1-95B7-44CE-A12E-9AE24D363BC6}" type="datetimeFigureOut">
              <a:rPr lang="zh-CN" altLang="en-US" smtClean="0"/>
              <a:pPr/>
              <a:t>2021/10/11</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CAEF5B-32AE-4564-9C2B-25E12F42EC3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slideLayout" Target="../slideLayouts/slideLayout1.xml"/><Relationship Id="rId18" Type="http://schemas.openxmlformats.org/officeDocument/2006/relationships/image" Target="../media/image4.png"/><Relationship Id="rId3" Type="http://schemas.openxmlformats.org/officeDocument/2006/relationships/video" Target="NULL" TargetMode="External"/><Relationship Id="rId21" Type="http://schemas.openxmlformats.org/officeDocument/2006/relationships/image" Target="../media/image7.png"/><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image" Target="../media/image3.png"/><Relationship Id="rId2" Type="http://schemas.openxmlformats.org/officeDocument/2006/relationships/tags" Target="../tags/tag73.xml"/><Relationship Id="rId16" Type="http://schemas.microsoft.com/office/2007/relationships/media" Target="../media/media1.mp3"/><Relationship Id="rId20" Type="http://schemas.openxmlformats.org/officeDocument/2006/relationships/image" Target="../media/image6.jpeg"/><Relationship Id="rId1" Type="http://schemas.openxmlformats.org/officeDocument/2006/relationships/tags" Target="../tags/tag72.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image" Target="../media/image2.jpeg"/><Relationship Id="rId10" Type="http://schemas.openxmlformats.org/officeDocument/2006/relationships/tags" Target="../tags/tag80.xml"/><Relationship Id="rId19" Type="http://schemas.openxmlformats.org/officeDocument/2006/relationships/image" Target="../media/image5.png"/><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notesSlide" Target="../notesSlides/notesSlide1.xml"/><Relationship Id="rId22" Type="http://schemas.microsoft.com/office/2007/relationships/media" Target="../media/media1.mp3"/></Relationships>
</file>

<file path=ppt/slides/_rels/slide10.xml.rels><?xml version="1.0" encoding="UTF-8" standalone="yes"?>
<Relationships xmlns="http://schemas.openxmlformats.org/package/2006/relationships"><Relationship Id="rId8" Type="http://schemas.openxmlformats.org/officeDocument/2006/relationships/tags" Target="../tags/tag175.xml"/><Relationship Id="rId13" Type="http://schemas.openxmlformats.org/officeDocument/2006/relationships/image" Target="../media/image14.png"/><Relationship Id="rId3" Type="http://schemas.openxmlformats.org/officeDocument/2006/relationships/tags" Target="../tags/tag170.xml"/><Relationship Id="rId7" Type="http://schemas.openxmlformats.org/officeDocument/2006/relationships/tags" Target="../tags/tag174.xml"/><Relationship Id="rId12" Type="http://schemas.openxmlformats.org/officeDocument/2006/relationships/image" Target="../media/image11.png"/><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11" Type="http://schemas.openxmlformats.org/officeDocument/2006/relationships/image" Target="../media/image1.jpeg"/><Relationship Id="rId5" Type="http://schemas.openxmlformats.org/officeDocument/2006/relationships/tags" Target="../tags/tag172.xml"/><Relationship Id="rId10" Type="http://schemas.openxmlformats.org/officeDocument/2006/relationships/notesSlide" Target="../notesSlides/notesSlide10.xml"/><Relationship Id="rId4" Type="http://schemas.openxmlformats.org/officeDocument/2006/relationships/tags" Target="../tags/tag171.xml"/><Relationship Id="rId9" Type="http://schemas.openxmlformats.org/officeDocument/2006/relationships/slideLayout" Target="../slideLayouts/slideLayout12.xml"/><Relationship Id="rId1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image" Target="../media/image11.png"/><Relationship Id="rId5" Type="http://schemas.openxmlformats.org/officeDocument/2006/relationships/notesSlide" Target="../notesSlides/notesSlide11.xml"/><Relationship Id="rId4"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image" Target="../media/image1.jpeg"/><Relationship Id="rId3" Type="http://schemas.openxmlformats.org/officeDocument/2006/relationships/tags" Target="../tags/tag187.xml"/><Relationship Id="rId7" Type="http://schemas.openxmlformats.org/officeDocument/2006/relationships/tags" Target="../tags/tag191.xml"/><Relationship Id="rId12" Type="http://schemas.openxmlformats.org/officeDocument/2006/relationships/notesSlide" Target="../notesSlides/notesSlide12.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slideLayout" Target="../slideLayouts/slideLayout12.xml"/><Relationship Id="rId5" Type="http://schemas.openxmlformats.org/officeDocument/2006/relationships/tags" Target="../tags/tag189.xml"/><Relationship Id="rId10" Type="http://schemas.openxmlformats.org/officeDocument/2006/relationships/tags" Target="../tags/tag194.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tags" Target="../tags/tag205.xml"/><Relationship Id="rId13" Type="http://schemas.openxmlformats.org/officeDocument/2006/relationships/image" Target="../media/image15.png"/><Relationship Id="rId3" Type="http://schemas.openxmlformats.org/officeDocument/2006/relationships/tags" Target="../tags/tag200.xml"/><Relationship Id="rId7" Type="http://schemas.openxmlformats.org/officeDocument/2006/relationships/tags" Target="../tags/tag204.xml"/><Relationship Id="rId12" Type="http://schemas.openxmlformats.org/officeDocument/2006/relationships/image" Target="../media/image11.png"/><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image" Target="../media/image1.jpeg"/><Relationship Id="rId5" Type="http://schemas.openxmlformats.org/officeDocument/2006/relationships/tags" Target="../tags/tag202.xml"/><Relationship Id="rId15" Type="http://schemas.openxmlformats.org/officeDocument/2006/relationships/image" Target="../media/image17.png"/><Relationship Id="rId10" Type="http://schemas.openxmlformats.org/officeDocument/2006/relationships/notesSlide" Target="../notesSlides/notesSlide13.xml"/><Relationship Id="rId4" Type="http://schemas.openxmlformats.org/officeDocument/2006/relationships/tags" Target="../tags/tag201.xml"/><Relationship Id="rId9" Type="http://schemas.openxmlformats.org/officeDocument/2006/relationships/slideLayout" Target="../slideLayouts/slideLayout12.xml"/><Relationship Id="rId1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tags" Target="../tags/tag211.xml"/><Relationship Id="rId7" Type="http://schemas.openxmlformats.org/officeDocument/2006/relationships/image" Target="../media/image17.png"/><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212.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18.xml"/><Relationship Id="rId7" Type="http://schemas.openxmlformats.org/officeDocument/2006/relationships/image" Target="../media/image1.jpeg"/><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tags" Target="../tags/tag219.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225.xml"/><Relationship Id="rId7" Type="http://schemas.openxmlformats.org/officeDocument/2006/relationships/slideLayout" Target="../slideLayouts/slideLayout12.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image" Target="../media/image18.png"/><Relationship Id="rId5" Type="http://schemas.openxmlformats.org/officeDocument/2006/relationships/tags" Target="../tags/tag227.xml"/><Relationship Id="rId10" Type="http://schemas.openxmlformats.org/officeDocument/2006/relationships/image" Target="../media/image11.png"/><Relationship Id="rId4" Type="http://schemas.openxmlformats.org/officeDocument/2006/relationships/tags" Target="../tags/tag226.xml"/><Relationship Id="rId9" Type="http://schemas.openxmlformats.org/officeDocument/2006/relationships/image" Target="../media/image1.jpe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234.xml"/><Relationship Id="rId7" Type="http://schemas.openxmlformats.org/officeDocument/2006/relationships/slideLayout" Target="../slideLayouts/slideLayout12.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5" Type="http://schemas.openxmlformats.org/officeDocument/2006/relationships/tags" Target="../tags/tag236.xml"/><Relationship Id="rId10" Type="http://schemas.openxmlformats.org/officeDocument/2006/relationships/image" Target="../media/image11.png"/><Relationship Id="rId4" Type="http://schemas.openxmlformats.org/officeDocument/2006/relationships/tags" Target="../tags/tag235.xml"/><Relationship Id="rId9"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notesSlide" Target="../notesSlides/notesSlide18.xml"/><Relationship Id="rId4"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49.xml"/><Relationship Id="rId7" Type="http://schemas.openxmlformats.org/officeDocument/2006/relationships/notesSlide" Target="../notesSlides/notesSlide19.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slideLayout" Target="../slideLayouts/slideLayout2.xml"/><Relationship Id="rId5" Type="http://schemas.openxmlformats.org/officeDocument/2006/relationships/tags" Target="../tags/tag251.xml"/><Relationship Id="rId4" Type="http://schemas.openxmlformats.org/officeDocument/2006/relationships/tags" Target="../tags/tag250.xml"/></Relationships>
</file>

<file path=ppt/slides/_rels/slide2.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tags" Target="../tags/tag98.xml"/><Relationship Id="rId18" Type="http://schemas.openxmlformats.org/officeDocument/2006/relationships/image" Target="../media/image8.png"/><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tags" Target="../tags/tag97.xml"/><Relationship Id="rId17" Type="http://schemas.openxmlformats.org/officeDocument/2006/relationships/image" Target="../media/image1.jpeg"/><Relationship Id="rId2" Type="http://schemas.openxmlformats.org/officeDocument/2006/relationships/tags" Target="../tags/tag87.xml"/><Relationship Id="rId16" Type="http://schemas.openxmlformats.org/officeDocument/2006/relationships/notesSlide" Target="../notesSlides/notesSlide2.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5" Type="http://schemas.openxmlformats.org/officeDocument/2006/relationships/tags" Target="../tags/tag90.xml"/><Relationship Id="rId15" Type="http://schemas.openxmlformats.org/officeDocument/2006/relationships/slideLayout" Target="../slideLayouts/slideLayout12.xml"/><Relationship Id="rId10" Type="http://schemas.openxmlformats.org/officeDocument/2006/relationships/tags" Target="../tags/tag95.xml"/><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tags" Target="../tags/tag99.xml"/></Relationships>
</file>

<file path=ppt/slides/_rels/slide20.xml.rels><?xml version="1.0" encoding="UTF-8" standalone="yes"?>
<Relationships xmlns="http://schemas.openxmlformats.org/package/2006/relationships"><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xml"/><Relationship Id="rId1" Type="http://schemas.openxmlformats.org/officeDocument/2006/relationships/tags" Target="../tags/tag26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4.xml"/><Relationship Id="rId1" Type="http://schemas.openxmlformats.org/officeDocument/2006/relationships/tags" Target="../tags/tag26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6.xml"/><Relationship Id="rId1" Type="http://schemas.openxmlformats.org/officeDocument/2006/relationships/tags" Target="../tags/tag26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8.xml"/><Relationship Id="rId1" Type="http://schemas.openxmlformats.org/officeDocument/2006/relationships/tags" Target="../tags/tag26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0.xml"/><Relationship Id="rId1" Type="http://schemas.openxmlformats.org/officeDocument/2006/relationships/tags" Target="../tags/tag269.xml"/></Relationships>
</file>

<file path=ppt/slides/_rels/slide27.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277.xml"/></Relationships>
</file>

<file path=ppt/slides/_rels/slide29.xml.rels><?xml version="1.0" encoding="UTF-8" standalone="yes"?>
<Relationships xmlns="http://schemas.openxmlformats.org/package/2006/relationships"><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slideLayout" Target="../slideLayouts/slideLayout2.xml"/><Relationship Id="rId5" Type="http://schemas.openxmlformats.org/officeDocument/2006/relationships/tags" Target="../tags/tag285.xml"/><Relationship Id="rId4" Type="http://schemas.openxmlformats.org/officeDocument/2006/relationships/tags" Target="../tags/tag284.xml"/></Relationships>
</file>

<file path=ppt/slides/_rels/slide3.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slideLayout" Target="../slideLayouts/slideLayout2.xml"/><Relationship Id="rId5" Type="http://schemas.openxmlformats.org/officeDocument/2006/relationships/tags" Target="../tags/tag290.xml"/><Relationship Id="rId4" Type="http://schemas.openxmlformats.org/officeDocument/2006/relationships/tags" Target="../tags/tag289.xml"/></Relationships>
</file>

<file path=ppt/slides/_rels/slide31.xml.rels><?xml version="1.0" encoding="UTF-8" standalone="yes"?>
<Relationships xmlns="http://schemas.openxmlformats.org/package/2006/relationships"><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slideLayout" Target="../slideLayouts/slideLayout2.xml"/><Relationship Id="rId5" Type="http://schemas.openxmlformats.org/officeDocument/2006/relationships/tags" Target="../tags/tag295.xml"/><Relationship Id="rId4" Type="http://schemas.openxmlformats.org/officeDocument/2006/relationships/tags" Target="../tags/tag294.xml"/></Relationships>
</file>

<file path=ppt/slides/_rels/slide32.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slideLayout" Target="../slideLayouts/slideLayout2.xml"/><Relationship Id="rId5" Type="http://schemas.openxmlformats.org/officeDocument/2006/relationships/tags" Target="../tags/tag300.xml"/><Relationship Id="rId4" Type="http://schemas.openxmlformats.org/officeDocument/2006/relationships/tags" Target="../tags/tag299.xml"/></Relationships>
</file>

<file path=ppt/slides/_rels/slide33.xml.rels><?xml version="1.0" encoding="UTF-8" standalone="yes"?>
<Relationships xmlns="http://schemas.openxmlformats.org/package/2006/relationships"><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8.xml"/><Relationship Id="rId1" Type="http://schemas.openxmlformats.org/officeDocument/2006/relationships/tags" Target="../tags/tag307.xml"/></Relationships>
</file>

<file path=ppt/slides/_rels/slide36.xml.rels><?xml version="1.0" encoding="UTF-8" standalone="yes"?>
<Relationships xmlns="http://schemas.openxmlformats.org/package/2006/relationships"><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5" Type="http://schemas.openxmlformats.org/officeDocument/2006/relationships/notesSlide" Target="../notesSlides/notesSlide21.xml"/><Relationship Id="rId4"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tags" Target="../tags/tag320.xml"/><Relationship Id="rId7" Type="http://schemas.openxmlformats.org/officeDocument/2006/relationships/image" Target="../media/image4.png"/><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notesSlide" Target="../notesSlides/notesSlide22.xml"/><Relationship Id="rId5" Type="http://schemas.openxmlformats.org/officeDocument/2006/relationships/slideLayout" Target="../slideLayouts/slideLayout12.xml"/><Relationship Id="rId4" Type="http://schemas.openxmlformats.org/officeDocument/2006/relationships/tags" Target="../tags/tag321.xml"/></Relationships>
</file>

<file path=ppt/slides/_rels/slide39.xml.rels><?xml version="1.0" encoding="UTF-8" standalone="yes"?>
<Relationships xmlns="http://schemas.openxmlformats.org/package/2006/relationships"><Relationship Id="rId3" Type="http://schemas.openxmlformats.org/officeDocument/2006/relationships/tags" Target="../tags/tag327.xml"/><Relationship Id="rId7" Type="http://schemas.openxmlformats.org/officeDocument/2006/relationships/image" Target="../media/image4.png"/><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notesSlide" Target="../notesSlides/notesSlide23.xml"/><Relationship Id="rId5" Type="http://schemas.openxmlformats.org/officeDocument/2006/relationships/slideLayout" Target="../slideLayouts/slideLayout12.xml"/><Relationship Id="rId4" Type="http://schemas.openxmlformats.org/officeDocument/2006/relationships/tags" Target="../tags/tag328.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11.xml"/><Relationship Id="rId7" Type="http://schemas.openxmlformats.org/officeDocument/2006/relationships/notesSlide" Target="../notesSlides/notesSlide4.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Layout" Target="../slideLayouts/slideLayout2.xml"/><Relationship Id="rId5" Type="http://schemas.openxmlformats.org/officeDocument/2006/relationships/tags" Target="../tags/tag113.xml"/><Relationship Id="rId4" Type="http://schemas.openxmlformats.org/officeDocument/2006/relationships/tags" Target="../tags/tag112.xml"/><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 Id="rId5" Type="http://schemas.openxmlformats.org/officeDocument/2006/relationships/slideLayout" Target="../slideLayouts/slideLayout1.xml"/><Relationship Id="rId4" Type="http://schemas.openxmlformats.org/officeDocument/2006/relationships/tags" Target="../tags/tag335.xml"/></Relationships>
</file>

<file path=ppt/slides/_rels/slide41.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slideLayout" Target="../slideLayouts/slideLayout2.xml"/><Relationship Id="rId5" Type="http://schemas.openxmlformats.org/officeDocument/2006/relationships/tags" Target="../tags/tag340.xml"/><Relationship Id="rId4" Type="http://schemas.openxmlformats.org/officeDocument/2006/relationships/tags" Target="../tags/tag339.xml"/></Relationships>
</file>

<file path=ppt/slides/_rels/slide42.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5" Type="http://schemas.openxmlformats.org/officeDocument/2006/relationships/slideLayout" Target="../slideLayouts/slideLayout2.xml"/><Relationship Id="rId4" Type="http://schemas.openxmlformats.org/officeDocument/2006/relationships/tags" Target="../tags/tag344.xml"/></Relationships>
</file>

<file path=ppt/slides/_rels/slide43.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9.xml"/><Relationship Id="rId1" Type="http://schemas.openxmlformats.org/officeDocument/2006/relationships/tags" Target="../tags/tag348.xml"/></Relationships>
</file>

<file path=ppt/slides/_rels/slide45.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image" Target="../media/image4.png"/><Relationship Id="rId5" Type="http://schemas.openxmlformats.org/officeDocument/2006/relationships/notesSlide" Target="../notesSlides/notesSlide24.xml"/><Relationship Id="rId4"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358.xml"/><Relationship Id="rId7" Type="http://schemas.openxmlformats.org/officeDocument/2006/relationships/notesSlide" Target="../notesSlides/notesSlide25.xml"/><Relationship Id="rId2" Type="http://schemas.openxmlformats.org/officeDocument/2006/relationships/tags" Target="../tags/tag357.xml"/><Relationship Id="rId1" Type="http://schemas.openxmlformats.org/officeDocument/2006/relationships/tags" Target="../tags/tag356.xml"/><Relationship Id="rId6" Type="http://schemas.openxmlformats.org/officeDocument/2006/relationships/slideLayout" Target="../slideLayouts/slideLayout12.xml"/><Relationship Id="rId5" Type="http://schemas.openxmlformats.org/officeDocument/2006/relationships/tags" Target="../tags/tag360.xml"/><Relationship Id="rId4" Type="http://schemas.openxmlformats.org/officeDocument/2006/relationships/tags" Target="../tags/tag359.xml"/><Relationship Id="rId9"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65.xml"/><Relationship Id="rId1" Type="http://schemas.openxmlformats.org/officeDocument/2006/relationships/tags" Target="../tags/tag36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7.xml"/><Relationship Id="rId1" Type="http://schemas.openxmlformats.org/officeDocument/2006/relationships/tags" Target="../tags/tag36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8.xml"/></Relationships>
</file>

<file path=ppt/slides/_rels/slide5.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image" Target="../media/image11.png"/><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image" Target="../media/image10.png"/><Relationship Id="rId2" Type="http://schemas.openxmlformats.org/officeDocument/2006/relationships/tags" Target="../tags/tag118.xml"/><Relationship Id="rId16" Type="http://schemas.openxmlformats.org/officeDocument/2006/relationships/image" Target="../media/image9.png"/><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image" Target="../media/image1.jpeg"/><Relationship Id="rId5" Type="http://schemas.openxmlformats.org/officeDocument/2006/relationships/tags" Target="../tags/tag121.xml"/><Relationship Id="rId15" Type="http://schemas.openxmlformats.org/officeDocument/2006/relationships/image" Target="../media/image4.png"/><Relationship Id="rId10" Type="http://schemas.openxmlformats.org/officeDocument/2006/relationships/notesSlide" Target="../notesSlides/notesSlide5.xml"/><Relationship Id="rId4" Type="http://schemas.openxmlformats.org/officeDocument/2006/relationships/tags" Target="../tags/tag120.xml"/><Relationship Id="rId9" Type="http://schemas.openxmlformats.org/officeDocument/2006/relationships/slideLayout" Target="../slideLayouts/slideLayout7.xml"/><Relationship Id="rId1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slideLayout" Target="../slideLayouts/slideLayout12.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tags" Target="../tags/tag139.xml"/><Relationship Id="rId17" Type="http://schemas.openxmlformats.org/officeDocument/2006/relationships/image" Target="../media/image13.png"/><Relationship Id="rId2" Type="http://schemas.openxmlformats.org/officeDocument/2006/relationships/tags" Target="../tags/tag129.xml"/><Relationship Id="rId16" Type="http://schemas.openxmlformats.org/officeDocument/2006/relationships/image" Target="../media/image11.png"/><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8.xml"/><Relationship Id="rId5" Type="http://schemas.openxmlformats.org/officeDocument/2006/relationships/tags" Target="../tags/tag132.xml"/><Relationship Id="rId15" Type="http://schemas.openxmlformats.org/officeDocument/2006/relationships/image" Target="../media/image1.jpeg"/><Relationship Id="rId10" Type="http://schemas.openxmlformats.org/officeDocument/2006/relationships/tags" Target="../tags/tag137.xml"/><Relationship Id="rId4" Type="http://schemas.openxmlformats.org/officeDocument/2006/relationships/tags" Target="../tags/tag131.xml"/><Relationship Id="rId9" Type="http://schemas.openxmlformats.org/officeDocument/2006/relationships/tags" Target="../tags/tag136.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13.png"/><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image" Target="../media/image4.png"/><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11.png"/><Relationship Id="rId5" Type="http://schemas.openxmlformats.org/officeDocument/2006/relationships/tags" Target="../tags/tag147.xml"/><Relationship Id="rId10" Type="http://schemas.openxmlformats.org/officeDocument/2006/relationships/image" Target="../media/image1.jpeg"/><Relationship Id="rId4" Type="http://schemas.openxmlformats.org/officeDocument/2006/relationships/tags" Target="../tags/tag146.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155.xml"/><Relationship Id="rId7" Type="http://schemas.openxmlformats.org/officeDocument/2006/relationships/slideLayout" Target="../slideLayouts/slideLayout1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13.png"/><Relationship Id="rId5" Type="http://schemas.openxmlformats.org/officeDocument/2006/relationships/tags" Target="../tags/tag157.xml"/><Relationship Id="rId10" Type="http://schemas.openxmlformats.org/officeDocument/2006/relationships/image" Target="../media/image11.png"/><Relationship Id="rId4" Type="http://schemas.openxmlformats.org/officeDocument/2006/relationships/tags" Target="../tags/tag156.xml"/><Relationship Id="rId9"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1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638" y="0"/>
            <a:ext cx="12192638" cy="6858000"/>
          </a:xfrm>
          <a:prstGeom prst="rect">
            <a:avLst/>
          </a:prstGeom>
        </p:spPr>
      </p:pic>
      <p:pic>
        <p:nvPicPr>
          <p:cNvPr id="16" name="背景音乐01 (3)">
            <a:hlinkClick r:id="" action="ppaction://media"/>
          </p:cNvPr>
          <p:cNvPicPr>
            <a:picLocks noChangeAspect="1"/>
          </p:cNvPicPr>
          <p:nvPr>
            <a:videoFile r:link="rId3"/>
            <p:custDataLst>
              <p:tags r:id="rId4"/>
            </p:custDataLst>
            <p:extLst>
              <p:ext uri="{DAA4B4D4-6D71-4841-9C94-3DE7FCFB9230}">
                <p14:media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16"/>
              </p:ext>
            </p:extLst>
          </p:nvPr>
        </p:nvPicPr>
        <p:blipFill>
          <a:blip r:embed="rId17" cstate="print"/>
          <a:stretch>
            <a:fillRect/>
          </a:stretch>
        </p:blipFill>
        <p:spPr>
          <a:xfrm>
            <a:off x="-1079500" y="-76200"/>
            <a:ext cx="406400" cy="406400"/>
          </a:xfrm>
          <a:prstGeom prst="rect">
            <a:avLst/>
          </a:prstGeom>
        </p:spPr>
      </p:pic>
      <p:grpSp>
        <p:nvGrpSpPr>
          <p:cNvPr id="19" name="组合 18"/>
          <p:cNvGrpSpPr/>
          <p:nvPr>
            <p:custDataLst>
              <p:tags r:id="rId5"/>
            </p:custDataLst>
          </p:nvPr>
        </p:nvGrpSpPr>
        <p:grpSpPr>
          <a:xfrm>
            <a:off x="3749136" y="713174"/>
            <a:ext cx="5810466" cy="5821083"/>
            <a:chOff x="4063461" y="513149"/>
            <a:chExt cx="5810466" cy="5821083"/>
          </a:xfrm>
        </p:grpSpPr>
        <p:sp>
          <p:nvSpPr>
            <p:cNvPr id="3" name="流程图: 接点 2"/>
            <p:cNvSpPr/>
            <p:nvPr>
              <p:custDataLst>
                <p:tags r:id="rId10"/>
              </p:custDataLst>
            </p:nvPr>
          </p:nvSpPr>
          <p:spPr>
            <a:xfrm>
              <a:off x="4521907" y="982213"/>
              <a:ext cx="4893573" cy="4893573"/>
            </a:xfrm>
            <a:prstGeom prst="flowChartConnector">
              <a:avLst/>
            </a:prstGeom>
            <a:solidFill>
              <a:srgbClr val="A0BABE">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空心弧 10"/>
            <p:cNvSpPr/>
            <p:nvPr>
              <p:custDataLst>
                <p:tags r:id="rId11"/>
              </p:custDataLst>
            </p:nvPr>
          </p:nvSpPr>
          <p:spPr bwMode="auto">
            <a:xfrm rot="15093604">
              <a:off x="4063976" y="512634"/>
              <a:ext cx="5809435" cy="5810466"/>
            </a:xfrm>
            <a:custGeom>
              <a:avLst/>
              <a:gdLst>
                <a:gd name="T0" fmla="*/ 1024484 w 4823993"/>
                <a:gd name="T1" fmla="*/ 439046 h 4823994"/>
                <a:gd name="T2" fmla="*/ 2479666 w 4823993"/>
                <a:gd name="T3" fmla="*/ 950 h 4823994"/>
                <a:gd name="T4" fmla="*/ 2476232 w 4823993"/>
                <a:gd name="T5" fmla="*/ 123286 h 4823994"/>
                <a:gd name="T6" fmla="*/ 1094886 w 4823993"/>
                <a:gd name="T7" fmla="*/ 539153 h 4823994"/>
                <a:gd name="T8" fmla="*/ 1024484 w 4823993"/>
                <a:gd name="T9" fmla="*/ 439046 h 48239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3993" h="4823994">
                  <a:moveTo>
                    <a:pt x="1024484" y="439046"/>
                  </a:moveTo>
                  <a:cubicBezTo>
                    <a:pt x="1449667" y="140029"/>
                    <a:pt x="1960071" y="-13633"/>
                    <a:pt x="2479666" y="950"/>
                  </a:cubicBezTo>
                  <a:cubicBezTo>
                    <a:pt x="2478521" y="41729"/>
                    <a:pt x="2477377" y="82507"/>
                    <a:pt x="2476232" y="123286"/>
                  </a:cubicBezTo>
                  <a:cubicBezTo>
                    <a:pt x="1983001" y="109443"/>
                    <a:pt x="1498495" y="255308"/>
                    <a:pt x="1094886" y="539153"/>
                  </a:cubicBezTo>
                  <a:lnTo>
                    <a:pt x="1024484" y="439046"/>
                  </a:lnTo>
                  <a:close/>
                </a:path>
              </a:pathLst>
            </a:custGeom>
            <a:solidFill>
              <a:srgbClr val="BBCCCC"/>
            </a:solidFill>
            <a:ln>
              <a:noFill/>
            </a:ln>
          </p:spPr>
          <p:txBody>
            <a:bodyPr anchor="ctr"/>
            <a:lstStyle/>
            <a:p>
              <a:endParaRPr lang="zh-CN" altLang="en-US"/>
            </a:p>
          </p:txBody>
        </p:sp>
        <p:sp>
          <p:nvSpPr>
            <p:cNvPr id="22" name="空心弧 10"/>
            <p:cNvSpPr/>
            <p:nvPr>
              <p:custDataLst>
                <p:tags r:id="rId12"/>
              </p:custDataLst>
            </p:nvPr>
          </p:nvSpPr>
          <p:spPr bwMode="auto">
            <a:xfrm>
              <a:off x="4063975" y="523766"/>
              <a:ext cx="5809435" cy="5810466"/>
            </a:xfrm>
            <a:custGeom>
              <a:avLst/>
              <a:gdLst>
                <a:gd name="T0" fmla="*/ 1024484 w 4823993"/>
                <a:gd name="T1" fmla="*/ 439046 h 4823994"/>
                <a:gd name="T2" fmla="*/ 2479666 w 4823993"/>
                <a:gd name="T3" fmla="*/ 950 h 4823994"/>
                <a:gd name="T4" fmla="*/ 2476232 w 4823993"/>
                <a:gd name="T5" fmla="*/ 123286 h 4823994"/>
                <a:gd name="T6" fmla="*/ 1094886 w 4823993"/>
                <a:gd name="T7" fmla="*/ 539153 h 4823994"/>
                <a:gd name="T8" fmla="*/ 1024484 w 4823993"/>
                <a:gd name="T9" fmla="*/ 439046 h 48239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23993" h="4823994">
                  <a:moveTo>
                    <a:pt x="1024484" y="439046"/>
                  </a:moveTo>
                  <a:cubicBezTo>
                    <a:pt x="1449667" y="140029"/>
                    <a:pt x="1960071" y="-13633"/>
                    <a:pt x="2479666" y="950"/>
                  </a:cubicBezTo>
                  <a:cubicBezTo>
                    <a:pt x="2478521" y="41729"/>
                    <a:pt x="2477377" y="82507"/>
                    <a:pt x="2476232" y="123286"/>
                  </a:cubicBezTo>
                  <a:cubicBezTo>
                    <a:pt x="1983001" y="109443"/>
                    <a:pt x="1498495" y="255308"/>
                    <a:pt x="1094886" y="539153"/>
                  </a:cubicBezTo>
                  <a:lnTo>
                    <a:pt x="1024484" y="439046"/>
                  </a:lnTo>
                  <a:close/>
                </a:path>
              </a:pathLst>
            </a:custGeom>
            <a:solidFill>
              <a:srgbClr val="BDCECF"/>
            </a:solidFill>
            <a:ln>
              <a:noFill/>
            </a:ln>
          </p:spPr>
          <p:txBody>
            <a:bodyPr anchor="ctr"/>
            <a:lstStyle/>
            <a:p>
              <a:endParaRPr lang="zh-CN" altLang="en-US"/>
            </a:p>
          </p:txBody>
        </p:sp>
      </p:grpSp>
      <p:pic>
        <p:nvPicPr>
          <p:cNvPr id="26" name="PA_库_图片 8"/>
          <p:cNvPicPr>
            <a:picLocks noChangeAspect="1"/>
          </p:cNvPicPr>
          <p:nvPr>
            <p:custDataLst>
              <p:tags r:id="rId6"/>
            </p:custDataLst>
          </p:nvPr>
        </p:nvPicPr>
        <p:blipFill>
          <a:blip r:embed="rId18"/>
          <a:stretch>
            <a:fillRect/>
          </a:stretch>
        </p:blipFill>
        <p:spPr>
          <a:xfrm>
            <a:off x="5375125" y="4949691"/>
            <a:ext cx="416636" cy="579226"/>
          </a:xfrm>
          <a:prstGeom prst="rect">
            <a:avLst/>
          </a:prstGeom>
        </p:spPr>
      </p:pic>
      <p:pic>
        <p:nvPicPr>
          <p:cNvPr id="4" name="图片 3"/>
          <p:cNvPicPr>
            <a:picLocks noChangeAspect="1"/>
          </p:cNvPicPr>
          <p:nvPr>
            <p:custDataLst>
              <p:tags r:id="rId7"/>
            </p:custDataLst>
          </p:nvPr>
        </p:nvPicPr>
        <p:blipFill>
          <a:blip r:embed="rId19"/>
          <a:stretch>
            <a:fillRect/>
          </a:stretch>
        </p:blipFill>
        <p:spPr>
          <a:xfrm>
            <a:off x="3937000" y="0"/>
            <a:ext cx="8301355" cy="6776720"/>
          </a:xfrm>
          <a:prstGeom prst="rect">
            <a:avLst/>
          </a:prstGeom>
        </p:spPr>
      </p:pic>
      <p:pic>
        <p:nvPicPr>
          <p:cNvPr id="101" name="图片 100"/>
          <p:cNvPicPr/>
          <p:nvPr>
            <p:custDataLst>
              <p:tags r:id="rId8"/>
            </p:custDataLst>
          </p:nvPr>
        </p:nvPicPr>
        <p:blipFill>
          <a:blip r:embed="rId20"/>
          <a:stretch>
            <a:fillRect/>
          </a:stretch>
        </p:blipFill>
        <p:spPr>
          <a:xfrm>
            <a:off x="0" y="-56515"/>
            <a:ext cx="6163945" cy="6858000"/>
          </a:xfrm>
          <a:prstGeom prst="rect">
            <a:avLst/>
          </a:prstGeom>
          <a:noFill/>
          <a:ln w="9525">
            <a:noFill/>
          </a:ln>
        </p:spPr>
      </p:pic>
      <p:pic>
        <p:nvPicPr>
          <p:cNvPr id="5" name="图片 4"/>
          <p:cNvPicPr>
            <a:picLocks noChangeAspect="1"/>
          </p:cNvPicPr>
          <p:nvPr>
            <p:custDataLst>
              <p:tags r:id="rId9"/>
            </p:custDataLst>
          </p:nvPr>
        </p:nvPicPr>
        <p:blipFill>
          <a:blip r:embed="rId21"/>
          <a:stretch>
            <a:fillRect/>
          </a:stretch>
        </p:blipFill>
        <p:spPr>
          <a:xfrm>
            <a:off x="122555" y="0"/>
            <a:ext cx="6041390" cy="680085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nodeType="afterGroup">
                            <p:stCondLst>
                              <p:cond delay="1"/>
                            </p:stCondLst>
                            <p:childTnLst>
                              <p:par>
                                <p:cTn id="8" presetID="2" presetClass="entr" presetSubtype="2" decel="100000"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1+#ppt_w/2"/>
                                          </p:val>
                                        </p:tav>
                                        <p:tav tm="100000">
                                          <p:val>
                                            <p:strVal val="#ppt_x"/>
                                          </p:val>
                                        </p:tav>
                                      </p:tavLst>
                                    </p:anim>
                                    <p:anim calcmode="lin" valueType="num">
                                      <p:cBhvr additive="base">
                                        <p:cTn id="1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2" repeatCount="indefinite" fill="hold" display="0">
                  <p:stCondLst>
                    <p:cond delay="indefinite"/>
                  </p:stCondLst>
                  <p:endCondLst>
                    <p:cond evt="onPrev" delay="0">
                      <p:tgtEl>
                        <p:sldTgt/>
                      </p:tgtEl>
                    </p:cond>
                    <p:cond evt="onStopAudio" delay="0">
                      <p:tgtEl>
                        <p:sldTgt/>
                      </p:tgtEl>
                    </p:cond>
                  </p:endCondLst>
                </p:cTn>
                <p:tgtEl>
                  <p:spTgt spid="16"/>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custDataLst>
              <p:tags r:id="rId1"/>
            </p:custDataLst>
          </p:nvPr>
        </p:nvGrpSpPr>
        <p:grpSpPr>
          <a:xfrm>
            <a:off x="0" y="0"/>
            <a:ext cx="12192000" cy="6858001"/>
            <a:chOff x="0" y="0"/>
            <a:chExt cx="12192000" cy="6858001"/>
          </a:xfrm>
        </p:grpSpPr>
        <p:pic>
          <p:nvPicPr>
            <p:cNvPr id="7" name="图片 6"/>
            <p:cNvPicPr>
              <a:picLocks noChangeAspect="1"/>
            </p:cNvPicPr>
            <p:nvPr>
              <p:custDataLst>
                <p:tags r:id="rId7"/>
              </p:custDataLst>
            </p:nvPr>
          </p:nvPicPr>
          <p:blipFill>
            <a:blip r:embed="rId11">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11" name="矩形 10"/>
            <p:cNvSpPr/>
            <p:nvPr>
              <p:custDataLst>
                <p:tags r:id="rId8"/>
              </p:custDataLst>
            </p:nvPr>
          </p:nvSpPr>
          <p:spPr>
            <a:xfrm>
              <a:off x="0" y="3808381"/>
              <a:ext cx="12192000" cy="3049620"/>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custDataLst>
              <p:tags r:id="rId2"/>
            </p:custDataLst>
          </p:nvPr>
        </p:nvSpPr>
        <p:spPr>
          <a:xfrm>
            <a:off x="9045526" y="0"/>
            <a:ext cx="3146474" cy="1153551"/>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3"/>
            </p:custDataLst>
          </p:nvPr>
        </p:nvPicPr>
        <p:blipFill>
          <a:blip r:embed="rId1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792720" y="4537075"/>
            <a:ext cx="4334510" cy="2320925"/>
          </a:xfrm>
          <a:prstGeom prst="rect">
            <a:avLst/>
          </a:prstGeom>
        </p:spPr>
      </p:pic>
      <p:pic>
        <p:nvPicPr>
          <p:cNvPr id="12" name="PA_库_图片 8"/>
          <p:cNvPicPr>
            <a:picLocks noChangeAspect="1"/>
          </p:cNvPicPr>
          <p:nvPr>
            <p:custDataLst>
              <p:tags r:id="rId4"/>
            </p:custDataLst>
          </p:nvPr>
        </p:nvPicPr>
        <p:blipFill>
          <a:blip r:embed="rId14"/>
          <a:stretch>
            <a:fillRect/>
          </a:stretch>
        </p:blipFill>
        <p:spPr>
          <a:xfrm>
            <a:off x="1278727" y="6108382"/>
            <a:ext cx="416636" cy="579226"/>
          </a:xfrm>
          <a:prstGeom prst="rect">
            <a:avLst/>
          </a:prstGeom>
        </p:spPr>
      </p:pic>
      <p:sp>
        <p:nvSpPr>
          <p:cNvPr id="2" name="文本框 1"/>
          <p:cNvSpPr txBox="1"/>
          <p:nvPr>
            <p:custDataLst>
              <p:tags r:id="rId5"/>
            </p:custDataLst>
          </p:nvPr>
        </p:nvSpPr>
        <p:spPr>
          <a:xfrm>
            <a:off x="1404620" y="1601470"/>
            <a:ext cx="9883775" cy="3044190"/>
          </a:xfrm>
          <a:prstGeom prst="rect">
            <a:avLst/>
          </a:prstGeom>
          <a:noFill/>
          <a:ln>
            <a:solidFill>
              <a:schemeClr val="accent1"/>
            </a:solidFill>
          </a:ln>
        </p:spPr>
        <p:txBody>
          <a:bodyPr wrap="square" rtlCol="0">
            <a:spAutoFit/>
          </a:bodyPr>
          <a:lstStyle/>
          <a:p>
            <a:pPr indent="535305">
              <a:lnSpc>
                <a:spcPct val="120000"/>
              </a:lnSpc>
              <a:spcAft>
                <a:spcPct val="0"/>
              </a:spcAft>
              <a:tabLst>
                <a:tab pos="1029335" algn="l"/>
                <a:tab pos="1850390" algn="l"/>
                <a:tab pos="2538095" algn="l"/>
                <a:tab pos="3221990" algn="l"/>
              </a:tabLst>
            </a:pP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聂赫留朵夫到监狱探望玛丝洛娃</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向她问起他们的孩子</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她开始感到震惊</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被唤醒的往事使她痛苦万分。但她只简单对答几句</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把聂赫留朵夫当作可利用的男人</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给了他一个媚笑</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向他要十卢布的烟酒钱以麻醉自己。聂赫留朵夫对玛丝洛娃的变化感到又惊又怕。</a:t>
            </a:r>
            <a:endParaRPr lang="zh-CN" altLang="en-US" sz="3200" b="1"/>
          </a:p>
        </p:txBody>
      </p:sp>
      <p:sp>
        <p:nvSpPr>
          <p:cNvPr id="5" name="文本框 4"/>
          <p:cNvSpPr txBox="1"/>
          <p:nvPr>
            <p:custDataLst>
              <p:tags r:id="rId6"/>
            </p:custDataLst>
          </p:nvPr>
        </p:nvSpPr>
        <p:spPr>
          <a:xfrm>
            <a:off x="68580" y="90805"/>
            <a:ext cx="434530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浏览文本，概括内容</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custDataLst>
              <p:tags r:id="rId1"/>
            </p:custDataLst>
          </p:nvPr>
        </p:nvSpPr>
        <p:spPr>
          <a:xfrm>
            <a:off x="9197926" y="0"/>
            <a:ext cx="3146474" cy="115355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2"/>
            </p:custDataLst>
          </p:nvPr>
        </p:nvSpPr>
        <p:spPr>
          <a:xfrm>
            <a:off x="68580" y="90805"/>
            <a:ext cx="434530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浏览文本，梳理情节</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2" name="文本框 1"/>
          <p:cNvSpPr txBox="1"/>
          <p:nvPr>
            <p:custDataLst>
              <p:tags r:id="rId3"/>
            </p:custDataLst>
          </p:nvPr>
        </p:nvSpPr>
        <p:spPr>
          <a:xfrm>
            <a:off x="788670" y="1569720"/>
            <a:ext cx="9399270" cy="3538220"/>
          </a:xfrm>
          <a:prstGeom prst="rect">
            <a:avLst/>
          </a:prstGeom>
          <a:noFill/>
          <a:ln>
            <a:solidFill>
              <a:schemeClr val="accent1"/>
            </a:solidFill>
          </a:ln>
        </p:spPr>
        <p:txBody>
          <a:bodyPr wrap="square" rtlCol="0">
            <a:spAutoFit/>
          </a:bodyPr>
          <a:lstStyle/>
          <a:p>
            <a:r>
              <a:rPr lang="zh-CN" altLang="en-US" sz="3200" b="1">
                <a:solidFill>
                  <a:srgbClr val="FF0000"/>
                </a:solidFill>
                <a:latin typeface="汉仪魏碑简" panose="02010609000101010101" charset="-122"/>
                <a:ea typeface="汉仪魏碑简" panose="02010609000101010101" charset="-122"/>
                <a:cs typeface="汉仪魏碑简" panose="02010609000101010101" charset="-122"/>
              </a:rPr>
              <a:t>开端（1-21段）</a:t>
            </a:r>
            <a:r>
              <a:rPr lang="zh-CN" altLang="en-US" sz="3200" b="1">
                <a:latin typeface="汉仪魏碑简" panose="02010609000101010101" charset="-122"/>
                <a:ea typeface="汉仪魏碑简" panose="02010609000101010101" charset="-122"/>
                <a:cs typeface="汉仪魏碑简" panose="02010609000101010101" charset="-122"/>
              </a:rPr>
              <a:t>：聂赫留朵夫到监狱探望玛丝洛娃。</a:t>
            </a:r>
          </a:p>
          <a:p>
            <a:r>
              <a:rPr lang="zh-CN" altLang="en-US" sz="3200" b="1">
                <a:solidFill>
                  <a:srgbClr val="FF0000"/>
                </a:solidFill>
                <a:latin typeface="汉仪魏碑简" panose="02010609000101010101" charset="-122"/>
                <a:ea typeface="汉仪魏碑简" panose="02010609000101010101" charset="-122"/>
                <a:cs typeface="汉仪魏碑简" panose="02010609000101010101" charset="-122"/>
              </a:rPr>
              <a:t>发展（22-43段）</a:t>
            </a:r>
            <a:r>
              <a:rPr lang="zh-CN" altLang="en-US" sz="3200" b="1">
                <a:latin typeface="汉仪魏碑简" panose="02010609000101010101" charset="-122"/>
                <a:ea typeface="汉仪魏碑简" panose="02010609000101010101" charset="-122"/>
                <a:cs typeface="汉仪魏碑简" panose="02010609000101010101" charset="-122"/>
              </a:rPr>
              <a:t>：二人交谈，聂赫留朵夫请求玛</a:t>
            </a:r>
            <a:r>
              <a:rPr lang="en-US" altLang="zh-CN" sz="3200" b="1">
                <a:latin typeface="汉仪魏碑简" panose="02010609000101010101" charset="-122"/>
                <a:ea typeface="汉仪魏碑简" panose="02010609000101010101" charset="-122"/>
                <a:cs typeface="汉仪魏碑简" panose="02010609000101010101" charset="-122"/>
              </a:rPr>
              <a:t>       </a:t>
            </a:r>
            <a:r>
              <a:rPr lang="zh-CN" altLang="en-US" sz="3200" b="1">
                <a:latin typeface="汉仪魏碑简" panose="02010609000101010101" charset="-122"/>
                <a:ea typeface="汉仪魏碑简" panose="02010609000101010101" charset="-122"/>
                <a:cs typeface="汉仪魏碑简" panose="02010609000101010101" charset="-122"/>
              </a:rPr>
              <a:t>丝洛娃的原谅，但被拒绝。</a:t>
            </a:r>
          </a:p>
          <a:p>
            <a:r>
              <a:rPr lang="zh-CN" altLang="en-US" sz="3200" b="1">
                <a:solidFill>
                  <a:srgbClr val="FF0000"/>
                </a:solidFill>
                <a:latin typeface="汉仪魏碑简" panose="02010609000101010101" charset="-122"/>
                <a:ea typeface="汉仪魏碑简" panose="02010609000101010101" charset="-122"/>
                <a:cs typeface="汉仪魏碑简" panose="02010609000101010101" charset="-122"/>
              </a:rPr>
              <a:t>高潮（44-58段）</a:t>
            </a:r>
            <a:r>
              <a:rPr lang="zh-CN" altLang="en-US" sz="3200" b="1">
                <a:latin typeface="汉仪魏碑简" panose="02010609000101010101" charset="-122"/>
                <a:ea typeface="汉仪魏碑简" panose="02010609000101010101" charset="-122"/>
                <a:cs typeface="汉仪魏碑简" panose="02010609000101010101" charset="-122"/>
              </a:rPr>
              <a:t>：玛丝洛娃经过激烈的心理活动后，决定利用这个男人弄到些好处。</a:t>
            </a:r>
          </a:p>
          <a:p>
            <a:r>
              <a:rPr lang="zh-CN" altLang="en-US" sz="3200" b="1">
                <a:solidFill>
                  <a:srgbClr val="FF0000"/>
                </a:solidFill>
                <a:latin typeface="汉仪魏碑简" panose="02010609000101010101" charset="-122"/>
                <a:ea typeface="汉仪魏碑简" panose="02010609000101010101" charset="-122"/>
                <a:cs typeface="汉仪魏碑简" panose="02010609000101010101" charset="-122"/>
              </a:rPr>
              <a:t>结局（59-78段）</a:t>
            </a:r>
            <a:r>
              <a:rPr lang="zh-CN" altLang="en-US" sz="3200" b="1">
                <a:latin typeface="汉仪魏碑简" panose="02010609000101010101" charset="-122"/>
                <a:ea typeface="汉仪魏碑简" panose="02010609000101010101" charset="-122"/>
                <a:cs typeface="汉仪魏碑简" panose="02010609000101010101" charset="-122"/>
              </a:rPr>
              <a:t>：聂赫留朵夫决定在精神上唤醒玛丝洛娃，使她恢复本性。</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0" y="-239151"/>
            <a:ext cx="12192000" cy="6858001"/>
            <a:chOff x="0" y="0"/>
            <a:chExt cx="12192000" cy="6858001"/>
          </a:xfrm>
        </p:grpSpPr>
        <p:pic>
          <p:nvPicPr>
            <p:cNvPr id="13" name="图片 12"/>
            <p:cNvPicPr>
              <a:picLocks noChangeAspect="1"/>
            </p:cNvPicPr>
            <p:nvPr>
              <p:custDataLst>
                <p:tags r:id="rId9"/>
              </p:custDataLst>
            </p:nvPr>
          </p:nvPicPr>
          <p:blipFill>
            <a:blip r:embed="rId1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14" name="矩形 13"/>
            <p:cNvSpPr/>
            <p:nvPr>
              <p:custDataLst>
                <p:tags r:id="rId10"/>
              </p:custDataLst>
            </p:nvPr>
          </p:nvSpPr>
          <p:spPr>
            <a:xfrm>
              <a:off x="0" y="3808381"/>
              <a:ext cx="12192000" cy="3049620"/>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custDataLst>
              <p:tags r:id="rId2"/>
            </p:custDataLst>
          </p:nvPr>
        </p:nvSpPr>
        <p:spPr>
          <a:xfrm>
            <a:off x="68580" y="90805"/>
            <a:ext cx="434530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浏览文本，主要人物</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2" name="文本框 1"/>
          <p:cNvSpPr txBox="1"/>
          <p:nvPr>
            <p:custDataLst>
              <p:tags r:id="rId3"/>
            </p:custDataLst>
          </p:nvPr>
        </p:nvSpPr>
        <p:spPr>
          <a:xfrm>
            <a:off x="2182495" y="1852613"/>
            <a:ext cx="3951605" cy="711200"/>
          </a:xfrm>
          <a:prstGeom prst="rect">
            <a:avLst/>
          </a:prstGeom>
          <a:noFill/>
          <a:ln w="19050" cap="flat">
            <a:solidFill>
              <a:schemeClr val="accent1"/>
            </a:solid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3200">
                <a:solidFill>
                  <a:srgbClr val="FF0000"/>
                </a:solidFill>
                <a:latin typeface="站酷高端黑" panose="02010600030101010101" charset="-122"/>
                <a:ea typeface="站酷高端黑" panose="02010600030101010101" charset="-122"/>
                <a:cs typeface="站酷高端黑" panose="02010600030101010101" charset="-122"/>
                <a:sym typeface="+mn-ea"/>
              </a:rPr>
              <a:t>      </a:t>
            </a:r>
            <a:r>
              <a:rPr lang="zh-CN" altLang="en-US" sz="3200">
                <a:solidFill>
                  <a:srgbClr val="FF0000"/>
                </a:solidFill>
                <a:latin typeface="站酷高端黑" panose="02010600030101010101" charset="-122"/>
                <a:ea typeface="站酷高端黑" panose="02010600030101010101" charset="-122"/>
                <a:cs typeface="站酷高端黑" panose="02010600030101010101" charset="-122"/>
                <a:sym typeface="+mn-ea"/>
              </a:rPr>
              <a:t>聂赫留朵夫</a:t>
            </a:r>
          </a:p>
        </p:txBody>
      </p:sp>
      <p:sp>
        <p:nvSpPr>
          <p:cNvPr id="3" name="文本框 2"/>
          <p:cNvSpPr txBox="1"/>
          <p:nvPr>
            <p:custDataLst>
              <p:tags r:id="rId4"/>
            </p:custDataLst>
          </p:nvPr>
        </p:nvSpPr>
        <p:spPr>
          <a:xfrm>
            <a:off x="6457950" y="1507490"/>
            <a:ext cx="3832860" cy="711200"/>
          </a:xfrm>
          <a:prstGeom prst="rect">
            <a:avLst/>
          </a:prstGeom>
          <a:noFill/>
          <a:ln w="19050" cap="flat">
            <a:solidFill>
              <a:schemeClr val="accent1"/>
            </a:solid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      </a:t>
            </a:r>
            <a:r>
              <a:rPr lang="zh-CN" altLang="en-US"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始乱终弃的贵族老爷</a:t>
            </a:r>
          </a:p>
        </p:txBody>
      </p:sp>
      <p:sp>
        <p:nvSpPr>
          <p:cNvPr id="4" name="文本框 3"/>
          <p:cNvSpPr txBox="1"/>
          <p:nvPr>
            <p:custDataLst>
              <p:tags r:id="rId5"/>
            </p:custDataLst>
          </p:nvPr>
        </p:nvSpPr>
        <p:spPr>
          <a:xfrm>
            <a:off x="6523355" y="2407285"/>
            <a:ext cx="3767455" cy="711200"/>
          </a:xfrm>
          <a:prstGeom prst="rect">
            <a:avLst/>
          </a:prstGeom>
          <a:noFill/>
          <a:ln w="19050" cap="flat">
            <a:solidFill>
              <a:schemeClr val="accent1"/>
            </a:solid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      </a:t>
            </a:r>
            <a:r>
              <a:rPr lang="zh-CN" altLang="en-US"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忏悔的罪人</a:t>
            </a:r>
          </a:p>
        </p:txBody>
      </p:sp>
      <p:sp>
        <p:nvSpPr>
          <p:cNvPr id="6" name="文本框 5"/>
          <p:cNvSpPr txBox="1"/>
          <p:nvPr>
            <p:custDataLst>
              <p:tags r:id="rId6"/>
            </p:custDataLst>
          </p:nvPr>
        </p:nvSpPr>
        <p:spPr>
          <a:xfrm>
            <a:off x="2182495" y="3788410"/>
            <a:ext cx="3951605" cy="711200"/>
          </a:xfrm>
          <a:prstGeom prst="rect">
            <a:avLst/>
          </a:prstGeom>
          <a:noFill/>
          <a:ln w="19050" cap="flat">
            <a:solidFill>
              <a:schemeClr val="accent1"/>
            </a:solid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3200">
                <a:solidFill>
                  <a:srgbClr val="FF0000"/>
                </a:solidFill>
                <a:latin typeface="站酷高端黑" panose="02010600030101010101" charset="-122"/>
                <a:ea typeface="站酷高端黑" panose="02010600030101010101" charset="-122"/>
                <a:cs typeface="站酷高端黑" panose="02010600030101010101" charset="-122"/>
                <a:sym typeface="+mn-ea"/>
              </a:rPr>
              <a:t>      </a:t>
            </a:r>
            <a:r>
              <a:rPr lang="zh-CN" altLang="en-US" sz="3200">
                <a:solidFill>
                  <a:srgbClr val="FF0000"/>
                </a:solidFill>
                <a:latin typeface="站酷高端黑" panose="02010600030101010101" charset="-122"/>
                <a:ea typeface="站酷高端黑" panose="02010600030101010101" charset="-122"/>
                <a:cs typeface="站酷高端黑" panose="02010600030101010101" charset="-122"/>
                <a:sym typeface="+mn-ea"/>
              </a:rPr>
              <a:t>玛丝洛娃</a:t>
            </a:r>
          </a:p>
        </p:txBody>
      </p:sp>
      <p:sp>
        <p:nvSpPr>
          <p:cNvPr id="11" name="文本框 10"/>
          <p:cNvSpPr txBox="1"/>
          <p:nvPr>
            <p:custDataLst>
              <p:tags r:id="rId7"/>
            </p:custDataLst>
          </p:nvPr>
        </p:nvSpPr>
        <p:spPr>
          <a:xfrm>
            <a:off x="6523355" y="3413125"/>
            <a:ext cx="2906395" cy="711200"/>
          </a:xfrm>
          <a:prstGeom prst="rect">
            <a:avLst/>
          </a:prstGeom>
          <a:noFill/>
          <a:ln w="19050" cap="flat">
            <a:solidFill>
              <a:schemeClr val="accent1"/>
            </a:solid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      </a:t>
            </a:r>
            <a:r>
              <a:rPr lang="zh-CN" altLang="en-US"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被抛弃的情人</a:t>
            </a:r>
          </a:p>
        </p:txBody>
      </p:sp>
      <p:sp>
        <p:nvSpPr>
          <p:cNvPr id="15" name="文本框 14"/>
          <p:cNvSpPr txBox="1"/>
          <p:nvPr>
            <p:custDataLst>
              <p:tags r:id="rId8"/>
            </p:custDataLst>
          </p:nvPr>
        </p:nvSpPr>
        <p:spPr>
          <a:xfrm>
            <a:off x="6523355" y="4243705"/>
            <a:ext cx="2906395" cy="711200"/>
          </a:xfrm>
          <a:prstGeom prst="rect">
            <a:avLst/>
          </a:prstGeom>
          <a:noFill/>
          <a:ln w="19050" cap="flat">
            <a:solidFill>
              <a:schemeClr val="accent1"/>
            </a:solid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      </a:t>
            </a:r>
            <a:r>
              <a:rPr lang="zh-CN" altLang="en-US" sz="2665">
                <a:solidFill>
                  <a:srgbClr val="FF0000"/>
                </a:solidFill>
                <a:latin typeface="方正大黑简体" panose="03000509000000000000" charset="-122"/>
                <a:ea typeface="方正大黑简体" panose="03000509000000000000" charset="-122"/>
                <a:cs typeface="方正大黑简体" panose="03000509000000000000" charset="-122"/>
                <a:sym typeface="+mn-ea"/>
              </a:rPr>
              <a:t>堕落的风尘女</a:t>
            </a:r>
          </a:p>
        </p:txBody>
      </p:sp>
    </p:spTree>
  </p:cSld>
  <p:clrMapOvr>
    <a:masterClrMapping/>
  </p:clrMapOvr>
  <mc:AlternateContent xmlns:mc="http://schemas.openxmlformats.org/markup-compatibility/2006">
    <mc:Choice xmlns:p15="http://schemas.microsoft.com/office/powerpoint/2012/main"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Requires="p15">
      <p:transition spd="slow" advClick="0" p14:dur="1250">
        <p15:prstTrans prst="drape"/>
      </p:transition>
    </mc:Choice>
    <mc:Fallback>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11">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20" name="矩形 19"/>
          <p:cNvSpPr/>
          <p:nvPr>
            <p:custDataLst>
              <p:tags r:id="rId2"/>
            </p:custDataLst>
          </p:nvPr>
        </p:nvSpPr>
        <p:spPr>
          <a:xfrm>
            <a:off x="0" y="3808381"/>
            <a:ext cx="12192000" cy="3049620"/>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3"/>
            </p:custDataLst>
          </p:nvPr>
        </p:nvSpPr>
        <p:spPr>
          <a:xfrm>
            <a:off x="9063921" y="0"/>
            <a:ext cx="3146474" cy="1153551"/>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4"/>
            </p:custDataLst>
          </p:nvPr>
        </p:nvPicPr>
        <p:blipFill>
          <a:blip r:embed="rId1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964420" y="248920"/>
            <a:ext cx="2227580" cy="1892300"/>
          </a:xfrm>
          <a:prstGeom prst="rect">
            <a:avLst/>
          </a:prstGeom>
        </p:spPr>
      </p:pic>
      <p:pic>
        <p:nvPicPr>
          <p:cNvPr id="11" name="图片 10"/>
          <p:cNvPicPr>
            <a:picLocks noChangeAspect="1"/>
          </p:cNvPicPr>
          <p:nvPr>
            <p:custDataLst>
              <p:tags r:id="rId5"/>
            </p:custDataLst>
          </p:nvPr>
        </p:nvPicPr>
        <p:blipFill>
          <a:blip r:embed="rId14"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204470" y="5500370"/>
            <a:ext cx="1472565" cy="1250950"/>
          </a:xfrm>
          <a:prstGeom prst="rect">
            <a:avLst/>
          </a:prstGeom>
        </p:spPr>
      </p:pic>
      <p:sp>
        <p:nvSpPr>
          <p:cNvPr id="9" name="文本框 8"/>
          <p:cNvSpPr txBox="1"/>
          <p:nvPr>
            <p:custDataLst>
              <p:tags r:id="rId6"/>
            </p:custDataLst>
          </p:nvPr>
        </p:nvSpPr>
        <p:spPr>
          <a:xfrm>
            <a:off x="68580" y="90805"/>
            <a:ext cx="434530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据情节，看人物表现</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graphicFrame>
        <p:nvGraphicFramePr>
          <p:cNvPr id="3" name="表格 2"/>
          <p:cNvGraphicFramePr>
            <a:graphicFrameLocks noGrp="1"/>
          </p:cNvGraphicFramePr>
          <p:nvPr>
            <p:custDataLst>
              <p:tags r:id="rId7"/>
            </p:custDataLst>
          </p:nvPr>
        </p:nvGraphicFramePr>
        <p:xfrm>
          <a:off x="638810" y="1008380"/>
          <a:ext cx="7295515" cy="5334000"/>
        </p:xfrm>
        <a:graphic>
          <a:graphicData uri="http://schemas.openxmlformats.org/drawingml/2006/table">
            <a:tbl>
              <a:tblPr firstRow="1" firstCol="1" bandRow="1"/>
              <a:tblGrid>
                <a:gridCol w="1299210"/>
                <a:gridCol w="1720215"/>
                <a:gridCol w="2205355"/>
                <a:gridCol w="2070735"/>
              </a:tblGrid>
              <a:tr h="853440">
                <a:tc>
                  <a:txBody>
                    <a:bodyPr/>
                    <a:lstStyle/>
                    <a:p>
                      <a:pPr algn="just"/>
                      <a:r>
                        <a:rPr lang="en-US" sz="2800" b="1" kern="100">
                          <a:solidFill>
                            <a:srgbClr val="FF0000"/>
                          </a:solidFill>
                          <a:effectLst/>
                          <a:latin typeface="方正华隶简体" panose="03000509000000000000" charset="-122"/>
                          <a:ea typeface="方正华隶简体" panose="03000509000000000000" charset="-122"/>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主要内容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聂赫留朵夫</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玛丝洛娃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280">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开端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隔栏相见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祈求宽恕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认出身份</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60">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发展</a:t>
                      </a:r>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lnSpc>
                          <a:spcPct val="150000"/>
                        </a:lnSpc>
                      </a:pPr>
                      <a:endPar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长凳交谈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effectLst/>
                          <a:latin typeface="方正华隶简体" panose="03000509000000000000" charset="-122"/>
                          <a:ea typeface="方正华隶简体" panose="03000509000000000000" charset="-122"/>
                          <a:cs typeface="Times New Roman" panose="02020603050405020304" pitchFamily="18" charset="0"/>
                        </a:rPr>
                        <a:t>探</a:t>
                      </a:r>
                      <a:r>
                        <a:rPr lang="zh-CN" sz="2800" b="1" kern="100">
                          <a:effectLst/>
                          <a:latin typeface="方正华隶简体" panose="03000509000000000000" charset="-122"/>
                          <a:ea typeface="方正华隶简体" panose="03000509000000000000" charset="-122"/>
                          <a:cs typeface="Times New Roman" panose="02020603050405020304" pitchFamily="18" charset="0"/>
                        </a:rPr>
                        <a:t>问旧事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回避躲闪</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60">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高潮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卢布插曲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动摇犹豫</a:t>
                      </a:r>
                    </a:p>
                    <a:p>
                      <a:pPr algn="just">
                        <a:lnSpc>
                          <a:spcPct val="150000"/>
                        </a:lnSpc>
                      </a:pPr>
                      <a:endParaRPr lang="zh-CN" sz="2800" b="1" kern="100">
                        <a:effectLst/>
                        <a:latin typeface="方正华隶简体" panose="03000509000000000000" charset="-122"/>
                        <a:ea typeface="方正华隶简体" panose="03000509000000000000"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讨要卢布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60">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结局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结束会面</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决心救赎</a:t>
                      </a:r>
                    </a:p>
                    <a:p>
                      <a:pPr algn="just">
                        <a:lnSpc>
                          <a:spcPct val="150000"/>
                        </a:lnSpc>
                      </a:pPr>
                      <a:endParaRPr lang="zh-CN" sz="2800" b="1" kern="100">
                        <a:effectLst/>
                        <a:latin typeface="方正华隶简体" panose="03000509000000000000" charset="-122"/>
                        <a:ea typeface="方正华隶简体" panose="03000509000000000000"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effectLst/>
                          <a:latin typeface="方正华隶简体" panose="03000509000000000000" charset="-122"/>
                          <a:ea typeface="方正华隶简体" panose="03000509000000000000" charset="-122"/>
                          <a:cs typeface="Times New Roman" panose="02020603050405020304" pitchFamily="18" charset="0"/>
                        </a:rPr>
                        <a:t>拒之千里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图片 1"/>
          <p:cNvPicPr>
            <a:picLocks noChangeAspect="1"/>
          </p:cNvPicPr>
          <p:nvPr>
            <p:custDataLst>
              <p:tags r:id="rId8"/>
            </p:custDataLst>
          </p:nvPr>
        </p:nvPicPr>
        <p:blipFill>
          <a:blip r:embed="rId15"/>
          <a:stretch>
            <a:fillRect/>
          </a:stretch>
        </p:blipFill>
        <p:spPr>
          <a:xfrm>
            <a:off x="7934325" y="1008380"/>
            <a:ext cx="4192270" cy="5334635"/>
          </a:xfrm>
          <a:prstGeom prst="rect">
            <a:avLst/>
          </a:prstGeom>
        </p:spPr>
      </p:pic>
    </p:spTree>
  </p:cSld>
  <p:clrMapOvr>
    <a:masterClrMapping/>
  </p:clrMapOvr>
  <mc:AlternateContent xmlns:mc="http://schemas.openxmlformats.org/markup-compatibility/2006">
    <mc:Choice xmlns:p15="http://schemas.microsoft.com/office/powerpoint/2012/main"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Requires="p15">
      <p:transition spd="slow" advClick="0" p14:dur="1250">
        <p15:prstTrans prst="drape"/>
      </p:transition>
    </mc:Choice>
    <mc:Fallback>
      <p:transition spd="slow"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custDataLst>
              <p:tags r:id="rId2"/>
            </p:custDataLst>
          </p:nvPr>
        </p:nvSpPr>
        <p:spPr>
          <a:xfrm>
            <a:off x="68580" y="90805"/>
            <a:ext cx="778446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据情节、人物表现，探心理变化</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graphicFrame>
        <p:nvGraphicFramePr>
          <p:cNvPr id="3" name="表格 2"/>
          <p:cNvGraphicFramePr>
            <a:graphicFrameLocks noGrp="1"/>
          </p:cNvGraphicFramePr>
          <p:nvPr>
            <p:custDataLst>
              <p:tags r:id="rId3"/>
            </p:custDataLst>
          </p:nvPr>
        </p:nvGraphicFramePr>
        <p:xfrm>
          <a:off x="473710" y="970280"/>
          <a:ext cx="7460615" cy="4577080"/>
        </p:xfrm>
        <a:graphic>
          <a:graphicData uri="http://schemas.openxmlformats.org/drawingml/2006/table">
            <a:tbl>
              <a:tblPr firstRow="1" firstCol="1" bandRow="1"/>
              <a:tblGrid>
                <a:gridCol w="969010"/>
                <a:gridCol w="1644015"/>
                <a:gridCol w="2379345"/>
                <a:gridCol w="2468245"/>
              </a:tblGrid>
              <a:tr h="853440">
                <a:tc>
                  <a:txBody>
                    <a:bodyPr/>
                    <a:lstStyle/>
                    <a:p>
                      <a:pPr algn="just"/>
                      <a:r>
                        <a:rPr lang="en-US" sz="2800" b="1" kern="100">
                          <a:solidFill>
                            <a:srgbClr val="FF0000"/>
                          </a:solidFill>
                          <a:effectLst/>
                          <a:latin typeface="方正华隶简体" panose="03000509000000000000" charset="-122"/>
                          <a:ea typeface="方正华隶简体" panose="03000509000000000000" charset="-122"/>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主要内容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聂赫留朵夫</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玛丝洛娃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4705">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开端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隔栏相见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忐忑激动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意外震惊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0160">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发展</a:t>
                      </a:r>
                      <a:endParaRPr lang="en-US" alt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p>
                      <a:pPr algn="just">
                        <a:lnSpc>
                          <a:spcPct val="150000"/>
                        </a:lnSpc>
                      </a:pPr>
                      <a:endPar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长凳</a:t>
                      </a: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问旧</a:t>
                      </a:r>
                      <a:endPar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羞愧悔恨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愤怒悲伤</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4070">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高潮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卢布插曲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意外吃惊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讨好利用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4705">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结局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结束会面</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同情自省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altLang="en-US" sz="2800" b="1" kern="100">
                          <a:solidFill>
                            <a:schemeClr val="tx1"/>
                          </a:solidFill>
                          <a:effectLst/>
                          <a:latin typeface="方正华隶简体" panose="03000509000000000000" charset="-122"/>
                          <a:ea typeface="方正华隶简体" panose="03000509000000000000" charset="-122"/>
                          <a:cs typeface="Times New Roman" panose="02020603050405020304" pitchFamily="18" charset="0"/>
                        </a:rPr>
                        <a:t>心凉意冷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 name="图片 1"/>
          <p:cNvPicPr>
            <a:picLocks noChangeAspect="1"/>
          </p:cNvPicPr>
          <p:nvPr>
            <p:custDataLst>
              <p:tags r:id="rId4"/>
            </p:custDataLst>
          </p:nvPr>
        </p:nvPicPr>
        <p:blipFill>
          <a:blip r:embed="rId7"/>
          <a:stretch>
            <a:fillRect/>
          </a:stretch>
        </p:blipFill>
        <p:spPr>
          <a:xfrm>
            <a:off x="8021320" y="970280"/>
            <a:ext cx="4084955" cy="4732655"/>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10" name="矩形 9"/>
          <p:cNvSpPr/>
          <p:nvPr>
            <p:custDataLst>
              <p:tags r:id="rId2"/>
            </p:custDataLst>
          </p:nvPr>
        </p:nvSpPr>
        <p:spPr>
          <a:xfrm>
            <a:off x="9045527" y="0"/>
            <a:ext cx="3146474" cy="1153551"/>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3"/>
            </p:custDataLst>
          </p:nvPr>
        </p:nvSpPr>
        <p:spPr>
          <a:xfrm>
            <a:off x="68580" y="90805"/>
            <a:ext cx="366649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描写人物的手法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2" name="文本框 1"/>
          <p:cNvSpPr txBox="1"/>
          <p:nvPr>
            <p:custDataLst>
              <p:tags r:id="rId4"/>
            </p:custDataLst>
          </p:nvPr>
        </p:nvSpPr>
        <p:spPr>
          <a:xfrm>
            <a:off x="927100" y="1456055"/>
            <a:ext cx="6424930" cy="3046095"/>
          </a:xfrm>
          <a:prstGeom prst="rect">
            <a:avLst/>
          </a:prstGeom>
          <a:noFill/>
          <a:ln>
            <a:solidFill>
              <a:schemeClr val="accent1"/>
            </a:solidFill>
          </a:ln>
        </p:spPr>
        <p:txBody>
          <a:bodyPr wrap="square" rtlCol="0">
            <a:spAutoFit/>
          </a:bodyPr>
          <a:lstStyle/>
          <a:p>
            <a:pPr algn="just" fontAlgn="auto">
              <a:lnSpc>
                <a:spcPct val="150000"/>
              </a:lnSpc>
            </a:pPr>
            <a:r>
              <a:rPr lang="zh-CN" sz="3200" kern="100">
                <a:solidFill>
                  <a:srgbClr val="C00000"/>
                </a:solidFill>
                <a:effectLst/>
                <a:latin typeface="方正华隶简体" panose="03000509000000000000" charset="-122"/>
                <a:ea typeface="方正华隶简体" panose="03000509000000000000" charset="-122"/>
                <a:cs typeface="方正华隶简体" panose="03000509000000000000" charset="-122"/>
                <a:sym typeface="+mn-ea"/>
              </a:rPr>
              <a:t>聂赫留朵夫：</a:t>
            </a:r>
            <a:endParaRPr lang="zh-CN" sz="3200" kern="100">
              <a:solidFill>
                <a:srgbClr val="C00000"/>
              </a:solidFill>
              <a:effectLst/>
              <a:latin typeface="方正华隶简体" panose="03000509000000000000" charset="-122"/>
              <a:ea typeface="方正华隶简体" panose="03000509000000000000" charset="-122"/>
              <a:cs typeface="方正华隶简体" panose="03000509000000000000" charset="-122"/>
            </a:endParaRPr>
          </a:p>
          <a:p>
            <a:pPr algn="just" fontAlgn="auto">
              <a:lnSpc>
                <a:spcPct val="150000"/>
              </a:lnSpc>
            </a:pPr>
            <a:r>
              <a:rPr lang="zh-CN" sz="3200" kern="100">
                <a:effectLst/>
                <a:latin typeface="方正华隶简体" panose="03000509000000000000" charset="-122"/>
                <a:ea typeface="方正华隶简体" panose="03000509000000000000" charset="-122"/>
                <a:cs typeface="方正华隶简体" panose="03000509000000000000" charset="-122"/>
                <a:sym typeface="+mn-ea"/>
              </a:rPr>
              <a:t>心理描写、语言描写、细节描写</a:t>
            </a:r>
            <a:endParaRPr lang="zh-CN" sz="3200" kern="100">
              <a:effectLst/>
              <a:latin typeface="方正华隶简体" panose="03000509000000000000" charset="-122"/>
              <a:ea typeface="方正华隶简体" panose="03000509000000000000" charset="-122"/>
              <a:cs typeface="方正华隶简体" panose="03000509000000000000" charset="-122"/>
            </a:endParaRPr>
          </a:p>
          <a:p>
            <a:pPr algn="just" fontAlgn="auto">
              <a:lnSpc>
                <a:spcPct val="150000"/>
              </a:lnSpc>
            </a:pPr>
            <a:r>
              <a:rPr lang="en-US" sz="3200" kern="100">
                <a:effectLst/>
                <a:latin typeface="方正华隶简体" panose="03000509000000000000" charset="-122"/>
                <a:ea typeface="方正华隶简体" panose="03000509000000000000" charset="-122"/>
                <a:cs typeface="方正华隶简体" panose="03000509000000000000" charset="-122"/>
                <a:sym typeface="+mn-ea"/>
              </a:rPr>
              <a:t> </a:t>
            </a:r>
            <a:r>
              <a:rPr lang="zh-CN" sz="3200" kern="100">
                <a:solidFill>
                  <a:srgbClr val="C00000"/>
                </a:solidFill>
                <a:effectLst/>
                <a:latin typeface="方正华隶简体" panose="03000509000000000000" charset="-122"/>
                <a:ea typeface="方正华隶简体" panose="03000509000000000000" charset="-122"/>
                <a:cs typeface="方正华隶简体" panose="03000509000000000000" charset="-122"/>
                <a:sym typeface="+mn-ea"/>
              </a:rPr>
              <a:t>玛丝洛娃</a:t>
            </a:r>
            <a:r>
              <a:rPr lang="zh-CN" sz="3200" kern="100">
                <a:solidFill>
                  <a:srgbClr val="FF0000"/>
                </a:solidFill>
                <a:effectLst/>
                <a:latin typeface="方正华隶简体" panose="03000509000000000000" charset="-122"/>
                <a:ea typeface="方正华隶简体" panose="03000509000000000000" charset="-122"/>
                <a:cs typeface="方正华隶简体" panose="03000509000000000000" charset="-122"/>
                <a:sym typeface="+mn-ea"/>
              </a:rPr>
              <a:t>：</a:t>
            </a:r>
            <a:endParaRPr lang="zh-CN" sz="3200" kern="100">
              <a:solidFill>
                <a:srgbClr val="FF0000"/>
              </a:solidFill>
              <a:effectLst/>
              <a:latin typeface="方正华隶简体" panose="03000509000000000000" charset="-122"/>
              <a:ea typeface="方正华隶简体" panose="03000509000000000000" charset="-122"/>
              <a:cs typeface="方正华隶简体" panose="03000509000000000000" charset="-122"/>
            </a:endParaRPr>
          </a:p>
          <a:p>
            <a:pPr algn="just" fontAlgn="auto">
              <a:lnSpc>
                <a:spcPct val="150000"/>
              </a:lnSpc>
            </a:pPr>
            <a:r>
              <a:rPr lang="zh-CN" sz="3200" kern="100">
                <a:effectLst/>
                <a:latin typeface="方正华隶简体" panose="03000509000000000000" charset="-122"/>
                <a:ea typeface="方正华隶简体" panose="03000509000000000000" charset="-122"/>
                <a:cs typeface="方正华隶简体" panose="03000509000000000000" charset="-122"/>
                <a:sym typeface="+mn-ea"/>
              </a:rPr>
              <a:t>神态、语言、动作</a:t>
            </a:r>
            <a:r>
              <a:rPr lang="zh-CN" altLang="en-US" sz="3200" kern="100">
                <a:effectLst/>
                <a:latin typeface="方正华隶简体" panose="03000509000000000000" charset="-122"/>
                <a:ea typeface="方正华隶简体" panose="03000509000000000000" charset="-122"/>
                <a:cs typeface="方正华隶简体" panose="03000509000000000000" charset="-122"/>
                <a:sym typeface="+mn-ea"/>
              </a:rPr>
              <a:t>心理</a:t>
            </a:r>
            <a:r>
              <a:rPr lang="zh-CN" sz="3200" kern="100">
                <a:effectLst/>
                <a:latin typeface="方正华隶简体" panose="03000509000000000000" charset="-122"/>
                <a:ea typeface="方正华隶简体" panose="03000509000000000000" charset="-122"/>
                <a:cs typeface="方正华隶简体" panose="03000509000000000000" charset="-122"/>
                <a:sym typeface="+mn-ea"/>
              </a:rPr>
              <a:t>描写</a:t>
            </a:r>
            <a:endParaRPr lang="zh-CN" altLang="en-US" sz="3200">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mc:AlternateContent xmlns:mc="http://schemas.openxmlformats.org/markup-compatibility/2006">
    <mc:Choice xmlns:p15="http://schemas.microsoft.com/office/powerpoint/2012/main"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Requires="p15">
      <p:transition spd="slow" advClick="0" p14:dur="1250">
        <p15:prstTrans prst="drape"/>
      </p:transition>
    </mc:Choice>
    <mc:Fallback>
      <p:transition spd="slow"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9">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12" name="矩形 11"/>
          <p:cNvSpPr/>
          <p:nvPr>
            <p:custDataLst>
              <p:tags r:id="rId2"/>
            </p:custDataLst>
          </p:nvPr>
        </p:nvSpPr>
        <p:spPr>
          <a:xfrm>
            <a:off x="0" y="3808381"/>
            <a:ext cx="12192000" cy="3049620"/>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3"/>
            </p:custDataLst>
          </p:nvPr>
        </p:nvPicPr>
        <p:blipFill>
          <a:blip r:embed="rId11">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6888480" y="3975735"/>
            <a:ext cx="5141595" cy="2896235"/>
          </a:xfrm>
          <a:prstGeom prst="rect">
            <a:avLst/>
          </a:prstGeom>
        </p:spPr>
      </p:pic>
      <p:sp>
        <p:nvSpPr>
          <p:cNvPr id="2" name="文本框 1"/>
          <p:cNvSpPr txBox="1"/>
          <p:nvPr>
            <p:custDataLst>
              <p:tags r:id="rId4"/>
            </p:custDataLst>
          </p:nvPr>
        </p:nvSpPr>
        <p:spPr>
          <a:xfrm>
            <a:off x="68580" y="90805"/>
            <a:ext cx="210312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情节分析</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3" name="文本框 2"/>
          <p:cNvSpPr txBox="1"/>
          <p:nvPr>
            <p:custDataLst>
              <p:tags r:id="rId5"/>
            </p:custDataLst>
          </p:nvPr>
        </p:nvSpPr>
        <p:spPr>
          <a:xfrm>
            <a:off x="2877820" y="616585"/>
            <a:ext cx="6747510" cy="1076325"/>
          </a:xfrm>
          <a:prstGeom prst="rect">
            <a:avLst/>
          </a:prstGeom>
          <a:noFill/>
          <a:ln>
            <a:solidFill>
              <a:schemeClr val="accent1"/>
            </a:solidFill>
          </a:ln>
        </p:spPr>
        <p:txBody>
          <a:bodyPr wrap="square" rtlCol="0">
            <a:spAutoFit/>
          </a:bodyPr>
          <a:lstStyle/>
          <a:p>
            <a:r>
              <a:rPr lang="zh-CN" altLang="en-US" sz="3200" b="1">
                <a:solidFill>
                  <a:srgbClr val="FF0000"/>
                </a:solidFill>
                <a:latin typeface="汉仪魏碑简" panose="02010609000101010101" charset="-122"/>
                <a:ea typeface="汉仪魏碑简" panose="02010609000101010101" charset="-122"/>
                <a:cs typeface="汉仪魏碑简" panose="02010609000101010101" charset="-122"/>
              </a:rPr>
              <a:t>文章开头部分,对狱中其他人物对话情形的描写有什么作用?</a:t>
            </a:r>
          </a:p>
        </p:txBody>
      </p:sp>
      <p:sp>
        <p:nvSpPr>
          <p:cNvPr id="4" name="文本框 3"/>
          <p:cNvSpPr txBox="1"/>
          <p:nvPr>
            <p:custDataLst>
              <p:tags r:id="rId6"/>
            </p:custDataLst>
          </p:nvPr>
        </p:nvSpPr>
        <p:spPr>
          <a:xfrm>
            <a:off x="1691640" y="2039620"/>
            <a:ext cx="8148955" cy="3538220"/>
          </a:xfrm>
          <a:prstGeom prst="rect">
            <a:avLst/>
          </a:prstGeom>
          <a:noFill/>
          <a:ln>
            <a:solidFill>
              <a:schemeClr val="accent2"/>
            </a:solidFill>
          </a:ln>
        </p:spPr>
        <p:txBody>
          <a:bodyPr wrap="square" rtlCol="0">
            <a:spAutoFit/>
          </a:bodyPr>
          <a:lstStyle/>
          <a:p>
            <a:r>
              <a:rPr lang="zh-CN" altLang="en-US" sz="3200">
                <a:latin typeface="方正华隶简体" panose="03000509000000000000" charset="-122"/>
                <a:ea typeface="方正华隶简体" panose="03000509000000000000" charset="-122"/>
                <a:cs typeface="方正华隶简体" panose="03000509000000000000" charset="-122"/>
              </a:rPr>
              <a:t> ①从对话内容来看,从一个侧面展现了当时俄国社会的混乱。</a:t>
            </a:r>
          </a:p>
          <a:p>
            <a:r>
              <a:rPr lang="zh-CN" altLang="en-US" sz="3200">
                <a:latin typeface="方正华隶简体" panose="03000509000000000000" charset="-122"/>
                <a:ea typeface="方正华隶简体" panose="03000509000000000000" charset="-122"/>
                <a:cs typeface="方正华隶简体" panose="03000509000000000000" charset="-122"/>
              </a:rPr>
              <a:t>②为聂赫留朵夫和玛丝洛娃的第一次见面提供了背景。</a:t>
            </a:r>
          </a:p>
          <a:p>
            <a:r>
              <a:rPr lang="zh-CN" altLang="en-US" sz="3200">
                <a:latin typeface="方正华隶简体" panose="03000509000000000000" charset="-122"/>
                <a:ea typeface="方正华隶简体" panose="03000509000000000000" charset="-122"/>
                <a:cs typeface="方正华隶简体" panose="03000509000000000000" charset="-122"/>
              </a:rPr>
              <a:t>③因为这一吵闹的场面使得玛丝洛娃听不清聂赫留朵夫的讲话内容,才有了下文两人近距离的谈话,推动了情节发展。</a:t>
            </a:r>
          </a:p>
        </p:txBody>
      </p:sp>
    </p:spTree>
  </p:cSld>
  <p:clrMapOvr>
    <a:masterClrMapping/>
  </p:clrMapOvr>
  <mc:AlternateContent xmlns:mc="http://schemas.openxmlformats.org/markup-compatibility/2006">
    <mc:Choice xmlns:p15="http://schemas.microsoft.com/office/powerpoint/2012/main"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Requires="p15">
      <p:transition spd="slow" advClick="0" p14:dur="1250">
        <p15:prstTrans prst="drape"/>
      </p:transition>
    </mc:Choice>
    <mc:Fallback>
      <p:transition spd="slow"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9">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10" name="矩形 9"/>
          <p:cNvSpPr/>
          <p:nvPr>
            <p:custDataLst>
              <p:tags r:id="rId2"/>
            </p:custDataLst>
          </p:nvPr>
        </p:nvSpPr>
        <p:spPr>
          <a:xfrm>
            <a:off x="0" y="3808381"/>
            <a:ext cx="12192000" cy="3049620"/>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3"/>
            </p:custDataLst>
          </p:nvPr>
        </p:nvSpPr>
        <p:spPr>
          <a:xfrm>
            <a:off x="9063921" y="0"/>
            <a:ext cx="3146474" cy="1153551"/>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4"/>
            </p:custDataLst>
          </p:nvPr>
        </p:nvSpPr>
        <p:spPr>
          <a:xfrm>
            <a:off x="68580" y="90805"/>
            <a:ext cx="210312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情节分析</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3" name="文本框 2"/>
          <p:cNvSpPr txBox="1"/>
          <p:nvPr>
            <p:custDataLst>
              <p:tags r:id="rId5"/>
            </p:custDataLst>
          </p:nvPr>
        </p:nvSpPr>
        <p:spPr>
          <a:xfrm>
            <a:off x="2878455" y="287655"/>
            <a:ext cx="8774430" cy="1568450"/>
          </a:xfrm>
          <a:prstGeom prst="rect">
            <a:avLst/>
          </a:prstGeom>
          <a:noFill/>
          <a:ln>
            <a:solidFill>
              <a:schemeClr val="accent2"/>
            </a:solidFill>
          </a:ln>
        </p:spPr>
        <p:txBody>
          <a:bodyPr wrap="square" rtlCol="0">
            <a:spAutoFit/>
          </a:bodyPr>
          <a:lstStyle/>
          <a:p>
            <a:r>
              <a:rPr lang="zh-CN" altLang="en-US" sz="3200" b="1">
                <a:solidFill>
                  <a:srgbClr val="FF0000"/>
                </a:solidFill>
                <a:latin typeface="方正北魏楷书简体" panose="03000509000000000000" charset="-122"/>
                <a:ea typeface="方正北魏楷书简体" panose="03000509000000000000" charset="-122"/>
              </a:rPr>
              <a:t>聂赫留朵夫是在什么情形下找到的玛丝洛娃？当聂赫留朵夫出现在面前时，玛丝洛娃是否马上认出他？</a:t>
            </a:r>
          </a:p>
        </p:txBody>
      </p:sp>
      <p:sp>
        <p:nvSpPr>
          <p:cNvPr id="4" name="文本框 3"/>
          <p:cNvSpPr txBox="1"/>
          <p:nvPr>
            <p:custDataLst>
              <p:tags r:id="rId6"/>
            </p:custDataLst>
          </p:nvPr>
        </p:nvSpPr>
        <p:spPr>
          <a:xfrm>
            <a:off x="1540510" y="2195195"/>
            <a:ext cx="9539605" cy="2061210"/>
          </a:xfrm>
          <a:prstGeom prst="rect">
            <a:avLst/>
          </a:prstGeom>
          <a:noFill/>
          <a:ln>
            <a:solidFill>
              <a:schemeClr val="accent2"/>
            </a:solidFill>
          </a:ln>
        </p:spPr>
        <p:txBody>
          <a:bodyPr wrap="square" rtlCol="0">
            <a:spAutoFit/>
          </a:bodyPr>
          <a:lstStyle/>
          <a:p>
            <a:r>
              <a:rPr lang="zh-CN" altLang="en-US" sz="3200">
                <a:latin typeface="方正华隶简体" panose="03000509000000000000" charset="-122"/>
                <a:ea typeface="方正华隶简体" panose="03000509000000000000" charset="-122"/>
              </a:rPr>
              <a:t>玛丝洛娃被赶出姑母家后，沦为妓女，无辜卷入一起谋财害命官司，在法庭上担任陪审员的聂赫留朵夫意外发现她。玛丝洛娃并没有马上认出自己往日的情人，但是他仍然高兴有人来看他，特别是衣着体面的人。</a:t>
            </a:r>
          </a:p>
        </p:txBody>
      </p:sp>
    </p:spTree>
  </p:cSld>
  <p:clrMapOvr>
    <a:masterClrMapping/>
  </p:clrMapOvr>
  <mc:AlternateContent xmlns:mc="http://schemas.openxmlformats.org/markup-compatibility/2006">
    <mc:Choice xmlns:p15="http://schemas.microsoft.com/office/powerpoint/2012/main"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Requires="p15">
      <p:transition spd="slow" advClick="0" p14:dur="1250">
        <p15:prstTrans prst="drape"/>
      </p:transition>
    </mc:Choice>
    <mc:Fallback>
      <p:transition spd="slow"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68580" y="90805"/>
            <a:ext cx="210312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情节分析</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3" name="文本框 2"/>
          <p:cNvSpPr txBox="1"/>
          <p:nvPr>
            <p:custDataLst>
              <p:tags r:id="rId2"/>
            </p:custDataLst>
          </p:nvPr>
        </p:nvSpPr>
        <p:spPr>
          <a:xfrm>
            <a:off x="3513455" y="577215"/>
            <a:ext cx="4602480" cy="583565"/>
          </a:xfrm>
          <a:prstGeom prst="rect">
            <a:avLst/>
          </a:prstGeom>
          <a:noFill/>
          <a:ln>
            <a:solidFill>
              <a:schemeClr val="accent2"/>
            </a:solidFill>
          </a:ln>
        </p:spPr>
        <p:txBody>
          <a:bodyPr wrap="square" rtlCol="0">
            <a:spAutoFit/>
          </a:bodyPr>
          <a:lstStyle/>
          <a:p>
            <a:r>
              <a:rPr lang="zh-CN" altLang="en-US" sz="3200" b="1">
                <a:latin typeface="方正北魏楷书简体" panose="03000509000000000000" charset="-122"/>
                <a:ea typeface="方正北魏楷书简体" panose="03000509000000000000" charset="-122"/>
              </a:rPr>
              <a:t>玛丝洛娃</a:t>
            </a:r>
            <a:r>
              <a:rPr lang="zh-CN" altLang="en-US" sz="3200" b="1">
                <a:latin typeface="方正北魏楷书简体" panose="03000509000000000000" charset="-122"/>
                <a:ea typeface="方正北魏楷书简体" panose="03000509000000000000" charset="-122"/>
                <a:sym typeface="+mn-ea"/>
              </a:rPr>
              <a:t>走向</a:t>
            </a:r>
            <a:r>
              <a:rPr lang="zh-CN" altLang="en-US" sz="3200" b="1">
                <a:latin typeface="方正北魏楷书简体" panose="03000509000000000000" charset="-122"/>
                <a:ea typeface="方正北魏楷书简体" panose="03000509000000000000" charset="-122"/>
              </a:rPr>
              <a:t>堕落原因</a:t>
            </a:r>
          </a:p>
        </p:txBody>
      </p:sp>
      <p:sp>
        <p:nvSpPr>
          <p:cNvPr id="4" name="文本框 3"/>
          <p:cNvSpPr txBox="1"/>
          <p:nvPr>
            <p:custDataLst>
              <p:tags r:id="rId3"/>
            </p:custDataLst>
          </p:nvPr>
        </p:nvSpPr>
        <p:spPr>
          <a:xfrm>
            <a:off x="2931160" y="1795145"/>
            <a:ext cx="8020050" cy="3046095"/>
          </a:xfrm>
          <a:prstGeom prst="rect">
            <a:avLst/>
          </a:prstGeom>
          <a:noFill/>
          <a:ln>
            <a:solidFill>
              <a:schemeClr val="accent2"/>
            </a:solidFill>
          </a:ln>
        </p:spPr>
        <p:txBody>
          <a:bodyPr wrap="square" rtlCol="0">
            <a:spAutoFit/>
          </a:bodyPr>
          <a:lstStyle/>
          <a:p>
            <a:pPr fontAlgn="auto">
              <a:lnSpc>
                <a:spcPct val="150000"/>
              </a:lnSpc>
            </a:pPr>
            <a:r>
              <a:rPr lang="zh-CN" altLang="en-US" sz="3200">
                <a:latin typeface="方正华隶简体" panose="03000509000000000000" charset="-122"/>
                <a:ea typeface="方正华隶简体" panose="03000509000000000000" charset="-122"/>
              </a:rPr>
              <a:t>开始的时候，聂赫留朵夫给她打开了一个充满感情和理想的新奇天地，但是他后来的残酷给她带来了屈辱和苦难，她感到痛苦，竭力用堕落生活来麻醉自己的灵魂。</a:t>
            </a:r>
          </a:p>
        </p:txBody>
      </p:sp>
    </p:spTree>
  </p:cSld>
  <p:clrMapOvr>
    <a:masterClrMapping/>
  </p:clrMapOvr>
  <mc:AlternateContent xmlns:mc="http://schemas.openxmlformats.org/markup-compatibility/2006">
    <mc:Choice xmlns:p15="http://schemas.microsoft.com/office/powerpoint/2012/main" xmlns:p159="http://schemas.microsoft.com/office/powerpoint/2015/09/main" xmlns:p14="http://schemas.microsoft.com/office/powerpoint/2010/main" xmlns:a14="http://schemas.microsoft.com/office/drawing/2010/main" xmlns:wp="http://schemas.openxmlformats.org/drawingml/2006/wordprocessingDrawing" xmlns:w="http://schemas.openxmlformats.org/wordprocessingml/2006/main" xmlns:m="http://schemas.openxmlformats.org/officeDocument/2006/math" xmlns="" Requires="p15">
      <p:transition spd="slow" advClick="0" p14:dur="1250">
        <p15:prstTrans prst="drape"/>
      </p:transition>
    </mc:Choice>
    <mc:Fallback>
      <p:transition spd="slow"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A_库_图片 8"/>
          <p:cNvPicPr>
            <a:picLocks noChangeAspect="1"/>
          </p:cNvPicPr>
          <p:nvPr>
            <p:custDataLst>
              <p:tags r:id="rId2"/>
            </p:custDataLst>
          </p:nvPr>
        </p:nvPicPr>
        <p:blipFill>
          <a:blip r:embed="rId8"/>
          <a:stretch>
            <a:fillRect/>
          </a:stretch>
        </p:blipFill>
        <p:spPr>
          <a:xfrm>
            <a:off x="5639023" y="5318044"/>
            <a:ext cx="416636" cy="579226"/>
          </a:xfrm>
          <a:prstGeom prst="rect">
            <a:avLst/>
          </a:prstGeom>
        </p:spPr>
      </p:pic>
      <p:sp>
        <p:nvSpPr>
          <p:cNvPr id="2" name="文本框 1"/>
          <p:cNvSpPr txBox="1"/>
          <p:nvPr>
            <p:custDataLst>
              <p:tags r:id="rId3"/>
            </p:custDataLst>
          </p:nvPr>
        </p:nvSpPr>
        <p:spPr>
          <a:xfrm>
            <a:off x="2781300" y="377825"/>
            <a:ext cx="7242175" cy="1568450"/>
          </a:xfrm>
          <a:prstGeom prst="rect">
            <a:avLst/>
          </a:prstGeom>
          <a:noFill/>
          <a:ln>
            <a:solidFill>
              <a:schemeClr val="accent2"/>
            </a:solidFill>
          </a:ln>
        </p:spPr>
        <p:txBody>
          <a:bodyPr wrap="square" rtlCol="0">
            <a:spAutoFit/>
          </a:bodyPr>
          <a:lstStyle/>
          <a:p>
            <a:r>
              <a:rPr lang="zh-CN" altLang="en-US" sz="3200" b="1">
                <a:latin typeface="方正北魏楷书简体" panose="03000509000000000000" charset="-122"/>
                <a:ea typeface="方正北魏楷书简体" panose="03000509000000000000" charset="-122"/>
              </a:rPr>
              <a:t>聂赫留朵夫要用自己的行为对玛丝洛娃赎罪，这种想法是一以贯之的，还是有过动摇？</a:t>
            </a:r>
          </a:p>
        </p:txBody>
      </p:sp>
      <p:sp>
        <p:nvSpPr>
          <p:cNvPr id="3" name="文本框 2"/>
          <p:cNvSpPr txBox="1"/>
          <p:nvPr>
            <p:custDataLst>
              <p:tags r:id="rId4"/>
            </p:custDataLst>
          </p:nvPr>
        </p:nvSpPr>
        <p:spPr>
          <a:xfrm>
            <a:off x="68580" y="90805"/>
            <a:ext cx="210312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情节分析</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9" name="文本框 8"/>
          <p:cNvSpPr txBox="1"/>
          <p:nvPr>
            <p:custDataLst>
              <p:tags r:id="rId5"/>
            </p:custDataLst>
          </p:nvPr>
        </p:nvSpPr>
        <p:spPr>
          <a:xfrm>
            <a:off x="1653540" y="2253615"/>
            <a:ext cx="9497060" cy="3538220"/>
          </a:xfrm>
          <a:prstGeom prst="rect">
            <a:avLst/>
          </a:prstGeom>
          <a:noFill/>
          <a:ln>
            <a:solidFill>
              <a:schemeClr val="accent2"/>
            </a:solidFill>
          </a:ln>
        </p:spPr>
        <p:txBody>
          <a:bodyPr wrap="square" rtlCol="0">
            <a:spAutoFit/>
          </a:bodyPr>
          <a:lstStyle/>
          <a:p>
            <a:r>
              <a:rPr lang="zh-CN" altLang="en-US" sz="3200" b="1">
                <a:latin typeface="方正华隶简体" panose="03000509000000000000" charset="-122"/>
                <a:ea typeface="方正华隶简体" panose="03000509000000000000" charset="-122"/>
              </a:rPr>
              <a:t>有过动摇，从聂赫留朵夫见到玛丝洛娃，并通过交谈认识到自己的行为和对她造成的伤害而深深忏悔，决定用自己的行动赎罪。但是看到玛丝洛娃问自己要钱，觉得她已经不是以前的玛丝洛娃时，也进行过激烈的思想斗争，怕被她牵连，并想用金钱洗刷自己的罪责，但随之又坚定了自己的想法，坚定了赎罪的决心。</a:t>
            </a:r>
          </a:p>
        </p:txBody>
      </p:sp>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图片 28"/>
          <p:cNvPicPr>
            <a:picLocks noChangeAspect="1"/>
          </p:cNvPicPr>
          <p:nvPr>
            <p:custDataLst>
              <p:tags r:id="rId1"/>
            </p:custDataLst>
          </p:nvPr>
        </p:nvPicPr>
        <p:blipFill>
          <a:blip r:embed="rId1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89446"/>
            <a:ext cx="12192000" cy="6858000"/>
          </a:xfrm>
          <a:prstGeom prst="rect">
            <a:avLst/>
          </a:prstGeom>
        </p:spPr>
      </p:pic>
      <p:pic>
        <p:nvPicPr>
          <p:cNvPr id="3" name="图片 2"/>
          <p:cNvPicPr>
            <a:picLocks noChangeAspect="1"/>
          </p:cNvPicPr>
          <p:nvPr>
            <p:custDataLst>
              <p:tags r:id="rId2"/>
            </p:custDataLst>
          </p:nvPr>
        </p:nvPicPr>
        <p:blipFill>
          <a:blip r:embed="rId1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44383" t="5385" r="45308" b="86767"/>
          <a:stretch>
            <a:fillRect/>
          </a:stretch>
        </p:blipFill>
        <p:spPr>
          <a:xfrm>
            <a:off x="2121535" y="-363220"/>
            <a:ext cx="1535430" cy="1558925"/>
          </a:xfrm>
          <a:prstGeom prst="rect">
            <a:avLst/>
          </a:prstGeom>
          <a:ln>
            <a:noFill/>
          </a:ln>
        </p:spPr>
      </p:pic>
      <p:sp>
        <p:nvSpPr>
          <p:cNvPr id="4" name="矩形 3"/>
          <p:cNvSpPr/>
          <p:nvPr>
            <p:custDataLst>
              <p:tags r:id="rId3"/>
            </p:custDataLst>
          </p:nvPr>
        </p:nvSpPr>
        <p:spPr>
          <a:xfrm>
            <a:off x="2527099" y="116954"/>
            <a:ext cx="697627" cy="707886"/>
          </a:xfrm>
          <a:prstGeom prst="rect">
            <a:avLst/>
          </a:prstGeom>
        </p:spPr>
        <p:txBody>
          <a:bodyPr wrap="none">
            <a:spAutoFit/>
          </a:bodyPr>
          <a:lstStyle/>
          <a:p>
            <a:r>
              <a:rPr lang="zh-CN" altLang="en-US" sz="40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壹</a:t>
            </a:r>
          </a:p>
        </p:txBody>
      </p:sp>
      <p:sp>
        <p:nvSpPr>
          <p:cNvPr id="6" name="矩形 5"/>
          <p:cNvSpPr/>
          <p:nvPr>
            <p:custDataLst>
              <p:tags r:id="rId4"/>
            </p:custDataLst>
          </p:nvPr>
        </p:nvSpPr>
        <p:spPr>
          <a:xfrm>
            <a:off x="2527300" y="1410970"/>
            <a:ext cx="894715" cy="4399915"/>
          </a:xfrm>
          <a:prstGeom prst="rect">
            <a:avLst/>
          </a:prstGeom>
          <a:solidFill>
            <a:schemeClr val="accent3">
              <a:lumMod val="20000"/>
              <a:lumOff val="80000"/>
            </a:schemeClr>
          </a:solidFill>
          <a:ln>
            <a:solidFill>
              <a:schemeClr val="accent1"/>
            </a:solidFill>
          </a:ln>
        </p:spPr>
        <p:txBody>
          <a:bodyPr wrap="square">
            <a:spAutoFit/>
          </a:bodyPr>
          <a:lstStyle/>
          <a:p>
            <a:pPr algn="ctr"/>
            <a:r>
              <a:rPr lang="zh-CN" altLang="en-US" sz="28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了解作者列夫托尔斯泰</a:t>
            </a:r>
          </a:p>
        </p:txBody>
      </p:sp>
      <p:pic>
        <p:nvPicPr>
          <p:cNvPr id="23" name="图片 22"/>
          <p:cNvPicPr>
            <a:picLocks noChangeAspect="1"/>
          </p:cNvPicPr>
          <p:nvPr>
            <p:custDataLst>
              <p:tags r:id="rId5"/>
            </p:custDataLst>
          </p:nvPr>
        </p:nvPicPr>
        <p:blipFill>
          <a:blip r:embed="rId1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44383" t="5385" r="45308" b="86767"/>
          <a:stretch>
            <a:fillRect/>
          </a:stretch>
        </p:blipFill>
        <p:spPr>
          <a:xfrm>
            <a:off x="4146550" y="-308610"/>
            <a:ext cx="1535430" cy="1558925"/>
          </a:xfrm>
          <a:prstGeom prst="rect">
            <a:avLst/>
          </a:prstGeom>
          <a:ln>
            <a:noFill/>
          </a:ln>
        </p:spPr>
      </p:pic>
      <p:sp>
        <p:nvSpPr>
          <p:cNvPr id="26" name="矩形 25"/>
          <p:cNvSpPr/>
          <p:nvPr>
            <p:custDataLst>
              <p:tags r:id="rId6"/>
            </p:custDataLst>
          </p:nvPr>
        </p:nvSpPr>
        <p:spPr>
          <a:xfrm>
            <a:off x="4570804" y="337327"/>
            <a:ext cx="697627" cy="707886"/>
          </a:xfrm>
          <a:prstGeom prst="rect">
            <a:avLst/>
          </a:prstGeom>
        </p:spPr>
        <p:txBody>
          <a:bodyPr wrap="none">
            <a:spAutoFit/>
          </a:bodyPr>
          <a:lstStyle/>
          <a:p>
            <a:r>
              <a:rPr lang="zh-CN" altLang="en-US" sz="40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贰</a:t>
            </a:r>
          </a:p>
        </p:txBody>
      </p:sp>
      <p:sp>
        <p:nvSpPr>
          <p:cNvPr id="27" name="矩形 26"/>
          <p:cNvSpPr/>
          <p:nvPr>
            <p:custDataLst>
              <p:tags r:id="rId7"/>
            </p:custDataLst>
          </p:nvPr>
        </p:nvSpPr>
        <p:spPr>
          <a:xfrm>
            <a:off x="4343400" y="1410970"/>
            <a:ext cx="1141095" cy="4399915"/>
          </a:xfrm>
          <a:prstGeom prst="rect">
            <a:avLst/>
          </a:prstGeom>
          <a:solidFill>
            <a:schemeClr val="accent3">
              <a:lumMod val="20000"/>
              <a:lumOff val="80000"/>
            </a:schemeClr>
          </a:solidFill>
          <a:ln>
            <a:solidFill>
              <a:schemeClr val="accent1"/>
            </a:solidFill>
          </a:ln>
        </p:spPr>
        <p:txBody>
          <a:bodyPr wrap="square">
            <a:spAutoFit/>
          </a:bodyPr>
          <a:lstStyle/>
          <a:p>
            <a:pPr algn="ctr"/>
            <a:r>
              <a:rPr lang="zh-CN" altLang="en-US" sz="28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梳理故事</a:t>
            </a:r>
            <a:r>
              <a:rPr lang="en-US" altLang="zh-CN" sz="28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  </a:t>
            </a:r>
            <a:r>
              <a:rPr lang="zh-CN" altLang="en-US" sz="28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情节学习作者刻画人物形象的写法。 </a:t>
            </a:r>
          </a:p>
        </p:txBody>
      </p:sp>
      <p:pic>
        <p:nvPicPr>
          <p:cNvPr id="48" name="图片 47"/>
          <p:cNvPicPr>
            <a:picLocks noChangeAspect="1"/>
          </p:cNvPicPr>
          <p:nvPr>
            <p:custDataLst>
              <p:tags r:id="rId8"/>
            </p:custDataLst>
          </p:nvPr>
        </p:nvPicPr>
        <p:blipFill>
          <a:blip r:embed="rId1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44383" t="5385" r="45308" b="86767"/>
          <a:stretch>
            <a:fillRect/>
          </a:stretch>
        </p:blipFill>
        <p:spPr>
          <a:xfrm>
            <a:off x="6047740" y="-308610"/>
            <a:ext cx="1535430" cy="1558925"/>
          </a:xfrm>
          <a:prstGeom prst="rect">
            <a:avLst/>
          </a:prstGeom>
          <a:ln>
            <a:noFill/>
          </a:ln>
        </p:spPr>
      </p:pic>
      <p:sp>
        <p:nvSpPr>
          <p:cNvPr id="46" name="矩形 45"/>
          <p:cNvSpPr/>
          <p:nvPr>
            <p:custDataLst>
              <p:tags r:id="rId9"/>
            </p:custDataLst>
          </p:nvPr>
        </p:nvSpPr>
        <p:spPr>
          <a:xfrm>
            <a:off x="6466708" y="260464"/>
            <a:ext cx="697627" cy="707886"/>
          </a:xfrm>
          <a:prstGeom prst="rect">
            <a:avLst/>
          </a:prstGeom>
        </p:spPr>
        <p:txBody>
          <a:bodyPr wrap="none">
            <a:spAutoFit/>
          </a:bodyPr>
          <a:lstStyle/>
          <a:p>
            <a:r>
              <a:rPr lang="zh-CN" altLang="en-US" sz="40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叁</a:t>
            </a:r>
          </a:p>
        </p:txBody>
      </p:sp>
      <p:sp>
        <p:nvSpPr>
          <p:cNvPr id="47" name="矩形 46"/>
          <p:cNvSpPr/>
          <p:nvPr>
            <p:custDataLst>
              <p:tags r:id="rId10"/>
            </p:custDataLst>
          </p:nvPr>
        </p:nvSpPr>
        <p:spPr>
          <a:xfrm>
            <a:off x="6304280" y="1410970"/>
            <a:ext cx="1022350" cy="3969385"/>
          </a:xfrm>
          <a:prstGeom prst="rect">
            <a:avLst/>
          </a:prstGeom>
          <a:solidFill>
            <a:schemeClr val="accent3">
              <a:lumMod val="20000"/>
              <a:lumOff val="80000"/>
            </a:schemeClr>
          </a:solidFill>
          <a:ln>
            <a:solidFill>
              <a:schemeClr val="accent1"/>
            </a:solidFill>
          </a:ln>
        </p:spPr>
        <p:txBody>
          <a:bodyPr wrap="square">
            <a:spAutoFit/>
          </a:bodyPr>
          <a:lstStyle/>
          <a:p>
            <a:pPr algn="ctr"/>
            <a:r>
              <a:rPr lang="zh-CN" altLang="en-US" sz="28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鉴赏聂赫留朵夫、玛丝洛娃的人物形象</a:t>
            </a:r>
          </a:p>
        </p:txBody>
      </p:sp>
      <p:pic>
        <p:nvPicPr>
          <p:cNvPr id="55" name="图片 54"/>
          <p:cNvPicPr>
            <a:picLocks noChangeAspect="1"/>
          </p:cNvPicPr>
          <p:nvPr>
            <p:custDataLst>
              <p:tags r:id="rId11"/>
            </p:custDataLst>
          </p:nvPr>
        </p:nvPicPr>
        <p:blipFill>
          <a:blip r:embed="rId1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44383" t="5385" r="45308" b="86767"/>
          <a:stretch>
            <a:fillRect/>
          </a:stretch>
        </p:blipFill>
        <p:spPr>
          <a:xfrm>
            <a:off x="7948930" y="-308610"/>
            <a:ext cx="1535430" cy="1558925"/>
          </a:xfrm>
          <a:prstGeom prst="rect">
            <a:avLst/>
          </a:prstGeom>
          <a:ln>
            <a:noFill/>
          </a:ln>
        </p:spPr>
      </p:pic>
      <p:sp>
        <p:nvSpPr>
          <p:cNvPr id="53" name="矩形 52"/>
          <p:cNvSpPr/>
          <p:nvPr>
            <p:custDataLst>
              <p:tags r:id="rId12"/>
            </p:custDataLst>
          </p:nvPr>
        </p:nvSpPr>
        <p:spPr>
          <a:xfrm>
            <a:off x="8321136" y="260045"/>
            <a:ext cx="697627" cy="707886"/>
          </a:xfrm>
          <a:prstGeom prst="rect">
            <a:avLst/>
          </a:prstGeom>
        </p:spPr>
        <p:txBody>
          <a:bodyPr wrap="none">
            <a:spAutoFit/>
          </a:bodyPr>
          <a:lstStyle/>
          <a:p>
            <a:r>
              <a:rPr lang="zh-CN" altLang="en-US" sz="40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肆</a:t>
            </a:r>
          </a:p>
        </p:txBody>
      </p:sp>
      <p:sp>
        <p:nvSpPr>
          <p:cNvPr id="54" name="矩形 53"/>
          <p:cNvSpPr/>
          <p:nvPr>
            <p:custDataLst>
              <p:tags r:id="rId13"/>
            </p:custDataLst>
          </p:nvPr>
        </p:nvSpPr>
        <p:spPr>
          <a:xfrm>
            <a:off x="8245475" y="1587500"/>
            <a:ext cx="849630" cy="3107690"/>
          </a:xfrm>
          <a:prstGeom prst="rect">
            <a:avLst/>
          </a:prstGeom>
          <a:solidFill>
            <a:schemeClr val="accent3">
              <a:lumMod val="20000"/>
              <a:lumOff val="80000"/>
            </a:schemeClr>
          </a:solidFill>
          <a:ln>
            <a:solidFill>
              <a:schemeClr val="accent1"/>
            </a:solidFill>
          </a:ln>
        </p:spPr>
        <p:txBody>
          <a:bodyPr wrap="square">
            <a:spAutoFit/>
          </a:bodyPr>
          <a:lstStyle/>
          <a:p>
            <a:pPr algn="ctr"/>
            <a:r>
              <a:rPr lang="zh-CN" altLang="en-US" sz="2800" b="1">
                <a:solidFill>
                  <a:srgbClr val="653F3D"/>
                </a:solidFill>
                <a:latin typeface="华文行楷" panose="02010800040101010101" pitchFamily="2" charset="-122"/>
                <a:ea typeface="华文行楷" panose="02010800040101010101" pitchFamily="2" charset="-122"/>
                <a:sym typeface="方正楷体_GB2312" panose="02000000000000000000" pitchFamily="65" charset="-122"/>
              </a:rPr>
              <a:t>探究小说的主旨</a:t>
            </a:r>
          </a:p>
        </p:txBody>
      </p:sp>
      <p:sp>
        <p:nvSpPr>
          <p:cNvPr id="2" name="文本框 1"/>
          <p:cNvSpPr txBox="1"/>
          <p:nvPr>
            <p:custDataLst>
              <p:tags r:id="rId14"/>
            </p:custDataLst>
          </p:nvPr>
        </p:nvSpPr>
        <p:spPr>
          <a:xfrm>
            <a:off x="401320" y="1045210"/>
            <a:ext cx="1106170" cy="3938270"/>
          </a:xfrm>
          <a:prstGeom prst="rect">
            <a:avLst/>
          </a:prstGeom>
          <a:solidFill>
            <a:schemeClr val="accent2"/>
          </a:solidFill>
        </p:spPr>
        <p:txBody>
          <a:bodyPr vert="eaVert" wrap="square" rtlCol="0">
            <a:spAutoFit/>
          </a:bodyPr>
          <a:lstStyle/>
          <a:p>
            <a:r>
              <a:rPr lang="zh-CN" altLang="en-US" sz="6000">
                <a:latin typeface="华文隶书" panose="02010800040101010101" charset="-122"/>
                <a:ea typeface="华文隶书" panose="02010800040101010101" charset="-122"/>
              </a:rPr>
              <a:t>学</a:t>
            </a:r>
            <a:r>
              <a:rPr lang="en-US" altLang="zh-CN" sz="6000">
                <a:latin typeface="华文隶书" panose="02010800040101010101" charset="-122"/>
                <a:ea typeface="华文隶书" panose="02010800040101010101" charset="-122"/>
              </a:rPr>
              <a:t> </a:t>
            </a:r>
            <a:r>
              <a:rPr lang="zh-CN" altLang="en-US" sz="6000">
                <a:latin typeface="华文隶书" panose="02010800040101010101" charset="-122"/>
                <a:ea typeface="华文隶书" panose="02010800040101010101" charset="-122"/>
              </a:rPr>
              <a:t>习</a:t>
            </a:r>
            <a:r>
              <a:rPr lang="en-US" altLang="zh-CN" sz="6000">
                <a:latin typeface="华文隶书" panose="02010800040101010101" charset="-122"/>
                <a:ea typeface="华文隶书" panose="02010800040101010101" charset="-122"/>
              </a:rPr>
              <a:t> </a:t>
            </a:r>
            <a:r>
              <a:rPr lang="zh-CN" altLang="en-US" sz="6000">
                <a:latin typeface="华文隶书" panose="02010800040101010101" charset="-122"/>
                <a:ea typeface="华文隶书" panose="02010800040101010101" charset="-122"/>
              </a:rPr>
              <a:t>目</a:t>
            </a:r>
            <a:r>
              <a:rPr lang="en-US" altLang="zh-CN" sz="6000">
                <a:latin typeface="华文隶书" panose="02010800040101010101" charset="-122"/>
                <a:ea typeface="华文隶书" panose="02010800040101010101" charset="-122"/>
              </a:rPr>
              <a:t> </a:t>
            </a:r>
            <a:r>
              <a:rPr lang="zh-CN" altLang="en-US" sz="6000">
                <a:latin typeface="华文隶书" panose="02010800040101010101" charset="-122"/>
                <a:ea typeface="华文隶书" panose="02010800040101010101" charset="-122"/>
              </a:rPr>
              <a:t>标</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14:prism isInverted="1"/>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barn(inVertical)">
                                      <p:cBhvr>
                                        <p:cTn id="21" dur="500"/>
                                        <p:tgtEl>
                                          <p:spTgt spid="46"/>
                                        </p:tgtEl>
                                      </p:cBhvr>
                                    </p:animEffect>
                                  </p:childTnLst>
                                </p:cTn>
                              </p:par>
                            </p:childTnLst>
                          </p:cTn>
                        </p:par>
                        <p:par>
                          <p:cTn id="22" fill="hold" nodeType="afterGroup">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childTnLst>
                          </p:cTn>
                        </p:par>
                        <p:par>
                          <p:cTn id="26" fill="hold" nodeType="afterGroup">
                            <p:stCondLst>
                              <p:cond delay="2500"/>
                            </p:stCondLst>
                            <p:childTnLst>
                              <p:par>
                                <p:cTn id="27" presetID="2" presetClass="entr" presetSubtype="4" fill="hold" nodeType="afterEffect">
                                  <p:stCondLst>
                                    <p:cond delay="0"/>
                                  </p:stCondLst>
                                  <p:childTnLst>
                                    <p:set>
                                      <p:cBhvr>
                                        <p:cTn id="28" dur="1" fill="hold">
                                          <p:stCondLst>
                                            <p:cond delay="0"/>
                                          </p:stCondLst>
                                        </p:cTn>
                                        <p:tgtEl>
                                          <p:spTgt spid="47">
                                            <p:txEl>
                                              <p:pRg st="0" end="0"/>
                                            </p:txEl>
                                          </p:spTgt>
                                        </p:tgtEl>
                                        <p:attrNameLst>
                                          <p:attrName>style.visibility</p:attrName>
                                        </p:attrNameLst>
                                      </p:cBhvr>
                                      <p:to>
                                        <p:strVal val="visible"/>
                                      </p:to>
                                    </p:set>
                                    <p:anim calcmode="lin" valueType="num">
                                      <p:cBhvr additive="base">
                                        <p:cTn id="29"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7">
                                            <p:txEl>
                                              <p:pRg st="0" end="0"/>
                                            </p:txEl>
                                          </p:spTgt>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barn(inVertical)">
                                      <p:cBhvr>
                                        <p:cTn id="34" dur="500"/>
                                        <p:tgtEl>
                                          <p:spTgt spid="53"/>
                                        </p:tgtEl>
                                      </p:cBhvr>
                                    </p:animEffect>
                                  </p:childTnLst>
                                </p:cTn>
                              </p:par>
                            </p:childTnLst>
                          </p:cTn>
                        </p:par>
                        <p:par>
                          <p:cTn id="35" fill="hold" nodeType="afterGroup">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ppt_x"/>
                                          </p:val>
                                        </p:tav>
                                        <p:tav tm="100000">
                                          <p:val>
                                            <p:strVal val="#ppt_x"/>
                                          </p:val>
                                        </p:tav>
                                      </p:tavLst>
                                    </p:anim>
                                    <p:anim calcmode="lin" valueType="num">
                                      <p:cBhvr additive="base">
                                        <p:cTn id="39"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26" grpId="0"/>
      <p:bldP spid="27" grpId="0" animBg="1"/>
      <p:bldP spid="46" grpId="0"/>
      <p:bldP spid="53" grpId="0"/>
      <p:bldP spid="5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63550" y="1174750"/>
            <a:ext cx="11070590" cy="583565"/>
          </a:xfrm>
          <a:prstGeom prst="rect">
            <a:avLst/>
          </a:prstGeom>
          <a:noFill/>
        </p:spPr>
        <p:txBody>
          <a:bodyPr wrap="none" rtlCol="0" anchor="t">
            <a:spAutoFit/>
            <a:scene3d>
              <a:camera prst="orthographicFront"/>
              <a:lightRig rig="threePt" dir="t"/>
            </a:scene3d>
          </a:bodyPr>
          <a:lstStyle/>
          <a:p>
            <a:pPr marL="342900" indent="-342900" algn="ctr">
              <a:buFont typeface="Wingdings" panose="05000000000000000000" pitchFamily="2" charset="2"/>
              <a:buChar char="l"/>
            </a:pP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文中聂赫留朵夫对玛丝洛娃的称呼有几次变化</a:t>
            </a:r>
            <a:r>
              <a:rPr lang="en-US" altLang="zh-CN" sz="32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a:t>
            </a: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这说明什么</a:t>
            </a:r>
            <a:r>
              <a:rPr lang="en-US" altLang="zh-CN" sz="32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a:t>
            </a:r>
          </a:p>
        </p:txBody>
      </p:sp>
      <p:sp>
        <p:nvSpPr>
          <p:cNvPr id="12" name="文本框 11"/>
          <p:cNvSpPr txBox="1"/>
          <p:nvPr>
            <p:custDataLst>
              <p:tags r:id="rId2"/>
            </p:custDataLst>
          </p:nvPr>
        </p:nvSpPr>
        <p:spPr>
          <a:xfrm>
            <a:off x="1170095" y="2085925"/>
            <a:ext cx="9656622" cy="3322955"/>
          </a:xfrm>
          <a:prstGeom prst="rect">
            <a:avLst/>
          </a:prstGeom>
          <a:noFill/>
        </p:spPr>
        <p:txBody>
          <a:bodyPr wrap="square" rtlCol="0">
            <a:spAutoFit/>
          </a:bodyPr>
          <a:lstStyle/>
          <a:p>
            <a:pPr>
              <a:lnSpc>
                <a:spcPct val="150000"/>
              </a:lnSpc>
            </a:pPr>
            <a:r>
              <a:rPr lang="zh-CN" altLang="en-US" sz="2800" b="1">
                <a:latin typeface="幼圆" panose="02010509060101010101" charset="-122"/>
                <a:ea typeface="幼圆" panose="02010509060101010101" charset="-122"/>
                <a:cs typeface="幼圆" panose="02010509060101010101" charset="-122"/>
              </a:rPr>
              <a:t>有三次变化。刚见面称“您”</a:t>
            </a:r>
            <a:r>
              <a:rPr lang="en-US" altLang="zh-CN" sz="2800" b="1">
                <a:latin typeface="幼圆" panose="02010509060101010101" charset="-122"/>
                <a:ea typeface="幼圆" panose="02010509060101010101" charset="-122"/>
                <a:cs typeface="幼圆" panose="02010509060101010101" charset="-122"/>
              </a:rPr>
              <a:t>,</a:t>
            </a:r>
            <a:r>
              <a:rPr lang="zh-CN" altLang="en-US" sz="2800" b="1">
                <a:latin typeface="幼圆" panose="02010509060101010101" charset="-122"/>
                <a:ea typeface="幼圆" panose="02010509060101010101" charset="-122"/>
                <a:cs typeface="幼圆" panose="02010509060101010101" charset="-122"/>
              </a:rPr>
              <a:t>后来称玛丝洛娃为“你”“卡秋莎”。这说明聂赫留朵夫刚开始还不能与玛丝洛娃拉近内心的距离</a:t>
            </a:r>
            <a:r>
              <a:rPr lang="en-US" altLang="zh-CN" sz="2800" b="1">
                <a:latin typeface="幼圆" panose="02010509060101010101" charset="-122"/>
                <a:ea typeface="幼圆" panose="02010509060101010101" charset="-122"/>
                <a:cs typeface="幼圆" panose="02010509060101010101" charset="-122"/>
              </a:rPr>
              <a:t>,</a:t>
            </a:r>
            <a:r>
              <a:rPr lang="zh-CN" altLang="en-US" sz="2800" b="1">
                <a:latin typeface="幼圆" panose="02010509060101010101" charset="-122"/>
                <a:ea typeface="幼圆" panose="02010509060101010101" charset="-122"/>
                <a:cs typeface="幼圆" panose="02010509060101010101" charset="-122"/>
              </a:rPr>
              <a:t>只是把她当作一个他想帮助的人</a:t>
            </a:r>
            <a:r>
              <a:rPr lang="en-US" altLang="zh-CN" sz="2800" b="1">
                <a:latin typeface="幼圆" panose="02010509060101010101" charset="-122"/>
                <a:ea typeface="幼圆" panose="02010509060101010101" charset="-122"/>
                <a:cs typeface="幼圆" panose="02010509060101010101" charset="-122"/>
              </a:rPr>
              <a:t>,</a:t>
            </a:r>
            <a:r>
              <a:rPr lang="zh-CN" altLang="en-US" sz="2800" b="1">
                <a:latin typeface="幼圆" panose="02010509060101010101" charset="-122"/>
                <a:ea typeface="幼圆" panose="02010509060101010101" charset="-122"/>
                <a:cs typeface="幼圆" panose="02010509060101010101" charset="-122"/>
              </a:rPr>
              <a:t>后来</a:t>
            </a:r>
            <a:r>
              <a:rPr lang="en-US" altLang="zh-CN" sz="2800" b="1">
                <a:latin typeface="幼圆" panose="02010509060101010101" charset="-122"/>
                <a:ea typeface="幼圆" panose="02010509060101010101" charset="-122"/>
                <a:cs typeface="幼圆" panose="02010509060101010101" charset="-122"/>
              </a:rPr>
              <a:t>,</a:t>
            </a:r>
            <a:r>
              <a:rPr lang="zh-CN" altLang="en-US" sz="2800" b="1">
                <a:latin typeface="幼圆" panose="02010509060101010101" charset="-122"/>
                <a:ea typeface="幼圆" panose="02010509060101010101" charset="-122"/>
                <a:cs typeface="幼圆" panose="02010509060101010101" charset="-122"/>
              </a:rPr>
              <a:t>聂赫留朵夫逐渐地在情感上拉近了与玛丝洛娃的距离</a:t>
            </a:r>
            <a:r>
              <a:rPr lang="en-US" altLang="zh-CN" sz="2800" b="1">
                <a:latin typeface="幼圆" panose="02010509060101010101" charset="-122"/>
                <a:ea typeface="幼圆" panose="02010509060101010101" charset="-122"/>
                <a:cs typeface="幼圆" panose="02010509060101010101" charset="-122"/>
              </a:rPr>
              <a:t>,</a:t>
            </a:r>
            <a:r>
              <a:rPr lang="zh-CN" altLang="en-US" sz="2800" b="1">
                <a:latin typeface="幼圆" panose="02010509060101010101" charset="-122"/>
                <a:ea typeface="幼圆" panose="02010509060101010101" charset="-122"/>
                <a:cs typeface="幼圆" panose="02010509060101010101" charset="-122"/>
              </a:rPr>
              <a:t>已经把她当作一个熟悉的人看待。</a:t>
            </a:r>
          </a:p>
        </p:txBody>
      </p:sp>
      <p:sp>
        <p:nvSpPr>
          <p:cNvPr id="5" name="文本框 4"/>
          <p:cNvSpPr txBox="1"/>
          <p:nvPr>
            <p:custDataLst>
              <p:tags r:id="rId3"/>
            </p:custDataLst>
          </p:nvPr>
        </p:nvSpPr>
        <p:spPr>
          <a:xfrm>
            <a:off x="68580" y="90805"/>
            <a:ext cx="210312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情节分析</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6" name="文本框 5"/>
          <p:cNvSpPr txBox="1"/>
          <p:nvPr>
            <p:custDataLst>
              <p:tags r:id="rId2"/>
            </p:custDataLst>
          </p:nvPr>
        </p:nvSpPr>
        <p:spPr>
          <a:xfrm>
            <a:off x="1097280" y="1353820"/>
            <a:ext cx="9060180" cy="2753360"/>
          </a:xfrm>
          <a:prstGeom prst="rect">
            <a:avLst/>
          </a:prstGeom>
          <a:noFill/>
          <a:ln>
            <a:solidFill>
              <a:schemeClr val="accent2"/>
            </a:solidFill>
          </a:ln>
        </p:spPr>
        <p:txBody>
          <a:bodyPr wrap="square" rtlCol="0" anchor="t">
            <a:spAutoFit/>
          </a:bodyPr>
          <a:lstStyle/>
          <a:p>
            <a:pPr marL="0" lvl="0" indent="0">
              <a:lnSpc>
                <a:spcPct val="130000"/>
              </a:lnSpc>
              <a:spcBef>
                <a:spcPct val="0"/>
              </a:spcBef>
              <a:spcAft>
                <a:spcPts val="800"/>
              </a:spcAft>
              <a:buNone/>
            </a:pPr>
            <a:r>
              <a:rPr lang="zh-CN" altLang="en-US" sz="3200" b="1" spc="200" smtClean="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32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我想见见……”聂赫留朵夫不知道该用“您”还是“你”，但随即决定用“您”。他说话的声音并不比平时高。</a:t>
            </a:r>
          </a:p>
          <a:p>
            <a:pPr marL="0" lvl="0" indent="0">
              <a:lnSpc>
                <a:spcPct val="130000"/>
              </a:lnSpc>
              <a:spcBef>
                <a:spcPct val="0"/>
              </a:spcBef>
              <a:spcAft>
                <a:spcPts val="800"/>
              </a:spcAft>
              <a:buNone/>
            </a:pPr>
            <a:r>
              <a:rPr lang="zh-CN" altLang="en-US" sz="3200" b="1" spc="200" smtClean="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32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我想见见您……我……”</a:t>
            </a:r>
          </a:p>
        </p:txBody>
      </p:sp>
      <p:sp>
        <p:nvSpPr>
          <p:cNvPr id="7" name="文本框 6"/>
          <p:cNvSpPr txBox="1"/>
          <p:nvPr>
            <p:custDataLst>
              <p:tags r:id="rId3"/>
            </p:custDataLst>
          </p:nvPr>
        </p:nvSpPr>
        <p:spPr>
          <a:xfrm>
            <a:off x="1649095" y="4485005"/>
            <a:ext cx="7179310" cy="1076325"/>
          </a:xfrm>
          <a:prstGeom prst="rect">
            <a:avLst/>
          </a:prstGeom>
          <a:noFill/>
          <a:ln>
            <a:solidFill>
              <a:schemeClr val="accent2"/>
            </a:solidFill>
          </a:ln>
        </p:spPr>
        <p:txBody>
          <a:bodyPr wrap="square" rtlCol="0">
            <a:spAutoFit/>
          </a:bodyPr>
          <a:lstStyle/>
          <a:p>
            <a:r>
              <a:rPr lang="zh-CN" altLang="en-US" sz="3200" b="1">
                <a:solidFill>
                  <a:srgbClr val="FF0000"/>
                </a:solidFill>
                <a:latin typeface="方正华隶简体" panose="03000509000000000000" charset="-122"/>
                <a:ea typeface="方正华隶简体" panose="03000509000000000000" charset="-122"/>
                <a:cs typeface="Arial"/>
                <a:sym typeface="+mn-ea"/>
              </a:rPr>
              <a:t>语言描写。</a:t>
            </a:r>
            <a:r>
              <a:rPr lang="zh-CN" altLang="en-US" sz="3200" b="1">
                <a:solidFill>
                  <a:srgbClr val="401BC0"/>
                </a:solidFill>
                <a:latin typeface="方正华隶简体" panose="03000509000000000000" charset="-122"/>
                <a:ea typeface="方正华隶简体" panose="03000509000000000000" charset="-122"/>
                <a:cs typeface="Arial"/>
                <a:sym typeface="+mn-ea"/>
              </a:rPr>
              <a:t>聂赫留朵夫在称呼上的斟酌和语言的不流畅表现了他思想上的矛盾。</a:t>
            </a:r>
            <a:endParaRPr lang="zh-CN" altLang="en-US" sz="3200">
              <a:latin typeface="方正华隶简体" panose="03000509000000000000" charset="-122"/>
              <a:ea typeface="方正华隶简体" panose="03000509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内容占位符 4"/>
          <p:cNvSpPr>
            <a:spLocks noGrp="1"/>
          </p:cNvSpPr>
          <p:nvPr>
            <p:ph idx="1"/>
            <p:custDataLst>
              <p:tags r:id="rId2"/>
            </p:custDataLst>
          </p:nvPr>
        </p:nvSpPr>
        <p:spPr>
          <a:xfrm>
            <a:off x="757555" y="851535"/>
            <a:ext cx="10537190" cy="5812155"/>
          </a:xfrm>
        </p:spPr>
        <p:txBody>
          <a:bodyPr/>
          <a:lstStyle/>
          <a:p>
            <a:pPr marL="0" lvl="0" indent="0">
              <a:lnSpc>
                <a:spcPct val="130000"/>
              </a:lnSpc>
              <a:spcBef>
                <a:spcPct val="0"/>
              </a:spcBef>
              <a:spcAft>
                <a:spcPts val="800"/>
              </a:spcAft>
              <a:buNone/>
            </a:pPr>
            <a:r>
              <a:rPr lang="zh-CN" altLang="en-US" sz="3200" b="1" spc="200" smtClean="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“对</a:t>
            </a:r>
            <a:r>
              <a:rPr lang="zh-CN" altLang="en-US" sz="32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，我在做我该做的事，我在认罪。”聂赫留朵夫想。他一想到这里，眼泪就夺眶而出，喉咙也哽住了。他用手指抓住铁栅栏，说不下去，竭力控制住情感，免得哭出来。</a:t>
            </a:r>
            <a:endParaRPr lang="en-US" altLang="zh-CN" sz="28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ctr">
              <a:lnSpc>
                <a:spcPct val="130000"/>
              </a:lnSpc>
              <a:spcBef>
                <a:spcPts val="1000"/>
              </a:spcBef>
              <a:spcAft>
                <a:spcPct val="0"/>
              </a:spcAft>
            </a:pPr>
            <a:r>
              <a:rPr lang="zh-CN" altLang="en-US" sz="3200" b="1">
                <a:solidFill>
                  <a:srgbClr val="FF0000"/>
                </a:solidFill>
                <a:latin typeface="方正华隶简体" panose="03000509000000000000" charset="-122"/>
                <a:ea typeface="方正华隶简体" panose="03000509000000000000" charset="-122"/>
                <a:cs typeface="Arial"/>
                <a:sym typeface="+mn-ea"/>
              </a:rPr>
              <a:t>心理描写。</a:t>
            </a:r>
            <a:r>
              <a:rPr lang="zh-CN" altLang="en-US" sz="3200" b="1">
                <a:solidFill>
                  <a:schemeClr val="tx1"/>
                </a:solidFill>
                <a:latin typeface="方正华隶简体" panose="03000509000000000000" charset="-122"/>
                <a:ea typeface="方正华隶简体" panose="03000509000000000000" charset="-122"/>
                <a:cs typeface="Arial"/>
                <a:sym typeface="+mn-ea"/>
              </a:rPr>
              <a:t>直接写聂赫留朵夫的心理，他认为玛丝洛娃的遭遇的根源在自己，自己应该赎罪</a:t>
            </a:r>
            <a:r>
              <a:rPr lang="zh-CN" altLang="en-US" sz="3200" b="1" smtClean="0">
                <a:solidFill>
                  <a:schemeClr val="tx1"/>
                </a:solidFill>
                <a:latin typeface="方正华隶简体" panose="03000509000000000000" charset="-122"/>
                <a:ea typeface="方正华隶简体" panose="03000509000000000000" charset="-122"/>
                <a:cs typeface="Arial"/>
                <a:sym typeface="+mn-ea"/>
              </a:rPr>
              <a:t>。</a:t>
            </a:r>
            <a:endParaRPr lang="en-US" altLang="zh-CN" sz="3200" b="1" smtClean="0">
              <a:solidFill>
                <a:srgbClr val="401BC0"/>
              </a:solidFill>
              <a:latin typeface="方正华隶简体" panose="03000509000000000000" charset="-122"/>
              <a:ea typeface="方正华隶简体" panose="03000509000000000000" charset="-122"/>
              <a:cs typeface="Arial"/>
              <a:sym typeface="+mn-ea"/>
            </a:endParaRPr>
          </a:p>
          <a:p>
            <a:pPr fontAlgn="ctr">
              <a:lnSpc>
                <a:spcPct val="130000"/>
              </a:lnSpc>
              <a:spcBef>
                <a:spcPts val="1000"/>
              </a:spcBef>
              <a:spcAft>
                <a:spcPct val="0"/>
              </a:spcAft>
            </a:pPr>
            <a:r>
              <a:rPr lang="zh-CN" altLang="en-US" sz="3200" b="1">
                <a:solidFill>
                  <a:srgbClr val="FF0000"/>
                </a:solidFill>
                <a:latin typeface="方正华隶简体" panose="03000509000000000000" charset="-122"/>
                <a:ea typeface="方正华隶简体" panose="03000509000000000000" charset="-122"/>
                <a:cs typeface="Arial"/>
                <a:sym typeface="+mn-ea"/>
              </a:rPr>
              <a:t>动作、神态描写</a:t>
            </a:r>
            <a:r>
              <a:rPr lang="zh-CN" altLang="en-US" sz="3200" b="1" smtClean="0">
                <a:solidFill>
                  <a:srgbClr val="FF0000"/>
                </a:solidFill>
                <a:latin typeface="方正华隶简体" panose="03000509000000000000" charset="-122"/>
                <a:ea typeface="方正华隶简体" panose="03000509000000000000" charset="-122"/>
                <a:cs typeface="Arial"/>
                <a:sym typeface="+mn-ea"/>
              </a:rPr>
              <a:t>。</a:t>
            </a:r>
            <a:r>
              <a:rPr lang="zh-CN" altLang="en-US" sz="3200" b="1">
                <a:solidFill>
                  <a:schemeClr val="tx1"/>
                </a:solidFill>
                <a:latin typeface="方正华隶简体" panose="03000509000000000000" charset="-122"/>
                <a:ea typeface="方正华隶简体" panose="03000509000000000000" charset="-122"/>
                <a:cs typeface="Arial"/>
                <a:sym typeface="+mn-ea"/>
              </a:rPr>
              <a:t>聂赫留朵夫</a:t>
            </a:r>
            <a:r>
              <a:rPr lang="zh-CN" altLang="en-US" sz="3200" b="1" smtClean="0">
                <a:solidFill>
                  <a:schemeClr val="tx1"/>
                </a:solidFill>
                <a:latin typeface="方正华隶简体" panose="03000509000000000000" charset="-122"/>
                <a:ea typeface="方正华隶简体" panose="03000509000000000000" charset="-122"/>
                <a:cs typeface="Arial"/>
                <a:sym typeface="+mn-ea"/>
              </a:rPr>
              <a:t>的</a:t>
            </a:r>
            <a:r>
              <a:rPr lang="zh-CN" altLang="en-US" sz="3200" b="1">
                <a:solidFill>
                  <a:schemeClr val="tx1"/>
                </a:solidFill>
                <a:latin typeface="方正华隶简体" panose="03000509000000000000" charset="-122"/>
                <a:ea typeface="方正华隶简体" panose="03000509000000000000" charset="-122"/>
                <a:cs typeface="Arial"/>
                <a:sym typeface="+mn-ea"/>
              </a:rPr>
              <a:t>情绪很激动，说明他急于想得到玛丝洛娃的谅解，同意自己赎罪的想法。</a:t>
            </a:r>
            <a:endParaRPr lang="zh-CN" altLang="en-US" sz="3200" b="1">
              <a:solidFill>
                <a:srgbClr val="401BC0"/>
              </a:solidFill>
              <a:latin typeface="方正华隶简体" panose="03000509000000000000" charset="-122"/>
              <a:ea typeface="方正华隶简体" panose="03000509000000000000" charset="-122"/>
              <a:cs typeface="Arial"/>
              <a:sym typeface="+mn-ea"/>
            </a:endParaRPr>
          </a:p>
          <a:p>
            <a:endParaRPr lang="zh-CN" altLang="en-US" sz="3200">
              <a:latin typeface="方正华隶简体" panose="03000509000000000000" charset="-122"/>
              <a:ea typeface="方正华隶简体" panose="03000509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内容占位符 4"/>
          <p:cNvSpPr>
            <a:spLocks noGrp="1"/>
          </p:cNvSpPr>
          <p:nvPr>
            <p:ph idx="1"/>
            <p:custDataLst>
              <p:tags r:id="rId2"/>
            </p:custDataLst>
          </p:nvPr>
        </p:nvSpPr>
        <p:spPr>
          <a:xfrm>
            <a:off x="1125855" y="735965"/>
            <a:ext cx="9037955" cy="6858000"/>
          </a:xfrm>
        </p:spPr>
        <p:txBody>
          <a:bodyPr/>
          <a:lstStyle/>
          <a:p>
            <a:pPr marL="0" lvl="0" indent="0">
              <a:lnSpc>
                <a:spcPct val="130000"/>
              </a:lnSpc>
              <a:spcBef>
                <a:spcPct val="0"/>
              </a:spcBef>
              <a:spcAft>
                <a:spcPts val="800"/>
              </a:spcAft>
              <a:buNone/>
            </a:pPr>
            <a:endParaRPr lang="en-US" altLang="zh-CN" sz="2400" b="1"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3200" b="1" spc="200" smtClean="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 他</a:t>
            </a:r>
            <a:r>
              <a:rPr lang="zh-CN" altLang="en-US" sz="3200" b="1"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再也说不下去，就离开铁栅栏，竭力忍住翻腾的泪水，不让自己哭出声。</a:t>
            </a:r>
          </a:p>
          <a:p>
            <a:pPr marL="0" lvl="0" indent="0" fontAlgn="ctr">
              <a:lnSpc>
                <a:spcPct val="130000"/>
              </a:lnSpc>
              <a:spcBef>
                <a:spcPts val="1000"/>
              </a:spcBef>
              <a:spcAft>
                <a:spcPct val="0"/>
              </a:spcAft>
              <a:buNone/>
            </a:pPr>
            <a:r>
              <a:rPr lang="zh-CN" altLang="en-US" sz="3200" b="1">
                <a:solidFill>
                  <a:srgbClr val="FF0000"/>
                </a:solidFill>
                <a:latin typeface="方正华隶简体" panose="03000509000000000000" charset="-122"/>
                <a:ea typeface="方正华隶简体" panose="03000509000000000000" charset="-122"/>
                <a:cs typeface="方正华隶简体" panose="03000509000000000000" charset="-122"/>
                <a:sym typeface="+mn-ea"/>
              </a:rPr>
              <a:t>动作、神态描写。</a:t>
            </a:r>
            <a:r>
              <a:rPr lang="zh-CN" altLang="en-US" sz="3200" b="1">
                <a:solidFill>
                  <a:srgbClr val="401BC0"/>
                </a:solidFill>
                <a:latin typeface="方正华隶简体" panose="03000509000000000000" charset="-122"/>
                <a:ea typeface="方正华隶简体" panose="03000509000000000000" charset="-122"/>
                <a:cs typeface="方正华隶简体" panose="03000509000000000000" charset="-122"/>
                <a:sym typeface="+mn-ea"/>
              </a:rPr>
              <a:t>聂赫留朵夫“说不下去”。内心充满了伤悲，自己给对方造成的伤害如此之大，表现了他对自己的反省。</a:t>
            </a:r>
            <a:endParaRPr lang="zh-CN" altLang="en-US"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内容占位符 4"/>
          <p:cNvSpPr>
            <a:spLocks noGrp="1"/>
          </p:cNvSpPr>
          <p:nvPr>
            <p:ph idx="1"/>
            <p:custDataLst>
              <p:tags r:id="rId2"/>
            </p:custDataLst>
          </p:nvPr>
        </p:nvSpPr>
        <p:spPr>
          <a:xfrm>
            <a:off x="699135" y="840740"/>
            <a:ext cx="11085195" cy="6858000"/>
          </a:xfrm>
        </p:spPr>
        <p:txBody>
          <a:bodyPr>
            <a:normAutofit/>
          </a:bodyPr>
          <a:lstStyle/>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smtClean="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昨晚</a:t>
            </a:r>
            <a:r>
              <a:rPr lang="zh-CN" altLang="en-US" sz="2400" b="1"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迷惑过聂赫留朵夫的魔鬼，此刻又在他心里说话，又竭力阻止他思考该怎样行动，却让他去考虑他的行动会有什么后果，怎样才能对他有利。</a:t>
            </a:r>
          </a:p>
          <a:p>
            <a:pPr marL="0" lvl="0" indent="0">
              <a:lnSpc>
                <a:spcPct val="130000"/>
              </a:lnSpc>
              <a:spcBef>
                <a:spcPct val="0"/>
              </a:spcBef>
              <a:spcAft>
                <a:spcPts val="800"/>
              </a:spcAft>
              <a:buNone/>
            </a:pPr>
            <a:r>
              <a:rPr lang="zh-CN" altLang="en-US" sz="2400" b="1" spc="200" smtClean="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400" b="1"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这个女人已经无药可救了。”魔鬼说，“你只会把石头吊在自己脖子上，活活淹死，再也不能做什么对别人有益的事了。……就会向这边或者那边倾斜。他决定此刻把所有的话全向她说出来。</a:t>
            </a:r>
          </a:p>
          <a:p>
            <a:pPr marL="0" lvl="0" indent="0" fontAlgn="ctr">
              <a:lnSpc>
                <a:spcPct val="130000"/>
              </a:lnSpc>
              <a:spcBef>
                <a:spcPts val="1000"/>
              </a:spcBef>
              <a:spcAft>
                <a:spcPct val="0"/>
              </a:spcAft>
              <a:buNone/>
            </a:pPr>
            <a:r>
              <a:rPr lang="zh-CN" altLang="en-US" sz="2400" b="1">
                <a:solidFill>
                  <a:srgbClr val="FF0000"/>
                </a:solidFill>
                <a:latin typeface="方正华隶简体" panose="03000509000000000000" charset="-122"/>
                <a:ea typeface="方正华隶简体" panose="03000509000000000000" charset="-122"/>
                <a:cs typeface="Arial"/>
                <a:sym typeface="+mn-ea"/>
              </a:rPr>
              <a:t>心理描写。</a:t>
            </a:r>
            <a:r>
              <a:rPr lang="zh-CN" altLang="en-US" sz="2400" b="1">
                <a:solidFill>
                  <a:schemeClr val="tx1"/>
                </a:solidFill>
                <a:latin typeface="方正华隶简体" panose="03000509000000000000" charset="-122"/>
                <a:ea typeface="方正华隶简体" panose="03000509000000000000" charset="-122"/>
                <a:cs typeface="Arial"/>
                <a:sym typeface="+mn-ea"/>
              </a:rPr>
              <a:t>一方面，一个利己的聂赫留朵夫和一个想要实现自我救赎的聂赫留朵夫之间展开了激战；另一方面聂赫留朵夫看到了玛丝洛娃已经完全变了个人，当年的纯洁美好不复存在，行为举止间流露出风尘女子的放荡，这一切让他质疑自己对她的拯救是否有意义。最终他还是坚定了自己要帮助玛丝洛娃的想法。</a:t>
            </a:r>
            <a:endParaRPr lang="zh-CN" altLang="en-US" sz="2400" b="1">
              <a:solidFill>
                <a:srgbClr val="401BC0"/>
              </a:solidFill>
              <a:latin typeface="仿宋" panose="02010609060101010101" charset="-122"/>
              <a:ea typeface="仿宋" panose="02010609060101010101" charset="-122"/>
              <a:cs typeface="Arial"/>
              <a:sym typeface="+mn-ea"/>
            </a:endParaRPr>
          </a:p>
          <a:p>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内容占位符 2"/>
          <p:cNvSpPr>
            <a:spLocks noGrp="1"/>
          </p:cNvSpPr>
          <p:nvPr>
            <p:custDataLst>
              <p:tags r:id="rId1"/>
            </p:custDataLst>
          </p:nvPr>
        </p:nvSpPr>
        <p:spPr>
          <a:xfrm>
            <a:off x="438785" y="650240"/>
            <a:ext cx="10989310" cy="6858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b="1" spc="200" smtClean="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不过</a:t>
            </a:r>
            <a:r>
              <a:rPr lang="zh-CN" altLang="en-US"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，说也奇怪，这种情况不仅没有使他疏远她，反而产生一种特殊的新的力量，使他去同她接近他……对她豪无所求，只希望她不要像现在这样，希望她能觉醒，能恢复她的本性。</a:t>
            </a:r>
          </a:p>
          <a:p>
            <a:pPr marL="0" lvl="0" indent="0" fontAlgn="ctr">
              <a:lnSpc>
                <a:spcPct val="130000"/>
              </a:lnSpc>
              <a:spcBef>
                <a:spcPts val="1000"/>
              </a:spcBef>
              <a:spcAft>
                <a:spcPct val="0"/>
              </a:spcAft>
              <a:buNone/>
            </a:pPr>
            <a:r>
              <a:rPr lang="zh-CN" altLang="en-US" b="1">
                <a:solidFill>
                  <a:srgbClr val="FF0000"/>
                </a:solidFill>
                <a:latin typeface="汉仪小隶书简" panose="02010609000101010101" charset="-122"/>
                <a:ea typeface="汉仪小隶书简" panose="02010609000101010101" charset="-122"/>
                <a:cs typeface="Arial"/>
                <a:sym typeface="+mn-ea"/>
              </a:rPr>
              <a:t>心理描写。</a:t>
            </a:r>
            <a:r>
              <a:rPr lang="zh-CN" altLang="en-US" b="1">
                <a:solidFill>
                  <a:schemeClr val="tx1"/>
                </a:solidFill>
                <a:latin typeface="汉仪小隶书简" panose="02010609000101010101" charset="-122"/>
                <a:ea typeface="汉仪小隶书简" panose="02010609000101010101" charset="-122"/>
                <a:cs typeface="Arial"/>
                <a:sym typeface="+mn-ea"/>
              </a:rPr>
              <a:t>表明了聂赫留朵夫决心从精神上拯救玛丝洛娃，其实这也是他迈出自己精神复活的第一步。</a:t>
            </a:r>
            <a:endParaRPr lang="zh-CN" altLang="en-US" b="1">
              <a:solidFill>
                <a:srgbClr val="401BC0"/>
              </a:solidFill>
              <a:latin typeface="汉仪小隶书简" panose="02010609000101010101" charset="-122"/>
              <a:ea typeface="汉仪小隶书简" panose="02010609000101010101" charset="-122"/>
              <a:cs typeface="Arial"/>
              <a:sym typeface="+mn-ea"/>
            </a:endParaRPr>
          </a:p>
          <a:p>
            <a:endParaRPr lang="zh-CN" altLang="en-US" b="1">
              <a:latin typeface="汉仪小隶书简" panose="02010609000101010101" charset="-122"/>
              <a:ea typeface="汉仪小隶书简" panose="02010609000101010101" charset="-122"/>
            </a:endParaRPr>
          </a:p>
        </p:txBody>
      </p:sp>
      <p:sp>
        <p:nvSpPr>
          <p:cNvPr id="5" name="文本框 4"/>
          <p:cNvSpPr txBox="1"/>
          <p:nvPr>
            <p:custDataLst>
              <p:tags r:id="rId2"/>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内容占位符 4"/>
          <p:cNvSpPr>
            <a:spLocks noGrp="1"/>
          </p:cNvSpPr>
          <p:nvPr>
            <p:ph idx="1"/>
            <p:custDataLst>
              <p:tags r:id="rId2"/>
            </p:custDataLst>
          </p:nvPr>
        </p:nvSpPr>
        <p:spPr>
          <a:xfrm>
            <a:off x="748030" y="991870"/>
            <a:ext cx="10266045" cy="6858000"/>
          </a:xfrm>
        </p:spPr>
        <p:txBody>
          <a:bodyPr>
            <a:normAutofit/>
          </a:bodyPr>
          <a:lstStyle/>
          <a:p>
            <a:pPr marL="0" lvl="0" indent="0">
              <a:lnSpc>
                <a:spcPct val="130000"/>
              </a:lnSpc>
              <a:spcBef>
                <a:spcPct val="0"/>
              </a:spcBef>
              <a:spcAft>
                <a:spcPts val="800"/>
              </a:spcAft>
              <a:buNone/>
            </a:pPr>
            <a:endParaRPr lang="en-US" altLang="zh-CN" sz="2400"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0">
              <a:lnSpc>
                <a:spcPct val="130000"/>
              </a:lnSpc>
              <a:spcBef>
                <a:spcPct val="0"/>
              </a:spcBef>
              <a:spcAft>
                <a:spcPts val="800"/>
              </a:spcAft>
              <a:buNone/>
            </a:pPr>
            <a:r>
              <a:rPr lang="zh-CN" altLang="en-US" b="1" spc="20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3200" b="1" spc="200" smtClean="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“我</a:t>
            </a:r>
            <a:r>
              <a:rPr lang="zh-CN" altLang="en-US" sz="3200" b="1"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记起这些事是为了要改正错误，赎我的罪，卡秋莎。”聂赫留朵夫开了头，本来还想说他要同她结婚，但接触到她的目光，发觉其中有一种粗野可怕、拒人于千里之外的神色，他不敢开口了。</a:t>
            </a:r>
          </a:p>
          <a:p>
            <a:pPr marL="0" lvl="0" indent="0" fontAlgn="ctr">
              <a:lnSpc>
                <a:spcPct val="130000"/>
              </a:lnSpc>
              <a:spcBef>
                <a:spcPts val="1000"/>
              </a:spcBef>
              <a:spcAft>
                <a:spcPct val="0"/>
              </a:spcAft>
              <a:buNone/>
            </a:pPr>
            <a:r>
              <a:rPr lang="zh-CN" altLang="en-US" sz="3200" b="1">
                <a:solidFill>
                  <a:srgbClr val="FF0000"/>
                </a:solidFill>
                <a:latin typeface="汉仪粗圆简" panose="02010609000101010101" charset="-122"/>
                <a:ea typeface="汉仪粗圆简" panose="02010609000101010101" charset="-122"/>
                <a:cs typeface="Arial"/>
                <a:sym typeface="+mn-ea"/>
              </a:rPr>
              <a:t>语言、心理描写。</a:t>
            </a:r>
            <a:r>
              <a:rPr lang="zh-CN" altLang="en-US" sz="3200" b="1">
                <a:solidFill>
                  <a:srgbClr val="401BC0"/>
                </a:solidFill>
                <a:latin typeface="汉仪粗圆简" panose="02010609000101010101" charset="-122"/>
                <a:ea typeface="汉仪粗圆简" panose="02010609000101010101" charset="-122"/>
                <a:cs typeface="Arial"/>
                <a:sym typeface="+mn-ea"/>
              </a:rPr>
              <a:t>表现了聂赫留朵夫的懦弱，也表现了他内心深深的自责和忏悔。</a:t>
            </a:r>
          </a:p>
          <a:p>
            <a:endParaRPr lang="zh-CN" altLang="en-US" sz="3200">
              <a:latin typeface="汉仪粗圆简" panose="02010609000101010101" charset="-122"/>
              <a:ea typeface="汉仪粗圆简" panose="0201060900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55"/>
          <p:cNvSpPr/>
          <p:nvPr>
            <p:custDataLst>
              <p:tags r:id="rId1"/>
            </p:custDataLst>
          </p:nvPr>
        </p:nvSpPr>
        <p:spPr>
          <a:xfrm>
            <a:off x="605790" y="1183005"/>
            <a:ext cx="9587865" cy="785495"/>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0">
              <a:lnSpc>
                <a:spcPct val="150000"/>
              </a:lnSpc>
              <a:buFont typeface="Wingdings" panose="05000000000000000000" pitchFamily="2" charset="2"/>
              <a:buNone/>
            </a:pPr>
            <a:r>
              <a:rPr lang="zh-CN" altLang="en-US" sz="2800">
                <a:solidFill>
                  <a:srgbClr val="FF0000"/>
                </a:solidFill>
                <a:latin typeface="微软雅黑" panose="020B0503020204020204" charset="-122"/>
                <a:ea typeface="微软雅黑" panose="020B0503020204020204" charset="-122"/>
              </a:rPr>
              <a:t>在探望过程中，聂赫留朵夫的内心经历了怎样的变化过程？</a:t>
            </a:r>
          </a:p>
        </p:txBody>
      </p:sp>
      <p:sp>
        <p:nvSpPr>
          <p:cNvPr id="12" name="文本框 11"/>
          <p:cNvSpPr txBox="1"/>
          <p:nvPr>
            <p:custDataLst>
              <p:tags r:id="rId2"/>
            </p:custDataLst>
          </p:nvPr>
        </p:nvSpPr>
        <p:spPr>
          <a:xfrm>
            <a:off x="952290" y="2279600"/>
            <a:ext cx="9656622" cy="2306955"/>
          </a:xfrm>
          <a:prstGeom prst="rect">
            <a:avLst/>
          </a:prstGeom>
          <a:noFill/>
        </p:spPr>
        <p:txBody>
          <a:bodyPr wrap="square" rtlCol="0">
            <a:spAutoFit/>
          </a:bodyPr>
          <a:lstStyle/>
          <a:p>
            <a:pPr>
              <a:lnSpc>
                <a:spcPct val="150000"/>
              </a:lnSpc>
            </a:pPr>
            <a:r>
              <a:rPr lang="zh-CN" altLang="en-US" sz="3200" b="1">
                <a:latin typeface="方正细圆_GBK" panose="03000509000000000000" charset="-122"/>
                <a:ea typeface="方正细圆_GBK" panose="03000509000000000000" charset="-122"/>
              </a:rPr>
              <a:t>初见玛丝洛娃，他真诚忏悔、赎罪；当看到她索要钱而变得堕落时，他复活的心在犹豫、动摇；最后，他决定拯救她，希望她精神苏醒。</a:t>
            </a:r>
          </a:p>
        </p:txBody>
      </p:sp>
      <p:sp>
        <p:nvSpPr>
          <p:cNvPr id="5" name="文本框 4"/>
          <p:cNvSpPr txBox="1"/>
          <p:nvPr>
            <p:custDataLst>
              <p:tags r:id="rId3"/>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custDataLst>
              <p:tags r:id="rId2"/>
            </p:custDataLst>
          </p:nvPr>
        </p:nvSpPr>
        <p:spPr>
          <a:xfrm>
            <a:off x="1288267" y="1268550"/>
            <a:ext cx="738664" cy="4452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264057"/>
              </a:solidFill>
              <a:latin typeface="思源黑体 CN Bold" panose="020B0800000000000000" pitchFamily="34" charset="-122"/>
              <a:ea typeface="思源黑体 CN Bold" panose="020B0800000000000000" pitchFamily="34" charset="-122"/>
            </a:endParaRPr>
          </a:p>
        </p:txBody>
      </p:sp>
      <p:sp>
        <p:nvSpPr>
          <p:cNvPr id="4" name="文本框 3"/>
          <p:cNvSpPr txBox="1"/>
          <p:nvPr>
            <p:custDataLst>
              <p:tags r:id="rId3"/>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3" name="内容占位符 2"/>
          <p:cNvSpPr>
            <a:spLocks noGrp="1"/>
          </p:cNvSpPr>
          <p:nvPr>
            <p:ph idx="1"/>
            <p:custDataLst>
              <p:tags r:id="rId4"/>
            </p:custDataLst>
          </p:nvPr>
        </p:nvSpPr>
        <p:spPr>
          <a:xfrm>
            <a:off x="555625" y="735965"/>
            <a:ext cx="11497310" cy="5852160"/>
          </a:xfrm>
        </p:spPr>
        <p:txBody>
          <a:bodyPr>
            <a:normAutofit/>
          </a:bodyPr>
          <a:lstStyle/>
          <a:p>
            <a:pPr marL="285750" lvl="0" indent="-285750" fontAlgn="ctr">
              <a:lnSpc>
                <a:spcPct val="130000"/>
              </a:lnSpc>
              <a:spcBef>
                <a:spcPts val="1000"/>
              </a:spcBef>
              <a:spcAft>
                <a:spcPct val="0"/>
              </a:spcAft>
              <a:buFont typeface="Wingdings" panose="05000000000000000000"/>
              <a:buChar char="l"/>
            </a:pPr>
            <a:endParaRPr lang="en-US" altLang="zh-CN" sz="900" b="1" spc="200" dirty="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lvl="0" indent="0" algn="ctr" fontAlgn="ctr">
              <a:lnSpc>
                <a:spcPct val="130000"/>
              </a:lnSpc>
              <a:spcBef>
                <a:spcPts val="1000"/>
              </a:spcBef>
              <a:spcAft>
                <a:spcPct val="0"/>
              </a:spcAft>
              <a:buNone/>
            </a:pPr>
            <a:r>
              <a:rPr lang="zh-CN" altLang="en-US" b="1" spc="200" dirty="0" smtClean="0">
                <a:ln w="3175">
                  <a:noFill/>
                  <a:prstDash val="dash"/>
                </a:ln>
                <a:solidFill>
                  <a:srgbClr val="FF0000"/>
                </a:solidFill>
                <a:latin typeface="方正北魏楷书简体" panose="03000509000000000000" charset="-122"/>
                <a:ea typeface="方正北魏楷书简体" panose="03000509000000000000" charset="-122"/>
                <a:cs typeface="微软雅黑" panose="020B0503020204020204" charset="-122"/>
              </a:rPr>
              <a:t>聂赫留朵夫的人物形象</a:t>
            </a:r>
            <a:endParaRPr lang="en-US" altLang="zh-CN" b="1" spc="200" dirty="0" smtClean="0">
              <a:ln w="3175">
                <a:noFill/>
                <a:prstDash val="dash"/>
              </a:ln>
              <a:solidFill>
                <a:srgbClr val="0070C0"/>
              </a:solidFill>
              <a:latin typeface="+mn-ea"/>
              <a:cs typeface="微软雅黑" panose="020B0503020204020204" charset="-122"/>
            </a:endParaRPr>
          </a:p>
          <a:p>
            <a:pPr marL="0" indent="0" fontAlgn="ctr">
              <a:lnSpc>
                <a:spcPct val="130000"/>
              </a:lnSpc>
              <a:spcBef>
                <a:spcPts val="1000"/>
              </a:spcBef>
              <a:spcAft>
                <a:spcPct val="0"/>
              </a:spcAft>
              <a:buNone/>
            </a:pPr>
            <a:r>
              <a:rPr lang="zh-CN" altLang="en-US" sz="2400" b="1" spc="200" dirty="0" smtClean="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r>
              <a:rPr lang="zh-CN" altLang="en-US" sz="2400" b="1" spc="200" dirty="0" smtClean="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聂赫留朵夫</a:t>
            </a:r>
            <a:r>
              <a:rPr lang="zh-CN" altLang="en-US" sz="2400" b="1" spc="200" dirty="0">
                <a:ln w="3175">
                  <a:noFill/>
                  <a:prstDash val="dash"/>
                </a:ln>
                <a:solidFill>
                  <a:srgbClr val="C00000"/>
                </a:solidFill>
                <a:latin typeface="方正华隶简体" panose="03000509000000000000" charset="-122"/>
                <a:ea typeface="方正华隶简体" panose="03000509000000000000" charset="-122"/>
                <a:cs typeface="方正华隶简体" panose="03000509000000000000" charset="-122"/>
              </a:rPr>
              <a:t>既是贵族地主阶级的罪恶的体现者，同时又是本阶级罪恶的批判者</a:t>
            </a:r>
            <a:r>
              <a:rPr lang="zh-CN" altLang="en-US" sz="2400" b="1" spc="200" dirty="0" smtClean="0">
                <a:ln w="3175">
                  <a:noFill/>
                  <a:prstDash val="dash"/>
                </a:ln>
                <a:solidFill>
                  <a:srgbClr val="C00000"/>
                </a:solidFill>
                <a:latin typeface="方正华隶简体" panose="03000509000000000000" charset="-122"/>
                <a:ea typeface="方正华隶简体" panose="03000509000000000000" charset="-122"/>
                <a:cs typeface="方正华隶简体" panose="03000509000000000000" charset="-122"/>
              </a:rPr>
              <a:t>。是</a:t>
            </a:r>
            <a:r>
              <a:rPr lang="zh-CN" altLang="en-US" sz="2400" b="1" dirty="0">
                <a:latin typeface="方正华隶简体" panose="03000509000000000000" charset="-122"/>
                <a:ea typeface="方正华隶简体" panose="03000509000000000000" charset="-122"/>
                <a:cs typeface="方正华隶简体" panose="03000509000000000000" charset="-122"/>
                <a:sym typeface="+mn-ea"/>
              </a:rPr>
              <a:t>一个宗教式的“忏悔贵族”形象。</a:t>
            </a:r>
            <a:endParaRPr lang="en-US" altLang="zh-CN" sz="2400" b="1" spc="200" dirty="0" smtClean="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endParaRPr>
          </a:p>
          <a:p>
            <a:pPr marL="0" indent="0" fontAlgn="ctr">
              <a:lnSpc>
                <a:spcPct val="130000"/>
              </a:lnSpc>
              <a:spcBef>
                <a:spcPts val="1000"/>
              </a:spcBef>
              <a:spcAft>
                <a:spcPct val="0"/>
              </a:spcAft>
              <a:buNone/>
            </a:pPr>
            <a:r>
              <a:rPr lang="en-US" altLang="zh-CN" sz="2400" b="1" spc="200" dirty="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 </a:t>
            </a:r>
            <a:r>
              <a:rPr lang="en-US" altLang="zh-CN" sz="2400" b="1" spc="200" dirty="0" smtClean="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     </a:t>
            </a:r>
            <a:r>
              <a:rPr lang="zh-CN" altLang="en-US" sz="2400" b="1" spc="200" dirty="0" smtClean="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聂赫留朵夫</a:t>
            </a:r>
            <a:r>
              <a:rPr lang="zh-CN" altLang="en-US" sz="2400" b="1" spc="200" dirty="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大学时是一个纯洁、热忱、朝气勃勃，有美好追求的青年，进入军队和上流社会后，过起花天酒地、醉生梦死的生活，</a:t>
            </a:r>
            <a:r>
              <a:rPr lang="zh-CN" altLang="en-US" sz="2400" b="1" dirty="0">
                <a:latin typeface="方正华隶简体" panose="03000509000000000000" charset="-122"/>
                <a:ea typeface="方正华隶简体" panose="03000509000000000000" charset="-122"/>
                <a:cs typeface="方正华隶简体" panose="03000509000000000000" charset="-122"/>
                <a:sym typeface="+mn-ea"/>
              </a:rPr>
              <a:t>贵族家庭使他堕落为自私自利者，</a:t>
            </a:r>
            <a:r>
              <a:rPr lang="zh-CN" altLang="en-US" sz="2400" b="1" spc="200" dirty="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作风随便，诱奸玛丝洛娃使其怀上孩子，有将其抛弃。多年后，</a:t>
            </a:r>
            <a:r>
              <a:rPr lang="zh-CN" altLang="en-US" sz="2400" b="1" dirty="0">
                <a:latin typeface="方正华隶简体" panose="03000509000000000000" charset="-122"/>
                <a:ea typeface="方正华隶简体" panose="03000509000000000000" charset="-122"/>
                <a:cs typeface="方正华隶简体" panose="03000509000000000000" charset="-122"/>
                <a:sym typeface="+mn-ea"/>
              </a:rPr>
              <a:t>当他在法庭上再看到玛丝洛娃时</a:t>
            </a:r>
            <a:r>
              <a:rPr lang="zh-CN" altLang="en-US" sz="2400" b="1" spc="200" dirty="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意识到自己是造成她不幸的罪魁祸首，心中的良知引发了他对玛丝洛娃的同情和忏悔。他开始决心赎罪，甚至有和她结婚的念头，表明了他悔改的诚意。从此，他的思想开始升华，</a:t>
            </a:r>
            <a:r>
              <a:rPr lang="zh-CN" altLang="en-US" sz="2400" b="1" dirty="0">
                <a:latin typeface="方正华隶简体" panose="03000509000000000000" charset="-122"/>
                <a:ea typeface="方正华隶简体" panose="03000509000000000000" charset="-122"/>
                <a:cs typeface="方正华隶简体" panose="03000509000000000000" charset="-122"/>
                <a:sym typeface="+mn-ea"/>
              </a:rPr>
              <a:t>从地主阶级立场转到宗法制农民的立场。</a:t>
            </a:r>
            <a:r>
              <a:rPr lang="zh-CN" altLang="en-US" sz="2400" b="1" spc="200" dirty="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灵魂开始走向复活。</a:t>
            </a:r>
            <a:endParaRPr lang="zh-CN" altLang="en-US" b="1" dirty="0">
              <a:latin typeface="方正华隶简体" panose="03000509000000000000" charset="-122"/>
              <a:ea typeface="方正华隶简体" panose="03000509000000000000" charset="-122"/>
              <a:cs typeface="方正华隶简体" panose="03000509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1" name="Title 6"/>
          <p:cNvSpPr txBox="1"/>
          <p:nvPr>
            <p:custDataLst>
              <p:tags r:id="rId2"/>
            </p:custDataLst>
          </p:nvPr>
        </p:nvSpPr>
        <p:spPr>
          <a:xfrm>
            <a:off x="342265" y="829310"/>
            <a:ext cx="10191115" cy="741045"/>
          </a:xfrm>
          <a:prstGeom prst="rect">
            <a:avLst/>
          </a:prstGeom>
          <a:noFill/>
          <a:ln w="3175">
            <a:solidFill>
              <a:schemeClr val="accent2"/>
            </a:solid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微软雅黑" panose="020B0503020204020204" charset="-122"/>
                <a:sym typeface="+mn-ea"/>
              </a:rPr>
              <a:t>不过，她从衣衫上看出他是个有钱人，就嫣然一笑。</a:t>
            </a:r>
          </a:p>
        </p:txBody>
      </p:sp>
      <p:sp>
        <p:nvSpPr>
          <p:cNvPr id="6" name="Title 6"/>
          <p:cNvSpPr txBox="1"/>
          <p:nvPr>
            <p:custDataLst>
              <p:tags r:id="rId3"/>
            </p:custDataLst>
          </p:nvPr>
        </p:nvSpPr>
        <p:spPr>
          <a:xfrm>
            <a:off x="407035" y="1346200"/>
            <a:ext cx="10265410" cy="1687830"/>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汉仪小隶书简" panose="02010609000101010101" charset="-122"/>
                <a:ea typeface="汉仪小隶书简" panose="02010609000101010101" charset="-122"/>
                <a:cs typeface="汉仪小隶书简" panose="02010609000101010101" charset="-122"/>
                <a:sym typeface="+mn-ea"/>
              </a:rPr>
              <a:t>神态描写</a:t>
            </a:r>
            <a:r>
              <a:rPr lang="zh-CN" altLang="en-US" sz="2800" b="1">
                <a:solidFill>
                  <a:schemeClr val="tx1"/>
                </a:solidFill>
                <a:effectLst>
                  <a:outerShdw blurRad="38100" dist="19050" dir="2700000" algn="tl" rotWithShape="0">
                    <a:schemeClr val="dk1">
                      <a:alpha val="40000"/>
                    </a:schemeClr>
                  </a:outerShdw>
                </a:effectLst>
                <a:latin typeface="汉仪小隶书简" panose="02010609000101010101" charset="-122"/>
                <a:ea typeface="汉仪小隶书简" panose="02010609000101010101" charset="-122"/>
                <a:cs typeface="汉仪小隶书简" panose="02010609000101010101" charset="-122"/>
                <a:sym typeface="+mn-ea"/>
              </a:rPr>
              <a:t>。玛丝洛娃仍然高兴有人来看她，特别是衣着体面的人，“嫣然一笑”是她作为妓女的习惯表情。</a:t>
            </a:r>
          </a:p>
        </p:txBody>
      </p:sp>
      <p:sp>
        <p:nvSpPr>
          <p:cNvPr id="5" name="Title 6"/>
          <p:cNvSpPr txBox="1"/>
          <p:nvPr>
            <p:custDataLst>
              <p:tags r:id="rId4"/>
            </p:custDataLst>
          </p:nvPr>
        </p:nvSpPr>
        <p:spPr>
          <a:xfrm>
            <a:off x="257175" y="2700020"/>
            <a:ext cx="10708005" cy="1772285"/>
          </a:xfrm>
          <a:prstGeom prst="rect">
            <a:avLst/>
          </a:prstGeom>
          <a:noFill/>
          <a:ln w="3175">
            <a:solidFill>
              <a:schemeClr val="accent2"/>
            </a:solid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“没有什么罪可赎的。过去的事情都过去了，全完了。”玛丝洛娃说。接着，完全出乎他的意料，她忽然瞟了他一眼，又嫌恶又妖媚又可怜地微微一笑。</a:t>
            </a:r>
          </a:p>
        </p:txBody>
      </p:sp>
      <p:sp>
        <p:nvSpPr>
          <p:cNvPr id="7" name="Title 6"/>
          <p:cNvSpPr txBox="1"/>
          <p:nvPr>
            <p:custDataLst>
              <p:tags r:id="rId5"/>
            </p:custDataLst>
          </p:nvPr>
        </p:nvSpPr>
        <p:spPr>
          <a:xfrm>
            <a:off x="613410" y="4123055"/>
            <a:ext cx="10227945" cy="2117725"/>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汉仪小隶书简" panose="02010609000101010101" charset="-122"/>
                <a:ea typeface="汉仪小隶书简" panose="02010609000101010101" charset="-122"/>
                <a:cs typeface="汉仪小隶书简" panose="02010609000101010101" charset="-122"/>
                <a:sym typeface="+mn-ea"/>
              </a:rPr>
              <a:t>语言、神态描写</a:t>
            </a:r>
            <a:r>
              <a:rPr lang="zh-CN" altLang="en-US" sz="2800" b="1">
                <a:solidFill>
                  <a:schemeClr val="tx1"/>
                </a:solidFill>
                <a:effectLst>
                  <a:outerShdw blurRad="38100" dist="19050" dir="2700000" algn="tl" rotWithShape="0">
                    <a:schemeClr val="dk1">
                      <a:alpha val="40000"/>
                    </a:schemeClr>
                  </a:outerShdw>
                </a:effectLst>
                <a:latin typeface="汉仪小隶书简" panose="02010609000101010101" charset="-122"/>
                <a:ea typeface="汉仪小隶书简" panose="02010609000101010101" charset="-122"/>
                <a:cs typeface="汉仪小隶书简" panose="02010609000101010101" charset="-122"/>
                <a:sym typeface="+mn-ea"/>
              </a:rPr>
              <a:t>。玛丝洛娃不相信聂赫留朵夫会赎罪，她不抱任何希望，只是“微微一笑”，这笑是做妓女的习惯表情，也表达了对聂赫留朵夫的厌恶。</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5"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2609850" y="715010"/>
            <a:ext cx="1673225" cy="645160"/>
          </a:xfrm>
          <a:prstGeom prst="rect">
            <a:avLst/>
          </a:prstGeom>
          <a:solidFill>
            <a:schemeClr val="accent2"/>
          </a:solidFill>
        </p:spPr>
        <p:txBody>
          <a:bodyPr wrap="square" rtlCol="0">
            <a:spAutoFit/>
          </a:bodyPr>
          <a:lstStyle/>
          <a:p>
            <a:r>
              <a:rPr lang="zh-CN" altLang="en-US" sz="3600" b="1"/>
              <a:t>导</a:t>
            </a:r>
            <a:r>
              <a:rPr lang="en-US" altLang="zh-CN" sz="3600" b="1"/>
              <a:t>   </a:t>
            </a:r>
            <a:r>
              <a:rPr lang="zh-CN" altLang="en-US" sz="3600" b="1"/>
              <a:t>入</a:t>
            </a:r>
          </a:p>
        </p:txBody>
      </p:sp>
      <p:sp>
        <p:nvSpPr>
          <p:cNvPr id="3" name="文本框 2"/>
          <p:cNvSpPr txBox="1"/>
          <p:nvPr>
            <p:custDataLst>
              <p:tags r:id="rId3"/>
            </p:custDataLst>
          </p:nvPr>
        </p:nvSpPr>
        <p:spPr>
          <a:xfrm>
            <a:off x="4412615" y="1851025"/>
            <a:ext cx="4538345" cy="3784600"/>
          </a:xfrm>
          <a:prstGeom prst="rect">
            <a:avLst/>
          </a:prstGeom>
          <a:noFill/>
        </p:spPr>
        <p:txBody>
          <a:bodyPr wrap="square" rtlCol="0">
            <a:spAutoFit/>
          </a:bodyPr>
          <a:lstStyle/>
          <a:p>
            <a:pPr fontAlgn="auto">
              <a:lnSpc>
                <a:spcPct val="150000"/>
              </a:lnSpc>
            </a:pPr>
            <a:r>
              <a:rPr lang="zh-CN" altLang="en-US" sz="4000" b="1">
                <a:latin typeface="华文隶书" panose="02010800040101010101" charset="-122"/>
                <a:ea typeface="华文隶书" panose="02010800040101010101" charset="-122"/>
              </a:rPr>
              <a:t>有的人活着</a:t>
            </a:r>
          </a:p>
          <a:p>
            <a:pPr fontAlgn="auto">
              <a:lnSpc>
                <a:spcPct val="150000"/>
              </a:lnSpc>
            </a:pPr>
            <a:r>
              <a:rPr lang="en-US" altLang="zh-CN" sz="4000" b="1">
                <a:latin typeface="华文隶书" panose="02010800040101010101" charset="-122"/>
                <a:ea typeface="华文隶书" panose="02010800040101010101" charset="-122"/>
              </a:rPr>
              <a:t>    </a:t>
            </a:r>
            <a:r>
              <a:rPr lang="zh-CN" altLang="en-US" sz="4000" b="1">
                <a:latin typeface="华文隶书" panose="02010800040101010101" charset="-122"/>
                <a:ea typeface="华文隶书" panose="02010800040101010101" charset="-122"/>
              </a:rPr>
              <a:t>他已经死了；</a:t>
            </a:r>
          </a:p>
          <a:p>
            <a:pPr fontAlgn="auto">
              <a:lnSpc>
                <a:spcPct val="150000"/>
              </a:lnSpc>
            </a:pPr>
            <a:r>
              <a:rPr lang="en-US" altLang="zh-CN" sz="4000" b="1">
                <a:latin typeface="华文隶书" panose="02010800040101010101" charset="-122"/>
                <a:ea typeface="华文隶书" panose="02010800040101010101" charset="-122"/>
              </a:rPr>
              <a:t>        </a:t>
            </a:r>
            <a:r>
              <a:rPr lang="zh-CN" altLang="en-US" sz="4000" b="1">
                <a:latin typeface="华文隶书" panose="02010800040101010101" charset="-122"/>
                <a:ea typeface="华文隶书" panose="02010800040101010101" charset="-122"/>
              </a:rPr>
              <a:t>有的人死了</a:t>
            </a:r>
          </a:p>
          <a:p>
            <a:pPr fontAlgn="auto">
              <a:lnSpc>
                <a:spcPct val="150000"/>
              </a:lnSpc>
            </a:pPr>
            <a:r>
              <a:rPr lang="en-US" altLang="zh-CN" sz="4000" b="1">
                <a:latin typeface="华文隶书" panose="02010800040101010101" charset="-122"/>
                <a:ea typeface="华文隶书" panose="02010800040101010101" charset="-122"/>
              </a:rPr>
              <a:t>            </a:t>
            </a:r>
            <a:r>
              <a:rPr lang="zh-CN" altLang="en-US" sz="4000" b="1">
                <a:latin typeface="华文隶书" panose="02010800040101010101" charset="-122"/>
                <a:ea typeface="华文隶书" panose="02010800040101010101" charset="-122"/>
              </a:rPr>
              <a:t>他还活着。</a:t>
            </a:r>
          </a:p>
        </p:txBody>
      </p:sp>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1" name="Title 6"/>
          <p:cNvSpPr txBox="1"/>
          <p:nvPr>
            <p:custDataLst>
              <p:tags r:id="rId2"/>
            </p:custDataLst>
          </p:nvPr>
        </p:nvSpPr>
        <p:spPr>
          <a:xfrm>
            <a:off x="999490" y="300355"/>
            <a:ext cx="773303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微软雅黑" panose="020B0503020204020204" charset="-122"/>
                <a:sym typeface="+mn-ea"/>
              </a:rPr>
              <a:t>她又像刚才那样微微一笑。</a:t>
            </a:r>
          </a:p>
        </p:txBody>
      </p:sp>
      <p:sp>
        <p:nvSpPr>
          <p:cNvPr id="6" name="Title 6"/>
          <p:cNvSpPr txBox="1"/>
          <p:nvPr>
            <p:custDataLst>
              <p:tags r:id="rId3"/>
            </p:custDataLst>
          </p:nvPr>
        </p:nvSpPr>
        <p:spPr>
          <a:xfrm>
            <a:off x="281940" y="1443990"/>
            <a:ext cx="10798810" cy="1687830"/>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cs typeface="方正细圆简体" panose="03000509000000000000" charset="-122"/>
                <a:sym typeface="+mn-ea"/>
              </a:rPr>
              <a:t>神态描写</a:t>
            </a:r>
            <a:r>
              <a:rPr lang="zh-CN" altLang="en-US" sz="2800" b="1">
                <a:solidFill>
                  <a:schemeClr val="tx1"/>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cs typeface="方正细圆简体" panose="03000509000000000000" charset="-122"/>
                <a:sym typeface="+mn-ea"/>
              </a:rPr>
              <a:t>。’玛丝洛娃再次出现的“笑”，让人对其同情，同时更激发了聂赫留朵夫的罪恶感。</a:t>
            </a:r>
          </a:p>
        </p:txBody>
      </p:sp>
      <p:sp>
        <p:nvSpPr>
          <p:cNvPr id="5" name="Title 6"/>
          <p:cNvSpPr txBox="1"/>
          <p:nvPr>
            <p:custDataLst>
              <p:tags r:id="rId4"/>
            </p:custDataLst>
          </p:nvPr>
        </p:nvSpPr>
        <p:spPr>
          <a:xfrm>
            <a:off x="493395" y="2150745"/>
            <a:ext cx="11137900"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“你的话真怪。”她鄙夷不屑地——他有这样的感觉——微笑着说。</a:t>
            </a:r>
          </a:p>
        </p:txBody>
      </p:sp>
      <p:sp>
        <p:nvSpPr>
          <p:cNvPr id="7" name="Title 6"/>
          <p:cNvSpPr txBox="1"/>
          <p:nvPr>
            <p:custDataLst>
              <p:tags r:id="rId5"/>
            </p:custDataLst>
          </p:nvPr>
        </p:nvSpPr>
        <p:spPr>
          <a:xfrm>
            <a:off x="359410" y="3239135"/>
            <a:ext cx="10789920" cy="2117725"/>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动作、神态描写。</a:t>
            </a:r>
            <a:r>
              <a:rPr lang="zh-CN" altLang="en-US" sz="2800" b="1">
                <a:solidFill>
                  <a:schemeClr val="tx1"/>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突出了玛丝洛娃的真实状态，她根本不在意对方的想法，只是要尽可能地获得一些好处。</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5"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1" name="Title 6"/>
          <p:cNvSpPr txBox="1"/>
          <p:nvPr>
            <p:custDataLst>
              <p:tags r:id="rId2"/>
            </p:custDataLst>
          </p:nvPr>
        </p:nvSpPr>
        <p:spPr>
          <a:xfrm>
            <a:off x="611505" y="332740"/>
            <a:ext cx="984123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“好的，那您就来吧。”她说，做出一种要讨男人喜欢的媚笑。</a:t>
            </a:r>
          </a:p>
        </p:txBody>
      </p:sp>
      <p:sp>
        <p:nvSpPr>
          <p:cNvPr id="5" name="Title 6"/>
          <p:cNvSpPr txBox="1"/>
          <p:nvPr>
            <p:custDataLst>
              <p:tags r:id="rId3"/>
            </p:custDataLst>
          </p:nvPr>
        </p:nvSpPr>
        <p:spPr>
          <a:xfrm>
            <a:off x="687070" y="3228340"/>
            <a:ext cx="10650220"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“我想请求您……给些钱，要是您答应的话。不多……只要十个卢布就行。”她突然说。</a:t>
            </a:r>
          </a:p>
        </p:txBody>
      </p:sp>
      <p:sp>
        <p:nvSpPr>
          <p:cNvPr id="6" name="Title 6"/>
          <p:cNvSpPr txBox="1"/>
          <p:nvPr>
            <p:custDataLst>
              <p:tags r:id="rId4"/>
            </p:custDataLst>
          </p:nvPr>
        </p:nvSpPr>
        <p:spPr>
          <a:xfrm>
            <a:off x="687070" y="1947545"/>
            <a:ext cx="10797540" cy="1687830"/>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cs typeface="方正细圆简体" panose="03000509000000000000" charset="-122"/>
                <a:sym typeface="+mn-ea"/>
              </a:rPr>
              <a:t>语言、神态描写</a:t>
            </a:r>
            <a:r>
              <a:rPr lang="zh-CN" altLang="en-US" sz="2800" b="1">
                <a:solidFill>
                  <a:schemeClr val="tx1"/>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cs typeface="方正细圆简体" panose="03000509000000000000" charset="-122"/>
                <a:sym typeface="+mn-ea"/>
              </a:rPr>
              <a:t>。玛丝洛娃不仅不以自己的妓女身份为耻，甚至引以为荣。在她看来，茫茫尘世无非是好色之徒聚居的渊薮，他们从四面八方窥伺她，不择手段——去占有她，她过去的生活和现在的生活全都证实这种观点是正确的。</a:t>
            </a:r>
          </a:p>
        </p:txBody>
      </p:sp>
      <p:sp>
        <p:nvSpPr>
          <p:cNvPr id="7" name="Title 6"/>
          <p:cNvSpPr txBox="1"/>
          <p:nvPr>
            <p:custDataLst>
              <p:tags r:id="rId5"/>
            </p:custDataLst>
          </p:nvPr>
        </p:nvSpPr>
        <p:spPr>
          <a:xfrm>
            <a:off x="931545" y="4360545"/>
            <a:ext cx="10553065" cy="2117725"/>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语言描写</a:t>
            </a:r>
            <a:r>
              <a:rPr lang="zh-CN" altLang="en-US" sz="2800" b="1">
                <a:solidFill>
                  <a:schemeClr val="tx1"/>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。玛丝洛娃不相信聂赫留朵夫的话，把他当作可利用的男人，妖媚地笑着向她要了十个卢布。</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1" name="Title 6"/>
          <p:cNvSpPr txBox="1"/>
          <p:nvPr>
            <p:custDataLst>
              <p:tags r:id="rId2"/>
            </p:custDataLst>
          </p:nvPr>
        </p:nvSpPr>
        <p:spPr>
          <a:xfrm>
            <a:off x="823595" y="300355"/>
            <a:ext cx="6446520" cy="21183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“何必提那些旧事。”她冷冷地说。</a:t>
            </a:r>
          </a:p>
        </p:txBody>
      </p:sp>
      <p:sp>
        <p:nvSpPr>
          <p:cNvPr id="5" name="Title 6"/>
          <p:cNvSpPr txBox="1"/>
          <p:nvPr>
            <p:custDataLst>
              <p:tags r:id="rId3"/>
            </p:custDataLst>
          </p:nvPr>
        </p:nvSpPr>
        <p:spPr>
          <a:xfrm>
            <a:off x="823595" y="1941830"/>
            <a:ext cx="9130030" cy="232219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“真怪！”她又说了一遍，接着摇摇头，向铁栅栏那边走去。</a:t>
            </a:r>
          </a:p>
        </p:txBody>
      </p:sp>
      <p:sp>
        <p:nvSpPr>
          <p:cNvPr id="6" name="Title 6"/>
          <p:cNvSpPr txBox="1"/>
          <p:nvPr>
            <p:custDataLst>
              <p:tags r:id="rId4"/>
            </p:custDataLst>
          </p:nvPr>
        </p:nvSpPr>
        <p:spPr>
          <a:xfrm>
            <a:off x="823595" y="1309370"/>
            <a:ext cx="10429875" cy="1687830"/>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语言、神态描写</a:t>
            </a:r>
            <a:r>
              <a:rPr lang="zh-CN" altLang="en-US" sz="2800" b="1">
                <a:solidFill>
                  <a:schemeClr val="tx1"/>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。表明聂赫留朵夫过去给她造成的伤害是巨大的，她不想再触及那段痛苦的回忆。</a:t>
            </a:r>
          </a:p>
        </p:txBody>
      </p:sp>
      <p:sp>
        <p:nvSpPr>
          <p:cNvPr id="7" name="Title 6"/>
          <p:cNvSpPr txBox="1"/>
          <p:nvPr>
            <p:custDataLst>
              <p:tags r:id="rId5"/>
            </p:custDataLst>
          </p:nvPr>
        </p:nvSpPr>
        <p:spPr>
          <a:xfrm>
            <a:off x="823595" y="2997200"/>
            <a:ext cx="10311130" cy="2117725"/>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a:solidFill>
                  <a:srgbClr val="FF0000"/>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语言、动作描写</a:t>
            </a:r>
            <a:r>
              <a:rPr lang="zh-CN" altLang="en-US" sz="2800" b="1">
                <a:solidFill>
                  <a:schemeClr val="tx1"/>
                </a:solidFill>
                <a:effectLst>
                  <a:outerShdw blurRad="38100" dist="19050" dir="2700000" algn="tl" rotWithShape="0">
                    <a:schemeClr val="dk1">
                      <a:alpha val="40000"/>
                    </a:schemeClr>
                  </a:outerShdw>
                </a:effectLst>
                <a:latin typeface="方正细圆简体" panose="03000509000000000000" charset="-122"/>
                <a:ea typeface="方正细圆简体" panose="03000509000000000000" charset="-122"/>
                <a:sym typeface="+mn-ea"/>
              </a:rPr>
              <a:t>。表明了玛丝洛娃对自己的关爱极度的怀疑，不信任，觉得聂赫留朵夫所说的话是骗人的。</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文本框 4"/>
          <p:cNvSpPr txBox="1"/>
          <p:nvPr>
            <p:custDataLst>
              <p:tags r:id="rId2"/>
            </p:custDataLst>
          </p:nvPr>
        </p:nvSpPr>
        <p:spPr>
          <a:xfrm>
            <a:off x="397510" y="1153795"/>
            <a:ext cx="10870565" cy="953135"/>
          </a:xfrm>
          <a:prstGeom prst="rect">
            <a:avLst/>
          </a:prstGeom>
          <a:noFill/>
        </p:spPr>
        <p:txBody>
          <a:bodyPr wrap="none" rtlCol="0" anchor="t">
            <a:spAutoFit/>
          </a:bodyPr>
          <a:lstStyle/>
          <a:p>
            <a:r>
              <a:rPr lang="zh-CN" altLang="en-US" sz="2800" b="1">
                <a:solidFill>
                  <a:srgbClr val="FF0000"/>
                </a:solidFill>
                <a:latin typeface="小米兰亭" panose="03000502000000000000" charset="-122"/>
                <a:ea typeface="小米兰亭" panose="03000502000000000000" charset="-122"/>
                <a:sym typeface="+mn-ea"/>
              </a:rPr>
              <a:t>她没有听他说话，却一会儿瞧瞧他那只手，一会儿瞧瞧副典狱长。</a:t>
            </a:r>
          </a:p>
          <a:p>
            <a:r>
              <a:rPr lang="zh-CN" altLang="en-US" sz="2800" b="1">
                <a:solidFill>
                  <a:srgbClr val="FF0000"/>
                </a:solidFill>
                <a:latin typeface="小米兰亭" panose="03000502000000000000" charset="-122"/>
                <a:ea typeface="小米兰亭" panose="03000502000000000000" charset="-122"/>
                <a:sym typeface="+mn-ea"/>
              </a:rPr>
              <a:t>等副典狱长一转身，她连忙把手伸过去，抓住钞票，把它塞在腰带里。</a:t>
            </a:r>
          </a:p>
        </p:txBody>
      </p:sp>
      <p:sp>
        <p:nvSpPr>
          <p:cNvPr id="12" name="文本框 11"/>
          <p:cNvSpPr txBox="1"/>
          <p:nvPr>
            <p:custDataLst>
              <p:tags r:id="rId3"/>
            </p:custDataLst>
          </p:nvPr>
        </p:nvSpPr>
        <p:spPr>
          <a:xfrm>
            <a:off x="844550" y="2367280"/>
            <a:ext cx="10184765" cy="3322955"/>
          </a:xfrm>
          <a:prstGeom prst="rect">
            <a:avLst/>
          </a:prstGeom>
          <a:noFill/>
        </p:spPr>
        <p:txBody>
          <a:bodyPr wrap="square" rtlCol="0">
            <a:spAutoFit/>
          </a:bodyPr>
          <a:lstStyle/>
          <a:p>
            <a:pPr>
              <a:lnSpc>
                <a:spcPct val="150000"/>
              </a:lnSpc>
            </a:pPr>
            <a:r>
              <a:rPr lang="zh-CN" altLang="en-US" sz="2800" b="1">
                <a:solidFill>
                  <a:srgbClr val="FF0000"/>
                </a:solidFill>
                <a:latin typeface="微软雅黑 Light" panose="020B0502040204020203" charset="-122"/>
                <a:ea typeface="微软雅黑 Light" panose="020B0502040204020203" charset="-122"/>
                <a:cs typeface="微软雅黑 Light" panose="020B0502040204020203" charset="-122"/>
              </a:rPr>
              <a:t>动作、细节描写</a:t>
            </a:r>
            <a:r>
              <a:rPr lang="zh-CN" altLang="en-US" sz="2800" b="1">
                <a:latin typeface="微软雅黑 Light" panose="020B0502040204020203" charset="-122"/>
                <a:ea typeface="微软雅黑 Light" panose="020B0502040204020203" charset="-122"/>
                <a:cs typeface="微软雅黑 Light" panose="020B0502040204020203" charset="-122"/>
              </a:rPr>
              <a:t>。两个“瞧瞧”活画出玛丝洛娃像敏锐的赌徒般在捕捉一击制胜的战机，而为的就是那区区十个卢布；而“伸”“抓”“塞”一连串的动作细节是那样的熟练、迅捷，像极了一个久经沙场的老手，类似的情状在她身上肯定发生了很多次。一个狡诈、贪婪、世俗的妇女形象跃然纸上。</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4312920"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分析人物、鉴赏手法</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文本框 4"/>
          <p:cNvSpPr txBox="1"/>
          <p:nvPr>
            <p:custDataLst>
              <p:tags r:id="rId2"/>
            </p:custDataLst>
          </p:nvPr>
        </p:nvSpPr>
        <p:spPr>
          <a:xfrm>
            <a:off x="795611" y="991235"/>
            <a:ext cx="10363289" cy="762000"/>
          </a:xfrm>
          <a:prstGeom prst="rect">
            <a:avLst/>
          </a:prstGeom>
          <a:noFill/>
        </p:spPr>
        <p:txBody>
          <a:bodyPr wrap="square" rtlCol="0" anchor="ctr">
            <a:noAutofit/>
          </a:bodyPr>
          <a:lstStyle/>
          <a:p>
            <a:pPr marL="0" indent="0" algn="ctr">
              <a:lnSpc>
                <a:spcPct val="100000"/>
              </a:lnSpc>
              <a:spcBef>
                <a:spcPct val="0"/>
              </a:spcBef>
              <a:spcAft>
                <a:spcPct val="0"/>
              </a:spcAft>
              <a:buSzTx/>
              <a:buNone/>
            </a:pPr>
            <a:r>
              <a:rPr lang="zh-CN" sz="3200" b="1" spc="300">
                <a:solidFill>
                  <a:srgbClr val="FF0000"/>
                </a:solidFill>
                <a:latin typeface="方正北魏楷书简体" panose="03000509000000000000" charset="-122"/>
                <a:ea typeface="方正北魏楷书简体" panose="03000509000000000000" charset="-122"/>
              </a:rPr>
              <a:t>玛丝洛娃的人物形象</a:t>
            </a:r>
          </a:p>
        </p:txBody>
      </p:sp>
      <p:sp>
        <p:nvSpPr>
          <p:cNvPr id="6" name="Title 6"/>
          <p:cNvSpPr txBox="1"/>
          <p:nvPr>
            <p:custDataLst>
              <p:tags r:id="rId3"/>
            </p:custDataLst>
          </p:nvPr>
        </p:nvSpPr>
        <p:spPr>
          <a:xfrm>
            <a:off x="795655" y="1539240"/>
            <a:ext cx="10234295" cy="4292600"/>
          </a:xfrm>
          <a:prstGeom prst="rect">
            <a:avLst/>
          </a:prstGeom>
          <a:noFill/>
          <a:ln w="3175">
            <a:noFill/>
            <a:prstDash val="dash"/>
          </a:ln>
        </p:spPr>
        <p:txBody>
          <a:bodyPr wrap="square" lIns="91440" tIns="45720" rIns="91440" bIns="4572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a:buChar char="l"/>
            </a:pPr>
            <a:r>
              <a:rPr lang="zh-CN" altLang="en-US" sz="2800" b="1" spc="200">
                <a:solidFill>
                  <a:schemeClr val="tx1"/>
                </a:solidFill>
                <a:effectLst>
                  <a:outerShdw blurRad="38100" dist="19050" dir="2700000" algn="tl" rotWithShape="0">
                    <a:schemeClr val="dk1">
                      <a:alpha val="40000"/>
                    </a:schemeClr>
                  </a:outerShdw>
                </a:effectLst>
                <a:latin typeface="方正细圆_GBK" panose="03000509000000000000" charset="-122"/>
                <a:ea typeface="方正细圆_GBK" panose="03000509000000000000" charset="-122"/>
                <a:cs typeface="微软雅黑" panose="020B0503020204020204" charset="-122"/>
              </a:rPr>
              <a:t>玛丝洛娃原本是个善良、纯朴、天真无邪的少女，自从被聂赫留朵夫引诱和抛弃后，她沦落为妓女，有不幸被诬告为毒害他人的凶手，陷于冤狱之中。她作为俄国下层群众的典型代表，她已经丧失了生命，失去了灵魂，对决心赎罪，帮助她觉醒的聂赫留朵夫充满了怀疑与不信任，对人生、对生活、对社会充满的是厌恶。</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248094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主</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旨</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概</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括</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1" name="Title 6"/>
          <p:cNvSpPr txBox="1"/>
          <p:nvPr>
            <p:custDataLst>
              <p:tags r:id="rId2"/>
            </p:custDataLst>
          </p:nvPr>
        </p:nvSpPr>
        <p:spPr>
          <a:xfrm>
            <a:off x="1339850" y="1210310"/>
            <a:ext cx="9530715" cy="3666490"/>
          </a:xfrm>
          <a:prstGeom prst="rect">
            <a:avLst/>
          </a:prstGeom>
          <a:noFill/>
          <a:ln w="3175">
            <a:solidFill>
              <a:schemeClr val="accent2"/>
            </a:solid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本文写聂赫留朵夫到监狱探望玛丝洛娃，写到了玛丝洛娃落到社会底层、沦为妓女的经过，表现了被侮辱、被侵害、走入迷途的玛丝洛娃依然对那段生活感到痛苦，聂赫留朵夫对玛丝洛娃的忏悔和赎罪的心理，这些都暗示了两人开始走向精神的、灵魂的“复活”，托尔斯泰通过这一事件表达了</a:t>
            </a:r>
            <a:r>
              <a:rPr lang="zh-CN" altLang="en-US" sz="2800" b="1" spc="200">
                <a:ln w="3175">
                  <a:noFill/>
                  <a:prstDash val="dash"/>
                </a:ln>
                <a:solidFill>
                  <a:srgbClr val="C00000"/>
                </a:solidFill>
                <a:latin typeface="方正华隶简体" panose="03000509000000000000" charset="-122"/>
                <a:ea typeface="方正华隶简体" panose="03000509000000000000" charset="-122"/>
                <a:cs typeface="方正华隶简体" panose="03000509000000000000" charset="-122"/>
              </a:rPr>
              <a:t>对贵族社会的揭露和批判，并寄寓了美好的人性理想</a:t>
            </a:r>
            <a:r>
              <a:rPr lang="zh-CN" altLang="en-US" sz="2800" b="1" spc="200">
                <a:ln w="3175">
                  <a:noFill/>
                  <a:prstDash val="dash"/>
                </a:ln>
                <a:solidFill>
                  <a:srgbClr val="404040"/>
                </a:solidFill>
                <a:latin typeface="方正华隶简体" panose="03000509000000000000" charset="-122"/>
                <a:ea typeface="方正华隶简体" panose="03000509000000000000" charset="-122"/>
                <a:cs typeface="方正华隶简体" panose="03000509000000000000" charset="-122"/>
              </a:rPr>
              <a:t>。</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圆角矩形 55"/>
          <p:cNvSpPr/>
          <p:nvPr>
            <p:custDataLst>
              <p:tags r:id="rId2"/>
            </p:custDataLst>
          </p:nvPr>
        </p:nvSpPr>
        <p:spPr>
          <a:xfrm>
            <a:off x="2955925" y="234315"/>
            <a:ext cx="7733030" cy="785495"/>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0">
              <a:lnSpc>
                <a:spcPct val="150000"/>
              </a:lnSpc>
              <a:buFont typeface="Wingdings" panose="05000000000000000000" pitchFamily="2" charset="2"/>
              <a:buNone/>
            </a:pPr>
            <a:r>
              <a:rPr lang="en-US" altLang="zh-CN" sz="3200" b="1">
                <a:solidFill>
                  <a:srgbClr val="FF0000"/>
                </a:solidFill>
                <a:latin typeface="微软雅黑" panose="020B0503020204020204" charset="-122"/>
                <a:ea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rPr>
              <a:t>小说以“复活”为题，有何含义？</a:t>
            </a:r>
          </a:p>
        </p:txBody>
      </p:sp>
      <p:sp>
        <p:nvSpPr>
          <p:cNvPr id="12" name="文本框 11"/>
          <p:cNvSpPr txBox="1"/>
          <p:nvPr>
            <p:custDataLst>
              <p:tags r:id="rId3"/>
            </p:custDataLst>
          </p:nvPr>
        </p:nvSpPr>
        <p:spPr>
          <a:xfrm>
            <a:off x="803910" y="1460500"/>
            <a:ext cx="10583545" cy="3784600"/>
          </a:xfrm>
          <a:prstGeom prst="rect">
            <a:avLst/>
          </a:prstGeom>
          <a:noFill/>
        </p:spPr>
        <p:txBody>
          <a:bodyPr wrap="square" rtlCol="0">
            <a:spAutoFit/>
          </a:bodyPr>
          <a:lstStyle/>
          <a:p>
            <a:pPr>
              <a:lnSpc>
                <a:spcPct val="150000"/>
              </a:lnSpc>
            </a:pPr>
            <a:r>
              <a:rPr lang="zh-CN" altLang="en-US" sz="3200" b="1">
                <a:latin typeface="微软雅黑" panose="020B0503020204020204" charset="-122"/>
                <a:ea typeface="微软雅黑" panose="020B0503020204020204" charset="-122"/>
              </a:rPr>
              <a:t>①人性的复活。曾经聂赫留朵夫是一个沉迷声色的花花公子，每天的生活看似光鲜，实则内心充满空虚。直到他再次看到玛丝洛娃那一刻，那个因为他的欲望毁掉的女孩儿，他开始审视自己的经历，开始直面他的过去的错误。那一刻，他内心中自己善良的一面，在压迫中终于开始苏醒。</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94765" y="1665605"/>
            <a:ext cx="9602470" cy="3046095"/>
          </a:xfrm>
          <a:prstGeom prst="rect">
            <a:avLst/>
          </a:prstGeom>
          <a:noFill/>
        </p:spPr>
        <p:txBody>
          <a:bodyPr wrap="square" rtlCol="0">
            <a:spAutoFit/>
          </a:bodyPr>
          <a:lstStyle/>
          <a:p>
            <a:pPr>
              <a:lnSpc>
                <a:spcPct val="150000"/>
              </a:lnSpc>
            </a:pPr>
            <a:r>
              <a:rPr lang="zh-CN" altLang="en-US" sz="3200" b="1">
                <a:latin typeface="微软雅黑" panose="020B0503020204020204" charset="-122"/>
                <a:ea typeface="微软雅黑" panose="020B0503020204020204" charset="-122"/>
              </a:rPr>
              <a:t>②道德的复活。聂赫留朵夫鼓起勇气，面对曾被自己深深伤害过的玛丝洛娃，他放下自己的贵族身段。向她忏悔自己曾经犯下的罪恶，祈求获得宽恕。这一刻，他曾经沦丧的道德感再次回归，这是他道德的复活。</a:t>
            </a:r>
          </a:p>
        </p:txBody>
      </p:sp>
      <p:sp>
        <p:nvSpPr>
          <p:cNvPr id="4" name="文本框 3"/>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圆角矩形 55"/>
          <p:cNvSpPr/>
          <p:nvPr>
            <p:custDataLst>
              <p:tags r:id="rId3"/>
            </p:custDataLst>
          </p:nvPr>
        </p:nvSpPr>
        <p:spPr>
          <a:xfrm>
            <a:off x="2955925" y="234315"/>
            <a:ext cx="7733030" cy="785495"/>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0">
              <a:lnSpc>
                <a:spcPct val="150000"/>
              </a:lnSpc>
              <a:buFont typeface="Wingdings" panose="05000000000000000000" pitchFamily="2" charset="2"/>
              <a:buNone/>
            </a:pPr>
            <a:r>
              <a:rPr lang="en-US" altLang="zh-CN" sz="3200" b="1">
                <a:solidFill>
                  <a:srgbClr val="FF0000"/>
                </a:solidFill>
                <a:latin typeface="微软雅黑" panose="020B0503020204020204" charset="-122"/>
                <a:ea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rPr>
              <a:t>小说以“复活”为题，有何含义？</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PA_库_图片 8"/>
          <p:cNvPicPr>
            <a:picLocks noChangeAspect="1"/>
          </p:cNvPicPr>
          <p:nvPr>
            <p:custDataLst>
              <p:tags r:id="rId1"/>
            </p:custDataLst>
          </p:nvPr>
        </p:nvPicPr>
        <p:blipFill>
          <a:blip r:embed="rId7"/>
          <a:stretch>
            <a:fillRect/>
          </a:stretch>
        </p:blipFill>
        <p:spPr>
          <a:xfrm>
            <a:off x="4171599" y="5692727"/>
            <a:ext cx="416636" cy="579226"/>
          </a:xfrm>
          <a:prstGeom prst="rect">
            <a:avLst/>
          </a:prstGeom>
        </p:spPr>
      </p:pic>
      <p:sp>
        <p:nvSpPr>
          <p:cNvPr id="2" name="文本框 1"/>
          <p:cNvSpPr txBox="1"/>
          <p:nvPr>
            <p:custDataLst>
              <p:tags r:id="rId2"/>
            </p:custDataLst>
          </p:nvPr>
        </p:nvSpPr>
        <p:spPr>
          <a:xfrm>
            <a:off x="460375" y="1309370"/>
            <a:ext cx="9160510" cy="5262245"/>
          </a:xfrm>
          <a:prstGeom prst="rect">
            <a:avLst/>
          </a:prstGeom>
          <a:noFill/>
        </p:spPr>
        <p:txBody>
          <a:bodyPr wrap="square" rtlCol="0">
            <a:spAutoFit/>
          </a:bodyPr>
          <a:lstStyle/>
          <a:p>
            <a:pPr>
              <a:lnSpc>
                <a:spcPct val="150000"/>
              </a:lnSpc>
            </a:pPr>
            <a:r>
              <a:rPr lang="zh-CN" altLang="en-US" sz="3200" b="1" dirty="0">
                <a:latin typeface="微软雅黑" panose="020B0503020204020204" charset="-122"/>
                <a:ea typeface="微软雅黑" panose="020B0503020204020204" charset="-122"/>
              </a:rPr>
              <a:t>③精神的复活。当聂赫留朵夫作为陪审员的身份在法庭上与被告的玛丝洛娃重逢时，相信他的内心是受到了极大震撼的，沉睡在心灵深处的精神的人开始觉醒。他开始认识到，正是因为自己的不负责任，才造成了玛丝洛娃一生的悲剧，开始认识到自己犯了罪。于是，聂赫留朵夫走上了自己的赎罪之路，同时也是在进行自我救赎，他的精神走向了复活。</a:t>
            </a:r>
          </a:p>
        </p:txBody>
      </p:sp>
      <p:sp>
        <p:nvSpPr>
          <p:cNvPr id="4" name="文本框 3"/>
          <p:cNvSpPr txBox="1"/>
          <p:nvPr>
            <p:custDataLst>
              <p:tags r:id="rId3"/>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5" name="圆角矩形 55"/>
          <p:cNvSpPr/>
          <p:nvPr>
            <p:custDataLst>
              <p:tags r:id="rId4"/>
            </p:custDataLst>
          </p:nvPr>
        </p:nvSpPr>
        <p:spPr>
          <a:xfrm>
            <a:off x="2955925" y="234315"/>
            <a:ext cx="7733030" cy="785495"/>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indent="0">
              <a:lnSpc>
                <a:spcPct val="150000"/>
              </a:lnSpc>
              <a:buFont typeface="Wingdings" panose="05000000000000000000" pitchFamily="2" charset="2"/>
              <a:buNone/>
            </a:pPr>
            <a:r>
              <a:rPr lang="en-US" altLang="zh-CN" sz="3200" b="1">
                <a:solidFill>
                  <a:srgbClr val="FF0000"/>
                </a:solidFill>
                <a:latin typeface="微软雅黑" panose="020B0503020204020204" charset="-122"/>
                <a:ea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rPr>
              <a:t>小说以“复活”为题，有何含义？</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PA_库_图片 8"/>
          <p:cNvPicPr>
            <a:picLocks noChangeAspect="1"/>
          </p:cNvPicPr>
          <p:nvPr>
            <p:custDataLst>
              <p:tags r:id="rId1"/>
            </p:custDataLst>
          </p:nvPr>
        </p:nvPicPr>
        <p:blipFill>
          <a:blip r:embed="rId7"/>
          <a:stretch>
            <a:fillRect/>
          </a:stretch>
        </p:blipFill>
        <p:spPr>
          <a:xfrm>
            <a:off x="4171599" y="5692727"/>
            <a:ext cx="416636" cy="579226"/>
          </a:xfrm>
          <a:prstGeom prst="rect">
            <a:avLst/>
          </a:prstGeom>
        </p:spPr>
      </p:pic>
      <p:sp>
        <p:nvSpPr>
          <p:cNvPr id="100" name="文本框 99"/>
          <p:cNvSpPr txBox="1"/>
          <p:nvPr>
            <p:custDataLst>
              <p:tags r:id="rId2"/>
            </p:custDataLst>
          </p:nvPr>
        </p:nvSpPr>
        <p:spPr>
          <a:xfrm>
            <a:off x="2634615" y="445135"/>
            <a:ext cx="6922770" cy="1076325"/>
          </a:xfrm>
          <a:prstGeom prst="rect">
            <a:avLst/>
          </a:prstGeom>
          <a:noFill/>
          <a:ln w="9525">
            <a:noFill/>
          </a:ln>
        </p:spPr>
        <p:txBody>
          <a:bodyPr wrap="square">
            <a:spAutoFit/>
          </a:bodyPr>
          <a:lstStyle/>
          <a:p>
            <a:pPr indent="0"/>
            <a:r>
              <a:rPr lang="zh-CN" sz="3200" b="1">
                <a:solidFill>
                  <a:srgbClr val="FF0000"/>
                </a:solidFill>
                <a:latin typeface="迷你简行书" panose="02010609000101010101" charset="0"/>
                <a:ea typeface="迷你简行书" panose="02010609000101010101" charset="0"/>
                <a:cs typeface="迷你简行书" panose="02010609000101010101" charset="0"/>
              </a:rPr>
              <a:t>“复活”的含义以及作者在两个主人公身上寄托的人性理想分别是什么？</a:t>
            </a:r>
            <a:endParaRPr lang="zh-CN" altLang="en-US" sz="3200" b="1">
              <a:solidFill>
                <a:srgbClr val="FF0000"/>
              </a:solidFill>
              <a:latin typeface="迷你简行书" panose="02010609000101010101" charset="0"/>
              <a:ea typeface="迷你简行书" panose="02010609000101010101" charset="0"/>
              <a:cs typeface="迷你简行书" panose="02010609000101010101" charset="0"/>
            </a:endParaRPr>
          </a:p>
        </p:txBody>
      </p:sp>
      <p:sp>
        <p:nvSpPr>
          <p:cNvPr id="4" name="文本框 3"/>
          <p:cNvSpPr txBox="1"/>
          <p:nvPr>
            <p:custDataLst>
              <p:tags r:id="rId3"/>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2" name="文本框 1"/>
          <p:cNvSpPr txBox="1"/>
          <p:nvPr>
            <p:custDataLst>
              <p:tags r:id="rId4"/>
            </p:custDataLst>
          </p:nvPr>
        </p:nvSpPr>
        <p:spPr>
          <a:xfrm>
            <a:off x="1196340" y="2030095"/>
            <a:ext cx="8063865" cy="4523105"/>
          </a:xfrm>
          <a:prstGeom prst="rect">
            <a:avLst/>
          </a:prstGeom>
          <a:noFill/>
          <a:ln w="9525">
            <a:solidFill>
              <a:schemeClr val="accent2"/>
            </a:solidFill>
          </a:ln>
        </p:spPr>
        <p:txBody>
          <a:bodyPr wrap="square">
            <a:spAutoFit/>
          </a:bodyPr>
          <a:lstStyle/>
          <a:p>
            <a:pPr indent="200025" fontAlgn="auto">
              <a:lnSpc>
                <a:spcPct val="150000"/>
              </a:lnSpc>
            </a:pPr>
            <a:r>
              <a:rPr lang="zh-CN" sz="3200" b="1">
                <a:latin typeface="小米兰亭" panose="03000502000000000000" charset="-122"/>
                <a:ea typeface="小米兰亭" panose="03000502000000000000" charset="-122"/>
                <a:cs typeface="小米兰亭" panose="03000502000000000000" charset="-122"/>
              </a:rPr>
              <a:t>在《复活》聂赫留朵夫完整而充分地体现了“道德自我完善”的过程和思想。他经过返归和自我完善精神灵魂获得了新生,实现了“复活”。</a:t>
            </a:r>
          </a:p>
          <a:p>
            <a:pPr indent="200025" fontAlgn="auto">
              <a:lnSpc>
                <a:spcPct val="150000"/>
              </a:lnSpc>
            </a:pPr>
            <a:r>
              <a:rPr lang="zh-CN" altLang="en-US" sz="3200" b="1">
                <a:latin typeface="小米兰亭" panose="03000502000000000000" charset="-122"/>
                <a:ea typeface="小米兰亭" panose="03000502000000000000" charset="-122"/>
                <a:cs typeface="小米兰亭" panose="03000502000000000000" charset="-122"/>
              </a:rPr>
              <a:t>在小说《复活》中聂赫留朵夫的思想变化可以分为：</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A_库_图片 8"/>
          <p:cNvPicPr>
            <a:picLocks noChangeAspect="1"/>
          </p:cNvPicPr>
          <p:nvPr>
            <p:custDataLst>
              <p:tags r:id="rId2"/>
            </p:custDataLst>
          </p:nvPr>
        </p:nvPicPr>
        <p:blipFill>
          <a:blip r:embed="rId8"/>
          <a:stretch>
            <a:fillRect/>
          </a:stretch>
        </p:blipFill>
        <p:spPr>
          <a:xfrm>
            <a:off x="5623906" y="5307425"/>
            <a:ext cx="416636" cy="579226"/>
          </a:xfrm>
          <a:prstGeom prst="rect">
            <a:avLst/>
          </a:prstGeom>
        </p:spPr>
      </p:pic>
      <p:pic>
        <p:nvPicPr>
          <p:cNvPr id="32770" name="图片 51206"/>
          <p:cNvPicPr>
            <a:picLocks noChangeAspect="1"/>
          </p:cNvPicPr>
          <p:nvPr>
            <p:custDataLst>
              <p:tags r:id="rId3"/>
            </p:custDataLst>
          </p:nvPr>
        </p:nvPicPr>
        <p:blipFill>
          <a:blip r:embed="rId9"/>
          <a:stretch>
            <a:fillRect/>
          </a:stretch>
        </p:blipFill>
        <p:spPr>
          <a:xfrm>
            <a:off x="111760" y="1379220"/>
            <a:ext cx="3519170" cy="4507230"/>
          </a:xfrm>
          <a:prstGeom prst="ellipse">
            <a:avLst/>
          </a:prstGeom>
          <a:noFill/>
          <a:ln>
            <a:noFill/>
            <a:miter lim="800000"/>
          </a:ln>
        </p:spPr>
      </p:pic>
      <p:sp>
        <p:nvSpPr>
          <p:cNvPr id="3" name="文本框 2"/>
          <p:cNvSpPr txBox="1"/>
          <p:nvPr>
            <p:custDataLst>
              <p:tags r:id="rId4"/>
            </p:custDataLst>
          </p:nvPr>
        </p:nvSpPr>
        <p:spPr>
          <a:xfrm>
            <a:off x="381000" y="377825"/>
            <a:ext cx="2468245" cy="645160"/>
          </a:xfrm>
          <a:prstGeom prst="rect">
            <a:avLst/>
          </a:prstGeom>
          <a:solidFill>
            <a:schemeClr val="accent2"/>
          </a:solidFill>
        </p:spPr>
        <p:txBody>
          <a:bodyPr wrap="square" rtlCol="0">
            <a:spAutoFit/>
          </a:bodyPr>
          <a:lstStyle/>
          <a:p>
            <a:r>
              <a:rPr lang="zh-CN" altLang="en-US" sz="3600" b="1">
                <a:latin typeface="华文隶书" panose="02010800040101010101" charset="-122"/>
                <a:ea typeface="华文隶书" panose="02010800040101010101" charset="-122"/>
                <a:cs typeface="华文隶书" panose="02010800040101010101" charset="-122"/>
              </a:rPr>
              <a:t>作</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者</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简</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介</a:t>
            </a:r>
          </a:p>
        </p:txBody>
      </p:sp>
      <p:sp>
        <p:nvSpPr>
          <p:cNvPr id="9" name="文本框 8"/>
          <p:cNvSpPr txBox="1"/>
          <p:nvPr>
            <p:custDataLst>
              <p:tags r:id="rId5"/>
            </p:custDataLst>
          </p:nvPr>
        </p:nvSpPr>
        <p:spPr>
          <a:xfrm>
            <a:off x="3630930" y="377825"/>
            <a:ext cx="8126730" cy="5631180"/>
          </a:xfrm>
          <a:prstGeom prst="rect">
            <a:avLst/>
          </a:prstGeom>
          <a:noFill/>
        </p:spPr>
        <p:txBody>
          <a:bodyPr wrap="square" rtlCol="0">
            <a:spAutoFit/>
          </a:bodyPr>
          <a:lstStyle/>
          <a:p>
            <a:r>
              <a:rPr lang="zh-CN" altLang="en-US" sz="3600" b="1">
                <a:latin typeface="汉仪魏碑简" panose="02010609000101010101" charset="-122"/>
                <a:ea typeface="汉仪魏碑简" panose="02010609000101010101" charset="-122"/>
                <a:cs typeface="汉仪魏碑简" panose="02010609000101010101" charset="-122"/>
              </a:rPr>
              <a:t>列夫托尔斯泰(1828-1910),出生于俄国亚斯纳亚波利亚纳(今属图拉省晓金区),出身名门贵族。1844年考人喀山大学东方系，1851-1854年在高加索服役并开始写作。1854-1855年参加克里米亚战争。1855年11月从塞瓦斯托波尔来到圣彼得堡,进入文学界,创作了一批优秀作品。晚年力求过简朴的平民生活,1910年10月从家中出走,11月7日病逝于一个小镇，享年82岁。</a:t>
            </a:r>
          </a:p>
        </p:txBody>
      </p:sp>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副标题 2"/>
          <p:cNvSpPr>
            <a:spLocks noGrp="1"/>
          </p:cNvSpPr>
          <p:nvPr>
            <p:ph type="subTitle" idx="1"/>
            <p:custDataLst>
              <p:tags r:id="rId1"/>
            </p:custDataLst>
          </p:nvPr>
        </p:nvSpPr>
        <p:spPr/>
        <p:txBody>
          <a:bodyPr/>
          <a:lstStyle/>
          <a:p>
            <a:endParaRPr lang="zh-CN" altLang="en-US"/>
          </a:p>
        </p:txBody>
      </p:sp>
      <p:sp>
        <p:nvSpPr>
          <p:cNvPr id="4" name="文本框 3"/>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00" name="文本框 99"/>
          <p:cNvSpPr txBox="1"/>
          <p:nvPr>
            <p:custDataLst>
              <p:tags r:id="rId3"/>
            </p:custDataLst>
          </p:nvPr>
        </p:nvSpPr>
        <p:spPr>
          <a:xfrm>
            <a:off x="2634615" y="445135"/>
            <a:ext cx="6922770" cy="1076325"/>
          </a:xfrm>
          <a:prstGeom prst="rect">
            <a:avLst/>
          </a:prstGeom>
          <a:noFill/>
          <a:ln w="9525">
            <a:noFill/>
          </a:ln>
        </p:spPr>
        <p:txBody>
          <a:bodyPr wrap="square">
            <a:spAutoFit/>
          </a:bodyPr>
          <a:lstStyle/>
          <a:p>
            <a:pPr indent="0"/>
            <a:r>
              <a:rPr lang="zh-CN" sz="3200" b="1">
                <a:solidFill>
                  <a:srgbClr val="FF0000"/>
                </a:solidFill>
                <a:latin typeface="迷你简行书" panose="02010609000101010101" charset="0"/>
                <a:ea typeface="迷你简行书" panose="02010609000101010101" charset="0"/>
                <a:cs typeface="迷你简行书" panose="02010609000101010101" charset="0"/>
              </a:rPr>
              <a:t>“复活”的含义以及作者在两个主人公身上寄托的人性理想分别是什么？</a:t>
            </a:r>
            <a:endParaRPr lang="zh-CN" altLang="en-US" sz="3200" b="1">
              <a:solidFill>
                <a:srgbClr val="FF0000"/>
              </a:solidFill>
              <a:latin typeface="迷你简行书" panose="02010609000101010101" charset="0"/>
              <a:ea typeface="迷你简行书" panose="02010609000101010101" charset="0"/>
              <a:cs typeface="迷你简行书" panose="02010609000101010101" charset="0"/>
            </a:endParaRPr>
          </a:p>
        </p:txBody>
      </p:sp>
      <p:sp>
        <p:nvSpPr>
          <p:cNvPr id="5" name="文本框 4"/>
          <p:cNvSpPr txBox="1"/>
          <p:nvPr>
            <p:custDataLst>
              <p:tags r:id="rId4"/>
            </p:custDataLst>
          </p:nvPr>
        </p:nvSpPr>
        <p:spPr>
          <a:xfrm>
            <a:off x="751205" y="1719580"/>
            <a:ext cx="10688955" cy="3969385"/>
          </a:xfrm>
          <a:prstGeom prst="rect">
            <a:avLst/>
          </a:prstGeom>
          <a:noFill/>
          <a:ln w="9525">
            <a:solidFill>
              <a:schemeClr val="accent2"/>
            </a:solidFill>
          </a:ln>
        </p:spPr>
        <p:txBody>
          <a:bodyPr wrap="square">
            <a:spAutoFit/>
          </a:bodyPr>
          <a:lstStyle/>
          <a:p>
            <a:pPr indent="0"/>
            <a:r>
              <a:rPr lang="zh-CN" sz="2800" b="1" dirty="0">
                <a:latin typeface="小米兰亭" panose="03000502000000000000" charset="-122"/>
                <a:ea typeface="小米兰亭" panose="03000502000000000000" charset="-122"/>
                <a:cs typeface="小米兰亭" panose="03000502000000000000" charset="-122"/>
              </a:rPr>
              <a:t>三个阶段：</a:t>
            </a:r>
          </a:p>
          <a:p>
            <a:pPr indent="0"/>
            <a:r>
              <a:rPr lang="zh-CN" sz="2800" b="1" dirty="0">
                <a:latin typeface="小米兰亭" panose="03000502000000000000" charset="-122"/>
                <a:ea typeface="小米兰亭" panose="03000502000000000000" charset="-122"/>
                <a:cs typeface="小米兰亭" panose="03000502000000000000" charset="-122"/>
              </a:rPr>
              <a:t>第一阶段是纯洁善良、追求理想的阶段。这时他健康、真诚、充实、崇高，乐于为一切美好的事业而献身。真挚地爱着玛丝洛娃。那时的爱是纯洁美好的。“在他眼里，只有妻子才是女人，凡是不能成为他妻子的女人都不是女人，而只是人”。</a:t>
            </a:r>
          </a:p>
          <a:p>
            <a:pPr indent="0"/>
            <a:r>
              <a:rPr lang="zh-CN" sz="2800" b="1" dirty="0">
                <a:latin typeface="小米兰亭" panose="03000502000000000000" charset="-122"/>
                <a:ea typeface="小米兰亭" panose="03000502000000000000" charset="-122"/>
                <a:cs typeface="小米兰亭" panose="03000502000000000000" charset="-122"/>
              </a:rPr>
              <a:t> </a:t>
            </a:r>
            <a:r>
              <a:rPr lang="en-US" altLang="zh-CN" sz="2800" b="1" dirty="0">
                <a:latin typeface="小米兰亭" panose="03000502000000000000" charset="-122"/>
                <a:ea typeface="小米兰亭" panose="03000502000000000000" charset="-122"/>
                <a:cs typeface="小米兰亭" panose="03000502000000000000" charset="-122"/>
              </a:rPr>
              <a:t>      </a:t>
            </a:r>
            <a:r>
              <a:rPr lang="zh-CN" sz="2800" b="1" dirty="0">
                <a:latin typeface="小米兰亭" panose="03000502000000000000" charset="-122"/>
                <a:ea typeface="小米兰亭" panose="03000502000000000000" charset="-122"/>
                <a:cs typeface="小米兰亭" panose="03000502000000000000" charset="-122"/>
              </a:rPr>
              <a:t>第二阶段是放纵情欲，走向堕落。踏上社会后，聂赫留朵夫变得猥琐、低下、空虚、渺小。认为女人无非是一种“享乐工具”。他诱骗了玛丝洛娃，之后给了她一笔钱。这种做法是兽性的表现更是对纯洁的爱的侮辱，但那时他无法控制自己，导致了一个女人的悲剧</a:t>
            </a:r>
            <a:r>
              <a:rPr lang="zh-CN" sz="2800" b="1" dirty="0" smtClean="0">
                <a:latin typeface="小米兰亭" panose="03000502000000000000" charset="-122"/>
                <a:ea typeface="小米兰亭" panose="03000502000000000000" charset="-122"/>
                <a:cs typeface="小米兰亭" panose="03000502000000000000" charset="-122"/>
              </a:rPr>
              <a:t>。 </a:t>
            </a:r>
            <a:endParaRPr lang="zh-CN" altLang="en-US" sz="2800" b="1" dirty="0">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p:txBody>
          <a:bodyPr/>
          <a:lstStyle/>
          <a:p>
            <a:endParaRPr lang="zh-CN" altLang="en-US" dirty="0"/>
          </a:p>
        </p:txBody>
      </p:sp>
      <p:sp>
        <p:nvSpPr>
          <p:cNvPr id="4" name="文本框 3"/>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00" name="文本框 99"/>
          <p:cNvSpPr txBox="1"/>
          <p:nvPr>
            <p:custDataLst>
              <p:tags r:id="rId3"/>
            </p:custDataLst>
          </p:nvPr>
        </p:nvSpPr>
        <p:spPr>
          <a:xfrm>
            <a:off x="2634615" y="445135"/>
            <a:ext cx="6922770" cy="1076325"/>
          </a:xfrm>
          <a:prstGeom prst="rect">
            <a:avLst/>
          </a:prstGeom>
          <a:noFill/>
          <a:ln w="9525">
            <a:noFill/>
          </a:ln>
        </p:spPr>
        <p:txBody>
          <a:bodyPr wrap="square">
            <a:spAutoFit/>
          </a:bodyPr>
          <a:lstStyle/>
          <a:p>
            <a:pPr indent="0"/>
            <a:r>
              <a:rPr lang="zh-CN" sz="3200" b="1">
                <a:solidFill>
                  <a:srgbClr val="FF0000"/>
                </a:solidFill>
                <a:latin typeface="迷你简行书" panose="02010609000101010101" charset="0"/>
                <a:ea typeface="迷你简行书" panose="02010609000101010101" charset="0"/>
                <a:cs typeface="迷你简行书" panose="02010609000101010101" charset="0"/>
              </a:rPr>
              <a:t>“复活”的含义以及作者在两个主人公身上寄托的人性理想分别是什么？</a:t>
            </a:r>
            <a:endParaRPr lang="zh-CN" altLang="en-US" sz="3200" b="1">
              <a:solidFill>
                <a:srgbClr val="FF0000"/>
              </a:solidFill>
              <a:latin typeface="迷你简行书" panose="02010609000101010101" charset="0"/>
              <a:ea typeface="迷你简行书" panose="02010609000101010101" charset="0"/>
              <a:cs typeface="迷你简行书" panose="02010609000101010101" charset="0"/>
            </a:endParaRPr>
          </a:p>
        </p:txBody>
      </p:sp>
      <p:sp>
        <p:nvSpPr>
          <p:cNvPr id="5" name="文本框 4"/>
          <p:cNvSpPr txBox="1"/>
          <p:nvPr>
            <p:custDataLst>
              <p:tags r:id="rId4"/>
            </p:custDataLst>
          </p:nvPr>
        </p:nvSpPr>
        <p:spPr>
          <a:xfrm>
            <a:off x="1235710" y="1521460"/>
            <a:ext cx="10479405" cy="1814830"/>
          </a:xfrm>
          <a:prstGeom prst="rect">
            <a:avLst/>
          </a:prstGeom>
          <a:noFill/>
          <a:ln w="9525">
            <a:noFill/>
          </a:ln>
        </p:spPr>
        <p:txBody>
          <a:bodyPr wrap="square">
            <a:spAutoFit/>
          </a:bodyPr>
          <a:lstStyle/>
          <a:p>
            <a:pPr indent="0"/>
            <a:r>
              <a:rPr lang="en-US" altLang="zh-CN" sz="2800" b="1">
                <a:latin typeface="小米兰亭" panose="03000502000000000000" charset="-122"/>
                <a:ea typeface="小米兰亭" panose="03000502000000000000" charset="-122"/>
                <a:cs typeface="小米兰亭" panose="03000502000000000000" charset="-122"/>
              </a:rPr>
              <a:t>      </a:t>
            </a:r>
            <a:r>
              <a:rPr lang="zh-CN" sz="2800" b="1">
                <a:latin typeface="小米兰亭" panose="03000502000000000000" charset="-122"/>
                <a:ea typeface="小米兰亭" panose="03000502000000000000" charset="-122"/>
                <a:cs typeface="小米兰亭" panose="03000502000000000000" charset="-122"/>
              </a:rPr>
              <a:t>第三阶段是从仟悔走向复活。法庭审判之后，他内心痛苦，认清了自己虚伪可耻的面目，决心悔过自新。在他忏悔的过程中，通过对他的所见所闻，揭露和批判了沙皇俄国社会的腐败和黑暗。批判了沙俄专制的国家制度，揭露了政府机关的黑暗和官吏的残暴。 </a:t>
            </a:r>
            <a:endParaRPr lang="zh-CN" altLang="en-US" sz="2800" b="1">
              <a:latin typeface="小米兰亭" panose="03000502000000000000" charset="-122"/>
              <a:ea typeface="小米兰亭" panose="03000502000000000000" charset="-122"/>
              <a:cs typeface="小米兰亭" panose="03000502000000000000" charset="-122"/>
            </a:endParaRPr>
          </a:p>
        </p:txBody>
      </p:sp>
      <p:sp>
        <p:nvSpPr>
          <p:cNvPr id="7" name="文本框 6"/>
          <p:cNvSpPr txBox="1"/>
          <p:nvPr>
            <p:custDataLst>
              <p:tags r:id="rId5"/>
            </p:custDataLst>
          </p:nvPr>
        </p:nvSpPr>
        <p:spPr>
          <a:xfrm>
            <a:off x="1445895" y="3432175"/>
            <a:ext cx="10059035" cy="1814830"/>
          </a:xfrm>
          <a:prstGeom prst="rect">
            <a:avLst/>
          </a:prstGeom>
          <a:noFill/>
          <a:ln w="9525">
            <a:noFill/>
          </a:ln>
        </p:spPr>
        <p:txBody>
          <a:bodyPr wrap="square">
            <a:spAutoFit/>
          </a:bodyPr>
          <a:lstStyle/>
          <a:p>
            <a:pPr indent="200025"/>
            <a:r>
              <a:rPr lang="en-US" altLang="zh-CN" sz="2800" b="1" dirty="0">
                <a:latin typeface="小米兰亭" panose="03000502000000000000" charset="-122"/>
                <a:ea typeface="小米兰亭" panose="03000502000000000000" charset="-122"/>
                <a:cs typeface="小米兰亭" panose="03000502000000000000" charset="-122"/>
              </a:rPr>
              <a:t>    </a:t>
            </a:r>
            <a:r>
              <a:rPr lang="zh-CN" sz="2800" b="1" dirty="0">
                <a:latin typeface="小米兰亭" panose="03000502000000000000" charset="-122"/>
                <a:ea typeface="小米兰亭" panose="03000502000000000000" charset="-122"/>
                <a:cs typeface="小米兰亭" panose="03000502000000000000" charset="-122"/>
              </a:rPr>
              <a:t>作者通过玛丝洛娃体现了俄罗斯人民所遭受的深重苦难和对整个黑暗社会的无比憎恨。她在拒绝聂赫留朵夫的“善行”时，一再表现出自己内心的屈辱、痛苦和按耐不住的愤怒。正是这种感情触动了她麻木不仁的灵魂，并最后使她觉醒过来。</a:t>
            </a:r>
            <a:endParaRPr lang="zh-CN" altLang="en-US" sz="2800" b="1" dirty="0">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p:txBody>
          <a:bodyPr/>
          <a:lstStyle/>
          <a:p>
            <a:endParaRPr lang="zh-CN" altLang="en-US" dirty="0"/>
          </a:p>
        </p:txBody>
      </p:sp>
      <p:sp>
        <p:nvSpPr>
          <p:cNvPr id="4" name="文本框 3"/>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00" name="文本框 99"/>
          <p:cNvSpPr txBox="1"/>
          <p:nvPr>
            <p:custDataLst>
              <p:tags r:id="rId3"/>
            </p:custDataLst>
          </p:nvPr>
        </p:nvSpPr>
        <p:spPr>
          <a:xfrm>
            <a:off x="2634615" y="445135"/>
            <a:ext cx="6922770" cy="1076325"/>
          </a:xfrm>
          <a:prstGeom prst="rect">
            <a:avLst/>
          </a:prstGeom>
          <a:noFill/>
          <a:ln w="9525">
            <a:noFill/>
          </a:ln>
        </p:spPr>
        <p:txBody>
          <a:bodyPr wrap="square">
            <a:spAutoFit/>
          </a:bodyPr>
          <a:lstStyle/>
          <a:p>
            <a:pPr indent="0"/>
            <a:r>
              <a:rPr lang="zh-CN" sz="3200" b="1">
                <a:solidFill>
                  <a:srgbClr val="FF0000"/>
                </a:solidFill>
                <a:latin typeface="迷你简行书" panose="02010609000101010101" charset="0"/>
                <a:ea typeface="迷你简行书" panose="02010609000101010101" charset="0"/>
                <a:cs typeface="迷你简行书" panose="02010609000101010101" charset="0"/>
              </a:rPr>
              <a:t>“复活”的含义以及作者在两个主人公身上寄托的人性理想分别是什么？</a:t>
            </a:r>
            <a:endParaRPr lang="zh-CN" altLang="en-US" sz="3200" b="1">
              <a:solidFill>
                <a:srgbClr val="FF0000"/>
              </a:solidFill>
              <a:latin typeface="迷你简行书" panose="02010609000101010101" charset="0"/>
              <a:ea typeface="迷你简行书" panose="02010609000101010101" charset="0"/>
              <a:cs typeface="迷你简行书" panose="02010609000101010101" charset="0"/>
            </a:endParaRPr>
          </a:p>
        </p:txBody>
      </p:sp>
      <p:sp>
        <p:nvSpPr>
          <p:cNvPr id="5" name="文本框 4"/>
          <p:cNvSpPr txBox="1"/>
          <p:nvPr>
            <p:custDataLst>
              <p:tags r:id="rId4"/>
            </p:custDataLst>
          </p:nvPr>
        </p:nvSpPr>
        <p:spPr>
          <a:xfrm>
            <a:off x="1530350" y="1691005"/>
            <a:ext cx="9823450" cy="3538220"/>
          </a:xfrm>
          <a:prstGeom prst="rect">
            <a:avLst/>
          </a:prstGeom>
          <a:noFill/>
          <a:ln w="9525">
            <a:noFill/>
          </a:ln>
        </p:spPr>
        <p:txBody>
          <a:bodyPr wrap="square">
            <a:spAutoFit/>
          </a:bodyPr>
          <a:lstStyle/>
          <a:p>
            <a:pPr indent="200025"/>
            <a:r>
              <a:rPr lang="zh-CN" sz="2800" b="1">
                <a:latin typeface="小米兰亭" panose="03000502000000000000" charset="-122"/>
                <a:ea typeface="小米兰亭" panose="03000502000000000000" charset="-122"/>
                <a:cs typeface="小米兰亭" panose="03000502000000000000" charset="-122"/>
              </a:rPr>
              <a:t>由于她的灵魂深处始终保存着善良的天性和与聂赫留朵夫初恋时的美好回亿，“悔罪”的聂赫留朵夫才能获得她的宽恕，井使她重新“爱”上他。玛丝洛娃最终拒绝聂赫留朵夫要求和他结婚的建议，表现出玛丝洛娃的崇高品质，也是她为了爱他而做出的自我牺牲。玛丝洛娃的“宽恕”精神使她的灵魂获得了“复活”。</a:t>
            </a:r>
            <a:r>
              <a:rPr lang="en-US" altLang="zh-CN" sz="2800" b="1">
                <a:latin typeface="小米兰亭" panose="03000502000000000000" charset="-122"/>
                <a:ea typeface="小米兰亭" panose="03000502000000000000" charset="-122"/>
                <a:cs typeface="小米兰亭" panose="03000502000000000000" charset="-122"/>
              </a:rPr>
              <a:t>       </a:t>
            </a:r>
            <a:r>
              <a:rPr lang="zh-CN" sz="2800" b="1">
                <a:latin typeface="小米兰亭" panose="03000502000000000000" charset="-122"/>
                <a:ea typeface="小米兰亭" panose="03000502000000000000" charset="-122"/>
                <a:cs typeface="小米兰亭" panose="03000502000000000000" charset="-122"/>
              </a:rPr>
              <a:t>综上所述，“复活”的含义指的是主人公聂赫留朵夫与玛丝洛娃精神的、灵魂的复活。
</a:t>
            </a:r>
            <a:endParaRPr lang="zh-CN" altLang="en-US" sz="2800" b="1">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2459355" cy="645160"/>
          </a:xfrm>
          <a:prstGeom prst="rect">
            <a:avLst/>
          </a:prstGeom>
          <a:solidFill>
            <a:schemeClr val="accent2"/>
          </a:solidFill>
        </p:spPr>
        <p:txBody>
          <a:bodyPr wrap="square" rtlCol="0">
            <a:spAutoFit/>
          </a:bodyPr>
          <a:lstStyle/>
          <a:p>
            <a:r>
              <a:rPr lang="zh-CN" altLang="en-US"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探</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altLang="en-US" sz="3600">
                <a:latin typeface="华文隶书" panose="02010800040101010101" charset="-122"/>
                <a:ea typeface="华文隶书" panose="02010800040101010101" charset="-122"/>
                <a:cs typeface="华文隶书" panose="02010800040101010101" charset="-122"/>
                <a:sym typeface="+mn-ea"/>
              </a:rPr>
              <a:t>究</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00" name="文本框 99"/>
          <p:cNvSpPr txBox="1"/>
          <p:nvPr>
            <p:custDataLst>
              <p:tags r:id="rId2"/>
            </p:custDataLst>
          </p:nvPr>
        </p:nvSpPr>
        <p:spPr>
          <a:xfrm>
            <a:off x="2634615" y="445135"/>
            <a:ext cx="6922770" cy="1076325"/>
          </a:xfrm>
          <a:prstGeom prst="rect">
            <a:avLst/>
          </a:prstGeom>
          <a:noFill/>
          <a:ln w="9525">
            <a:noFill/>
          </a:ln>
        </p:spPr>
        <p:txBody>
          <a:bodyPr wrap="square">
            <a:spAutoFit/>
          </a:bodyPr>
          <a:lstStyle/>
          <a:p>
            <a:pPr indent="0"/>
            <a:r>
              <a:rPr lang="zh-CN" sz="3200" b="1">
                <a:solidFill>
                  <a:srgbClr val="FF0000"/>
                </a:solidFill>
                <a:latin typeface="迷你简行书" panose="02010609000101010101" charset="0"/>
                <a:ea typeface="迷你简行书" panose="02010609000101010101" charset="0"/>
                <a:cs typeface="迷你简行书" panose="02010609000101010101" charset="0"/>
              </a:rPr>
              <a:t>“复活”的含义以及作者在两个主人公身上寄托的人性理想分别是什么？</a:t>
            </a:r>
            <a:endParaRPr lang="zh-CN" altLang="en-US" sz="3200" b="1">
              <a:solidFill>
                <a:srgbClr val="FF0000"/>
              </a:solidFill>
              <a:latin typeface="迷你简行书" panose="02010609000101010101" charset="0"/>
              <a:ea typeface="迷你简行书" panose="02010609000101010101" charset="0"/>
              <a:cs typeface="迷你简行书" panose="02010609000101010101" charset="0"/>
            </a:endParaRPr>
          </a:p>
        </p:txBody>
      </p:sp>
      <p:sp>
        <p:nvSpPr>
          <p:cNvPr id="5" name="文本框 4"/>
          <p:cNvSpPr txBox="1"/>
          <p:nvPr>
            <p:custDataLst>
              <p:tags r:id="rId3"/>
            </p:custDataLst>
          </p:nvPr>
        </p:nvSpPr>
        <p:spPr>
          <a:xfrm>
            <a:off x="1497330" y="1745615"/>
            <a:ext cx="9391015" cy="3107690"/>
          </a:xfrm>
          <a:prstGeom prst="rect">
            <a:avLst/>
          </a:prstGeom>
          <a:noFill/>
          <a:ln w="9525">
            <a:solidFill>
              <a:schemeClr val="accent2"/>
            </a:solidFill>
          </a:ln>
        </p:spPr>
        <p:txBody>
          <a:bodyPr wrap="square">
            <a:spAutoFit/>
          </a:bodyPr>
          <a:lstStyle/>
          <a:p>
            <a:pPr indent="0"/>
            <a:r>
              <a:rPr lang="zh-CN" sz="2800" b="1">
                <a:latin typeface="小米兰亭" panose="03000502000000000000" charset="-122"/>
                <a:ea typeface="小米兰亭" panose="03000502000000000000" charset="-122"/>
                <a:cs typeface="小米兰亭" panose="03000502000000000000" charset="-122"/>
              </a:rPr>
              <a:t>作者在两个主人公身上寄托的人性理想：《复活》是托尔斯泰晚年的代表作品，托尔斯泰在两个主人公身上寄托了美好的人性理想。小说的两个主人公一路走来爱恨情仇，历尽坎坷最终都实现了精神灵魂的“复活”，在两个主人公身上寄托了赎罪、宽恕、拯救灵魂、“不以暴力抗恶”、“道德自我完善’等美好人性，宣扬一种属于托尔斯泰自己的宗教“博爱”的思想，人们称之为“托尔斯泰主义”。 
</a:t>
            </a:r>
            <a:endParaRPr lang="zh-CN" altLang="en-US" sz="2800" b="1">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68580" y="90805"/>
            <a:ext cx="2459355" cy="645160"/>
          </a:xfrm>
          <a:prstGeom prst="rect">
            <a:avLst/>
          </a:prstGeom>
          <a:solidFill>
            <a:schemeClr val="accent2"/>
          </a:solidFill>
        </p:spPr>
        <p:txBody>
          <a:bodyPr wrap="square" rtlCol="0">
            <a:spAutoFit/>
          </a:bodyPr>
          <a:lstStyle/>
          <a:p>
            <a:r>
              <a:rPr lang="zh-CN" sz="3600">
                <a:latin typeface="华文隶书" panose="02010800040101010101" charset="-122"/>
                <a:ea typeface="华文隶书" panose="02010800040101010101" charset="-122"/>
                <a:cs typeface="华文隶书" panose="02010800040101010101" charset="-122"/>
                <a:sym typeface="+mn-ea"/>
              </a:rPr>
              <a:t>文</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本</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特</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色</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00" name="文本框 99"/>
          <p:cNvSpPr txBox="1"/>
          <p:nvPr>
            <p:custDataLst>
              <p:tags r:id="rId2"/>
            </p:custDataLst>
          </p:nvPr>
        </p:nvSpPr>
        <p:spPr>
          <a:xfrm>
            <a:off x="688975" y="1013460"/>
            <a:ext cx="10793095" cy="4399915"/>
          </a:xfrm>
          <a:prstGeom prst="rect">
            <a:avLst/>
          </a:prstGeom>
          <a:noFill/>
          <a:ln w="9525">
            <a:solidFill>
              <a:schemeClr val="accent2"/>
            </a:solidFill>
          </a:ln>
        </p:spPr>
        <p:txBody>
          <a:bodyPr wrap="square">
            <a:spAutoFit/>
          </a:bodyPr>
          <a:lstStyle/>
          <a:p>
            <a:pPr indent="0"/>
            <a:r>
              <a:rPr lang="zh-CN" sz="2800" b="1">
                <a:solidFill>
                  <a:srgbClr val="0F0F0F"/>
                </a:solidFill>
                <a:latin typeface="小米兰亭" panose="03000502000000000000" charset="-122"/>
                <a:ea typeface="小米兰亭" panose="03000502000000000000" charset="-122"/>
                <a:cs typeface="小米兰亭" panose="03000502000000000000" charset="-122"/>
              </a:rPr>
              <a:t>（1）生动的细节描写。</a:t>
            </a:r>
            <a:r>
              <a:rPr lang="en-US" sz="2800" b="1">
                <a:solidFill>
                  <a:srgbClr val="0F0F0F"/>
                </a:solidFill>
                <a:latin typeface="小米兰亭" panose="03000502000000000000" charset="-122"/>
                <a:ea typeface="小米兰亭" panose="03000502000000000000" charset="-122"/>
                <a:cs typeface="小米兰亭" panose="03000502000000000000" charset="-122"/>
              </a:rPr>
              <a:t>         </a:t>
            </a:r>
            <a:r>
              <a:rPr lang="zh-CN" sz="2800" b="1">
                <a:solidFill>
                  <a:srgbClr val="0F0F0F"/>
                </a:solidFill>
                <a:latin typeface="小米兰亭" panose="03000502000000000000" charset="-122"/>
                <a:ea typeface="小米兰亭" panose="03000502000000000000" charset="-122"/>
                <a:cs typeface="小米兰亭" panose="03000502000000000000" charset="-122"/>
              </a:rPr>
              <a:t>刚与玛丝洛娃开始交谈时，聂赫留朵夫在称呼她“你”“您”间犹豫不决；在玛丝洛娃突然开口要钱时，聂赫留朵夫流露出窘态。作者通过这些细节描写，塑造了人物鲜明的性格、复杂的情感，寄寓了自己的人性理想。（2）独特的讽刺手法。</a:t>
            </a:r>
            <a:r>
              <a:rPr lang="en-US" sz="2800" b="1">
                <a:solidFill>
                  <a:srgbClr val="0F0F0F"/>
                </a:solidFill>
                <a:latin typeface="小米兰亭" panose="03000502000000000000" charset="-122"/>
                <a:ea typeface="小米兰亭" panose="03000502000000000000" charset="-122"/>
                <a:cs typeface="小米兰亭" panose="03000502000000000000" charset="-122"/>
              </a:rPr>
              <a:t>         </a:t>
            </a:r>
            <a:r>
              <a:rPr lang="zh-CN" sz="2800" b="1">
                <a:solidFill>
                  <a:srgbClr val="0F0F0F"/>
                </a:solidFill>
                <a:latin typeface="小米兰亭" panose="03000502000000000000" charset="-122"/>
                <a:ea typeface="小米兰亭" panose="03000502000000000000" charset="-122"/>
                <a:cs typeface="小米兰亭" panose="03000502000000000000" charset="-122"/>
              </a:rPr>
              <a:t>所谓“独特”，是指列夫·托尔斯泰的讽刺是不露声色的，他采用现实主义的描写去揭露事物表面与实质的矛盾，在朴素的叙述中包含着辛辣的讽刺。如：“当着他的面别给，等他走开了再给，要不然会被他拿走的”，揭露了大小官吏的巧取豪夺。
</a:t>
            </a:r>
            <a:endParaRPr lang="zh-CN" altLang="en-US" sz="2800" b="1">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PA_库_图片 8"/>
          <p:cNvPicPr>
            <a:picLocks noChangeAspect="1"/>
          </p:cNvPicPr>
          <p:nvPr>
            <p:custDataLst>
              <p:tags r:id="rId1"/>
            </p:custDataLst>
          </p:nvPr>
        </p:nvPicPr>
        <p:blipFill>
          <a:blip r:embed="rId6"/>
          <a:stretch>
            <a:fillRect/>
          </a:stretch>
        </p:blipFill>
        <p:spPr>
          <a:xfrm>
            <a:off x="4171599" y="5692727"/>
            <a:ext cx="416636" cy="579226"/>
          </a:xfrm>
          <a:prstGeom prst="rect">
            <a:avLst/>
          </a:prstGeom>
        </p:spPr>
      </p:pic>
      <p:sp>
        <p:nvSpPr>
          <p:cNvPr id="4" name="文本框 3"/>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sz="3600">
                <a:latin typeface="华文隶书" panose="02010800040101010101" charset="-122"/>
                <a:ea typeface="华文隶书" panose="02010800040101010101" charset="-122"/>
                <a:cs typeface="华文隶书" panose="02010800040101010101" charset="-122"/>
                <a:sym typeface="+mn-ea"/>
              </a:rPr>
              <a:t>文</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本</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特</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色</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100" name="文本框 99"/>
          <p:cNvSpPr txBox="1"/>
          <p:nvPr>
            <p:custDataLst>
              <p:tags r:id="rId3"/>
            </p:custDataLst>
          </p:nvPr>
        </p:nvSpPr>
        <p:spPr>
          <a:xfrm>
            <a:off x="184150" y="744220"/>
            <a:ext cx="9658985" cy="5692775"/>
          </a:xfrm>
          <a:prstGeom prst="rect">
            <a:avLst/>
          </a:prstGeom>
          <a:noFill/>
          <a:ln w="9525">
            <a:solidFill>
              <a:schemeClr val="accent2"/>
            </a:solidFill>
          </a:ln>
        </p:spPr>
        <p:txBody>
          <a:bodyPr wrap="square">
            <a:spAutoFit/>
          </a:bodyPr>
          <a:lstStyle/>
          <a:p>
            <a:pPr indent="127000"/>
            <a:r>
              <a:rPr lang="zh-CN" sz="2800" b="1">
                <a:solidFill>
                  <a:srgbClr val="0F0F0F"/>
                </a:solidFill>
                <a:latin typeface="小米兰亭" panose="03000502000000000000" charset="-122"/>
                <a:ea typeface="小米兰亭" panose="03000502000000000000" charset="-122"/>
                <a:cs typeface="小米兰亭" panose="03000502000000000000" charset="-122"/>
              </a:rPr>
              <a:t>（3）突出的心理描写。</a:t>
            </a:r>
            <a:r>
              <a:rPr lang="en-US" sz="2800" b="1">
                <a:solidFill>
                  <a:srgbClr val="0F0F0F"/>
                </a:solidFill>
                <a:latin typeface="小米兰亭" panose="03000502000000000000" charset="-122"/>
                <a:ea typeface="小米兰亭" panose="03000502000000000000" charset="-122"/>
                <a:cs typeface="小米兰亭" panose="03000502000000000000" charset="-122"/>
              </a:rPr>
              <a:t>         </a:t>
            </a:r>
            <a:r>
              <a:rPr lang="zh-CN" sz="2800" b="1">
                <a:solidFill>
                  <a:srgbClr val="0F0F0F"/>
                </a:solidFill>
                <a:latin typeface="小米兰亭" panose="03000502000000000000" charset="-122"/>
                <a:ea typeface="小米兰亭" panose="03000502000000000000" charset="-122"/>
                <a:cs typeface="小米兰亭" panose="03000502000000000000" charset="-122"/>
              </a:rPr>
              <a:t>列夫·托尔斯泰不仅仅是描写人的心理活动的结果，他更关心过程本身，尤其是人的心理活动过程中那种细微的、难以捉摸的改变。如玛丝洛娃在监狱里以犯人的身份见到前来探视她的贵族地主聂赫留朵夫时，列夫·托尔斯泰写道：“玛丝洛娃怎么也没想到会看见他，特别是在此时此地。因此最初一刹那，他的出现使她震惊，使她回想起她从不回想的往事。”往下，就进入对往事的回忆。起初，她心头掠过一丝美好的回忆，因为站在她面前的这个人曾经爱过她并且为她所爱；接着，她想起他的残忍，想起他带给她的痛苦和屈辱……她根据自己的生活经验，又想利用他一下。这段心理描写既为后来聂赫留朵夫应允为她请律师的情节埋下伏笔，又有助于表现人与人之间的关系，反映社会生活的本质。
</a:t>
            </a:r>
            <a:endParaRPr lang="zh-CN" altLang="en-US" sz="2800" b="1">
              <a:latin typeface="小米兰亭" panose="03000502000000000000" charset="-122"/>
              <a:ea typeface="小米兰亭" panose="03000502000000000000" charset="-122"/>
              <a:cs typeface="小米兰亭" panose="03000502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7" name="矩形 6"/>
          <p:cNvSpPr/>
          <p:nvPr>
            <p:custDataLst>
              <p:tags r:id="rId2"/>
            </p:custDataLst>
          </p:nvPr>
        </p:nvSpPr>
        <p:spPr>
          <a:xfrm>
            <a:off x="0" y="3808380"/>
            <a:ext cx="12192000" cy="304962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3"/>
            </p:custDataLst>
          </p:nvPr>
        </p:nvSpPr>
        <p:spPr>
          <a:xfrm>
            <a:off x="9344025" y="-1"/>
            <a:ext cx="2847975" cy="1128713"/>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4"/>
            </p:custDataLst>
          </p:nvPr>
        </p:nvSpPr>
        <p:spPr>
          <a:xfrm>
            <a:off x="300355" y="883920"/>
            <a:ext cx="9811385" cy="5764530"/>
          </a:xfrm>
          <a:prstGeom prst="rect">
            <a:avLst/>
          </a:prstGeom>
          <a:noFill/>
        </p:spPr>
        <p:txBody>
          <a:bodyPr wrap="square">
            <a:spAutoFit/>
          </a:bodyPr>
          <a:lstStyle/>
          <a:p>
            <a:pPr indent="457200" algn="just">
              <a:lnSpc>
                <a:spcPct val="150000"/>
              </a:lnSpc>
              <a:spcAft>
                <a:spcPts val="1000"/>
              </a:spcAft>
            </a:pPr>
            <a:r>
              <a:rPr lang="zh-CN" altLang="en-US" sz="2200" b="1" kern="100">
                <a:solidFill>
                  <a:srgbClr val="333333"/>
                </a:solidFill>
                <a:effectLst/>
                <a:latin typeface="小米兰亭" panose="03000502000000000000" charset="-122"/>
                <a:ea typeface="小米兰亭" panose="03000502000000000000" charset="-122"/>
                <a:cs typeface="小米兰亭" panose="03000502000000000000" charset="-122"/>
              </a:rPr>
              <a:t>心理描写：指对人物内心的思想情感活动进行描写。描写人物的思想活动，能反映人物的性格，展示人物的内心世界，心理描写要符合人物的性格。</a:t>
            </a:r>
            <a:endParaRPr lang="en-US" altLang="zh-CN" sz="2200" b="1" kern="100">
              <a:solidFill>
                <a:srgbClr val="333333"/>
              </a:solidFill>
              <a:effectLst/>
              <a:latin typeface="小米兰亭" panose="03000502000000000000" charset="-122"/>
              <a:ea typeface="小米兰亭" panose="03000502000000000000" charset="-122"/>
              <a:cs typeface="小米兰亭" panose="03000502000000000000" charset="-122"/>
            </a:endParaRPr>
          </a:p>
          <a:p>
            <a:pPr indent="457200" algn="just">
              <a:lnSpc>
                <a:spcPct val="150000"/>
              </a:lnSpc>
              <a:spcAft>
                <a:spcPts val="1000"/>
              </a:spcAft>
            </a:pPr>
            <a:r>
              <a:rPr lang="en-US" altLang="zh-CN" sz="2200" b="1" kern="100">
                <a:effectLst/>
                <a:latin typeface="小米兰亭" panose="03000502000000000000" charset="-122"/>
                <a:ea typeface="小米兰亭" panose="03000502000000000000" charset="-122"/>
                <a:cs typeface="小米兰亭" panose="03000502000000000000" charset="-122"/>
              </a:rPr>
              <a:t>【</a:t>
            </a:r>
            <a:r>
              <a:rPr lang="zh-CN" altLang="en-US" sz="2200" b="1" kern="100">
                <a:effectLst/>
                <a:latin typeface="小米兰亭" panose="03000502000000000000" charset="-122"/>
                <a:ea typeface="小米兰亭" panose="03000502000000000000" charset="-122"/>
                <a:cs typeface="小米兰亭" panose="03000502000000000000" charset="-122"/>
              </a:rPr>
              <a:t>技法指引</a:t>
            </a:r>
            <a:r>
              <a:rPr lang="en-US" altLang="zh-CN" sz="2200" b="1" kern="100">
                <a:effectLst/>
                <a:latin typeface="小米兰亭" panose="03000502000000000000" charset="-122"/>
                <a:ea typeface="小米兰亭" panose="03000502000000000000" charset="-122"/>
                <a:cs typeface="小米兰亭" panose="03000502000000000000" charset="-122"/>
              </a:rPr>
              <a:t>】</a:t>
            </a:r>
          </a:p>
          <a:p>
            <a:pPr indent="457200" algn="just">
              <a:lnSpc>
                <a:spcPct val="150000"/>
              </a:lnSpc>
              <a:spcAft>
                <a:spcPts val="1000"/>
              </a:spcAft>
            </a:pPr>
            <a:r>
              <a:rPr lang="en-US" altLang="zh-CN" sz="2200" b="1" kern="100">
                <a:solidFill>
                  <a:srgbClr val="C00000"/>
                </a:solidFill>
                <a:effectLst/>
                <a:latin typeface="小米兰亭" panose="03000502000000000000" charset="-122"/>
                <a:ea typeface="小米兰亭" panose="03000502000000000000" charset="-122"/>
                <a:cs typeface="小米兰亭" panose="03000502000000000000" charset="-122"/>
              </a:rPr>
              <a:t>(1)</a:t>
            </a:r>
            <a:r>
              <a:rPr lang="zh-CN" altLang="en-US" sz="2200" b="1" kern="100">
                <a:solidFill>
                  <a:srgbClr val="C00000"/>
                </a:solidFill>
                <a:effectLst/>
                <a:latin typeface="小米兰亭" panose="03000502000000000000" charset="-122"/>
                <a:ea typeface="小米兰亭" panose="03000502000000000000" charset="-122"/>
                <a:cs typeface="小米兰亭" panose="03000502000000000000" charset="-122"/>
              </a:rPr>
              <a:t>独白法。</a:t>
            </a:r>
            <a:r>
              <a:rPr lang="zh-CN" altLang="en-US" sz="2200" b="1" kern="100">
                <a:effectLst/>
                <a:latin typeface="小米兰亭" panose="03000502000000000000" charset="-122"/>
                <a:ea typeface="小米兰亭" panose="03000502000000000000" charset="-122"/>
                <a:cs typeface="小米兰亭" panose="03000502000000000000" charset="-122"/>
              </a:rPr>
              <a:t>内心独白是人物心灵中自我对话的过程，它能使人物酣畅淋漓地倾吐肺腑之言。</a:t>
            </a:r>
            <a:endParaRPr lang="en-US" altLang="zh-CN" sz="2200" b="1" kern="100">
              <a:effectLst/>
              <a:latin typeface="小米兰亭" panose="03000502000000000000" charset="-122"/>
              <a:ea typeface="小米兰亭" panose="03000502000000000000" charset="-122"/>
              <a:cs typeface="小米兰亭" panose="03000502000000000000" charset="-122"/>
            </a:endParaRPr>
          </a:p>
          <a:p>
            <a:pPr indent="457200" algn="just">
              <a:lnSpc>
                <a:spcPct val="150000"/>
              </a:lnSpc>
              <a:spcAft>
                <a:spcPts val="1000"/>
              </a:spcAft>
            </a:pPr>
            <a:r>
              <a:rPr lang="en-US" altLang="zh-CN" sz="2200" b="1" kern="100">
                <a:solidFill>
                  <a:srgbClr val="C00000"/>
                </a:solidFill>
                <a:effectLst/>
                <a:latin typeface="小米兰亭" panose="03000502000000000000" charset="-122"/>
                <a:ea typeface="小米兰亭" panose="03000502000000000000" charset="-122"/>
                <a:cs typeface="小米兰亭" panose="03000502000000000000" charset="-122"/>
              </a:rPr>
              <a:t>(2)</a:t>
            </a:r>
            <a:r>
              <a:rPr lang="zh-CN" altLang="en-US" sz="2200" b="1" kern="100">
                <a:solidFill>
                  <a:srgbClr val="C00000"/>
                </a:solidFill>
                <a:effectLst/>
                <a:latin typeface="小米兰亭" panose="03000502000000000000" charset="-122"/>
                <a:ea typeface="小米兰亭" panose="03000502000000000000" charset="-122"/>
                <a:cs typeface="小米兰亭" panose="03000502000000000000" charset="-122"/>
              </a:rPr>
              <a:t>细节法。</a:t>
            </a:r>
            <a:r>
              <a:rPr lang="zh-CN" altLang="en-US" sz="2200" b="1" kern="100">
                <a:effectLst/>
                <a:latin typeface="小米兰亭" panose="03000502000000000000" charset="-122"/>
                <a:ea typeface="小米兰亭" panose="03000502000000000000" charset="-122"/>
                <a:cs typeface="小米兰亭" panose="03000502000000000000" charset="-122"/>
              </a:rPr>
              <a:t>即在文章中恰当地描写人物富有鲜明个性的动作，传神地揭示出人物的心理活动。</a:t>
            </a:r>
          </a:p>
          <a:p>
            <a:pPr indent="457200" algn="just">
              <a:lnSpc>
                <a:spcPct val="150000"/>
              </a:lnSpc>
              <a:spcAft>
                <a:spcPts val="1000"/>
              </a:spcAft>
            </a:pPr>
            <a:r>
              <a:rPr lang="en-US" altLang="zh-CN" sz="2200" b="1" kern="100">
                <a:solidFill>
                  <a:srgbClr val="C00000"/>
                </a:solidFill>
                <a:effectLst/>
                <a:latin typeface="小米兰亭" panose="03000502000000000000" charset="-122"/>
                <a:ea typeface="小米兰亭" panose="03000502000000000000" charset="-122"/>
                <a:cs typeface="小米兰亭" panose="03000502000000000000" charset="-122"/>
              </a:rPr>
              <a:t>(3)</a:t>
            </a:r>
            <a:r>
              <a:rPr lang="zh-CN" altLang="en-US" sz="2200" b="1" kern="100">
                <a:solidFill>
                  <a:srgbClr val="C00000"/>
                </a:solidFill>
                <a:effectLst/>
                <a:latin typeface="小米兰亭" panose="03000502000000000000" charset="-122"/>
                <a:ea typeface="小米兰亭" panose="03000502000000000000" charset="-122"/>
                <a:cs typeface="小米兰亭" panose="03000502000000000000" charset="-122"/>
              </a:rPr>
              <a:t>烘托法。</a:t>
            </a:r>
            <a:r>
              <a:rPr lang="zh-CN" altLang="en-US" sz="2200" b="1" kern="100">
                <a:effectLst/>
                <a:latin typeface="小米兰亭" panose="03000502000000000000" charset="-122"/>
                <a:ea typeface="小米兰亭" panose="03000502000000000000" charset="-122"/>
                <a:cs typeface="小米兰亭" panose="03000502000000000000" charset="-122"/>
              </a:rPr>
              <a:t>在文章中，运用恰当的环境描写来烘托人物心理，既能对刻画人物、反映主题起到很好的作用，又能增添文章的美感。</a:t>
            </a:r>
          </a:p>
          <a:p>
            <a:pPr indent="457200" algn="just">
              <a:lnSpc>
                <a:spcPct val="150000"/>
              </a:lnSpc>
              <a:spcAft>
                <a:spcPts val="1000"/>
              </a:spcAft>
            </a:pPr>
            <a:endParaRPr lang="zh-CN" altLang="zh-CN" sz="2000" b="1" kern="100">
              <a:effectLst/>
              <a:latin typeface="小米兰亭" panose="03000502000000000000" charset="-122"/>
              <a:ea typeface="小米兰亭" panose="03000502000000000000" charset="-122"/>
              <a:cs typeface="小米兰亭" panose="03000502000000000000" charset="-122"/>
            </a:endParaRPr>
          </a:p>
        </p:txBody>
      </p:sp>
      <p:sp>
        <p:nvSpPr>
          <p:cNvPr id="4" name="文本框 3"/>
          <p:cNvSpPr txBox="1"/>
          <p:nvPr>
            <p:custDataLst>
              <p:tags r:id="rId5"/>
            </p:custDataLst>
          </p:nvPr>
        </p:nvSpPr>
        <p:spPr>
          <a:xfrm>
            <a:off x="68580" y="90805"/>
            <a:ext cx="2459355" cy="645160"/>
          </a:xfrm>
          <a:prstGeom prst="rect">
            <a:avLst/>
          </a:prstGeom>
          <a:solidFill>
            <a:schemeClr val="accent2"/>
          </a:solidFill>
        </p:spPr>
        <p:txBody>
          <a:bodyPr wrap="square" rtlCol="0">
            <a:spAutoFit/>
          </a:bodyPr>
          <a:lstStyle/>
          <a:p>
            <a:r>
              <a:rPr lang="zh-CN" sz="3600">
                <a:latin typeface="华文隶书" panose="02010800040101010101" charset="-122"/>
                <a:ea typeface="华文隶书" panose="02010800040101010101" charset="-122"/>
                <a:cs typeface="华文隶书" panose="02010800040101010101" charset="-122"/>
                <a:sym typeface="+mn-ea"/>
              </a:rPr>
              <a:t>拓</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展</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迁</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移</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726598" y="1830954"/>
            <a:ext cx="8981440" cy="4031873"/>
          </a:xfrm>
          <a:prstGeom prst="rect">
            <a:avLst/>
          </a:prstGeom>
          <a:noFill/>
          <a:ln w="9525">
            <a:noFill/>
          </a:ln>
        </p:spPr>
        <p:txBody>
          <a:bodyPr wrap="square">
            <a:spAutoFit/>
          </a:bodyPr>
          <a:lstStyle/>
          <a:p>
            <a:pPr indent="0"/>
            <a:r>
              <a:rPr lang="zh-CN" sz="3200" b="1" dirty="0">
                <a:latin typeface="小米兰亭" panose="03000502000000000000" charset="-122"/>
                <a:ea typeface="小米兰亭" panose="03000502000000000000" charset="-122"/>
                <a:cs typeface="小米兰亭" panose="03000502000000000000" charset="-122"/>
              </a:rPr>
              <a:t>列夫·托尔斯泰</a:t>
            </a:r>
            <a:r>
              <a:rPr lang="zh-CN" sz="3200" b="1" dirty="0" smtClean="0">
                <a:latin typeface="小米兰亭" panose="03000502000000000000" charset="-122"/>
                <a:ea typeface="小米兰亭" panose="03000502000000000000" charset="-122"/>
                <a:cs typeface="小米兰亭" panose="03000502000000000000" charset="-122"/>
              </a:rPr>
              <a:t>名言</a:t>
            </a:r>
            <a:endParaRPr lang="en-US" altLang="zh-CN" sz="3200" b="1" dirty="0" smtClean="0">
              <a:latin typeface="小米兰亭" panose="03000502000000000000" charset="-122"/>
              <a:ea typeface="小米兰亭" panose="03000502000000000000" charset="-122"/>
              <a:cs typeface="小米兰亭" panose="03000502000000000000" charset="-122"/>
            </a:endParaRPr>
          </a:p>
          <a:p>
            <a:pPr indent="0"/>
            <a:r>
              <a:rPr lang="zh-CN" sz="3200" b="1" dirty="0" smtClean="0">
                <a:latin typeface="小米兰亭" panose="03000502000000000000" charset="-122"/>
                <a:ea typeface="小米兰亭" panose="03000502000000000000" charset="-122"/>
                <a:cs typeface="小米兰亭" panose="03000502000000000000" charset="-122"/>
              </a:rPr>
              <a:t>1</a:t>
            </a:r>
            <a:r>
              <a:rPr lang="zh-CN" sz="3200" b="1" dirty="0">
                <a:latin typeface="小米兰亭" panose="03000502000000000000" charset="-122"/>
                <a:ea typeface="小米兰亭" panose="03000502000000000000" charset="-122"/>
                <a:cs typeface="小米兰亭" panose="03000502000000000000" charset="-122"/>
              </a:rPr>
              <a:t>.人生并非游戏,因此,我们并没有权利只凭自己的意愿放弃它。2.随便什么都比虚伪和欺骗好。3.要记住!情况越严重,越困难,就越需要坚定,积极,果敢,而消极无为就越有害。4.理想是指路明灯。没有理想,就没有坚定的方向;没有方向,就没有生活。5.要尽可能做一个对祖国有用的人。
</a:t>
            </a:r>
            <a:endParaRPr lang="zh-CN" altLang="en-US" sz="3200" b="1" dirty="0">
              <a:latin typeface="小米兰亭" panose="03000502000000000000" charset="-122"/>
              <a:ea typeface="小米兰亭" panose="03000502000000000000" charset="-122"/>
              <a:cs typeface="小米兰亭" panose="03000502000000000000" charset="-122"/>
            </a:endParaRPr>
          </a:p>
        </p:txBody>
      </p:sp>
      <p:sp>
        <p:nvSpPr>
          <p:cNvPr id="5" name="文本框 4"/>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sz="3600">
                <a:latin typeface="华文隶书" panose="02010800040101010101" charset="-122"/>
                <a:ea typeface="华文隶书" panose="02010800040101010101" charset="-122"/>
                <a:cs typeface="华文隶书" panose="02010800040101010101" charset="-122"/>
                <a:sym typeface="+mn-ea"/>
              </a:rPr>
              <a:t>素</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材</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积</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累</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775970" y="1633855"/>
            <a:ext cx="10381615" cy="3365500"/>
          </a:xfrm>
          <a:prstGeom prst="rect">
            <a:avLst/>
          </a:prstGeom>
          <a:noFill/>
        </p:spPr>
        <p:txBody>
          <a:bodyPr wrap="square" rtlCol="0">
            <a:spAutoFit/>
          </a:bodyPr>
          <a:lstStyle/>
          <a:p>
            <a:pPr>
              <a:lnSpc>
                <a:spcPct val="110000"/>
              </a:lnSpc>
            </a:pPr>
            <a:r>
              <a:rPr lang="en-US" altLang="zh-CN" sz="2800" b="1">
                <a:solidFill>
                  <a:prstClr val="black"/>
                </a:solidFill>
                <a:latin typeface="华文细黑" panose="02010600040101010101" charset="-122"/>
                <a:ea typeface="华文细黑" panose="02010600040101010101" charset="-122"/>
                <a:cs typeface="华文细黑" panose="02010600040101010101" charset="-122"/>
              </a:rPr>
              <a:t>1. “</a:t>
            </a:r>
            <a:r>
              <a:rPr lang="zh-CN" altLang="en-US" sz="2800" b="1">
                <a:solidFill>
                  <a:prstClr val="black"/>
                </a:solidFill>
                <a:latin typeface="华文细黑" panose="02010600040101010101" charset="-122"/>
                <a:ea typeface="华文细黑" panose="02010600040101010101" charset="-122"/>
                <a:cs typeface="华文细黑" panose="02010600040101010101" charset="-122"/>
              </a:rPr>
              <a:t>精神的我”和“兽性的我”是一个具有永久探讨价值的话题，聂赫留朵夫的“精神复活”在今天有怎样的意义？请联系现实或是你读过的文学作品，就“人性与道德”谈谈你的看法。写一篇不少于</a:t>
            </a:r>
            <a:r>
              <a:rPr lang="en-US" altLang="zh-CN" sz="2800" b="1">
                <a:solidFill>
                  <a:prstClr val="black"/>
                </a:solidFill>
                <a:latin typeface="华文细黑" panose="02010600040101010101" charset="-122"/>
                <a:ea typeface="华文细黑" panose="02010600040101010101" charset="-122"/>
                <a:cs typeface="华文细黑" panose="02010600040101010101" charset="-122"/>
              </a:rPr>
              <a:t>800</a:t>
            </a:r>
            <a:r>
              <a:rPr lang="zh-CN" altLang="en-US" sz="2800" b="1">
                <a:solidFill>
                  <a:prstClr val="black"/>
                </a:solidFill>
                <a:latin typeface="华文细黑" panose="02010600040101010101" charset="-122"/>
                <a:ea typeface="华文细黑" panose="02010600040101010101" charset="-122"/>
                <a:cs typeface="华文细黑" panose="02010600040101010101" charset="-122"/>
              </a:rPr>
              <a:t>字的小论文。</a:t>
            </a:r>
          </a:p>
          <a:p>
            <a:pPr>
              <a:lnSpc>
                <a:spcPct val="110000"/>
              </a:lnSpc>
            </a:pPr>
            <a:r>
              <a:rPr lang="en-US" altLang="zh-CN" sz="2800" b="1">
                <a:latin typeface="华文细黑" panose="02010600040101010101" charset="-122"/>
                <a:ea typeface="华文细黑" panose="02010600040101010101" charset="-122"/>
                <a:cs typeface="华文细黑" panose="02010600040101010101" charset="-122"/>
                <a:sym typeface="+mn-ea"/>
              </a:rPr>
              <a:t>2.</a:t>
            </a:r>
            <a:r>
              <a:rPr lang="zh-CN" altLang="en-US" sz="2800" b="1">
                <a:latin typeface="华文细黑" panose="02010600040101010101" charset="-122"/>
                <a:ea typeface="华文细黑" panose="02010600040101010101" charset="-122"/>
                <a:cs typeface="华文细黑" panose="02010600040101010101" charset="-122"/>
                <a:sym typeface="+mn-ea"/>
              </a:rPr>
              <a:t>聂赫留朵夫和玛丝洛娃见面后，后面还有两次探监的场景，接下来的故事是怎样描写的呢？发挥想象，写一篇</a:t>
            </a:r>
            <a:r>
              <a:rPr lang="en-US" altLang="zh-CN" sz="2800" b="1">
                <a:latin typeface="华文细黑" panose="02010600040101010101" charset="-122"/>
                <a:ea typeface="华文细黑" panose="02010600040101010101" charset="-122"/>
                <a:cs typeface="华文细黑" panose="02010600040101010101" charset="-122"/>
                <a:sym typeface="+mn-ea"/>
              </a:rPr>
              <a:t>600</a:t>
            </a:r>
            <a:r>
              <a:rPr lang="zh-CN" altLang="en-US" sz="2800" b="1">
                <a:latin typeface="华文细黑" panose="02010600040101010101" charset="-122"/>
                <a:ea typeface="华文细黑" panose="02010600040101010101" charset="-122"/>
                <a:cs typeface="华文细黑" panose="02010600040101010101" charset="-122"/>
                <a:sym typeface="+mn-ea"/>
              </a:rPr>
              <a:t>字的短文</a:t>
            </a:r>
            <a:endParaRPr lang="zh-CN" altLang="en-US" sz="2800" b="1">
              <a:solidFill>
                <a:prstClr val="black"/>
              </a:solidFill>
              <a:latin typeface="华文细黑" panose="02010600040101010101" charset="-122"/>
              <a:ea typeface="华文细黑" panose="02010600040101010101" charset="-122"/>
              <a:cs typeface="华文细黑" panose="02010600040101010101" charset="-122"/>
            </a:endParaRPr>
          </a:p>
          <a:p>
            <a:endParaRPr lang="zh-CN" altLang="en-US" sz="2800" b="1">
              <a:solidFill>
                <a:prstClr val="black"/>
              </a:solidFill>
              <a:latin typeface="华文细黑" panose="02010600040101010101" charset="-122"/>
              <a:ea typeface="华文细黑" panose="02010600040101010101" charset="-122"/>
              <a:cs typeface="华文细黑" panose="02010600040101010101" charset="-122"/>
            </a:endParaRPr>
          </a:p>
        </p:txBody>
      </p:sp>
      <p:sp>
        <p:nvSpPr>
          <p:cNvPr id="5" name="文本框 4"/>
          <p:cNvSpPr txBox="1"/>
          <p:nvPr>
            <p:custDataLst>
              <p:tags r:id="rId2"/>
            </p:custDataLst>
          </p:nvPr>
        </p:nvSpPr>
        <p:spPr>
          <a:xfrm>
            <a:off x="68580" y="90805"/>
            <a:ext cx="2459355" cy="645160"/>
          </a:xfrm>
          <a:prstGeom prst="rect">
            <a:avLst/>
          </a:prstGeom>
          <a:solidFill>
            <a:schemeClr val="accent2"/>
          </a:solidFill>
        </p:spPr>
        <p:txBody>
          <a:bodyPr wrap="square" rtlCol="0">
            <a:spAutoFit/>
          </a:bodyPr>
          <a:lstStyle/>
          <a:p>
            <a:r>
              <a:rPr lang="zh-CN" sz="3600">
                <a:latin typeface="华文隶书" panose="02010800040101010101" charset="-122"/>
                <a:ea typeface="华文隶书" panose="02010800040101010101" charset="-122"/>
                <a:cs typeface="华文隶书" panose="02010800040101010101" charset="-122"/>
                <a:sym typeface="+mn-ea"/>
              </a:rPr>
              <a:t>作</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业</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布</a:t>
            </a:r>
            <a:r>
              <a:rPr lang="en-US" altLang="zh-CN" sz="3600">
                <a:latin typeface="华文隶书" panose="02010800040101010101" charset="-122"/>
                <a:ea typeface="华文隶书" panose="02010800040101010101" charset="-122"/>
                <a:cs typeface="华文隶书" panose="02010800040101010101" charset="-122"/>
                <a:sym typeface="+mn-ea"/>
              </a:rPr>
              <a:t> </a:t>
            </a:r>
            <a:r>
              <a:rPr lang="zh-CN" sz="3600">
                <a:latin typeface="华文隶书" panose="02010800040101010101" charset="-122"/>
                <a:ea typeface="华文隶书" panose="02010800040101010101" charset="-122"/>
                <a:cs typeface="华文隶书" panose="02010800040101010101" charset="-122"/>
                <a:sym typeface="+mn-ea"/>
              </a:rPr>
              <a:t>置</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857885" y="1179830"/>
            <a:ext cx="9720580" cy="4030980"/>
          </a:xfrm>
          <a:prstGeom prst="rect">
            <a:avLst/>
          </a:prstGeom>
          <a:solidFill>
            <a:schemeClr val="bg1">
              <a:lumMod val="95000"/>
            </a:schemeClr>
          </a:solidFill>
          <a:ln w="9525">
            <a:solidFill>
              <a:schemeClr val="accent2"/>
            </a:solidFill>
          </a:ln>
        </p:spPr>
        <p:txBody>
          <a:bodyPr wrap="square">
            <a:spAutoFit/>
          </a:bodyPr>
          <a:lstStyle/>
          <a:p>
            <a:pPr indent="304800"/>
            <a:r>
              <a:rPr lang="en-US" sz="1200" b="0">
                <a:latin typeface="方正华隶简体" panose="03000509000000000000" charset="-122"/>
                <a:ea typeface="方正华隶简体" panose="03000509000000000000" charset="-122"/>
                <a:cs typeface="方正华隶简体" panose="03000509000000000000" charset="-122"/>
              </a:rPr>
              <a:t>             </a:t>
            </a:r>
            <a:r>
              <a:rPr lang="zh-CN" sz="3200" b="1">
                <a:latin typeface="方正华隶简体" panose="03000509000000000000" charset="-122"/>
                <a:ea typeface="方正华隶简体" panose="03000509000000000000" charset="-122"/>
                <a:cs typeface="方正华隶简体" panose="03000509000000000000" charset="-122"/>
              </a:rPr>
              <a:t>王尔德曾说：</a:t>
            </a:r>
            <a:r>
              <a:rPr lang="en-US" sz="3200" b="1">
                <a:latin typeface="方正华隶简体" panose="03000509000000000000" charset="-122"/>
                <a:ea typeface="方正华隶简体" panose="03000509000000000000" charset="-122"/>
                <a:cs typeface="方正华隶简体" panose="03000509000000000000" charset="-122"/>
              </a:rPr>
              <a:t>“</a:t>
            </a:r>
            <a:r>
              <a:rPr lang="zh-CN" sz="3200" b="1">
                <a:latin typeface="方正华隶简体" panose="03000509000000000000" charset="-122"/>
                <a:ea typeface="方正华隶简体" panose="03000509000000000000" charset="-122"/>
                <a:cs typeface="方正华隶简体" panose="03000509000000000000" charset="-122"/>
              </a:rPr>
              <a:t>吾辈皆处沟渠之中，但无碍你我仰望星空</a:t>
            </a:r>
            <a:r>
              <a:rPr lang="en-US" sz="3200" b="1">
                <a:latin typeface="方正华隶简体" panose="03000509000000000000" charset="-122"/>
                <a:ea typeface="方正华隶简体" panose="03000509000000000000" charset="-122"/>
                <a:cs typeface="方正华隶简体" panose="03000509000000000000" charset="-122"/>
              </a:rPr>
              <a:t>”</a:t>
            </a:r>
            <a:r>
              <a:rPr lang="zh-CN" sz="3200" b="1">
                <a:latin typeface="方正华隶简体" panose="03000509000000000000" charset="-122"/>
                <a:ea typeface="方正华隶简体" panose="03000509000000000000" charset="-122"/>
                <a:cs typeface="方正华隶简体" panose="03000509000000000000" charset="-122"/>
              </a:rPr>
              <a:t>。你我虽然微小，但至少有一个空间，有一方土地，不要让纷乱打磨了你对生活的热情，不要让黑暗侵占了你对光明的向往，不要让邪恶攻陷了你心中的善良。把平凡的生活过的诗意昂扬，把人性的力与美发扬，走向精神的复活与张扬。 不蹉跎，不抱怨，不逃避，不借口，自信满满，积极向上，给心灵留一个空然间让善良永驻其间。</a:t>
            </a:r>
            <a:endParaRPr lang="zh-CN" altLang="en-US" sz="3200" b="1">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11">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1"/>
            <a:ext cx="12344400" cy="7010400"/>
          </a:xfrm>
          <a:prstGeom prst="rect">
            <a:avLst/>
          </a:prstGeom>
        </p:spPr>
      </p:pic>
      <p:pic>
        <p:nvPicPr>
          <p:cNvPr id="4" name="图片 3"/>
          <p:cNvPicPr>
            <a:picLocks noChangeAspect="1"/>
          </p:cNvPicPr>
          <p:nvPr>
            <p:custDataLst>
              <p:tags r:id="rId2"/>
            </p:custDataLst>
          </p:nvPr>
        </p:nvPicPr>
        <p:blipFill>
          <a:blip r:embed="rId1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3057411" y="5292403"/>
            <a:ext cx="1819277" cy="1819277"/>
          </a:xfrm>
          <a:prstGeom prst="rect">
            <a:avLst/>
          </a:prstGeom>
          <a:blipFill>
            <a:blip r:embed="rId13"/>
            <a:stretch>
              <a:fillRect/>
            </a:stretch>
          </a:blipFill>
        </p:spPr>
      </p:pic>
      <p:pic>
        <p:nvPicPr>
          <p:cNvPr id="6" name="图片 5"/>
          <p:cNvPicPr>
            <a:picLocks noChangeAspect="1"/>
          </p:cNvPicPr>
          <p:nvPr>
            <p:custDataLst>
              <p:tags r:id="rId3"/>
            </p:custDataLst>
          </p:nvPr>
        </p:nvPicPr>
        <p:blipFill>
          <a:blip r:embed="rId1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0525124" y="3654600"/>
            <a:ext cx="1819277" cy="1819277"/>
          </a:xfrm>
          <a:prstGeom prst="rect">
            <a:avLst/>
          </a:prstGeom>
          <a:blipFill>
            <a:blip r:embed="rId13"/>
            <a:stretch>
              <a:fillRect/>
            </a:stretch>
          </a:blipFill>
        </p:spPr>
      </p:pic>
      <p:sp>
        <p:nvSpPr>
          <p:cNvPr id="3" name="流程图: 接点 2"/>
          <p:cNvSpPr/>
          <p:nvPr>
            <p:custDataLst>
              <p:tags r:id="rId4"/>
            </p:custDataLst>
          </p:nvPr>
        </p:nvSpPr>
        <p:spPr>
          <a:xfrm>
            <a:off x="8479754" y="45748"/>
            <a:ext cx="1352485" cy="1352485"/>
          </a:xfrm>
          <a:prstGeom prst="flowChartConnector">
            <a:avLst/>
          </a:prstGeom>
          <a:blipFill>
            <a:blip r:embed="rId1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A_库_图片 8"/>
          <p:cNvPicPr>
            <a:picLocks noChangeAspect="1"/>
          </p:cNvPicPr>
          <p:nvPr>
            <p:custDataLst>
              <p:tags r:id="rId5"/>
            </p:custDataLst>
          </p:nvPr>
        </p:nvPicPr>
        <p:blipFill>
          <a:blip r:embed="rId15"/>
          <a:stretch>
            <a:fillRect/>
          </a:stretch>
        </p:blipFill>
        <p:spPr>
          <a:xfrm>
            <a:off x="6151475" y="5188527"/>
            <a:ext cx="416636" cy="579226"/>
          </a:xfrm>
          <a:prstGeom prst="rect">
            <a:avLst/>
          </a:prstGeom>
        </p:spPr>
      </p:pic>
      <p:sp>
        <p:nvSpPr>
          <p:cNvPr id="2" name="文本框 1"/>
          <p:cNvSpPr txBox="1"/>
          <p:nvPr>
            <p:custDataLst>
              <p:tags r:id="rId6"/>
            </p:custDataLst>
          </p:nvPr>
        </p:nvSpPr>
        <p:spPr>
          <a:xfrm>
            <a:off x="381000" y="377825"/>
            <a:ext cx="2468245" cy="645160"/>
          </a:xfrm>
          <a:prstGeom prst="rect">
            <a:avLst/>
          </a:prstGeom>
          <a:solidFill>
            <a:schemeClr val="accent2"/>
          </a:solidFill>
        </p:spPr>
        <p:txBody>
          <a:bodyPr wrap="square" rtlCol="0">
            <a:spAutoFit/>
          </a:bodyPr>
          <a:lstStyle/>
          <a:p>
            <a:r>
              <a:rPr lang="zh-CN" altLang="en-US" sz="3600" b="1">
                <a:latin typeface="华文隶书" panose="02010800040101010101" charset="-122"/>
                <a:ea typeface="华文隶书" panose="02010800040101010101" charset="-122"/>
                <a:cs typeface="华文隶书" panose="02010800040101010101" charset="-122"/>
              </a:rPr>
              <a:t>作</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者</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简</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介</a:t>
            </a:r>
          </a:p>
        </p:txBody>
      </p:sp>
      <p:pic>
        <p:nvPicPr>
          <p:cNvPr id="32770" name="图片 51206"/>
          <p:cNvPicPr>
            <a:picLocks noChangeAspect="1"/>
          </p:cNvPicPr>
          <p:nvPr>
            <p:custDataLst>
              <p:tags r:id="rId7"/>
            </p:custDataLst>
          </p:nvPr>
        </p:nvPicPr>
        <p:blipFill>
          <a:blip r:embed="rId16"/>
          <a:stretch>
            <a:fillRect/>
          </a:stretch>
        </p:blipFill>
        <p:spPr>
          <a:xfrm>
            <a:off x="111760" y="1379220"/>
            <a:ext cx="3519170" cy="4507230"/>
          </a:xfrm>
          <a:prstGeom prst="ellipse">
            <a:avLst/>
          </a:prstGeom>
          <a:noFill/>
          <a:ln>
            <a:noFill/>
            <a:miter lim="800000"/>
          </a:ln>
        </p:spPr>
      </p:pic>
      <p:sp>
        <p:nvSpPr>
          <p:cNvPr id="5" name="文本框 4"/>
          <p:cNvSpPr txBox="1"/>
          <p:nvPr>
            <p:custDataLst>
              <p:tags r:id="rId8"/>
            </p:custDataLst>
          </p:nvPr>
        </p:nvSpPr>
        <p:spPr>
          <a:xfrm>
            <a:off x="3754755" y="476885"/>
            <a:ext cx="7437120" cy="5477510"/>
          </a:xfrm>
          <a:prstGeom prst="rect">
            <a:avLst/>
          </a:prstGeom>
          <a:noFill/>
          <a:ln>
            <a:solidFill>
              <a:schemeClr val="accent1"/>
            </a:solidFill>
          </a:ln>
        </p:spPr>
        <p:txBody>
          <a:bodyPr wrap="square" rtlCol="0">
            <a:spAutoFit/>
          </a:bodyPr>
          <a:lstStyle/>
          <a:p>
            <a:pPr fontAlgn="auto">
              <a:lnSpc>
                <a:spcPct val="100000"/>
              </a:lnSpc>
            </a:pPr>
            <a:r>
              <a:rPr lang="zh-CN" altLang="en-US" sz="2800" b="1">
                <a:latin typeface="汉仪魏碑简" panose="02010609000101010101" charset="-122"/>
                <a:ea typeface="汉仪魏碑简" panose="02010609000101010101" charset="-122"/>
                <a:cs typeface="汉仪魏碑简" panose="02010609000101010101" charset="-122"/>
              </a:rPr>
              <a:t>他的代表作品有长篇历史小说</a:t>
            </a:r>
            <a:r>
              <a:rPr lang="zh-CN" altLang="en-US" sz="2800" b="1">
                <a:solidFill>
                  <a:srgbClr val="FF0000"/>
                </a:solidFill>
                <a:latin typeface="汉仪魏碑简" panose="02010609000101010101" charset="-122"/>
                <a:ea typeface="汉仪魏碑简" panose="02010609000101010101" charset="-122"/>
                <a:cs typeface="汉仪魏碑简" panose="02010609000101010101" charset="-122"/>
              </a:rPr>
              <a:t>《战争与和平》《安娜卡列宁娜》</a:t>
            </a:r>
            <a:r>
              <a:rPr lang="zh-CN" altLang="en-US" sz="2800" b="1">
                <a:latin typeface="汉仪魏碑简" panose="02010609000101010101" charset="-122"/>
                <a:ea typeface="汉仪魏碑简" panose="02010609000101010101" charset="-122"/>
                <a:cs typeface="汉仪魏碑简" panose="02010609000101010101" charset="-122"/>
              </a:rPr>
              <a:t>和</a:t>
            </a:r>
            <a:r>
              <a:rPr lang="zh-CN" altLang="en-US" sz="2800" b="1">
                <a:solidFill>
                  <a:srgbClr val="FF0000"/>
                </a:solidFill>
                <a:latin typeface="汉仪魏碑简" panose="02010609000101010101" charset="-122"/>
                <a:ea typeface="汉仪魏碑简" panose="02010609000101010101" charset="-122"/>
                <a:cs typeface="汉仪魏碑简" panose="02010609000101010101" charset="-122"/>
              </a:rPr>
              <a:t>最后一部长篇小说《复活》</a:t>
            </a:r>
            <a:r>
              <a:rPr lang="zh-CN" altLang="en-US" sz="2800" b="1">
                <a:latin typeface="汉仪魏碑简" panose="02010609000101010101" charset="-122"/>
                <a:ea typeface="汉仪魏碑简" panose="02010609000101010101" charset="-122"/>
                <a:cs typeface="汉仪魏碑简" panose="02010609000101010101" charset="-122"/>
              </a:rPr>
              <a:t>，以及</a:t>
            </a:r>
            <a:r>
              <a:rPr lang="zh-CN" altLang="en-US" sz="2800" b="1">
                <a:solidFill>
                  <a:srgbClr val="FF0000"/>
                </a:solidFill>
                <a:latin typeface="汉仪魏碑简" panose="02010609000101010101" charset="-122"/>
                <a:ea typeface="汉仪魏碑简" panose="02010609000101010101" charset="-122"/>
                <a:cs typeface="汉仪魏碑简" panose="02010609000101010101" charset="-122"/>
              </a:rPr>
              <a:t>自传体小说</a:t>
            </a:r>
            <a:r>
              <a:rPr lang="zh-CN" altLang="en-US" sz="2800" b="1">
                <a:latin typeface="汉仪魏碑简" panose="02010609000101010101" charset="-122"/>
                <a:ea typeface="汉仪魏碑简" panose="02010609000101010101" charset="-122"/>
                <a:cs typeface="汉仪魏碑简" panose="02010609000101010101" charset="-122"/>
              </a:rPr>
              <a:t>三部曲</a:t>
            </a:r>
            <a:r>
              <a:rPr lang="zh-CN" altLang="en-US" sz="2800" b="1">
                <a:solidFill>
                  <a:srgbClr val="FF0000"/>
                </a:solidFill>
                <a:latin typeface="汉仪魏碑简" panose="02010609000101010101" charset="-122"/>
                <a:ea typeface="汉仪魏碑简" panose="02010609000101010101" charset="-122"/>
                <a:cs typeface="汉仪魏碑简" panose="02010609000101010101" charset="-122"/>
              </a:rPr>
              <a:t>《幼年》《少年》《青年》</a:t>
            </a:r>
            <a:r>
              <a:rPr lang="zh-CN" altLang="en-US" sz="2800" b="1">
                <a:latin typeface="汉仪魏碑简" panose="02010609000101010101" charset="-122"/>
                <a:ea typeface="汉仪魏碑简" panose="02010609000101010101" charset="-122"/>
                <a:cs typeface="汉仪魏碑简" panose="02010609000101010101" charset="-122"/>
              </a:rPr>
              <a:t>。</a:t>
            </a:r>
            <a:r>
              <a:rPr lang="zh-CN" altLang="en-US" sz="2800" b="1" spc="200" smtClean="0">
                <a:ln w="3175">
                  <a:noFill/>
                  <a:prstDash val="dash"/>
                </a:ln>
                <a:latin typeface="汉仪魏碑简" panose="02010609000101010101" charset="-122"/>
                <a:ea typeface="汉仪魏碑简" panose="02010609000101010101" charset="-122"/>
                <a:cs typeface="汉仪魏碑简" panose="02010609000101010101" charset="-122"/>
                <a:sym typeface="+mn-ea"/>
              </a:rPr>
              <a:t>列夫·托尔斯泰</a:t>
            </a:r>
            <a:r>
              <a:rPr lang="zh-CN" altLang="en-US" sz="2800" b="1" spc="200">
                <a:ln w="3175">
                  <a:noFill/>
                  <a:prstDash val="dash"/>
                </a:ln>
                <a:latin typeface="汉仪魏碑简" panose="02010609000101010101" charset="-122"/>
                <a:ea typeface="汉仪魏碑简" panose="02010609000101010101" charset="-122"/>
                <a:cs typeface="汉仪魏碑简" panose="02010609000101010101" charset="-122"/>
                <a:sym typeface="+mn-ea"/>
              </a:rPr>
              <a:t>以自己漫长一生的辛勤创作，登上了当时欧洲批判现实主义文学的高峰，是</a:t>
            </a:r>
            <a:r>
              <a:rPr lang="zh-CN" altLang="en-US" sz="2800" b="1">
                <a:solidFill>
                  <a:srgbClr val="FF0000"/>
                </a:solidFill>
                <a:latin typeface="汉仪魏碑简" panose="02010609000101010101" charset="-122"/>
                <a:ea typeface="汉仪魏碑简" panose="02010609000101010101" charset="-122"/>
                <a:cs typeface="汉仪魏碑简" panose="02010609000101010101" charset="-122"/>
                <a:sym typeface="+mn-ea"/>
              </a:rPr>
              <a:t>19世纪俄国最伟大的现实主义作家。</a:t>
            </a:r>
            <a:r>
              <a:rPr lang="zh-CN" altLang="en-US" sz="2800" b="1" spc="200">
                <a:ln w="3175">
                  <a:noFill/>
                  <a:prstDash val="dash"/>
                </a:ln>
                <a:latin typeface="汉仪魏碑简" panose="02010609000101010101" charset="-122"/>
                <a:ea typeface="汉仪魏碑简" panose="02010609000101010101" charset="-122"/>
                <a:cs typeface="汉仪魏碑简" panose="02010609000101010101" charset="-122"/>
                <a:sym typeface="+mn-ea"/>
              </a:rPr>
              <a:t>他的作品反映了1861年到1905年俄国的社会矛盾和社会变动，因此被列宁誉为</a:t>
            </a:r>
            <a:r>
              <a:rPr lang="zh-CN" altLang="en-US" sz="2800" b="1" spc="200">
                <a:ln w="3175">
                  <a:noFill/>
                  <a:prstDash val="dash"/>
                </a:ln>
                <a:solidFill>
                  <a:srgbClr val="FF0000"/>
                </a:solidFill>
                <a:latin typeface="汉仪魏碑简" panose="02010609000101010101" charset="-122"/>
                <a:ea typeface="汉仪魏碑简" panose="02010609000101010101" charset="-122"/>
                <a:cs typeface="汉仪魏碑简" panose="02010609000101010101" charset="-122"/>
                <a:sym typeface="+mn-ea"/>
              </a:rPr>
              <a:t>“俄国革命的镜子”</a:t>
            </a:r>
            <a:r>
              <a:rPr lang="zh-CN" altLang="en-US" sz="2800" b="1" spc="200">
                <a:ln w="3175">
                  <a:noFill/>
                  <a:prstDash val="dash"/>
                </a:ln>
                <a:latin typeface="汉仪魏碑简" panose="02010609000101010101" charset="-122"/>
                <a:ea typeface="汉仪魏碑简" panose="02010609000101010101" charset="-122"/>
                <a:cs typeface="汉仪魏碑简" panose="02010609000101010101" charset="-122"/>
                <a:sym typeface="+mn-ea"/>
              </a:rPr>
              <a:t>是具有</a:t>
            </a:r>
            <a:r>
              <a:rPr lang="zh-CN" altLang="en-US" sz="2800" b="1" spc="200">
                <a:ln w="3175">
                  <a:noFill/>
                  <a:prstDash val="dash"/>
                </a:ln>
                <a:solidFill>
                  <a:srgbClr val="FF0000"/>
                </a:solidFill>
                <a:latin typeface="汉仪魏碑简" panose="02010609000101010101" charset="-122"/>
                <a:ea typeface="汉仪魏碑简" panose="02010609000101010101" charset="-122"/>
                <a:cs typeface="汉仪魏碑简" panose="02010609000101010101" charset="-122"/>
                <a:sym typeface="+mn-ea"/>
              </a:rPr>
              <a:t>“最清醒的现实主义”的“天才艺术家”</a:t>
            </a:r>
            <a:r>
              <a:rPr lang="zh-CN" altLang="en-US" sz="2800" b="1" spc="200">
                <a:ln w="3175">
                  <a:noFill/>
                  <a:prstDash val="dash"/>
                </a:ln>
                <a:latin typeface="汉仪魏碑简" panose="02010609000101010101" charset="-122"/>
                <a:ea typeface="汉仪魏碑简" panose="02010609000101010101" charset="-122"/>
                <a:cs typeface="汉仪魏碑简" panose="02010609000101010101" charset="-122"/>
                <a:sym typeface="+mn-ea"/>
              </a:rPr>
              <a:t>。高尔基说不认识托尔斯泰者，不可能认识俄国。</a:t>
            </a:r>
            <a:endParaRPr lang="zh-CN" altLang="en-US" sz="2800" b="1" spc="200">
              <a:ln w="3175">
                <a:noFill/>
                <a:prstDash val="dash"/>
              </a:ln>
              <a:latin typeface="汉仪魏碑简" panose="02010609000101010101" charset="-122"/>
              <a:ea typeface="汉仪魏碑简" panose="02010609000101010101" charset="-122"/>
              <a:cs typeface="汉仪魏碑简" panose="02010609000101010101" charset="-122"/>
            </a:endParaRPr>
          </a:p>
          <a:p>
            <a:pPr fontAlgn="auto">
              <a:lnSpc>
                <a:spcPct val="150000"/>
              </a:lnSpc>
            </a:pPr>
            <a:endParaRPr lang="zh-CN" altLang="en-US" sz="2800" b="1">
              <a:latin typeface="汉仪魏碑简" panose="02010609000101010101" charset="-122"/>
              <a:ea typeface="汉仪魏碑简" panose="02010609000101010101" charset="-122"/>
              <a:cs typeface="汉仪魏碑简" panose="02010609000101010101"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14:reveal/>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nodeType="afterGroup">
                            <p:stCondLst>
                              <p:cond delay="1500"/>
                            </p:stCondLst>
                            <p:childTnLst>
                              <p:par>
                                <p:cTn id="17" presetID="2" presetClass="entr" presetSubtype="2" decel="10000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9"/>
          <p:cNvGrpSpPr/>
          <p:nvPr>
            <p:custDataLst>
              <p:tags r:id="rId1"/>
            </p:custDataLst>
          </p:nvPr>
        </p:nvGrpSpPr>
        <p:grpSpPr>
          <a:xfrm>
            <a:off x="0" y="0"/>
            <a:ext cx="12192000" cy="6858001"/>
            <a:chOff x="0" y="0"/>
            <a:chExt cx="12192000" cy="6858001"/>
          </a:xfrm>
        </p:grpSpPr>
        <p:pic>
          <p:nvPicPr>
            <p:cNvPr id="21" name="图片 20"/>
            <p:cNvPicPr>
              <a:picLocks noChangeAspect="1"/>
            </p:cNvPicPr>
            <p:nvPr>
              <p:custDataLst>
                <p:tags r:id="rId11"/>
              </p:custDataLst>
            </p:nvPr>
          </p:nvPicPr>
          <p:blipFill>
            <a:blip r:embed="rId1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22" name="矩形 21"/>
            <p:cNvSpPr/>
            <p:nvPr>
              <p:custDataLst>
                <p:tags r:id="rId12"/>
              </p:custDataLst>
            </p:nvPr>
          </p:nvSpPr>
          <p:spPr>
            <a:xfrm>
              <a:off x="0" y="3808381"/>
              <a:ext cx="12192000" cy="3049620"/>
            </a:xfrm>
            <a:prstGeom prst="rect">
              <a:avLst/>
            </a:prstGeom>
            <a:blipFill>
              <a:blip r:embed="rId1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custDataLst>
              <p:tags r:id="rId2"/>
            </p:custDataLst>
          </p:nvPr>
        </p:nvGrpSpPr>
        <p:grpSpPr>
          <a:xfrm>
            <a:off x="3914554" y="1539525"/>
            <a:ext cx="4362893" cy="63795"/>
            <a:chOff x="903767" y="3710763"/>
            <a:chExt cx="4362893" cy="63795"/>
          </a:xfrm>
          <a:solidFill>
            <a:schemeClr val="accent2">
              <a:lumMod val="60000"/>
              <a:lumOff val="40000"/>
            </a:schemeClr>
          </a:solidFill>
        </p:grpSpPr>
        <p:cxnSp>
          <p:nvCxnSpPr>
            <p:cNvPr id="51" name="直接连接符 50"/>
            <p:cNvCxnSpPr/>
            <p:nvPr>
              <p:custDataLst>
                <p:tags r:id="rId8"/>
              </p:custDataLst>
            </p:nvPr>
          </p:nvCxnSpPr>
          <p:spPr>
            <a:xfrm>
              <a:off x="903767" y="3742660"/>
              <a:ext cx="1988289" cy="0"/>
            </a:xfrm>
            <a:prstGeom prst="line">
              <a:avLst/>
            </a:prstGeom>
            <a:grpFill/>
            <a:ln>
              <a:solidFill>
                <a:srgbClr val="CAC5B0"/>
              </a:solidFill>
            </a:ln>
          </p:spPr>
          <p:style>
            <a:lnRef idx="1">
              <a:schemeClr val="accent1"/>
            </a:lnRef>
            <a:fillRef idx="0">
              <a:schemeClr val="accent1"/>
            </a:fillRef>
            <a:effectRef idx="0">
              <a:schemeClr val="accent1"/>
            </a:effectRef>
            <a:fontRef idx="minor">
              <a:schemeClr val="tx1"/>
            </a:fontRef>
          </p:style>
        </p:cxnSp>
        <p:sp>
          <p:nvSpPr>
            <p:cNvPr id="52" name="椭圆 51"/>
            <p:cNvSpPr/>
            <p:nvPr>
              <p:custDataLst>
                <p:tags r:id="rId9"/>
              </p:custDataLst>
            </p:nvPr>
          </p:nvSpPr>
          <p:spPr>
            <a:xfrm>
              <a:off x="3053316" y="3710763"/>
              <a:ext cx="63795" cy="63795"/>
            </a:xfrm>
            <a:prstGeom prst="ellipse">
              <a:avLst/>
            </a:prstGeom>
            <a:grpFill/>
            <a:ln>
              <a:solidFill>
                <a:srgbClr val="CAC5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楷体_GB2312" panose="02000000000000000000" pitchFamily="65" charset="-122"/>
                <a:ea typeface="方正楷体_GB2312" panose="02000000000000000000" pitchFamily="65" charset="-122"/>
                <a:sym typeface="方正楷体_GB2312" panose="02000000000000000000" pitchFamily="65" charset="-122"/>
              </a:endParaRPr>
            </a:p>
          </p:txBody>
        </p:sp>
        <p:cxnSp>
          <p:nvCxnSpPr>
            <p:cNvPr id="53" name="直接连接符 52"/>
            <p:cNvCxnSpPr/>
            <p:nvPr>
              <p:custDataLst>
                <p:tags r:id="rId10"/>
              </p:custDataLst>
            </p:nvPr>
          </p:nvCxnSpPr>
          <p:spPr>
            <a:xfrm>
              <a:off x="3278371" y="3742660"/>
              <a:ext cx="1988289" cy="0"/>
            </a:xfrm>
            <a:prstGeom prst="line">
              <a:avLst/>
            </a:prstGeom>
            <a:grpFill/>
            <a:ln>
              <a:solidFill>
                <a:srgbClr val="CAC5B0"/>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custDataLst>
              <p:tags r:id="rId3"/>
            </p:custDataLst>
          </p:nvPr>
        </p:nvSpPr>
        <p:spPr>
          <a:xfrm>
            <a:off x="9045526" y="-11864"/>
            <a:ext cx="3146474" cy="1153551"/>
          </a:xfrm>
          <a:prstGeom prst="rect">
            <a:avLst/>
          </a:prstGeom>
          <a:blipFill>
            <a:blip r:embed="rId1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custDataLst>
              <p:tags r:id="rId4"/>
            </p:custDataLst>
          </p:nvPr>
        </p:nvSpPr>
        <p:spPr>
          <a:xfrm>
            <a:off x="0" y="4192310"/>
            <a:ext cx="4184598" cy="2665690"/>
          </a:xfrm>
          <a:prstGeom prst="rect">
            <a:avLst/>
          </a:prstGeom>
          <a:blipFill>
            <a:blip r:embed="rId1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5"/>
            </p:custDataLst>
          </p:nvPr>
        </p:nvSpPr>
        <p:spPr>
          <a:xfrm>
            <a:off x="273050" y="241935"/>
            <a:ext cx="333248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《复活》</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简</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介</a:t>
            </a:r>
          </a:p>
        </p:txBody>
      </p:sp>
      <p:sp>
        <p:nvSpPr>
          <p:cNvPr id="3" name="文本框 2"/>
          <p:cNvSpPr txBox="1"/>
          <p:nvPr>
            <p:custDataLst>
              <p:tags r:id="rId6"/>
            </p:custDataLst>
          </p:nvPr>
        </p:nvSpPr>
        <p:spPr>
          <a:xfrm>
            <a:off x="3601085" y="572770"/>
            <a:ext cx="8590915" cy="6123940"/>
          </a:xfrm>
          <a:prstGeom prst="rect">
            <a:avLst/>
          </a:prstGeom>
          <a:noFill/>
          <a:ln>
            <a:solidFill>
              <a:schemeClr val="accent1"/>
            </a:solidFill>
          </a:ln>
        </p:spPr>
        <p:txBody>
          <a:bodyPr wrap="square" rtlCol="0">
            <a:spAutoFit/>
          </a:bodyPr>
          <a:lstStyle/>
          <a:p>
            <a:r>
              <a:rPr lang="zh-CN" altLang="en-US" sz="2800" b="1">
                <a:latin typeface="方正北魏楷书简体" panose="03000509000000000000" charset="-122"/>
                <a:ea typeface="方正北魏楷书简体" panose="03000509000000000000" charset="-122"/>
                <a:cs typeface="方正北魏楷书简体" panose="03000509000000000000" charset="-122"/>
              </a:rPr>
              <a:t>《复活》是俄国作家列夫托尔斯泰创作的长篇小说，首次出版于1899年。该书取材于一件真实事件，主要描写男主人公聂赫留朵夫引诱姑妈家女仆玛丝洛娃，使她怀孕并被赶出家门。后来，她沦为妓女，因被指控谋财害命而受审判。男主人公以陪审员的身份出庭，见到从前被他引诱的女人，深受良心谴责。他为她奔走伸冤，并请求同她结婚，以赎回自己的罪过。上诉失败后，他陪她流放西伯利亚。他的行为感动了她，使她重新爱他。但为了不损害他的名誉和地位，她最终没和他结婚而同一个革命者结为伉俪，从而走向“新生”。他也放弃贵族生活，把土地分给农民，与上流社会断绝交往，虔诚信奉宗教，相信《圣经》中说的：“人不但不可恨仇敌，而要爱仇敌”，认为这是克服种种社会罪恶的做法。</a:t>
            </a:r>
          </a:p>
        </p:txBody>
      </p:sp>
      <p:pic>
        <p:nvPicPr>
          <p:cNvPr id="4" name="图片 3"/>
          <p:cNvPicPr>
            <a:picLocks noChangeAspect="1"/>
          </p:cNvPicPr>
          <p:nvPr>
            <p:custDataLst>
              <p:tags r:id="rId7"/>
            </p:custDataLst>
          </p:nvPr>
        </p:nvPicPr>
        <p:blipFill>
          <a:blip r:embed="rId17"/>
          <a:stretch>
            <a:fillRect/>
          </a:stretch>
        </p:blipFill>
        <p:spPr>
          <a:xfrm>
            <a:off x="0" y="1539240"/>
            <a:ext cx="3528695" cy="4206240"/>
          </a:xfrm>
          <a:prstGeom prst="rect">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custDataLst>
              <p:tags r:id="rId1"/>
            </p:custDataLst>
          </p:nvPr>
        </p:nvGrpSpPr>
        <p:grpSpPr>
          <a:xfrm>
            <a:off x="0" y="0"/>
            <a:ext cx="12192000" cy="6858001"/>
            <a:chOff x="0" y="0"/>
            <a:chExt cx="12192000" cy="6858001"/>
          </a:xfrm>
        </p:grpSpPr>
        <p:pic>
          <p:nvPicPr>
            <p:cNvPr id="13" name="图片 12"/>
            <p:cNvPicPr>
              <a:picLocks noChangeAspect="1"/>
            </p:cNvPicPr>
            <p:nvPr>
              <p:custDataLst>
                <p:tags r:id="rId6"/>
              </p:custDataLst>
            </p:nvPr>
          </p:nvPicPr>
          <p:blipFill>
            <a:blip r:embed="rId10">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0"/>
              <a:ext cx="12192000" cy="6858000"/>
            </a:xfrm>
            <a:prstGeom prst="rect">
              <a:avLst/>
            </a:prstGeom>
          </p:spPr>
        </p:pic>
        <p:sp>
          <p:nvSpPr>
            <p:cNvPr id="14" name="矩形 13"/>
            <p:cNvSpPr/>
            <p:nvPr>
              <p:custDataLst>
                <p:tags r:id="rId7"/>
              </p:custDataLst>
            </p:nvPr>
          </p:nvSpPr>
          <p:spPr>
            <a:xfrm>
              <a:off x="0" y="3808381"/>
              <a:ext cx="12192000" cy="3049620"/>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A_库_图片 8"/>
          <p:cNvPicPr>
            <a:picLocks noChangeAspect="1"/>
          </p:cNvPicPr>
          <p:nvPr>
            <p:custDataLst>
              <p:tags r:id="rId2"/>
            </p:custDataLst>
          </p:nvPr>
        </p:nvPicPr>
        <p:blipFill>
          <a:blip r:embed="rId12"/>
          <a:stretch>
            <a:fillRect/>
          </a:stretch>
        </p:blipFill>
        <p:spPr>
          <a:xfrm>
            <a:off x="4581124" y="4570756"/>
            <a:ext cx="416636" cy="579226"/>
          </a:xfrm>
          <a:prstGeom prst="rect">
            <a:avLst/>
          </a:prstGeom>
        </p:spPr>
      </p:pic>
      <p:pic>
        <p:nvPicPr>
          <p:cNvPr id="4" name="图片 3"/>
          <p:cNvPicPr>
            <a:picLocks noChangeAspect="1"/>
          </p:cNvPicPr>
          <p:nvPr>
            <p:custDataLst>
              <p:tags r:id="rId3"/>
            </p:custDataLst>
          </p:nvPr>
        </p:nvPicPr>
        <p:blipFill>
          <a:blip r:embed="rId13"/>
          <a:stretch>
            <a:fillRect/>
          </a:stretch>
        </p:blipFill>
        <p:spPr>
          <a:xfrm>
            <a:off x="0" y="1539240"/>
            <a:ext cx="3528695" cy="4206240"/>
          </a:xfrm>
          <a:prstGeom prst="rect">
            <a:avLst/>
          </a:prstGeom>
        </p:spPr>
      </p:pic>
      <p:sp>
        <p:nvSpPr>
          <p:cNvPr id="2" name="文本框 1"/>
          <p:cNvSpPr txBox="1"/>
          <p:nvPr>
            <p:custDataLst>
              <p:tags r:id="rId4"/>
            </p:custDataLst>
          </p:nvPr>
        </p:nvSpPr>
        <p:spPr>
          <a:xfrm>
            <a:off x="3605530" y="1290955"/>
            <a:ext cx="8061960" cy="5015865"/>
          </a:xfrm>
          <a:prstGeom prst="rect">
            <a:avLst/>
          </a:prstGeom>
          <a:noFill/>
          <a:ln>
            <a:solidFill>
              <a:schemeClr val="accent1"/>
            </a:solidFill>
          </a:ln>
        </p:spPr>
        <p:txBody>
          <a:bodyPr wrap="square" rtlCol="0">
            <a:spAutoFit/>
          </a:bodyPr>
          <a:lstStyle/>
          <a:p>
            <a:r>
              <a:rPr lang="zh-CN" altLang="en-US" sz="3200">
                <a:latin typeface="汉仪魏碑简" panose="02010609000101010101" charset="-122"/>
                <a:ea typeface="汉仪魏碑简" panose="02010609000101010101" charset="-122"/>
                <a:cs typeface="汉仪魏碑简" panose="02010609000101010101" charset="-122"/>
              </a:rPr>
              <a:t>《复活》是托尔斯泰最后一部长篇小说，是作家一生探索和思想的总结，被誉为俄国批判现实主义发展的高峰。小说通过玛丝洛娃的苦难遭遇和聂赫留朵夫的上诉经过，广泛而深刻地抨击了法庭、监狱、官僚机关的腐败、黑暗，揭露了封建统治阶级骄奢淫逸的生活和反动官吏的残暴昏庸、毫无人性，撕下了官办教会的伪善面纱，反映了农村的破产和农民的极端贫困，勾画了一幅已经走到崩溃边缘的农奴制俄国的社会图画。 </a:t>
            </a:r>
          </a:p>
        </p:txBody>
      </p:sp>
      <p:sp>
        <p:nvSpPr>
          <p:cNvPr id="3" name="文本框 2"/>
          <p:cNvSpPr txBox="1"/>
          <p:nvPr>
            <p:custDataLst>
              <p:tags r:id="rId5"/>
            </p:custDataLst>
          </p:nvPr>
        </p:nvSpPr>
        <p:spPr>
          <a:xfrm>
            <a:off x="273050" y="241935"/>
            <a:ext cx="3332480"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《复活》</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简</a:t>
            </a:r>
            <a:r>
              <a:rPr lang="en-US" altLang="zh-CN" sz="3600" b="1">
                <a:latin typeface="华文隶书" panose="02010800040101010101" charset="-122"/>
                <a:ea typeface="华文隶书" panose="02010800040101010101" charset="-122"/>
                <a:cs typeface="华文隶书" panose="02010800040101010101" charset="-122"/>
              </a:rPr>
              <a:t> </a:t>
            </a:r>
            <a:r>
              <a:rPr lang="zh-CN" altLang="en-US" sz="3600" b="1">
                <a:latin typeface="华文隶书" panose="02010800040101010101" charset="-122"/>
                <a:ea typeface="华文隶书" panose="02010800040101010101" charset="-122"/>
                <a:cs typeface="华文隶书" panose="02010800040101010101" charset="-122"/>
              </a:rPr>
              <a:t>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9">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7155" y="0"/>
            <a:ext cx="12192000" cy="6858000"/>
          </a:xfrm>
          <a:prstGeom prst="rect">
            <a:avLst/>
          </a:prstGeom>
        </p:spPr>
      </p:pic>
      <p:sp>
        <p:nvSpPr>
          <p:cNvPr id="11" name="矩形 10"/>
          <p:cNvSpPr/>
          <p:nvPr>
            <p:custDataLst>
              <p:tags r:id="rId2"/>
            </p:custDataLst>
          </p:nvPr>
        </p:nvSpPr>
        <p:spPr>
          <a:xfrm>
            <a:off x="0" y="3808381"/>
            <a:ext cx="12192000" cy="3049620"/>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custDataLst>
              <p:tags r:id="rId3"/>
            </p:custDataLst>
          </p:nvPr>
        </p:nvCxnSpPr>
        <p:spPr>
          <a:xfrm flipH="1">
            <a:off x="7536558" y="3684517"/>
            <a:ext cx="3370140" cy="0"/>
          </a:xfrm>
          <a:prstGeom prst="line">
            <a:avLst/>
          </a:prstGeom>
          <a:ln>
            <a:solidFill>
              <a:srgbClr val="CAC5B0"/>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4"/>
            </p:custDataLst>
          </p:nvPr>
        </p:nvSpPr>
        <p:spPr>
          <a:xfrm>
            <a:off x="273050" y="241935"/>
            <a:ext cx="248094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写</a:t>
            </a:r>
            <a:r>
              <a:rPr lang="en-US" altLang="zh-CN" sz="3600" b="1">
                <a:latin typeface="华文隶书" panose="02010800040101010101" charset="-122"/>
                <a:ea typeface="华文隶书" panose="02010800040101010101" charset="-122"/>
                <a:cs typeface="华文隶书" panose="02010800040101010101" charset="-122"/>
              </a:rPr>
              <a:t> </a:t>
            </a:r>
            <a:r>
              <a:rPr lang="zh-CN" sz="3600" b="1">
                <a:latin typeface="华文隶书" panose="02010800040101010101" charset="-122"/>
                <a:ea typeface="华文隶书" panose="02010800040101010101" charset="-122"/>
                <a:cs typeface="华文隶书" panose="02010800040101010101" charset="-122"/>
              </a:rPr>
              <a:t>作</a:t>
            </a:r>
            <a:r>
              <a:rPr lang="en-US" altLang="zh-CN" sz="3600" b="1">
                <a:latin typeface="华文隶书" panose="02010800040101010101" charset="-122"/>
                <a:ea typeface="华文隶书" panose="02010800040101010101" charset="-122"/>
                <a:cs typeface="华文隶书" panose="02010800040101010101" charset="-122"/>
              </a:rPr>
              <a:t> </a:t>
            </a:r>
            <a:r>
              <a:rPr lang="zh-CN" sz="3600" b="1">
                <a:latin typeface="华文隶书" panose="02010800040101010101" charset="-122"/>
                <a:ea typeface="华文隶书" panose="02010800040101010101" charset="-122"/>
                <a:cs typeface="华文隶书" panose="02010800040101010101" charset="-122"/>
              </a:rPr>
              <a:t>背</a:t>
            </a:r>
            <a:r>
              <a:rPr lang="en-US" altLang="zh-CN" sz="3600" b="1">
                <a:latin typeface="华文隶书" panose="02010800040101010101" charset="-122"/>
                <a:ea typeface="华文隶书" panose="02010800040101010101" charset="-122"/>
                <a:cs typeface="华文隶书" panose="02010800040101010101" charset="-122"/>
              </a:rPr>
              <a:t> </a:t>
            </a:r>
            <a:r>
              <a:rPr lang="zh-CN" sz="3600" b="1">
                <a:latin typeface="华文隶书" panose="02010800040101010101" charset="-122"/>
                <a:ea typeface="华文隶书" panose="02010800040101010101" charset="-122"/>
                <a:cs typeface="华文隶书" panose="02010800040101010101" charset="-122"/>
              </a:rPr>
              <a:t>景</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
        <p:nvSpPr>
          <p:cNvPr id="2" name="文本框 1"/>
          <p:cNvSpPr txBox="1"/>
          <p:nvPr>
            <p:custDataLst>
              <p:tags r:id="rId5"/>
            </p:custDataLst>
          </p:nvPr>
        </p:nvSpPr>
        <p:spPr>
          <a:xfrm>
            <a:off x="2976245" y="1051560"/>
            <a:ext cx="9150985" cy="5688965"/>
          </a:xfrm>
          <a:prstGeom prst="rect">
            <a:avLst/>
          </a:prstGeom>
          <a:noFill/>
        </p:spPr>
        <p:txBody>
          <a:bodyPr wrap="square" rtlCol="0">
            <a:spAutoFit/>
          </a:bodyPr>
          <a:lstStyle/>
          <a:p>
            <a:pPr marL="0" lvl="0" indent="0">
              <a:lnSpc>
                <a:spcPct val="130000"/>
              </a:lnSpc>
              <a:spcBef>
                <a:spcPct val="0"/>
              </a:spcBef>
              <a:spcAft>
                <a:spcPts val="800"/>
              </a:spcAft>
              <a:buNone/>
            </a:pPr>
            <a:r>
              <a:rPr lang="en-US" altLang="zh-CN" sz="2800" smtClean="0">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《复活》是列夫·托尔斯泰晚年的代表作，当时（19世纪末期），</a:t>
            </a:r>
            <a:r>
              <a:rPr lang="zh-CN" altLang="en-US" sz="2800"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俄国的农奴制和俄土战争，使俄国农民生活在水生火热之中。</a:t>
            </a:r>
            <a:r>
              <a:rPr lang="zh-CN" altLang="en-US" sz="2800"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在这样的历史背景下，列夫·托尔斯泰看到了社会问题的本质所在，</a:t>
            </a:r>
            <a:r>
              <a:rPr lang="zh-CN" altLang="en-US" sz="2800"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对农民产生了深深的同情</a:t>
            </a:r>
            <a:r>
              <a:rPr lang="zh-CN" altLang="en-US" sz="2800"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，世界观发生激变，抛弃了贵族地主阶层的传统观点，站在广大农民的立场，观察俄国的社会现实，代表农民阶级发表意见。他</a:t>
            </a:r>
            <a:r>
              <a:rPr lang="zh-CN" altLang="en-US" sz="2800"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以清醒的现实主义态度抨击社会现实，揭露俄国社会制度的本质</a:t>
            </a:r>
            <a:r>
              <a:rPr lang="zh-CN" altLang="en-US" sz="2800"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。列夫·托尔斯泰在此背景下创作出的《复活》是</a:t>
            </a:r>
            <a:r>
              <a:rPr lang="zh-CN" altLang="en-US" sz="2800" spc="200">
                <a:ln w="3175">
                  <a:noFill/>
                  <a:prstDash val="dash"/>
                </a:ln>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俄国批判现实主义文学的高峰</a:t>
            </a:r>
            <a:r>
              <a:rPr lang="zh-CN" altLang="en-US" sz="2800" spc="200">
                <a:ln w="3175">
                  <a:noFill/>
                  <a:prstDash val="dash"/>
                </a:ln>
                <a:solidFill>
                  <a:srgbClr val="404040"/>
                </a:solidFill>
                <a:latin typeface="方正北魏楷书简体" panose="03000509000000000000" charset="-122"/>
                <a:ea typeface="方正北魏楷书简体" panose="03000509000000000000" charset="-122"/>
                <a:cs typeface="方正北魏楷书简体" panose="03000509000000000000" charset="-122"/>
                <a:sym typeface="+mn-ea"/>
              </a:rPr>
              <a:t>。</a:t>
            </a:r>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p:txBody>
      </p:sp>
      <p:pic>
        <p:nvPicPr>
          <p:cNvPr id="4" name="图片 3"/>
          <p:cNvPicPr>
            <a:picLocks noChangeAspect="1"/>
          </p:cNvPicPr>
          <p:nvPr>
            <p:custDataLst>
              <p:tags r:id="rId6"/>
            </p:custDataLst>
          </p:nvPr>
        </p:nvPicPr>
        <p:blipFill>
          <a:blip r:embed="rId11"/>
          <a:stretch>
            <a:fillRect/>
          </a:stretch>
        </p:blipFill>
        <p:spPr>
          <a:xfrm>
            <a:off x="0" y="1539240"/>
            <a:ext cx="3119755" cy="4206240"/>
          </a:xfrm>
          <a:prstGeom prst="rect">
            <a:avLst/>
          </a:prstGeom>
        </p:spPr>
      </p:pic>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125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ox(in)">
                                      <p:cBhvr>
                                        <p:cTn id="7"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6"/>
          <p:cNvSpPr txBox="1"/>
          <p:nvPr>
            <p:custDataLst>
              <p:tags r:id="rId2"/>
            </p:custDataLst>
          </p:nvPr>
        </p:nvSpPr>
        <p:spPr>
          <a:xfrm>
            <a:off x="1026160" y="1417955"/>
            <a:ext cx="10180955" cy="3830320"/>
          </a:xfrm>
          <a:prstGeom prst="rect">
            <a:avLst/>
          </a:prstGeom>
          <a:solidFill>
            <a:schemeClr val="bg1">
              <a:lumMod val="95000"/>
            </a:schemeClr>
          </a:solidFill>
          <a:ln w="3175">
            <a:solidFill>
              <a:schemeClr val="accent1"/>
            </a:solidFill>
            <a:prstDash val="sys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r>
              <a:rPr kumimoji="0" lang="zh-CN" altLang="en-US" sz="3200" b="1" i="0" kern="1200" cap="none" spc="100" normalizeH="0" noProof="0">
                <a:ln w="3175">
                  <a:noFill/>
                  <a:prstDash val="dash"/>
                </a:ln>
                <a:solidFill>
                  <a:schemeClr val="tx1">
                    <a:lumMod val="65000"/>
                    <a:lumOff val="35000"/>
                  </a:schemeClr>
                </a:solidFill>
                <a:effectLst/>
                <a:latin typeface="方正北魏楷书简体" panose="03000509000000000000" charset="-122"/>
                <a:ea typeface="方正北魏楷书简体" panose="03000509000000000000" charset="-122"/>
                <a:cs typeface="微软雅黑" panose="020B0503020204020204" charset="-122"/>
              </a:rPr>
              <a:t>本文节选的是第一部第四十三章。小说前面的情节是：玛丝洛娃无辜卷入一起谋财害命官司，蒙受冤屈，即将去服苦役。担任陪审员的贵族聂赫留朵夫在法庭上发现玛丝洛娃正是自己年轻时抛弃了的姑娘，良心深受谴责，经过痛苦的思想斗争，决定去监狱探望玛丝洛娃，祈求宽恕。</a:t>
            </a:r>
          </a:p>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endParaRPr kumimoji="0" lang="zh-CN" altLang="en-US" sz="3200" b="1" i="0" kern="1200" cap="none" spc="100" normalizeH="0" noProof="0">
              <a:ln w="3175">
                <a:noFill/>
                <a:prstDash val="dash"/>
              </a:ln>
              <a:solidFill>
                <a:schemeClr val="tx1">
                  <a:lumMod val="65000"/>
                  <a:lumOff val="35000"/>
                </a:schemeClr>
              </a:solidFill>
              <a:effectLst/>
              <a:latin typeface="方正北魏楷书简体" panose="03000509000000000000" charset="-122"/>
              <a:ea typeface="方正北魏楷书简体" panose="03000509000000000000" charset="-122"/>
              <a:cs typeface="微软雅黑" panose="020B0503020204020204" charset="-122"/>
            </a:endParaRPr>
          </a:p>
        </p:txBody>
      </p:sp>
      <p:sp>
        <p:nvSpPr>
          <p:cNvPr id="9" name="文本框 8"/>
          <p:cNvSpPr txBox="1"/>
          <p:nvPr>
            <p:custDataLst>
              <p:tags r:id="rId3"/>
            </p:custDataLst>
          </p:nvPr>
        </p:nvSpPr>
        <p:spPr>
          <a:xfrm>
            <a:off x="273050" y="241935"/>
            <a:ext cx="2480945" cy="645160"/>
          </a:xfrm>
          <a:prstGeom prst="rect">
            <a:avLst/>
          </a:prstGeom>
          <a:solidFill>
            <a:schemeClr val="accent2"/>
          </a:solidFill>
        </p:spPr>
        <p:txBody>
          <a:bodyPr wrap="square" rtlCol="0">
            <a:spAutoFit/>
          </a:bodyPr>
          <a:lstStyle/>
          <a:p>
            <a:r>
              <a:rPr lang="zh-CN" sz="3600" b="1">
                <a:latin typeface="华文隶书" panose="02010800040101010101" charset="-122"/>
                <a:ea typeface="华文隶书" panose="02010800040101010101" charset="-122"/>
                <a:cs typeface="华文隶书" panose="02010800040101010101" charset="-122"/>
              </a:rPr>
              <a:t>前</a:t>
            </a:r>
            <a:r>
              <a:rPr lang="en-US" altLang="zh-CN" sz="3600" b="1">
                <a:latin typeface="华文隶书" panose="02010800040101010101" charset="-122"/>
                <a:ea typeface="华文隶书" panose="02010800040101010101" charset="-122"/>
                <a:cs typeface="华文隶书" panose="02010800040101010101" charset="-122"/>
              </a:rPr>
              <a:t> </a:t>
            </a:r>
            <a:r>
              <a:rPr lang="zh-CN" sz="3600" b="1">
                <a:latin typeface="华文隶书" panose="02010800040101010101" charset="-122"/>
                <a:ea typeface="华文隶书" panose="02010800040101010101" charset="-122"/>
                <a:cs typeface="华文隶书" panose="02010800040101010101" charset="-122"/>
              </a:rPr>
              <a:t>情</a:t>
            </a:r>
            <a:r>
              <a:rPr lang="en-US" altLang="zh-CN" sz="3600" b="1">
                <a:latin typeface="华文隶书" panose="02010800040101010101" charset="-122"/>
                <a:ea typeface="华文隶书" panose="02010800040101010101" charset="-122"/>
                <a:cs typeface="华文隶书" panose="02010800040101010101" charset="-122"/>
              </a:rPr>
              <a:t> </a:t>
            </a:r>
            <a:r>
              <a:rPr lang="zh-CN" sz="3600" b="1">
                <a:latin typeface="华文隶书" panose="02010800040101010101" charset="-122"/>
                <a:ea typeface="华文隶书" panose="02010800040101010101" charset="-122"/>
                <a:cs typeface="华文隶书" panose="02010800040101010101" charset="-122"/>
              </a:rPr>
              <a:t>回</a:t>
            </a:r>
            <a:r>
              <a:rPr lang="en-US" altLang="zh-CN" sz="3600" b="1">
                <a:latin typeface="华文隶书" panose="02010800040101010101" charset="-122"/>
                <a:ea typeface="华文隶书" panose="02010800040101010101" charset="-122"/>
                <a:cs typeface="华文隶书" panose="02010800040101010101" charset="-122"/>
              </a:rPr>
              <a:t> </a:t>
            </a:r>
            <a:r>
              <a:rPr lang="zh-CN" sz="3600" b="1">
                <a:latin typeface="华文隶书" panose="02010800040101010101" charset="-122"/>
                <a:ea typeface="华文隶书" panose="02010800040101010101" charset="-122"/>
                <a:cs typeface="华文隶书" panose="02010800040101010101" charset="-122"/>
              </a:rPr>
              <a:t>顾</a:t>
            </a:r>
            <a:r>
              <a:rPr lang="en-US" altLang="zh-CN" sz="3600" b="1">
                <a:latin typeface="华文隶书" panose="02010800040101010101" charset="-122"/>
                <a:ea typeface="华文隶书" panose="02010800040101010101" charset="-122"/>
                <a:cs typeface="华文隶书" panose="02010800040101010101" charset="-122"/>
              </a:rPr>
              <a:t> </a:t>
            </a:r>
            <a:endParaRPr lang="zh-CN" altLang="en-US" sz="3600" b="1">
              <a:latin typeface="华文隶书" panose="02010800040101010101" charset="-122"/>
              <a:ea typeface="华文隶书" panose="02010800040101010101" charset="-122"/>
              <a:cs typeface="华文隶书" panose="0201080004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1726"/>
</p:tagLst>
</file>

<file path=ppt/tags/tag100.xml><?xml version="1.0" encoding="utf-8"?>
<p:tagLst xmlns:a="http://schemas.openxmlformats.org/drawingml/2006/main" xmlns:r="http://schemas.openxmlformats.org/officeDocument/2006/relationships" xmlns:p="http://schemas.openxmlformats.org/presentationml/2006/main">
  <p:tag name="AS_UNIQUEID" val="1821"/>
</p:tagLst>
</file>

<file path=ppt/tags/tag101.xml><?xml version="1.0" encoding="utf-8"?>
<p:tagLst xmlns:a="http://schemas.openxmlformats.org/drawingml/2006/main" xmlns:r="http://schemas.openxmlformats.org/officeDocument/2006/relationships" xmlns:p="http://schemas.openxmlformats.org/presentationml/2006/main">
  <p:tag name="AS_UNIQUEID" val="1822"/>
</p:tagLst>
</file>

<file path=ppt/tags/tag102.xml><?xml version="1.0" encoding="utf-8"?>
<p:tagLst xmlns:a="http://schemas.openxmlformats.org/drawingml/2006/main" xmlns:r="http://schemas.openxmlformats.org/officeDocument/2006/relationships" xmlns:p="http://schemas.openxmlformats.org/presentationml/2006/main">
  <p:tag name="AS_UNIQUEID" val="1823"/>
</p:tagLst>
</file>

<file path=ppt/tags/tag103.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1CA094BE-B88A-4BA9-B456-AF7DD6297AE9}"/>
</p:tagLst>
</file>

<file path=ppt/tags/tag104.xml><?xml version="1.0" encoding="utf-8"?>
<p:tagLst xmlns:a="http://schemas.openxmlformats.org/drawingml/2006/main" xmlns:r="http://schemas.openxmlformats.org/officeDocument/2006/relationships" xmlns:p="http://schemas.openxmlformats.org/presentationml/2006/main">
  <p:tag name="AS_UNIQUEID" val="1845"/>
</p:tagLst>
</file>

<file path=ppt/tags/tag105.xml><?xml version="1.0" encoding="utf-8"?>
<p:tagLst xmlns:a="http://schemas.openxmlformats.org/drawingml/2006/main" xmlns:r="http://schemas.openxmlformats.org/officeDocument/2006/relationships" xmlns:p="http://schemas.openxmlformats.org/presentationml/2006/main">
  <p:tag name="AS_UNIQUEID" val="1846"/>
</p:tagLst>
</file>

<file path=ppt/tags/tag106.xml><?xml version="1.0" encoding="utf-8"?>
<p:tagLst xmlns:a="http://schemas.openxmlformats.org/drawingml/2006/main" xmlns:r="http://schemas.openxmlformats.org/officeDocument/2006/relationships" xmlns:p="http://schemas.openxmlformats.org/presentationml/2006/main">
  <p:tag name="AS_UNIQUEID" val="1840"/>
</p:tagLst>
</file>

<file path=ppt/tags/tag107.xml><?xml version="1.0" encoding="utf-8"?>
<p:tagLst xmlns:a="http://schemas.openxmlformats.org/drawingml/2006/main" xmlns:r="http://schemas.openxmlformats.org/officeDocument/2006/relationships" xmlns:p="http://schemas.openxmlformats.org/presentationml/2006/main">
  <p:tag name="AS_UNIQUEID" val="1841"/>
</p:tagLst>
</file>

<file path=ppt/tags/tag108.xml><?xml version="1.0" encoding="utf-8"?>
<p:tagLst xmlns:a="http://schemas.openxmlformats.org/drawingml/2006/main" xmlns:r="http://schemas.openxmlformats.org/officeDocument/2006/relationships" xmlns:p="http://schemas.openxmlformats.org/presentationml/2006/main">
  <p:tag name="AS_UNIQUEID" val="1842"/>
</p:tagLst>
</file>

<file path=ppt/tags/tag109.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8A79FDD6-2179-41AF-9112-195CBEFFD948}"/>
</p:tagLst>
</file>

<file path=ppt/tags/tag11.xml><?xml version="1.0" encoding="utf-8"?>
<p:tagLst xmlns:a="http://schemas.openxmlformats.org/drawingml/2006/main" xmlns:r="http://schemas.openxmlformats.org/officeDocument/2006/relationships" xmlns:p="http://schemas.openxmlformats.org/presentationml/2006/main">
  <p:tag name="AS_UNIQUEID" val="1727"/>
</p:tagLst>
</file>

<file path=ppt/tags/tag110.xml><?xml version="1.0" encoding="utf-8"?>
<p:tagLst xmlns:a="http://schemas.openxmlformats.org/drawingml/2006/main" xmlns:r="http://schemas.openxmlformats.org/officeDocument/2006/relationships" xmlns:p="http://schemas.openxmlformats.org/presentationml/2006/main">
  <p:tag name="AS_UNIQUEID" val="1852"/>
  <p:tag name="PA" val="v4.0.0"/>
</p:tagLst>
</file>

<file path=ppt/tags/tag111.xml><?xml version="1.0" encoding="utf-8"?>
<p:tagLst xmlns:a="http://schemas.openxmlformats.org/drawingml/2006/main" xmlns:r="http://schemas.openxmlformats.org/officeDocument/2006/relationships" xmlns:p="http://schemas.openxmlformats.org/presentationml/2006/main">
  <p:tag name="AS_UNIQUEID" val="1853"/>
</p:tagLst>
</file>

<file path=ppt/tags/tag112.xml><?xml version="1.0" encoding="utf-8"?>
<p:tagLst xmlns:a="http://schemas.openxmlformats.org/drawingml/2006/main" xmlns:r="http://schemas.openxmlformats.org/officeDocument/2006/relationships" xmlns:p="http://schemas.openxmlformats.org/presentationml/2006/main">
  <p:tag name="AS_UNIQUEID" val="1854"/>
</p:tagLst>
</file>

<file path=ppt/tags/tag113.xml><?xml version="1.0" encoding="utf-8"?>
<p:tagLst xmlns:a="http://schemas.openxmlformats.org/drawingml/2006/main" xmlns:r="http://schemas.openxmlformats.org/officeDocument/2006/relationships" xmlns:p="http://schemas.openxmlformats.org/presentationml/2006/main">
  <p:tag name="AS_UNIQUEID" val="1855"/>
</p:tagLst>
</file>

<file path=ppt/tags/tag114.xml><?xml version="1.0" encoding="utf-8"?>
<p:tagLst xmlns:a="http://schemas.openxmlformats.org/drawingml/2006/main" xmlns:r="http://schemas.openxmlformats.org/officeDocument/2006/relationships" xmlns:p="http://schemas.openxmlformats.org/presentationml/2006/main">
  <p:tag name="AS_UNIQUEID" val="1848"/>
</p:tagLst>
</file>

<file path=ppt/tags/tag115.xml><?xml version="1.0" encoding="utf-8"?>
<p:tagLst xmlns:a="http://schemas.openxmlformats.org/drawingml/2006/main" xmlns:r="http://schemas.openxmlformats.org/officeDocument/2006/relationships" xmlns:p="http://schemas.openxmlformats.org/presentationml/2006/main">
  <p:tag name="AS_UNIQUEID" val="1849"/>
</p:tagLst>
</file>

<file path=ppt/tags/tag116.xml><?xml version="1.0" encoding="utf-8"?>
<p:tagLst xmlns:a="http://schemas.openxmlformats.org/drawingml/2006/main" xmlns:r="http://schemas.openxmlformats.org/officeDocument/2006/relationships" xmlns:p="http://schemas.openxmlformats.org/presentationml/2006/main">
  <p:tag name="AS_UNIQUEID" val="1850"/>
</p:tagLst>
</file>

<file path=ppt/tags/tag117.xml><?xml version="1.0" encoding="utf-8"?>
<p:tagLst xmlns:a="http://schemas.openxmlformats.org/drawingml/2006/main" xmlns:r="http://schemas.openxmlformats.org/officeDocument/2006/relationships" xmlns:p="http://schemas.openxmlformats.org/presentationml/2006/main">
  <p:tag name="AS_UNIQUEID" val="1861"/>
</p:tagLst>
</file>

<file path=ppt/tags/tag118.xml><?xml version="1.0" encoding="utf-8"?>
<p:tagLst xmlns:a="http://schemas.openxmlformats.org/drawingml/2006/main" xmlns:r="http://schemas.openxmlformats.org/officeDocument/2006/relationships" xmlns:p="http://schemas.openxmlformats.org/presentationml/2006/main">
  <p:tag name="AS_UNIQUEID" val="1862"/>
</p:tagLst>
</file>

<file path=ppt/tags/tag119.xml><?xml version="1.0" encoding="utf-8"?>
<p:tagLst xmlns:a="http://schemas.openxmlformats.org/drawingml/2006/main" xmlns:r="http://schemas.openxmlformats.org/officeDocument/2006/relationships" xmlns:p="http://schemas.openxmlformats.org/presentationml/2006/main">
  <p:tag name="AS_UNIQUEID" val="1863"/>
</p:tagLst>
</file>

<file path=ppt/tags/tag12.xml><?xml version="1.0" encoding="utf-8"?>
<p:tagLst xmlns:a="http://schemas.openxmlformats.org/drawingml/2006/main" xmlns:r="http://schemas.openxmlformats.org/officeDocument/2006/relationships" xmlns:p="http://schemas.openxmlformats.org/presentationml/2006/main">
  <p:tag name="AS_UNIQUEID" val="1729"/>
</p:tagLst>
</file>

<file path=ppt/tags/tag120.xml><?xml version="1.0" encoding="utf-8"?>
<p:tagLst xmlns:a="http://schemas.openxmlformats.org/drawingml/2006/main" xmlns:r="http://schemas.openxmlformats.org/officeDocument/2006/relationships" xmlns:p="http://schemas.openxmlformats.org/presentationml/2006/main">
  <p:tag name="AS_UNIQUEID" val="1864"/>
</p:tagLst>
</file>

<file path=ppt/tags/tag121.xml><?xml version="1.0" encoding="utf-8"?>
<p:tagLst xmlns:a="http://schemas.openxmlformats.org/drawingml/2006/main" xmlns:r="http://schemas.openxmlformats.org/officeDocument/2006/relationships" xmlns:p="http://schemas.openxmlformats.org/presentationml/2006/main">
  <p:tag name="AS_UNIQUEID" val="1865"/>
  <p:tag name="PA" val="v4.0.0"/>
</p:tagLst>
</file>

<file path=ppt/tags/tag122.xml><?xml version="1.0" encoding="utf-8"?>
<p:tagLst xmlns:a="http://schemas.openxmlformats.org/drawingml/2006/main" xmlns:r="http://schemas.openxmlformats.org/officeDocument/2006/relationships" xmlns:p="http://schemas.openxmlformats.org/presentationml/2006/main">
  <p:tag name="AS_UNIQUEID" val="1866"/>
</p:tagLst>
</file>

<file path=ppt/tags/tag123.xml><?xml version="1.0" encoding="utf-8"?>
<p:tagLst xmlns:a="http://schemas.openxmlformats.org/drawingml/2006/main" xmlns:r="http://schemas.openxmlformats.org/officeDocument/2006/relationships" xmlns:p="http://schemas.openxmlformats.org/presentationml/2006/main">
  <p:tag name="AS_UNIQUEID" val="1867"/>
</p:tagLst>
</file>

<file path=ppt/tags/tag124.xml><?xml version="1.0" encoding="utf-8"?>
<p:tagLst xmlns:a="http://schemas.openxmlformats.org/drawingml/2006/main" xmlns:r="http://schemas.openxmlformats.org/officeDocument/2006/relationships" xmlns:p="http://schemas.openxmlformats.org/presentationml/2006/main">
  <p:tag name="AS_UNIQUEID" val="1868"/>
</p:tagLst>
</file>

<file path=ppt/tags/tag125.xml><?xml version="1.0" encoding="utf-8"?>
<p:tagLst xmlns:a="http://schemas.openxmlformats.org/drawingml/2006/main" xmlns:r="http://schemas.openxmlformats.org/officeDocument/2006/relationships" xmlns:p="http://schemas.openxmlformats.org/presentationml/2006/main">
  <p:tag name="AS_UNIQUEID" val="1857"/>
</p:tagLst>
</file>

<file path=ppt/tags/tag126.xml><?xml version="1.0" encoding="utf-8"?>
<p:tagLst xmlns:a="http://schemas.openxmlformats.org/drawingml/2006/main" xmlns:r="http://schemas.openxmlformats.org/officeDocument/2006/relationships" xmlns:p="http://schemas.openxmlformats.org/presentationml/2006/main">
  <p:tag name="AS_UNIQUEID" val="1858"/>
</p:tagLst>
</file>

<file path=ppt/tags/tag127.xml><?xml version="1.0" encoding="utf-8"?>
<p:tagLst xmlns:a="http://schemas.openxmlformats.org/drawingml/2006/main" xmlns:r="http://schemas.openxmlformats.org/officeDocument/2006/relationships" xmlns:p="http://schemas.openxmlformats.org/presentationml/2006/main">
  <p:tag name="AS_UNIQUEID" val="1859"/>
</p:tagLst>
</file>

<file path=ppt/tags/tag128.xml><?xml version="1.0" encoding="utf-8"?>
<p:tagLst xmlns:a="http://schemas.openxmlformats.org/drawingml/2006/main" xmlns:r="http://schemas.openxmlformats.org/officeDocument/2006/relationships" xmlns:p="http://schemas.openxmlformats.org/presentationml/2006/main">
  <p:tag name="AS_UNIQUEID" val="1874"/>
</p:tagLst>
</file>

<file path=ppt/tags/tag129.xml><?xml version="1.0" encoding="utf-8"?>
<p:tagLst xmlns:a="http://schemas.openxmlformats.org/drawingml/2006/main" xmlns:r="http://schemas.openxmlformats.org/officeDocument/2006/relationships" xmlns:p="http://schemas.openxmlformats.org/presentationml/2006/main">
  <p:tag name="AS_UNIQUEID" val="1877"/>
</p:tagLst>
</file>

<file path=ppt/tags/tag13.xml><?xml version="1.0" encoding="utf-8"?>
<p:tagLst xmlns:a="http://schemas.openxmlformats.org/drawingml/2006/main" xmlns:r="http://schemas.openxmlformats.org/officeDocument/2006/relationships" xmlns:p="http://schemas.openxmlformats.org/presentationml/2006/main">
  <p:tag name="AS_UNIQUEID" val="1730"/>
</p:tagLst>
</file>

<file path=ppt/tags/tag130.xml><?xml version="1.0" encoding="utf-8"?>
<p:tagLst xmlns:a="http://schemas.openxmlformats.org/drawingml/2006/main" xmlns:r="http://schemas.openxmlformats.org/officeDocument/2006/relationships" xmlns:p="http://schemas.openxmlformats.org/presentationml/2006/main">
  <p:tag name="AS_UNIQUEID" val="1881"/>
</p:tagLst>
</file>

<file path=ppt/tags/tag131.xml><?xml version="1.0" encoding="utf-8"?>
<p:tagLst xmlns:a="http://schemas.openxmlformats.org/drawingml/2006/main" xmlns:r="http://schemas.openxmlformats.org/officeDocument/2006/relationships" xmlns:p="http://schemas.openxmlformats.org/presentationml/2006/main">
  <p:tag name="AS_UNIQUEID" val="1882"/>
</p:tagLst>
</file>

<file path=ppt/tags/tag132.xml><?xml version="1.0" encoding="utf-8"?>
<p:tagLst xmlns:a="http://schemas.openxmlformats.org/drawingml/2006/main" xmlns:r="http://schemas.openxmlformats.org/officeDocument/2006/relationships" xmlns:p="http://schemas.openxmlformats.org/presentationml/2006/main">
  <p:tag name="AS_UNIQUEID" val="1883"/>
</p:tagLst>
</file>

<file path=ppt/tags/tag133.xml><?xml version="1.0" encoding="utf-8"?>
<p:tagLst xmlns:a="http://schemas.openxmlformats.org/drawingml/2006/main" xmlns:r="http://schemas.openxmlformats.org/officeDocument/2006/relationships" xmlns:p="http://schemas.openxmlformats.org/presentationml/2006/main">
  <p:tag name="AS_UNIQUEID" val="1884"/>
</p:tagLst>
</file>

<file path=ppt/tags/tag134.xml><?xml version="1.0" encoding="utf-8"?>
<p:tagLst xmlns:a="http://schemas.openxmlformats.org/drawingml/2006/main" xmlns:r="http://schemas.openxmlformats.org/officeDocument/2006/relationships" xmlns:p="http://schemas.openxmlformats.org/presentationml/2006/main">
  <p:tag name="AS_UNIQUEID" val="1885"/>
</p:tagLst>
</file>

<file path=ppt/tags/tag135.xml><?xml version="1.0" encoding="utf-8"?>
<p:tagLst xmlns:a="http://schemas.openxmlformats.org/drawingml/2006/main" xmlns:r="http://schemas.openxmlformats.org/officeDocument/2006/relationships" xmlns:p="http://schemas.openxmlformats.org/presentationml/2006/main">
  <p:tag name="AS_UNIQUEID" val="1878"/>
</p:tagLst>
</file>

<file path=ppt/tags/tag136.xml><?xml version="1.0" encoding="utf-8"?>
<p:tagLst xmlns:a="http://schemas.openxmlformats.org/drawingml/2006/main" xmlns:r="http://schemas.openxmlformats.org/officeDocument/2006/relationships" xmlns:p="http://schemas.openxmlformats.org/presentationml/2006/main">
  <p:tag name="AS_UNIQUEID" val="1879"/>
</p:tagLst>
</file>

<file path=ppt/tags/tag137.xml><?xml version="1.0" encoding="utf-8"?>
<p:tagLst xmlns:a="http://schemas.openxmlformats.org/drawingml/2006/main" xmlns:r="http://schemas.openxmlformats.org/officeDocument/2006/relationships" xmlns:p="http://schemas.openxmlformats.org/presentationml/2006/main">
  <p:tag name="AS_UNIQUEID" val="1880"/>
</p:tagLst>
</file>

<file path=ppt/tags/tag138.xml><?xml version="1.0" encoding="utf-8"?>
<p:tagLst xmlns:a="http://schemas.openxmlformats.org/drawingml/2006/main" xmlns:r="http://schemas.openxmlformats.org/officeDocument/2006/relationships" xmlns:p="http://schemas.openxmlformats.org/presentationml/2006/main">
  <p:tag name="AS_UNIQUEID" val="1875"/>
</p:tagLst>
</file>

<file path=ppt/tags/tag139.xml><?xml version="1.0" encoding="utf-8"?>
<p:tagLst xmlns:a="http://schemas.openxmlformats.org/drawingml/2006/main" xmlns:r="http://schemas.openxmlformats.org/officeDocument/2006/relationships" xmlns:p="http://schemas.openxmlformats.org/presentationml/2006/main">
  <p:tag name="AS_UNIQUEID" val="1876"/>
</p:tagLst>
</file>

<file path=ppt/tags/tag14.xml><?xml version="1.0" encoding="utf-8"?>
<p:tagLst xmlns:a="http://schemas.openxmlformats.org/drawingml/2006/main" xmlns:r="http://schemas.openxmlformats.org/officeDocument/2006/relationships" xmlns:p="http://schemas.openxmlformats.org/presentationml/2006/main">
  <p:tag name="AS_UNIQUEID" val="1731"/>
</p:tagLst>
</file>

<file path=ppt/tags/tag140.xml><?xml version="1.0" encoding="utf-8"?>
<p:tagLst xmlns:a="http://schemas.openxmlformats.org/drawingml/2006/main" xmlns:r="http://schemas.openxmlformats.org/officeDocument/2006/relationships" xmlns:p="http://schemas.openxmlformats.org/presentationml/2006/main">
  <p:tag name="AS_UNIQUEID" val="1870"/>
</p:tagLst>
</file>

<file path=ppt/tags/tag141.xml><?xml version="1.0" encoding="utf-8"?>
<p:tagLst xmlns:a="http://schemas.openxmlformats.org/drawingml/2006/main" xmlns:r="http://schemas.openxmlformats.org/officeDocument/2006/relationships" xmlns:p="http://schemas.openxmlformats.org/presentationml/2006/main">
  <p:tag name="AS_UNIQUEID" val="1871"/>
</p:tagLst>
</file>

<file path=ppt/tags/tag142.xml><?xml version="1.0" encoding="utf-8"?>
<p:tagLst xmlns:a="http://schemas.openxmlformats.org/drawingml/2006/main" xmlns:r="http://schemas.openxmlformats.org/officeDocument/2006/relationships" xmlns:p="http://schemas.openxmlformats.org/presentationml/2006/main">
  <p:tag name="AS_UNIQUEID" val="1872"/>
</p:tagLst>
</file>

<file path=ppt/tags/tag143.xml><?xml version="1.0" encoding="utf-8"?>
<p:tagLst xmlns:a="http://schemas.openxmlformats.org/drawingml/2006/main" xmlns:r="http://schemas.openxmlformats.org/officeDocument/2006/relationships" xmlns:p="http://schemas.openxmlformats.org/presentationml/2006/main">
  <p:tag name="AS_UNIQUEID" val="1891"/>
</p:tagLst>
</file>

<file path=ppt/tags/tag144.xml><?xml version="1.0" encoding="utf-8"?>
<p:tagLst xmlns:a="http://schemas.openxmlformats.org/drawingml/2006/main" xmlns:r="http://schemas.openxmlformats.org/officeDocument/2006/relationships" xmlns:p="http://schemas.openxmlformats.org/presentationml/2006/main">
  <p:tag name="AS_UNIQUEID" val="1894"/>
  <p:tag name="PA" val="v4.0.0"/>
</p:tagLst>
</file>

<file path=ppt/tags/tag145.xml><?xml version="1.0" encoding="utf-8"?>
<p:tagLst xmlns:a="http://schemas.openxmlformats.org/drawingml/2006/main" xmlns:r="http://schemas.openxmlformats.org/officeDocument/2006/relationships" xmlns:p="http://schemas.openxmlformats.org/presentationml/2006/main">
  <p:tag name="AS_UNIQUEID" val="1895"/>
</p:tagLst>
</file>

<file path=ppt/tags/tag146.xml><?xml version="1.0" encoding="utf-8"?>
<p:tagLst xmlns:a="http://schemas.openxmlformats.org/drawingml/2006/main" xmlns:r="http://schemas.openxmlformats.org/officeDocument/2006/relationships" xmlns:p="http://schemas.openxmlformats.org/presentationml/2006/main">
  <p:tag name="AS_UNIQUEID" val="1896"/>
</p:tagLst>
</file>

<file path=ppt/tags/tag147.xml><?xml version="1.0" encoding="utf-8"?>
<p:tagLst xmlns:a="http://schemas.openxmlformats.org/drawingml/2006/main" xmlns:r="http://schemas.openxmlformats.org/officeDocument/2006/relationships" xmlns:p="http://schemas.openxmlformats.org/presentationml/2006/main">
  <p:tag name="AS_UNIQUEID" val="1897"/>
</p:tagLst>
</file>

<file path=ppt/tags/tag148.xml><?xml version="1.0" encoding="utf-8"?>
<p:tagLst xmlns:a="http://schemas.openxmlformats.org/drawingml/2006/main" xmlns:r="http://schemas.openxmlformats.org/officeDocument/2006/relationships" xmlns:p="http://schemas.openxmlformats.org/presentationml/2006/main">
  <p:tag name="AS_UNIQUEID" val="1892"/>
</p:tagLst>
</file>

<file path=ppt/tags/tag149.xml><?xml version="1.0" encoding="utf-8"?>
<p:tagLst xmlns:a="http://schemas.openxmlformats.org/drawingml/2006/main" xmlns:r="http://schemas.openxmlformats.org/officeDocument/2006/relationships" xmlns:p="http://schemas.openxmlformats.org/presentationml/2006/main">
  <p:tag name="AS_UNIQUEID" val="1893"/>
</p:tagLst>
</file>

<file path=ppt/tags/tag15.xml><?xml version="1.0" encoding="utf-8"?>
<p:tagLst xmlns:a="http://schemas.openxmlformats.org/drawingml/2006/main" xmlns:r="http://schemas.openxmlformats.org/officeDocument/2006/relationships" xmlns:p="http://schemas.openxmlformats.org/presentationml/2006/main">
  <p:tag name="AS_UNIQUEID" val="1732"/>
</p:tagLst>
</file>

<file path=ppt/tags/tag150.xml><?xml version="1.0" encoding="utf-8"?>
<p:tagLst xmlns:a="http://schemas.openxmlformats.org/drawingml/2006/main" xmlns:r="http://schemas.openxmlformats.org/officeDocument/2006/relationships" xmlns:p="http://schemas.openxmlformats.org/presentationml/2006/main">
  <p:tag name="AS_UNIQUEID" val="1887"/>
</p:tagLst>
</file>

<file path=ppt/tags/tag151.xml><?xml version="1.0" encoding="utf-8"?>
<p:tagLst xmlns:a="http://schemas.openxmlformats.org/drawingml/2006/main" xmlns:r="http://schemas.openxmlformats.org/officeDocument/2006/relationships" xmlns:p="http://schemas.openxmlformats.org/presentationml/2006/main">
  <p:tag name="AS_UNIQUEID" val="1888"/>
</p:tagLst>
</file>

<file path=ppt/tags/tag152.xml><?xml version="1.0" encoding="utf-8"?>
<p:tagLst xmlns:a="http://schemas.openxmlformats.org/drawingml/2006/main" xmlns:r="http://schemas.openxmlformats.org/officeDocument/2006/relationships" xmlns:p="http://schemas.openxmlformats.org/presentationml/2006/main">
  <p:tag name="AS_UNIQUEID" val="1889"/>
</p:tagLst>
</file>

<file path=ppt/tags/tag153.xml><?xml version="1.0" encoding="utf-8"?>
<p:tagLst xmlns:a="http://schemas.openxmlformats.org/drawingml/2006/main" xmlns:r="http://schemas.openxmlformats.org/officeDocument/2006/relationships" xmlns:p="http://schemas.openxmlformats.org/presentationml/2006/main">
  <p:tag name="AS_UNIQUEID" val="1903"/>
</p:tagLst>
</file>

<file path=ppt/tags/tag154.xml><?xml version="1.0" encoding="utf-8"?>
<p:tagLst xmlns:a="http://schemas.openxmlformats.org/drawingml/2006/main" xmlns:r="http://schemas.openxmlformats.org/officeDocument/2006/relationships" xmlns:p="http://schemas.openxmlformats.org/presentationml/2006/main">
  <p:tag name="AS_UNIQUEID" val="1904"/>
</p:tagLst>
</file>

<file path=ppt/tags/tag155.xml><?xml version="1.0" encoding="utf-8"?>
<p:tagLst xmlns:a="http://schemas.openxmlformats.org/drawingml/2006/main" xmlns:r="http://schemas.openxmlformats.org/officeDocument/2006/relationships" xmlns:p="http://schemas.openxmlformats.org/presentationml/2006/main">
  <p:tag name="AS_UNIQUEID" val="1905"/>
</p:tagLst>
</file>

<file path=ppt/tags/tag156.xml><?xml version="1.0" encoding="utf-8"?>
<p:tagLst xmlns:a="http://schemas.openxmlformats.org/drawingml/2006/main" xmlns:r="http://schemas.openxmlformats.org/officeDocument/2006/relationships" xmlns:p="http://schemas.openxmlformats.org/presentationml/2006/main">
  <p:tag name="AS_UNIQUEID" val="1906"/>
</p:tagLst>
</file>

<file path=ppt/tags/tag157.xml><?xml version="1.0" encoding="utf-8"?>
<p:tagLst xmlns:a="http://schemas.openxmlformats.org/drawingml/2006/main" xmlns:r="http://schemas.openxmlformats.org/officeDocument/2006/relationships" xmlns:p="http://schemas.openxmlformats.org/presentationml/2006/main">
  <p:tag name="AS_UNIQUEID" val="1907"/>
</p:tagLst>
</file>

<file path=ppt/tags/tag158.xml><?xml version="1.0" encoding="utf-8"?>
<p:tagLst xmlns:a="http://schemas.openxmlformats.org/drawingml/2006/main" xmlns:r="http://schemas.openxmlformats.org/officeDocument/2006/relationships" xmlns:p="http://schemas.openxmlformats.org/presentationml/2006/main">
  <p:tag name="AS_UNIQUEID" val="1908"/>
</p:tagLst>
</file>

<file path=ppt/tags/tag159.xml><?xml version="1.0" encoding="utf-8"?>
<p:tagLst xmlns:a="http://schemas.openxmlformats.org/drawingml/2006/main" xmlns:r="http://schemas.openxmlformats.org/officeDocument/2006/relationships" xmlns:p="http://schemas.openxmlformats.org/presentationml/2006/main">
  <p:tag name="AS_UNIQUEID" val="1899"/>
</p:tagLst>
</file>

<file path=ppt/tags/tag16.xml><?xml version="1.0" encoding="utf-8"?>
<p:tagLst xmlns:a="http://schemas.openxmlformats.org/drawingml/2006/main" xmlns:r="http://schemas.openxmlformats.org/officeDocument/2006/relationships" xmlns:p="http://schemas.openxmlformats.org/presentationml/2006/main">
  <p:tag name="AS_UNIQUEID" val="1733"/>
</p:tagLst>
</file>

<file path=ppt/tags/tag160.xml><?xml version="1.0" encoding="utf-8"?>
<p:tagLst xmlns:a="http://schemas.openxmlformats.org/drawingml/2006/main" xmlns:r="http://schemas.openxmlformats.org/officeDocument/2006/relationships" xmlns:p="http://schemas.openxmlformats.org/presentationml/2006/main">
  <p:tag name="AS_UNIQUEID" val="1900"/>
</p:tagLst>
</file>

<file path=ppt/tags/tag161.xml><?xml version="1.0" encoding="utf-8"?>
<p:tagLst xmlns:a="http://schemas.openxmlformats.org/drawingml/2006/main" xmlns:r="http://schemas.openxmlformats.org/officeDocument/2006/relationships" xmlns:p="http://schemas.openxmlformats.org/presentationml/2006/main">
  <p:tag name="AS_UNIQUEID" val="1901"/>
</p:tagLst>
</file>

<file path=ppt/tags/tag162.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8A79FDD6-2179-41AF-9112-195CBEFFD948}"/>
</p:tagLst>
</file>

<file path=ppt/tags/tag163.xml><?xml version="1.0" encoding="utf-8"?>
<p:tagLst xmlns:a="http://schemas.openxmlformats.org/drawingml/2006/main" xmlns:r="http://schemas.openxmlformats.org/officeDocument/2006/relationships" xmlns:p="http://schemas.openxmlformats.org/presentationml/2006/main">
  <p:tag name="AS_UNIQUEID" val="1914"/>
  <p:tag name="KSO_WM_BEAUTIFY_FLAG" val="#wm#"/>
  <p:tag name="KSO_WM_TAG_VERSION" val="1.0"/>
  <p:tag name="KSO_WM_TEMPLATE_CATEGORY" val="diagram"/>
  <p:tag name="KSO_WM_TEMPLATE_INDEX" val="20202305"/>
  <p:tag name="KSO_WM_UNIT_BLOCK" val="0"/>
  <p:tag name="KSO_WM_UNIT_COMPATIBLE" val="0"/>
  <p:tag name="KSO_WM_UNIT_DEFAULT_FONT" val="16;24;2"/>
  <p:tag name="KSO_WM_UNIT_DIAGRAM_ISNUMVISUAL" val="0"/>
  <p:tag name="KSO_WM_UNIT_DIAGRAM_ISREFERUNIT" val="0"/>
  <p:tag name="KSO_WM_UNIT_HIGHLIGHT" val="0"/>
  <p:tag name="KSO_WM_UNIT_ID" val="diagram20202305_1*f*1"/>
  <p:tag name="KSO_WM_UNIT_INDEX" val="1"/>
  <p:tag name="KSO_WM_UNIT_LAYERLEVEL" val="1"/>
  <p:tag name="KSO_WM_UNIT_NOCLEAR" val="0"/>
  <p:tag name="KSO_WM_UNIT_PLACING_PICTURE_MD4" val="0"/>
  <p:tag name="KSO_WM_UNIT_PRESET_TEXT" val="我们是致力于研究AI智能创作PPT的一个团队;我们潜心钻研幻灯片的演示规律与创作思路，希望通过人工智能解放用户双手，不仅高效，且精准。&#10;我们拥有金山办公软件30年的技术积累，以及一支富有研究精神，匠心做事的团队。"/>
  <p:tag name="KSO_WM_UNIT_SM_LIMIT_TYPE" val="1"/>
  <p:tag name="KSO_WM_UNIT_TEXT_FILL_FORE_SCHEMECOLOR_INDEX" val="13"/>
  <p:tag name="KSO_WM_UNIT_TEXT_FILL_FORE_SCHEMECOLOR_INDEX_BRIGHTNESS" val="0.35"/>
  <p:tag name="KSO_WM_UNIT_TEXT_FILL_TYPE" val="1"/>
  <p:tag name="KSO_WM_UNIT_TYPE" val="f"/>
  <p:tag name="KSO_WM_UNIT_VALUE" val="564"/>
</p:tagLst>
</file>

<file path=ppt/tags/tag164.xml><?xml version="1.0" encoding="utf-8"?>
<p:tagLst xmlns:a="http://schemas.openxmlformats.org/drawingml/2006/main" xmlns:r="http://schemas.openxmlformats.org/officeDocument/2006/relationships" xmlns:p="http://schemas.openxmlformats.org/presentationml/2006/main">
  <p:tag name="AS_UNIQUEID" val="1915"/>
</p:tagLst>
</file>

<file path=ppt/tags/tag165.xml><?xml version="1.0" encoding="utf-8"?>
<p:tagLst xmlns:a="http://schemas.openxmlformats.org/drawingml/2006/main" xmlns:r="http://schemas.openxmlformats.org/officeDocument/2006/relationships" xmlns:p="http://schemas.openxmlformats.org/presentationml/2006/main">
  <p:tag name="AS_UNIQUEID" val="1910"/>
</p:tagLst>
</file>

<file path=ppt/tags/tag166.xml><?xml version="1.0" encoding="utf-8"?>
<p:tagLst xmlns:a="http://schemas.openxmlformats.org/drawingml/2006/main" xmlns:r="http://schemas.openxmlformats.org/officeDocument/2006/relationships" xmlns:p="http://schemas.openxmlformats.org/presentationml/2006/main">
  <p:tag name="AS_UNIQUEID" val="1911"/>
</p:tagLst>
</file>

<file path=ppt/tags/tag167.xml><?xml version="1.0" encoding="utf-8"?>
<p:tagLst xmlns:a="http://schemas.openxmlformats.org/drawingml/2006/main" xmlns:r="http://schemas.openxmlformats.org/officeDocument/2006/relationships" xmlns:p="http://schemas.openxmlformats.org/presentationml/2006/main">
  <p:tag name="AS_UNIQUEID" val="1912"/>
</p:tagLst>
</file>

<file path=ppt/tags/tag168.xml><?xml version="1.0" encoding="utf-8"?>
<p:tagLst xmlns:a="http://schemas.openxmlformats.org/drawingml/2006/main" xmlns:r="http://schemas.openxmlformats.org/officeDocument/2006/relationships" xmlns:p="http://schemas.openxmlformats.org/presentationml/2006/main">
  <p:tag name="AS_UNIQUEID" val="1921"/>
</p:tagLst>
</file>

<file path=ppt/tags/tag169.xml><?xml version="1.0" encoding="utf-8"?>
<p:tagLst xmlns:a="http://schemas.openxmlformats.org/drawingml/2006/main" xmlns:r="http://schemas.openxmlformats.org/officeDocument/2006/relationships" xmlns:p="http://schemas.openxmlformats.org/presentationml/2006/main">
  <p:tag name="AS_UNIQUEID" val="1924"/>
</p:tagLst>
</file>

<file path=ppt/tags/tag17.xml><?xml version="1.0" encoding="utf-8"?>
<p:tagLst xmlns:a="http://schemas.openxmlformats.org/drawingml/2006/main" xmlns:r="http://schemas.openxmlformats.org/officeDocument/2006/relationships" xmlns:p="http://schemas.openxmlformats.org/presentationml/2006/main">
  <p:tag name="AS_UNIQUEID" val="1734"/>
</p:tagLst>
</file>

<file path=ppt/tags/tag170.xml><?xml version="1.0" encoding="utf-8"?>
<p:tagLst xmlns:a="http://schemas.openxmlformats.org/drawingml/2006/main" xmlns:r="http://schemas.openxmlformats.org/officeDocument/2006/relationships" xmlns:p="http://schemas.openxmlformats.org/presentationml/2006/main">
  <p:tag name="AS_UNIQUEID" val="1925"/>
</p:tagLst>
</file>

<file path=ppt/tags/tag171.xml><?xml version="1.0" encoding="utf-8"?>
<p:tagLst xmlns:a="http://schemas.openxmlformats.org/drawingml/2006/main" xmlns:r="http://schemas.openxmlformats.org/officeDocument/2006/relationships" xmlns:p="http://schemas.openxmlformats.org/presentationml/2006/main">
  <p:tag name="AS_UNIQUEID" val="1926"/>
  <p:tag name="PA" val="v4.0.0"/>
</p:tagLst>
</file>

<file path=ppt/tags/tag172.xml><?xml version="1.0" encoding="utf-8"?>
<p:tagLst xmlns:a="http://schemas.openxmlformats.org/drawingml/2006/main" xmlns:r="http://schemas.openxmlformats.org/officeDocument/2006/relationships" xmlns:p="http://schemas.openxmlformats.org/presentationml/2006/main">
  <p:tag name="AS_UNIQUEID" val="1927"/>
</p:tagLst>
</file>

<file path=ppt/tags/tag173.xml><?xml version="1.0" encoding="utf-8"?>
<p:tagLst xmlns:a="http://schemas.openxmlformats.org/drawingml/2006/main" xmlns:r="http://schemas.openxmlformats.org/officeDocument/2006/relationships" xmlns:p="http://schemas.openxmlformats.org/presentationml/2006/main">
  <p:tag name="AS_UNIQUEID" val="1928"/>
</p:tagLst>
</file>

<file path=ppt/tags/tag174.xml><?xml version="1.0" encoding="utf-8"?>
<p:tagLst xmlns:a="http://schemas.openxmlformats.org/drawingml/2006/main" xmlns:r="http://schemas.openxmlformats.org/officeDocument/2006/relationships" xmlns:p="http://schemas.openxmlformats.org/presentationml/2006/main">
  <p:tag name="AS_UNIQUEID" val="1922"/>
</p:tagLst>
</file>

<file path=ppt/tags/tag175.xml><?xml version="1.0" encoding="utf-8"?>
<p:tagLst xmlns:a="http://schemas.openxmlformats.org/drawingml/2006/main" xmlns:r="http://schemas.openxmlformats.org/officeDocument/2006/relationships" xmlns:p="http://schemas.openxmlformats.org/presentationml/2006/main">
  <p:tag name="AS_UNIQUEID" val="1923"/>
</p:tagLst>
</file>

<file path=ppt/tags/tag176.xml><?xml version="1.0" encoding="utf-8"?>
<p:tagLst xmlns:a="http://schemas.openxmlformats.org/drawingml/2006/main" xmlns:r="http://schemas.openxmlformats.org/officeDocument/2006/relationships" xmlns:p="http://schemas.openxmlformats.org/presentationml/2006/main">
  <p:tag name="AS_UNIQUEID" val="1917"/>
</p:tagLst>
</file>

<file path=ppt/tags/tag177.xml><?xml version="1.0" encoding="utf-8"?>
<p:tagLst xmlns:a="http://schemas.openxmlformats.org/drawingml/2006/main" xmlns:r="http://schemas.openxmlformats.org/officeDocument/2006/relationships" xmlns:p="http://schemas.openxmlformats.org/presentationml/2006/main">
  <p:tag name="AS_UNIQUEID" val="1918"/>
</p:tagLst>
</file>

<file path=ppt/tags/tag178.xml><?xml version="1.0" encoding="utf-8"?>
<p:tagLst xmlns:a="http://schemas.openxmlformats.org/drawingml/2006/main" xmlns:r="http://schemas.openxmlformats.org/officeDocument/2006/relationships" xmlns:p="http://schemas.openxmlformats.org/presentationml/2006/main">
  <p:tag name="AS_UNIQUEID" val="1919"/>
</p:tagLst>
</file>

<file path=ppt/tags/tag179.xml><?xml version="1.0" encoding="utf-8"?>
<p:tagLst xmlns:a="http://schemas.openxmlformats.org/drawingml/2006/main" xmlns:r="http://schemas.openxmlformats.org/officeDocument/2006/relationships" xmlns:p="http://schemas.openxmlformats.org/presentationml/2006/main">
  <p:tag name="AS_UNIQUEID" val="1935"/>
</p:tagLst>
</file>

<file path=ppt/tags/tag18.xml><?xml version="1.0" encoding="utf-8"?>
<p:tagLst xmlns:a="http://schemas.openxmlformats.org/drawingml/2006/main" xmlns:r="http://schemas.openxmlformats.org/officeDocument/2006/relationships" xmlns:p="http://schemas.openxmlformats.org/presentationml/2006/main">
  <p:tag name="AS_UNIQUEID" val="1736"/>
</p:tagLst>
</file>

<file path=ppt/tags/tag180.xml><?xml version="1.0" encoding="utf-8"?>
<p:tagLst xmlns:a="http://schemas.openxmlformats.org/drawingml/2006/main" xmlns:r="http://schemas.openxmlformats.org/officeDocument/2006/relationships" xmlns:p="http://schemas.openxmlformats.org/presentationml/2006/main">
  <p:tag name="AS_UNIQUEID" val="1937"/>
</p:tagLst>
</file>

<file path=ppt/tags/tag181.xml><?xml version="1.0" encoding="utf-8"?>
<p:tagLst xmlns:a="http://schemas.openxmlformats.org/drawingml/2006/main" xmlns:r="http://schemas.openxmlformats.org/officeDocument/2006/relationships" xmlns:p="http://schemas.openxmlformats.org/presentationml/2006/main">
  <p:tag name="AS_UNIQUEID" val="1938"/>
</p:tagLst>
</file>

<file path=ppt/tags/tag182.xml><?xml version="1.0" encoding="utf-8"?>
<p:tagLst xmlns:a="http://schemas.openxmlformats.org/drawingml/2006/main" xmlns:r="http://schemas.openxmlformats.org/officeDocument/2006/relationships" xmlns:p="http://schemas.openxmlformats.org/presentationml/2006/main">
  <p:tag name="AS_UNIQUEID" val="1930"/>
</p:tagLst>
</file>

<file path=ppt/tags/tag183.xml><?xml version="1.0" encoding="utf-8"?>
<p:tagLst xmlns:a="http://schemas.openxmlformats.org/drawingml/2006/main" xmlns:r="http://schemas.openxmlformats.org/officeDocument/2006/relationships" xmlns:p="http://schemas.openxmlformats.org/presentationml/2006/main">
  <p:tag name="AS_UNIQUEID" val="1931"/>
</p:tagLst>
</file>

<file path=ppt/tags/tag184.xml><?xml version="1.0" encoding="utf-8"?>
<p:tagLst xmlns:a="http://schemas.openxmlformats.org/drawingml/2006/main" xmlns:r="http://schemas.openxmlformats.org/officeDocument/2006/relationships" xmlns:p="http://schemas.openxmlformats.org/presentationml/2006/main">
  <p:tag name="AS_UNIQUEID" val="1932"/>
</p:tagLst>
</file>

<file path=ppt/tags/tag185.xml><?xml version="1.0" encoding="utf-8"?>
<p:tagLst xmlns:a="http://schemas.openxmlformats.org/drawingml/2006/main" xmlns:r="http://schemas.openxmlformats.org/officeDocument/2006/relationships" xmlns:p="http://schemas.openxmlformats.org/presentationml/2006/main">
  <p:tag name="AS_UNIQUEID" val="1944"/>
</p:tagLst>
</file>

<file path=ppt/tags/tag186.xml><?xml version="1.0" encoding="utf-8"?>
<p:tagLst xmlns:a="http://schemas.openxmlformats.org/drawingml/2006/main" xmlns:r="http://schemas.openxmlformats.org/officeDocument/2006/relationships" xmlns:p="http://schemas.openxmlformats.org/presentationml/2006/main">
  <p:tag name="AS_UNIQUEID" val="1948"/>
</p:tagLst>
</file>

<file path=ppt/tags/tag187.xml><?xml version="1.0" encoding="utf-8"?>
<p:tagLst xmlns:a="http://schemas.openxmlformats.org/drawingml/2006/main" xmlns:r="http://schemas.openxmlformats.org/officeDocument/2006/relationships" xmlns:p="http://schemas.openxmlformats.org/presentationml/2006/main">
  <p:tag name="AS_UNIQUEID" val="1949"/>
</p:tagLst>
</file>

<file path=ppt/tags/tag188.xml><?xml version="1.0" encoding="utf-8"?>
<p:tagLst xmlns:a="http://schemas.openxmlformats.org/drawingml/2006/main" xmlns:r="http://schemas.openxmlformats.org/officeDocument/2006/relationships" xmlns:p="http://schemas.openxmlformats.org/presentationml/2006/main">
  <p:tag name="AS_UNIQUEID" val="1950"/>
</p:tagLst>
</file>

<file path=ppt/tags/tag189.xml><?xml version="1.0" encoding="utf-8"?>
<p:tagLst xmlns:a="http://schemas.openxmlformats.org/drawingml/2006/main" xmlns:r="http://schemas.openxmlformats.org/officeDocument/2006/relationships" xmlns:p="http://schemas.openxmlformats.org/presentationml/2006/main">
  <p:tag name="AS_UNIQUEID" val="1951"/>
</p:tagLst>
</file>

<file path=ppt/tags/tag19.xml><?xml version="1.0" encoding="utf-8"?>
<p:tagLst xmlns:a="http://schemas.openxmlformats.org/drawingml/2006/main" xmlns:r="http://schemas.openxmlformats.org/officeDocument/2006/relationships" xmlns:p="http://schemas.openxmlformats.org/presentationml/2006/main">
  <p:tag name="AS_UNIQUEID" val="1737"/>
</p:tagLst>
</file>

<file path=ppt/tags/tag190.xml><?xml version="1.0" encoding="utf-8"?>
<p:tagLst xmlns:a="http://schemas.openxmlformats.org/drawingml/2006/main" xmlns:r="http://schemas.openxmlformats.org/officeDocument/2006/relationships" xmlns:p="http://schemas.openxmlformats.org/presentationml/2006/main">
  <p:tag name="AS_UNIQUEID" val="1952"/>
</p:tagLst>
</file>

<file path=ppt/tags/tag191.xml><?xml version="1.0" encoding="utf-8"?>
<p:tagLst xmlns:a="http://schemas.openxmlformats.org/drawingml/2006/main" xmlns:r="http://schemas.openxmlformats.org/officeDocument/2006/relationships" xmlns:p="http://schemas.openxmlformats.org/presentationml/2006/main">
  <p:tag name="AS_UNIQUEID" val="1953"/>
</p:tagLst>
</file>

<file path=ppt/tags/tag192.xml><?xml version="1.0" encoding="utf-8"?>
<p:tagLst xmlns:a="http://schemas.openxmlformats.org/drawingml/2006/main" xmlns:r="http://schemas.openxmlformats.org/officeDocument/2006/relationships" xmlns:p="http://schemas.openxmlformats.org/presentationml/2006/main">
  <p:tag name="AS_UNIQUEID" val="1954"/>
</p:tagLst>
</file>

<file path=ppt/tags/tag193.xml><?xml version="1.0" encoding="utf-8"?>
<p:tagLst xmlns:a="http://schemas.openxmlformats.org/drawingml/2006/main" xmlns:r="http://schemas.openxmlformats.org/officeDocument/2006/relationships" xmlns:p="http://schemas.openxmlformats.org/presentationml/2006/main">
  <p:tag name="AS_UNIQUEID" val="1945"/>
</p:tagLst>
</file>

<file path=ppt/tags/tag194.xml><?xml version="1.0" encoding="utf-8"?>
<p:tagLst xmlns:a="http://schemas.openxmlformats.org/drawingml/2006/main" xmlns:r="http://schemas.openxmlformats.org/officeDocument/2006/relationships" xmlns:p="http://schemas.openxmlformats.org/presentationml/2006/main">
  <p:tag name="AS_UNIQUEID" val="1946"/>
</p:tagLst>
</file>

<file path=ppt/tags/tag195.xml><?xml version="1.0" encoding="utf-8"?>
<p:tagLst xmlns:a="http://schemas.openxmlformats.org/drawingml/2006/main" xmlns:r="http://schemas.openxmlformats.org/officeDocument/2006/relationships" xmlns:p="http://schemas.openxmlformats.org/presentationml/2006/main">
  <p:tag name="AS_UNIQUEID" val="1940"/>
</p:tagLst>
</file>

<file path=ppt/tags/tag196.xml><?xml version="1.0" encoding="utf-8"?>
<p:tagLst xmlns:a="http://schemas.openxmlformats.org/drawingml/2006/main" xmlns:r="http://schemas.openxmlformats.org/officeDocument/2006/relationships" xmlns:p="http://schemas.openxmlformats.org/presentationml/2006/main">
  <p:tag name="AS_UNIQUEID" val="1941"/>
</p:tagLst>
</file>

<file path=ppt/tags/tag197.xml><?xml version="1.0" encoding="utf-8"?>
<p:tagLst xmlns:a="http://schemas.openxmlformats.org/drawingml/2006/main" xmlns:r="http://schemas.openxmlformats.org/officeDocument/2006/relationships" xmlns:p="http://schemas.openxmlformats.org/presentationml/2006/main">
  <p:tag name="AS_UNIQUEID" val="1942"/>
</p:tagLst>
</file>

<file path=ppt/tags/tag198.xml><?xml version="1.0" encoding="utf-8"?>
<p:tagLst xmlns:a="http://schemas.openxmlformats.org/drawingml/2006/main" xmlns:r="http://schemas.openxmlformats.org/officeDocument/2006/relationships" xmlns:p="http://schemas.openxmlformats.org/presentationml/2006/main">
  <p:tag name="AS_UNIQUEID" val="1960"/>
</p:tagLst>
</file>

<file path=ppt/tags/tag199.xml><?xml version="1.0" encoding="utf-8"?>
<p:tagLst xmlns:a="http://schemas.openxmlformats.org/drawingml/2006/main" xmlns:r="http://schemas.openxmlformats.org/officeDocument/2006/relationships" xmlns:p="http://schemas.openxmlformats.org/presentationml/2006/main">
  <p:tag name="AS_UNIQUEID" val="1961"/>
</p:tagLst>
</file>

<file path=ppt/tags/tag2.xml><?xml version="1.0" encoding="utf-8"?>
<p:tagLst xmlns:a="http://schemas.openxmlformats.org/drawingml/2006/main" xmlns:r="http://schemas.openxmlformats.org/officeDocument/2006/relationships" xmlns:p="http://schemas.openxmlformats.org/presentationml/2006/main">
  <p:tag name="AS_UNIQUEID" val="1794"/>
</p:tagLst>
</file>

<file path=ppt/tags/tag20.xml><?xml version="1.0" encoding="utf-8"?>
<p:tagLst xmlns:a="http://schemas.openxmlformats.org/drawingml/2006/main" xmlns:r="http://schemas.openxmlformats.org/officeDocument/2006/relationships" xmlns:p="http://schemas.openxmlformats.org/presentationml/2006/main">
  <p:tag name="AS_UNIQUEID" val="1738"/>
</p:tagLst>
</file>

<file path=ppt/tags/tag200.xml><?xml version="1.0" encoding="utf-8"?>
<p:tagLst xmlns:a="http://schemas.openxmlformats.org/drawingml/2006/main" xmlns:r="http://schemas.openxmlformats.org/officeDocument/2006/relationships" xmlns:p="http://schemas.openxmlformats.org/presentationml/2006/main">
  <p:tag name="AS_UNIQUEID" val="1962"/>
</p:tagLst>
</file>

<file path=ppt/tags/tag201.xml><?xml version="1.0" encoding="utf-8"?>
<p:tagLst xmlns:a="http://schemas.openxmlformats.org/drawingml/2006/main" xmlns:r="http://schemas.openxmlformats.org/officeDocument/2006/relationships" xmlns:p="http://schemas.openxmlformats.org/presentationml/2006/main">
  <p:tag name="AS_UNIQUEID" val="1963"/>
</p:tagLst>
</file>

<file path=ppt/tags/tag202.xml><?xml version="1.0" encoding="utf-8"?>
<p:tagLst xmlns:a="http://schemas.openxmlformats.org/drawingml/2006/main" xmlns:r="http://schemas.openxmlformats.org/officeDocument/2006/relationships" xmlns:p="http://schemas.openxmlformats.org/presentationml/2006/main">
  <p:tag name="AS_UNIQUEID" val="1964"/>
</p:tagLst>
</file>

<file path=ppt/tags/tag203.xml><?xml version="1.0" encoding="utf-8"?>
<p:tagLst xmlns:a="http://schemas.openxmlformats.org/drawingml/2006/main" xmlns:r="http://schemas.openxmlformats.org/officeDocument/2006/relationships" xmlns:p="http://schemas.openxmlformats.org/presentationml/2006/main">
  <p:tag name="AS_UNIQUEID" val="1965"/>
</p:tagLst>
</file>

<file path=ppt/tags/tag204.xml><?xml version="1.0" encoding="utf-8"?>
<p:tagLst xmlns:a="http://schemas.openxmlformats.org/drawingml/2006/main" xmlns:r="http://schemas.openxmlformats.org/officeDocument/2006/relationships" xmlns:p="http://schemas.openxmlformats.org/presentationml/2006/main">
  <p:tag name="AS_UNIQUEID" val="1966"/>
  <p:tag name="KSO_WM_UNIT_TABLE_BEAUTIFY" val="smartTable{7e3213ec-0f30-49a1-ba64-abe03a12b45f}"/>
  <p:tag name="TABLE_ENDDRAG_ORIGIN_RECT" val="699*284"/>
  <p:tag name="TABLE_ENDDRAG_RECT" val="113*127*699*284"/>
</p:tagLst>
</file>

<file path=ppt/tags/tag205.xml><?xml version="1.0" encoding="utf-8"?>
<p:tagLst xmlns:a="http://schemas.openxmlformats.org/drawingml/2006/main" xmlns:r="http://schemas.openxmlformats.org/officeDocument/2006/relationships" xmlns:p="http://schemas.openxmlformats.org/presentationml/2006/main">
  <p:tag name="AS_UNIQUEID" val="1967"/>
</p:tagLst>
</file>

<file path=ppt/tags/tag206.xml><?xml version="1.0" encoding="utf-8"?>
<p:tagLst xmlns:a="http://schemas.openxmlformats.org/drawingml/2006/main" xmlns:r="http://schemas.openxmlformats.org/officeDocument/2006/relationships" xmlns:p="http://schemas.openxmlformats.org/presentationml/2006/main">
  <p:tag name="AS_UNIQUEID" val="1956"/>
</p:tagLst>
</file>

<file path=ppt/tags/tag207.xml><?xml version="1.0" encoding="utf-8"?>
<p:tagLst xmlns:a="http://schemas.openxmlformats.org/drawingml/2006/main" xmlns:r="http://schemas.openxmlformats.org/officeDocument/2006/relationships" xmlns:p="http://schemas.openxmlformats.org/presentationml/2006/main">
  <p:tag name="AS_UNIQUEID" val="1957"/>
</p:tagLst>
</file>

<file path=ppt/tags/tag208.xml><?xml version="1.0" encoding="utf-8"?>
<p:tagLst xmlns:a="http://schemas.openxmlformats.org/drawingml/2006/main" xmlns:r="http://schemas.openxmlformats.org/officeDocument/2006/relationships" xmlns:p="http://schemas.openxmlformats.org/presentationml/2006/main">
  <p:tag name="AS_UNIQUEID" val="1958"/>
</p:tagLst>
</file>

<file path=ppt/tags/tag209.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8A79FDD6-2179-41AF-9112-195CBEFFD948}"/>
</p:tagLst>
</file>

<file path=ppt/tags/tag21.xml><?xml version="1.0" encoding="utf-8"?>
<p:tagLst xmlns:a="http://schemas.openxmlformats.org/drawingml/2006/main" xmlns:r="http://schemas.openxmlformats.org/officeDocument/2006/relationships" xmlns:p="http://schemas.openxmlformats.org/presentationml/2006/main">
  <p:tag name="AS_UNIQUEID" val="1739"/>
</p:tagLst>
</file>

<file path=ppt/tags/tag210.xml><?xml version="1.0" encoding="utf-8"?>
<p:tagLst xmlns:a="http://schemas.openxmlformats.org/drawingml/2006/main" xmlns:r="http://schemas.openxmlformats.org/officeDocument/2006/relationships" xmlns:p="http://schemas.openxmlformats.org/presentationml/2006/main">
  <p:tag name="AS_UNIQUEID" val="1973"/>
</p:tagLst>
</file>

<file path=ppt/tags/tag211.xml><?xml version="1.0" encoding="utf-8"?>
<p:tagLst xmlns:a="http://schemas.openxmlformats.org/drawingml/2006/main" xmlns:r="http://schemas.openxmlformats.org/officeDocument/2006/relationships" xmlns:p="http://schemas.openxmlformats.org/presentationml/2006/main">
  <p:tag name="AS_UNIQUEID" val="1974"/>
  <p:tag name="KSO_WM_UNIT_TABLE_BEAUTIFY" val="smartTable{e5625f59-59d8-4cb4-bc97-9341519ed39f}"/>
  <p:tag name="TABLE_ENDDRAG_ORIGIN_RECT" val="587*357"/>
  <p:tag name="TABLE_ENDDRAG_RECT" val="37*79*587*357"/>
</p:tagLst>
</file>

<file path=ppt/tags/tag212.xml><?xml version="1.0" encoding="utf-8"?>
<p:tagLst xmlns:a="http://schemas.openxmlformats.org/drawingml/2006/main" xmlns:r="http://schemas.openxmlformats.org/officeDocument/2006/relationships" xmlns:p="http://schemas.openxmlformats.org/presentationml/2006/main">
  <p:tag name="AS_UNIQUEID" val="1975"/>
</p:tagLst>
</file>

<file path=ppt/tags/tag213.xml><?xml version="1.0" encoding="utf-8"?>
<p:tagLst xmlns:a="http://schemas.openxmlformats.org/drawingml/2006/main" xmlns:r="http://schemas.openxmlformats.org/officeDocument/2006/relationships" xmlns:p="http://schemas.openxmlformats.org/presentationml/2006/main">
  <p:tag name="AS_UNIQUEID" val="1969"/>
</p:tagLst>
</file>

<file path=ppt/tags/tag214.xml><?xml version="1.0" encoding="utf-8"?>
<p:tagLst xmlns:a="http://schemas.openxmlformats.org/drawingml/2006/main" xmlns:r="http://schemas.openxmlformats.org/officeDocument/2006/relationships" xmlns:p="http://schemas.openxmlformats.org/presentationml/2006/main">
  <p:tag name="AS_UNIQUEID" val="1970"/>
</p:tagLst>
</file>

<file path=ppt/tags/tag215.xml><?xml version="1.0" encoding="utf-8"?>
<p:tagLst xmlns:a="http://schemas.openxmlformats.org/drawingml/2006/main" xmlns:r="http://schemas.openxmlformats.org/officeDocument/2006/relationships" xmlns:p="http://schemas.openxmlformats.org/presentationml/2006/main">
  <p:tag name="AS_UNIQUEID" val="1971"/>
</p:tagLst>
</file>

<file path=ppt/tags/tag216.xml><?xml version="1.0" encoding="utf-8"?>
<p:tagLst xmlns:a="http://schemas.openxmlformats.org/drawingml/2006/main" xmlns:r="http://schemas.openxmlformats.org/officeDocument/2006/relationships" xmlns:p="http://schemas.openxmlformats.org/presentationml/2006/main">
  <p:tag name="AS_UNIQUEID" val="1981"/>
</p:tagLst>
</file>

<file path=ppt/tags/tag217.xml><?xml version="1.0" encoding="utf-8"?>
<p:tagLst xmlns:a="http://schemas.openxmlformats.org/drawingml/2006/main" xmlns:r="http://schemas.openxmlformats.org/officeDocument/2006/relationships" xmlns:p="http://schemas.openxmlformats.org/presentationml/2006/main">
  <p:tag name="AS_UNIQUEID" val="1982"/>
</p:tagLst>
</file>

<file path=ppt/tags/tag218.xml><?xml version="1.0" encoding="utf-8"?>
<p:tagLst xmlns:a="http://schemas.openxmlformats.org/drawingml/2006/main" xmlns:r="http://schemas.openxmlformats.org/officeDocument/2006/relationships" xmlns:p="http://schemas.openxmlformats.org/presentationml/2006/main">
  <p:tag name="AS_UNIQUEID" val="1984"/>
</p:tagLst>
</file>

<file path=ppt/tags/tag219.xml><?xml version="1.0" encoding="utf-8"?>
<p:tagLst xmlns:a="http://schemas.openxmlformats.org/drawingml/2006/main" xmlns:r="http://schemas.openxmlformats.org/officeDocument/2006/relationships" xmlns:p="http://schemas.openxmlformats.org/presentationml/2006/main">
  <p:tag name="AS_UNIQUEID" val="1985"/>
</p:tagLst>
</file>

<file path=ppt/tags/tag22.xml><?xml version="1.0" encoding="utf-8"?>
<p:tagLst xmlns:a="http://schemas.openxmlformats.org/drawingml/2006/main" xmlns:r="http://schemas.openxmlformats.org/officeDocument/2006/relationships" xmlns:p="http://schemas.openxmlformats.org/presentationml/2006/main">
  <p:tag name="AS_UNIQUEID" val="1740"/>
</p:tagLst>
</file>

<file path=ppt/tags/tag220.xml><?xml version="1.0" encoding="utf-8"?>
<p:tagLst xmlns:a="http://schemas.openxmlformats.org/drawingml/2006/main" xmlns:r="http://schemas.openxmlformats.org/officeDocument/2006/relationships" xmlns:p="http://schemas.openxmlformats.org/presentationml/2006/main">
  <p:tag name="AS_UNIQUEID" val="1977"/>
</p:tagLst>
</file>

<file path=ppt/tags/tag221.xml><?xml version="1.0" encoding="utf-8"?>
<p:tagLst xmlns:a="http://schemas.openxmlformats.org/drawingml/2006/main" xmlns:r="http://schemas.openxmlformats.org/officeDocument/2006/relationships" xmlns:p="http://schemas.openxmlformats.org/presentationml/2006/main">
  <p:tag name="AS_UNIQUEID" val="1978"/>
</p:tagLst>
</file>

<file path=ppt/tags/tag222.xml><?xml version="1.0" encoding="utf-8"?>
<p:tagLst xmlns:a="http://schemas.openxmlformats.org/drawingml/2006/main" xmlns:r="http://schemas.openxmlformats.org/officeDocument/2006/relationships" xmlns:p="http://schemas.openxmlformats.org/presentationml/2006/main">
  <p:tag name="AS_UNIQUEID" val="1979"/>
</p:tagLst>
</file>

<file path=ppt/tags/tag223.xml><?xml version="1.0" encoding="utf-8"?>
<p:tagLst xmlns:a="http://schemas.openxmlformats.org/drawingml/2006/main" xmlns:r="http://schemas.openxmlformats.org/officeDocument/2006/relationships" xmlns:p="http://schemas.openxmlformats.org/presentationml/2006/main">
  <p:tag name="AS_UNIQUEID" val="1991"/>
</p:tagLst>
</file>

<file path=ppt/tags/tag224.xml><?xml version="1.0" encoding="utf-8"?>
<p:tagLst xmlns:a="http://schemas.openxmlformats.org/drawingml/2006/main" xmlns:r="http://schemas.openxmlformats.org/officeDocument/2006/relationships" xmlns:p="http://schemas.openxmlformats.org/presentationml/2006/main">
  <p:tag name="AS_UNIQUEID" val="1992"/>
</p:tagLst>
</file>

<file path=ppt/tags/tag225.xml><?xml version="1.0" encoding="utf-8"?>
<p:tagLst xmlns:a="http://schemas.openxmlformats.org/drawingml/2006/main" xmlns:r="http://schemas.openxmlformats.org/officeDocument/2006/relationships" xmlns:p="http://schemas.openxmlformats.org/presentationml/2006/main">
  <p:tag name="AS_UNIQUEID" val="1993"/>
</p:tagLst>
</file>

<file path=ppt/tags/tag226.xml><?xml version="1.0" encoding="utf-8"?>
<p:tagLst xmlns:a="http://schemas.openxmlformats.org/drawingml/2006/main" xmlns:r="http://schemas.openxmlformats.org/officeDocument/2006/relationships" xmlns:p="http://schemas.openxmlformats.org/presentationml/2006/main">
  <p:tag name="AS_UNIQUEID" val="1994"/>
</p:tagLst>
</file>

<file path=ppt/tags/tag227.xml><?xml version="1.0" encoding="utf-8"?>
<p:tagLst xmlns:a="http://schemas.openxmlformats.org/drawingml/2006/main" xmlns:r="http://schemas.openxmlformats.org/officeDocument/2006/relationships" xmlns:p="http://schemas.openxmlformats.org/presentationml/2006/main">
  <p:tag name="AS_UNIQUEID" val="1995"/>
</p:tagLst>
</file>

<file path=ppt/tags/tag228.xml><?xml version="1.0" encoding="utf-8"?>
<p:tagLst xmlns:a="http://schemas.openxmlformats.org/drawingml/2006/main" xmlns:r="http://schemas.openxmlformats.org/officeDocument/2006/relationships" xmlns:p="http://schemas.openxmlformats.org/presentationml/2006/main">
  <p:tag name="AS_UNIQUEID" val="1996"/>
</p:tagLst>
</file>

<file path=ppt/tags/tag229.xml><?xml version="1.0" encoding="utf-8"?>
<p:tagLst xmlns:a="http://schemas.openxmlformats.org/drawingml/2006/main" xmlns:r="http://schemas.openxmlformats.org/officeDocument/2006/relationships" xmlns:p="http://schemas.openxmlformats.org/presentationml/2006/main">
  <p:tag name="AS_UNIQUEID" val="1987"/>
</p:tagLst>
</file>

<file path=ppt/tags/tag23.xml><?xml version="1.0" encoding="utf-8"?>
<p:tagLst xmlns:a="http://schemas.openxmlformats.org/drawingml/2006/main" xmlns:r="http://schemas.openxmlformats.org/officeDocument/2006/relationships" xmlns:p="http://schemas.openxmlformats.org/presentationml/2006/main">
  <p:tag name="AS_UNIQUEID" val="1742"/>
</p:tagLst>
</file>

<file path=ppt/tags/tag230.xml><?xml version="1.0" encoding="utf-8"?>
<p:tagLst xmlns:a="http://schemas.openxmlformats.org/drawingml/2006/main" xmlns:r="http://schemas.openxmlformats.org/officeDocument/2006/relationships" xmlns:p="http://schemas.openxmlformats.org/presentationml/2006/main">
  <p:tag name="AS_UNIQUEID" val="1988"/>
</p:tagLst>
</file>

<file path=ppt/tags/tag231.xml><?xml version="1.0" encoding="utf-8"?>
<p:tagLst xmlns:a="http://schemas.openxmlformats.org/drawingml/2006/main" xmlns:r="http://schemas.openxmlformats.org/officeDocument/2006/relationships" xmlns:p="http://schemas.openxmlformats.org/presentationml/2006/main">
  <p:tag name="AS_UNIQUEID" val="1989"/>
</p:tagLst>
</file>

<file path=ppt/tags/tag232.xml><?xml version="1.0" encoding="utf-8"?>
<p:tagLst xmlns:a="http://schemas.openxmlformats.org/drawingml/2006/main" xmlns:r="http://schemas.openxmlformats.org/officeDocument/2006/relationships" xmlns:p="http://schemas.openxmlformats.org/presentationml/2006/main">
  <p:tag name="AS_UNIQUEID" val="2002"/>
</p:tagLst>
</file>

<file path=ppt/tags/tag233.xml><?xml version="1.0" encoding="utf-8"?>
<p:tagLst xmlns:a="http://schemas.openxmlformats.org/drawingml/2006/main" xmlns:r="http://schemas.openxmlformats.org/officeDocument/2006/relationships" xmlns:p="http://schemas.openxmlformats.org/presentationml/2006/main">
  <p:tag name="AS_UNIQUEID" val="2003"/>
</p:tagLst>
</file>

<file path=ppt/tags/tag234.xml><?xml version="1.0" encoding="utf-8"?>
<p:tagLst xmlns:a="http://schemas.openxmlformats.org/drawingml/2006/main" xmlns:r="http://schemas.openxmlformats.org/officeDocument/2006/relationships" xmlns:p="http://schemas.openxmlformats.org/presentationml/2006/main">
  <p:tag name="AS_UNIQUEID" val="2004"/>
</p:tagLst>
</file>

<file path=ppt/tags/tag235.xml><?xml version="1.0" encoding="utf-8"?>
<p:tagLst xmlns:a="http://schemas.openxmlformats.org/drawingml/2006/main" xmlns:r="http://schemas.openxmlformats.org/officeDocument/2006/relationships" xmlns:p="http://schemas.openxmlformats.org/presentationml/2006/main">
  <p:tag name="AS_UNIQUEID" val="2006"/>
</p:tagLst>
</file>

<file path=ppt/tags/tag236.xml><?xml version="1.0" encoding="utf-8"?>
<p:tagLst xmlns:a="http://schemas.openxmlformats.org/drawingml/2006/main" xmlns:r="http://schemas.openxmlformats.org/officeDocument/2006/relationships" xmlns:p="http://schemas.openxmlformats.org/presentationml/2006/main">
  <p:tag name="AS_UNIQUEID" val="2007"/>
</p:tagLst>
</file>

<file path=ppt/tags/tag237.xml><?xml version="1.0" encoding="utf-8"?>
<p:tagLst xmlns:a="http://schemas.openxmlformats.org/drawingml/2006/main" xmlns:r="http://schemas.openxmlformats.org/officeDocument/2006/relationships" xmlns:p="http://schemas.openxmlformats.org/presentationml/2006/main">
  <p:tag name="AS_UNIQUEID" val="2008"/>
</p:tagLst>
</file>

<file path=ppt/tags/tag238.xml><?xml version="1.0" encoding="utf-8"?>
<p:tagLst xmlns:a="http://schemas.openxmlformats.org/drawingml/2006/main" xmlns:r="http://schemas.openxmlformats.org/officeDocument/2006/relationships" xmlns:p="http://schemas.openxmlformats.org/presentationml/2006/main">
  <p:tag name="AS_UNIQUEID" val="1998"/>
</p:tagLst>
</file>

<file path=ppt/tags/tag239.xml><?xml version="1.0" encoding="utf-8"?>
<p:tagLst xmlns:a="http://schemas.openxmlformats.org/drawingml/2006/main" xmlns:r="http://schemas.openxmlformats.org/officeDocument/2006/relationships" xmlns:p="http://schemas.openxmlformats.org/presentationml/2006/main">
  <p:tag name="AS_UNIQUEID" val="1999"/>
</p:tagLst>
</file>

<file path=ppt/tags/tag24.xml><?xml version="1.0" encoding="utf-8"?>
<p:tagLst xmlns:a="http://schemas.openxmlformats.org/drawingml/2006/main" xmlns:r="http://schemas.openxmlformats.org/officeDocument/2006/relationships" xmlns:p="http://schemas.openxmlformats.org/presentationml/2006/main">
  <p:tag name="AS_UNIQUEID" val="1743"/>
</p:tagLst>
</file>

<file path=ppt/tags/tag240.xml><?xml version="1.0" encoding="utf-8"?>
<p:tagLst xmlns:a="http://schemas.openxmlformats.org/drawingml/2006/main" xmlns:r="http://schemas.openxmlformats.org/officeDocument/2006/relationships" xmlns:p="http://schemas.openxmlformats.org/presentationml/2006/main">
  <p:tag name="AS_UNIQUEID" val="2000"/>
</p:tagLst>
</file>

<file path=ppt/tags/tag241.xml><?xml version="1.0" encoding="utf-8"?>
<p:tagLst xmlns:a="http://schemas.openxmlformats.org/drawingml/2006/main" xmlns:r="http://schemas.openxmlformats.org/officeDocument/2006/relationships" xmlns:p="http://schemas.openxmlformats.org/presentationml/2006/main">
  <p:tag name="AS_UNIQUEID" val="2018"/>
</p:tagLst>
</file>

<file path=ppt/tags/tag242.xml><?xml version="1.0" encoding="utf-8"?>
<p:tagLst xmlns:a="http://schemas.openxmlformats.org/drawingml/2006/main" xmlns:r="http://schemas.openxmlformats.org/officeDocument/2006/relationships" xmlns:p="http://schemas.openxmlformats.org/presentationml/2006/main">
  <p:tag name="AS_UNIQUEID" val="2019"/>
</p:tagLst>
</file>

<file path=ppt/tags/tag243.xml><?xml version="1.0" encoding="utf-8"?>
<p:tagLst xmlns:a="http://schemas.openxmlformats.org/drawingml/2006/main" xmlns:r="http://schemas.openxmlformats.org/officeDocument/2006/relationships" xmlns:p="http://schemas.openxmlformats.org/presentationml/2006/main">
  <p:tag name="AS_UNIQUEID" val="2020"/>
</p:tagLst>
</file>

<file path=ppt/tags/tag244.xml><?xml version="1.0" encoding="utf-8"?>
<p:tagLst xmlns:a="http://schemas.openxmlformats.org/drawingml/2006/main" xmlns:r="http://schemas.openxmlformats.org/officeDocument/2006/relationships" xmlns:p="http://schemas.openxmlformats.org/presentationml/2006/main">
  <p:tag name="AS_UNIQUEID" val="2010"/>
</p:tagLst>
</file>

<file path=ppt/tags/tag245.xml><?xml version="1.0" encoding="utf-8"?>
<p:tagLst xmlns:a="http://schemas.openxmlformats.org/drawingml/2006/main" xmlns:r="http://schemas.openxmlformats.org/officeDocument/2006/relationships" xmlns:p="http://schemas.openxmlformats.org/presentationml/2006/main">
  <p:tag name="AS_UNIQUEID" val="2011"/>
</p:tagLst>
</file>

<file path=ppt/tags/tag246.xml><?xml version="1.0" encoding="utf-8"?>
<p:tagLst xmlns:a="http://schemas.openxmlformats.org/drawingml/2006/main" xmlns:r="http://schemas.openxmlformats.org/officeDocument/2006/relationships" xmlns:p="http://schemas.openxmlformats.org/presentationml/2006/main">
  <p:tag name="AS_UNIQUEID" val="2012"/>
</p:tagLst>
</file>

<file path=ppt/tags/tag247.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8A79FDD6-2179-41AF-9112-195CBEFFD948}"/>
</p:tagLst>
</file>

<file path=ppt/tags/tag248.xml><?xml version="1.0" encoding="utf-8"?>
<p:tagLst xmlns:a="http://schemas.openxmlformats.org/drawingml/2006/main" xmlns:r="http://schemas.openxmlformats.org/officeDocument/2006/relationships" xmlns:p="http://schemas.openxmlformats.org/presentationml/2006/main">
  <p:tag name="AS_UNIQUEID" val="2026"/>
  <p:tag name="PA" val="v4.0.0"/>
</p:tagLst>
</file>

<file path=ppt/tags/tag249.xml><?xml version="1.0" encoding="utf-8"?>
<p:tagLst xmlns:a="http://schemas.openxmlformats.org/drawingml/2006/main" xmlns:r="http://schemas.openxmlformats.org/officeDocument/2006/relationships" xmlns:p="http://schemas.openxmlformats.org/presentationml/2006/main">
  <p:tag name="AS_UNIQUEID" val="2027"/>
</p:tagLst>
</file>

<file path=ppt/tags/tag25.xml><?xml version="1.0" encoding="utf-8"?>
<p:tagLst xmlns:a="http://schemas.openxmlformats.org/drawingml/2006/main" xmlns:r="http://schemas.openxmlformats.org/officeDocument/2006/relationships" xmlns:p="http://schemas.openxmlformats.org/presentationml/2006/main">
  <p:tag name="AS_UNIQUEID" val="1744"/>
</p:tagLst>
</file>

<file path=ppt/tags/tag250.xml><?xml version="1.0" encoding="utf-8"?>
<p:tagLst xmlns:a="http://schemas.openxmlformats.org/drawingml/2006/main" xmlns:r="http://schemas.openxmlformats.org/officeDocument/2006/relationships" xmlns:p="http://schemas.openxmlformats.org/presentationml/2006/main">
  <p:tag name="AS_UNIQUEID" val="2028"/>
</p:tagLst>
</file>

<file path=ppt/tags/tag251.xml><?xml version="1.0" encoding="utf-8"?>
<p:tagLst xmlns:a="http://schemas.openxmlformats.org/drawingml/2006/main" xmlns:r="http://schemas.openxmlformats.org/officeDocument/2006/relationships" xmlns:p="http://schemas.openxmlformats.org/presentationml/2006/main">
  <p:tag name="AS_UNIQUEID" val="2029"/>
</p:tagLst>
</file>

<file path=ppt/tags/tag252.xml><?xml version="1.0" encoding="utf-8"?>
<p:tagLst xmlns:a="http://schemas.openxmlformats.org/drawingml/2006/main" xmlns:r="http://schemas.openxmlformats.org/officeDocument/2006/relationships" xmlns:p="http://schemas.openxmlformats.org/presentationml/2006/main">
  <p:tag name="AS_UNIQUEID" val="2022"/>
</p:tagLst>
</file>

<file path=ppt/tags/tag253.xml><?xml version="1.0" encoding="utf-8"?>
<p:tagLst xmlns:a="http://schemas.openxmlformats.org/drawingml/2006/main" xmlns:r="http://schemas.openxmlformats.org/officeDocument/2006/relationships" xmlns:p="http://schemas.openxmlformats.org/presentationml/2006/main">
  <p:tag name="AS_UNIQUEID" val="2023"/>
</p:tagLst>
</file>

<file path=ppt/tags/tag254.xml><?xml version="1.0" encoding="utf-8"?>
<p:tagLst xmlns:a="http://schemas.openxmlformats.org/drawingml/2006/main" xmlns:r="http://schemas.openxmlformats.org/officeDocument/2006/relationships" xmlns:p="http://schemas.openxmlformats.org/presentationml/2006/main">
  <p:tag name="AS_UNIQUEID" val="2024"/>
</p:tagLst>
</file>

<file path=ppt/tags/tag255.xml><?xml version="1.0" encoding="utf-8"?>
<p:tagLst xmlns:a="http://schemas.openxmlformats.org/drawingml/2006/main" xmlns:r="http://schemas.openxmlformats.org/officeDocument/2006/relationships" xmlns:p="http://schemas.openxmlformats.org/presentationml/2006/main">
  <p:tag name="AS_UNIQUEID" val="2031"/>
</p:tagLst>
</file>

<file path=ppt/tags/tag256.xml><?xml version="1.0" encoding="utf-8"?>
<p:tagLst xmlns:a="http://schemas.openxmlformats.org/drawingml/2006/main" xmlns:r="http://schemas.openxmlformats.org/officeDocument/2006/relationships" xmlns:p="http://schemas.openxmlformats.org/presentationml/2006/main">
  <p:tag name="AS_UNIQUEID" val="366"/>
</p:tagLst>
</file>

<file path=ppt/tags/tag257.xml><?xml version="1.0" encoding="utf-8"?>
<p:tagLst xmlns:a="http://schemas.openxmlformats.org/drawingml/2006/main" xmlns:r="http://schemas.openxmlformats.org/officeDocument/2006/relationships" xmlns:p="http://schemas.openxmlformats.org/presentationml/2006/main">
  <p:tag name="AS_UNIQUEID" val="2032"/>
</p:tagLst>
</file>

<file path=ppt/tags/tag258.xml><?xml version="1.0" encoding="utf-8"?>
<p:tagLst xmlns:a="http://schemas.openxmlformats.org/drawingml/2006/main" xmlns:r="http://schemas.openxmlformats.org/officeDocument/2006/relationships" xmlns:p="http://schemas.openxmlformats.org/presentationml/2006/main">
  <p:tag name="AS_UNIQUEID" val="2034"/>
</p:tagLst>
</file>

<file path=ppt/tags/tag259.xml><?xml version="1.0" encoding="utf-8"?>
<p:tagLst xmlns:a="http://schemas.openxmlformats.org/drawingml/2006/main" xmlns:r="http://schemas.openxmlformats.org/officeDocument/2006/relationships" xmlns:p="http://schemas.openxmlformats.org/presentationml/2006/main">
  <p:tag name="AS_UNIQUEID" val="2035"/>
</p:tagLst>
</file>

<file path=ppt/tags/tag26.xml><?xml version="1.0" encoding="utf-8"?>
<p:tagLst xmlns:a="http://schemas.openxmlformats.org/drawingml/2006/main" xmlns:r="http://schemas.openxmlformats.org/officeDocument/2006/relationships" xmlns:p="http://schemas.openxmlformats.org/presentationml/2006/main">
  <p:tag name="AS_UNIQUEID" val="1745"/>
</p:tagLst>
</file>

<file path=ppt/tags/tag260.xml><?xml version="1.0" encoding="utf-8"?>
<p:tagLst xmlns:a="http://schemas.openxmlformats.org/drawingml/2006/main" xmlns:r="http://schemas.openxmlformats.org/officeDocument/2006/relationships" xmlns:p="http://schemas.openxmlformats.org/presentationml/2006/main">
  <p:tag name="AS_UNIQUEID" val="2036"/>
</p:tagLst>
</file>

<file path=ppt/tags/tag261.xml><?xml version="1.0" encoding="utf-8"?>
<p:tagLst xmlns:a="http://schemas.openxmlformats.org/drawingml/2006/main" xmlns:r="http://schemas.openxmlformats.org/officeDocument/2006/relationships" xmlns:p="http://schemas.openxmlformats.org/presentationml/2006/main">
  <p:tag name="AS_UNIQUEID" val="2038"/>
</p:tagLst>
</file>

<file path=ppt/tags/tag262.xml><?xml version="1.0" encoding="utf-8"?>
<p:tagLst xmlns:a="http://schemas.openxmlformats.org/drawingml/2006/main" xmlns:r="http://schemas.openxmlformats.org/officeDocument/2006/relationships" xmlns:p="http://schemas.openxmlformats.org/presentationml/2006/main">
  <p:tag name="AS_UNIQUEID" val="2039"/>
</p:tagLst>
</file>

<file path=ppt/tags/tag263.xml><?xml version="1.0" encoding="utf-8"?>
<p:tagLst xmlns:a="http://schemas.openxmlformats.org/drawingml/2006/main" xmlns:r="http://schemas.openxmlformats.org/officeDocument/2006/relationships" xmlns:p="http://schemas.openxmlformats.org/presentationml/2006/main">
  <p:tag name="AS_UNIQUEID" val="2041"/>
</p:tagLst>
</file>

<file path=ppt/tags/tag264.xml><?xml version="1.0" encoding="utf-8"?>
<p:tagLst xmlns:a="http://schemas.openxmlformats.org/drawingml/2006/main" xmlns:r="http://schemas.openxmlformats.org/officeDocument/2006/relationships" xmlns:p="http://schemas.openxmlformats.org/presentationml/2006/main">
  <p:tag name="AS_UNIQUEID" val="2042"/>
</p:tagLst>
</file>

<file path=ppt/tags/tag265.xml><?xml version="1.0" encoding="utf-8"?>
<p:tagLst xmlns:a="http://schemas.openxmlformats.org/drawingml/2006/main" xmlns:r="http://schemas.openxmlformats.org/officeDocument/2006/relationships" xmlns:p="http://schemas.openxmlformats.org/presentationml/2006/main">
  <p:tag name="AS_UNIQUEID" val="2044"/>
</p:tagLst>
</file>

<file path=ppt/tags/tag266.xml><?xml version="1.0" encoding="utf-8"?>
<p:tagLst xmlns:a="http://schemas.openxmlformats.org/drawingml/2006/main" xmlns:r="http://schemas.openxmlformats.org/officeDocument/2006/relationships" xmlns:p="http://schemas.openxmlformats.org/presentationml/2006/main">
  <p:tag name="AS_UNIQUEID" val="2045"/>
</p:tagLst>
</file>

<file path=ppt/tags/tag267.xml><?xml version="1.0" encoding="utf-8"?>
<p:tagLst xmlns:a="http://schemas.openxmlformats.org/drawingml/2006/main" xmlns:r="http://schemas.openxmlformats.org/officeDocument/2006/relationships" xmlns:p="http://schemas.openxmlformats.org/presentationml/2006/main">
  <p:tag name="AS_UNIQUEID" val="2047"/>
</p:tagLst>
</file>

<file path=ppt/tags/tag268.xml><?xml version="1.0" encoding="utf-8"?>
<p:tagLst xmlns:a="http://schemas.openxmlformats.org/drawingml/2006/main" xmlns:r="http://schemas.openxmlformats.org/officeDocument/2006/relationships" xmlns:p="http://schemas.openxmlformats.org/presentationml/2006/main">
  <p:tag name="AS_UNIQUEID" val="2048"/>
</p:tagLst>
</file>

<file path=ppt/tags/tag269.xml><?xml version="1.0" encoding="utf-8"?>
<p:tagLst xmlns:a="http://schemas.openxmlformats.org/drawingml/2006/main" xmlns:r="http://schemas.openxmlformats.org/officeDocument/2006/relationships" xmlns:p="http://schemas.openxmlformats.org/presentationml/2006/main">
  <p:tag name="AS_UNIQUEID" val="2050"/>
</p:tagLst>
</file>

<file path=ppt/tags/tag27.xml><?xml version="1.0" encoding="utf-8"?>
<p:tagLst xmlns:a="http://schemas.openxmlformats.org/drawingml/2006/main" xmlns:r="http://schemas.openxmlformats.org/officeDocument/2006/relationships" xmlns:p="http://schemas.openxmlformats.org/presentationml/2006/main">
  <p:tag name="AS_UNIQUEID" val="1746"/>
</p:tagLst>
</file>

<file path=ppt/tags/tag270.xml><?xml version="1.0" encoding="utf-8"?>
<p:tagLst xmlns:a="http://schemas.openxmlformats.org/drawingml/2006/main" xmlns:r="http://schemas.openxmlformats.org/officeDocument/2006/relationships" xmlns:p="http://schemas.openxmlformats.org/presentationml/2006/main">
  <p:tag name="AS_UNIQUEID" val="2051"/>
</p:tagLst>
</file>

<file path=ppt/tags/tag271.xml><?xml version="1.0" encoding="utf-8"?>
<p:tagLst xmlns:a="http://schemas.openxmlformats.org/drawingml/2006/main" xmlns:r="http://schemas.openxmlformats.org/officeDocument/2006/relationships" xmlns:p="http://schemas.openxmlformats.org/presentationml/2006/main">
  <p:tag name="AS_UNIQUEID" val="477"/>
</p:tagLst>
</file>

<file path=ppt/tags/tag272.xml><?xml version="1.0" encoding="utf-8"?>
<p:tagLst xmlns:a="http://schemas.openxmlformats.org/drawingml/2006/main" xmlns:r="http://schemas.openxmlformats.org/officeDocument/2006/relationships" xmlns:p="http://schemas.openxmlformats.org/presentationml/2006/main">
  <p:tag name="AS_UNIQUEID" val="478"/>
</p:tagLst>
</file>

<file path=ppt/tags/tag273.xml><?xml version="1.0" encoding="utf-8"?>
<p:tagLst xmlns:a="http://schemas.openxmlformats.org/drawingml/2006/main" xmlns:r="http://schemas.openxmlformats.org/officeDocument/2006/relationships" xmlns:p="http://schemas.openxmlformats.org/presentationml/2006/main">
  <p:tag name="AS_UNIQUEID" val="2053"/>
</p:tagLst>
</file>

<file path=ppt/tags/tag274.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8D570BB7-9FDB-448D-8DE5-4A2EF8A9ADD8}"/>
</p:tagLst>
</file>

<file path=ppt/tags/tag275.xml><?xml version="1.0" encoding="utf-8"?>
<p:tagLst xmlns:a="http://schemas.openxmlformats.org/drawingml/2006/main" xmlns:r="http://schemas.openxmlformats.org/officeDocument/2006/relationships" xmlns:p="http://schemas.openxmlformats.org/presentationml/2006/main">
  <p:tag name="AS_UNIQUEID" val="2060"/>
</p:tagLst>
</file>

<file path=ppt/tags/tag276.xml><?xml version="1.0" encoding="utf-8"?>
<p:tagLst xmlns:a="http://schemas.openxmlformats.org/drawingml/2006/main" xmlns:r="http://schemas.openxmlformats.org/officeDocument/2006/relationships" xmlns:p="http://schemas.openxmlformats.org/presentationml/2006/main">
  <p:tag name="AS_UNIQUEID" val="2061"/>
</p:tagLst>
</file>

<file path=ppt/tags/tag277.xml><?xml version="1.0" encoding="utf-8"?>
<p:tagLst xmlns:a="http://schemas.openxmlformats.org/drawingml/2006/main" xmlns:r="http://schemas.openxmlformats.org/officeDocument/2006/relationships" xmlns:p="http://schemas.openxmlformats.org/presentationml/2006/main">
  <p:tag name="AS_UNIQUEID" val="2062"/>
</p:tagLst>
</file>

<file path=ppt/tags/tag278.xml><?xml version="1.0" encoding="utf-8"?>
<p:tagLst xmlns:a="http://schemas.openxmlformats.org/drawingml/2006/main" xmlns:r="http://schemas.openxmlformats.org/officeDocument/2006/relationships" xmlns:p="http://schemas.openxmlformats.org/presentationml/2006/main">
  <p:tag name="AS_UNIQUEID" val="2055"/>
</p:tagLst>
</file>

<file path=ppt/tags/tag279.xml><?xml version="1.0" encoding="utf-8"?>
<p:tagLst xmlns:a="http://schemas.openxmlformats.org/drawingml/2006/main" xmlns:r="http://schemas.openxmlformats.org/officeDocument/2006/relationships" xmlns:p="http://schemas.openxmlformats.org/presentationml/2006/main">
  <p:tag name="AS_UNIQUEID" val="2056"/>
</p:tagLst>
</file>

<file path=ppt/tags/tag28.xml><?xml version="1.0" encoding="utf-8"?>
<p:tagLst xmlns:a="http://schemas.openxmlformats.org/drawingml/2006/main" xmlns:r="http://schemas.openxmlformats.org/officeDocument/2006/relationships" xmlns:p="http://schemas.openxmlformats.org/presentationml/2006/main">
  <p:tag name="AS_UNIQUEID" val="1747"/>
</p:tagLst>
</file>

<file path=ppt/tags/tag280.xml><?xml version="1.0" encoding="utf-8"?>
<p:tagLst xmlns:a="http://schemas.openxmlformats.org/drawingml/2006/main" xmlns:r="http://schemas.openxmlformats.org/officeDocument/2006/relationships" xmlns:p="http://schemas.openxmlformats.org/presentationml/2006/main">
  <p:tag name="AS_UNIQUEID" val="2057"/>
</p:tagLst>
</file>

<file path=ppt/tags/tag281.xml><?xml version="1.0" encoding="utf-8"?>
<p:tagLst xmlns:a="http://schemas.openxmlformats.org/drawingml/2006/main" xmlns:r="http://schemas.openxmlformats.org/officeDocument/2006/relationships" xmlns:p="http://schemas.openxmlformats.org/presentationml/2006/main">
  <p:tag name="AS_UNIQUEID" val="2064"/>
</p:tagLst>
</file>

<file path=ppt/tags/tag282.xml><?xml version="1.0" encoding="utf-8"?>
<p:tagLst xmlns:a="http://schemas.openxmlformats.org/drawingml/2006/main" xmlns:r="http://schemas.openxmlformats.org/officeDocument/2006/relationships" xmlns:p="http://schemas.openxmlformats.org/presentationml/2006/main">
  <p:tag name="AS_UNIQUEID" val="2065"/>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83.xml><?xml version="1.0" encoding="utf-8"?>
<p:tagLst xmlns:a="http://schemas.openxmlformats.org/drawingml/2006/main" xmlns:r="http://schemas.openxmlformats.org/officeDocument/2006/relationships" xmlns:p="http://schemas.openxmlformats.org/presentationml/2006/main">
  <p:tag name="AS_UNIQUEID" val="2066"/>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84.xml><?xml version="1.0" encoding="utf-8"?>
<p:tagLst xmlns:a="http://schemas.openxmlformats.org/drawingml/2006/main" xmlns:r="http://schemas.openxmlformats.org/officeDocument/2006/relationships" xmlns:p="http://schemas.openxmlformats.org/presentationml/2006/main">
  <p:tag name="AS_UNIQUEID" val="2067"/>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85.xml><?xml version="1.0" encoding="utf-8"?>
<p:tagLst xmlns:a="http://schemas.openxmlformats.org/drawingml/2006/main" xmlns:r="http://schemas.openxmlformats.org/officeDocument/2006/relationships" xmlns:p="http://schemas.openxmlformats.org/presentationml/2006/main">
  <p:tag name="AS_UNIQUEID" val="2068"/>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86.xml><?xml version="1.0" encoding="utf-8"?>
<p:tagLst xmlns:a="http://schemas.openxmlformats.org/drawingml/2006/main" xmlns:r="http://schemas.openxmlformats.org/officeDocument/2006/relationships" xmlns:p="http://schemas.openxmlformats.org/presentationml/2006/main">
  <p:tag name="AS_UNIQUEID" val="2070"/>
</p:tagLst>
</file>

<file path=ppt/tags/tag287.xml><?xml version="1.0" encoding="utf-8"?>
<p:tagLst xmlns:a="http://schemas.openxmlformats.org/drawingml/2006/main" xmlns:r="http://schemas.openxmlformats.org/officeDocument/2006/relationships" xmlns:p="http://schemas.openxmlformats.org/presentationml/2006/main">
  <p:tag name="AS_UNIQUEID" val="2071"/>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88.xml><?xml version="1.0" encoding="utf-8"?>
<p:tagLst xmlns:a="http://schemas.openxmlformats.org/drawingml/2006/main" xmlns:r="http://schemas.openxmlformats.org/officeDocument/2006/relationships" xmlns:p="http://schemas.openxmlformats.org/presentationml/2006/main">
  <p:tag name="AS_UNIQUEID" val="2072"/>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89.xml><?xml version="1.0" encoding="utf-8"?>
<p:tagLst xmlns:a="http://schemas.openxmlformats.org/drawingml/2006/main" xmlns:r="http://schemas.openxmlformats.org/officeDocument/2006/relationships" xmlns:p="http://schemas.openxmlformats.org/presentationml/2006/main">
  <p:tag name="AS_UNIQUEID" val="2073"/>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xml><?xml version="1.0" encoding="utf-8"?>
<p:tagLst xmlns:a="http://schemas.openxmlformats.org/drawingml/2006/main" xmlns:r="http://schemas.openxmlformats.org/officeDocument/2006/relationships" xmlns:p="http://schemas.openxmlformats.org/presentationml/2006/main">
  <p:tag name="AS_UNIQUEID" val="1749"/>
</p:tagLst>
</file>

<file path=ppt/tags/tag290.xml><?xml version="1.0" encoding="utf-8"?>
<p:tagLst xmlns:a="http://schemas.openxmlformats.org/drawingml/2006/main" xmlns:r="http://schemas.openxmlformats.org/officeDocument/2006/relationships" xmlns:p="http://schemas.openxmlformats.org/presentationml/2006/main">
  <p:tag name="AS_UNIQUEID" val="2074"/>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1.xml><?xml version="1.0" encoding="utf-8"?>
<p:tagLst xmlns:a="http://schemas.openxmlformats.org/drawingml/2006/main" xmlns:r="http://schemas.openxmlformats.org/officeDocument/2006/relationships" xmlns:p="http://schemas.openxmlformats.org/presentationml/2006/main">
  <p:tag name="AS_UNIQUEID" val="2076"/>
</p:tagLst>
</file>

<file path=ppt/tags/tag292.xml><?xml version="1.0" encoding="utf-8"?>
<p:tagLst xmlns:a="http://schemas.openxmlformats.org/drawingml/2006/main" xmlns:r="http://schemas.openxmlformats.org/officeDocument/2006/relationships" xmlns:p="http://schemas.openxmlformats.org/presentationml/2006/main">
  <p:tag name="AS_UNIQUEID" val="2077"/>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3.xml><?xml version="1.0" encoding="utf-8"?>
<p:tagLst xmlns:a="http://schemas.openxmlformats.org/drawingml/2006/main" xmlns:r="http://schemas.openxmlformats.org/officeDocument/2006/relationships" xmlns:p="http://schemas.openxmlformats.org/presentationml/2006/main">
  <p:tag name="AS_UNIQUEID" val="2078"/>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4.xml><?xml version="1.0" encoding="utf-8"?>
<p:tagLst xmlns:a="http://schemas.openxmlformats.org/drawingml/2006/main" xmlns:r="http://schemas.openxmlformats.org/officeDocument/2006/relationships" xmlns:p="http://schemas.openxmlformats.org/presentationml/2006/main">
  <p:tag name="AS_UNIQUEID" val="2079"/>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5.xml><?xml version="1.0" encoding="utf-8"?>
<p:tagLst xmlns:a="http://schemas.openxmlformats.org/drawingml/2006/main" xmlns:r="http://schemas.openxmlformats.org/officeDocument/2006/relationships" xmlns:p="http://schemas.openxmlformats.org/presentationml/2006/main">
  <p:tag name="AS_UNIQUEID" val="2080"/>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6.xml><?xml version="1.0" encoding="utf-8"?>
<p:tagLst xmlns:a="http://schemas.openxmlformats.org/drawingml/2006/main" xmlns:r="http://schemas.openxmlformats.org/officeDocument/2006/relationships" xmlns:p="http://schemas.openxmlformats.org/presentationml/2006/main">
  <p:tag name="AS_UNIQUEID" val="2082"/>
</p:tagLst>
</file>

<file path=ppt/tags/tag297.xml><?xml version="1.0" encoding="utf-8"?>
<p:tagLst xmlns:a="http://schemas.openxmlformats.org/drawingml/2006/main" xmlns:r="http://schemas.openxmlformats.org/officeDocument/2006/relationships" xmlns:p="http://schemas.openxmlformats.org/presentationml/2006/main">
  <p:tag name="AS_UNIQUEID" val="2083"/>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8.xml><?xml version="1.0" encoding="utf-8"?>
<p:tagLst xmlns:a="http://schemas.openxmlformats.org/drawingml/2006/main" xmlns:r="http://schemas.openxmlformats.org/officeDocument/2006/relationships" xmlns:p="http://schemas.openxmlformats.org/presentationml/2006/main">
  <p:tag name="AS_UNIQUEID" val="2084"/>
  <p:tag name="KSO_WM_ASSEMBLE_CHIP_INDEX" val="4f1994b7a5a54672ab3da7bb65a41e89"/>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666e33d45bca4f26aa2f828bf9afbd91"/>
  <p:tag name="KSO_WM_UNIT_DEFAULT_FONT" val="14;20;2"/>
  <p:tag name="KSO_WM_UNIT_DIAGRAM_ISNUMVISUAL" val="0"/>
  <p:tag name="KSO_WM_UNIT_DIAGRAM_ISREFERUNIT" val="0"/>
  <p:tag name="KSO_WM_UNIT_HIGHLIGHT" val="0"/>
  <p:tag name="KSO_WM_UNIT_ID" val="diagram202079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299.xml><?xml version="1.0" encoding="utf-8"?>
<p:tagLst xmlns:a="http://schemas.openxmlformats.org/drawingml/2006/main" xmlns:r="http://schemas.openxmlformats.org/officeDocument/2006/relationships" xmlns:p="http://schemas.openxmlformats.org/presentationml/2006/main">
  <p:tag name="AS_UNIQUEID" val="2085"/>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3.xml><?xml version="1.0" encoding="utf-8"?>
<p:tagLst xmlns:a="http://schemas.openxmlformats.org/drawingml/2006/main" xmlns:r="http://schemas.openxmlformats.org/officeDocument/2006/relationships" xmlns:p="http://schemas.openxmlformats.org/presentationml/2006/main">
  <p:tag name="AS_UNIQUEID" val="1795"/>
</p:tagLst>
</file>

<file path=ppt/tags/tag30.xml><?xml version="1.0" encoding="utf-8"?>
<p:tagLst xmlns:a="http://schemas.openxmlformats.org/drawingml/2006/main" xmlns:r="http://schemas.openxmlformats.org/officeDocument/2006/relationships" xmlns:p="http://schemas.openxmlformats.org/presentationml/2006/main">
  <p:tag name="AS_UNIQUEID" val="1750"/>
</p:tagLst>
</file>

<file path=ppt/tags/tag300.xml><?xml version="1.0" encoding="utf-8"?>
<p:tagLst xmlns:a="http://schemas.openxmlformats.org/drawingml/2006/main" xmlns:r="http://schemas.openxmlformats.org/officeDocument/2006/relationships" xmlns:p="http://schemas.openxmlformats.org/presentationml/2006/main">
  <p:tag name="AS_UNIQUEID" val="2086"/>
  <p:tag name="KSO_WM_ASSEMBLE_CHIP_INDEX" val="c447c5f189254200bdc2a413469edea7"/>
  <p:tag name="KSO_WM_BEAUTIFY_FLAG" val="#wm#"/>
  <p:tag name="KSO_WM_CHIP_GROUPID" val="5e6b05596848fb12bee65ac8"/>
  <p:tag name="KSO_WM_CHIP_XID" val="5e6b05596848fb12bee65aca"/>
  <p:tag name="KSO_WM_TAG_VERSION" val="1.0"/>
  <p:tag name="KSO_WM_TEMPLATE_ASSEMBLE_GROUPID" val="5f28c49a671cac347437116c"/>
  <p:tag name="KSO_WM_TEMPLATE_ASSEMBLE_XID" val="5f28c49a671cac347437116c"/>
  <p:tag name="KSO_WM_TEMPLATE_CATEGORY" val="diagram"/>
  <p:tag name="KSO_WM_TEMPLATE_INDEX" val="20207946"/>
  <p:tag name="KSO_WM_UNIT_BLOCK" val="0"/>
  <p:tag name="KSO_WM_UNIT_COMPATIBLE" val="0"/>
  <p:tag name="KSO_WM_UNIT_DEC_AREA_ID" val="0f4b0fa37f52493bad03fa2d4b122901"/>
  <p:tag name="KSO_WM_UNIT_DEFAULT_FONT" val="14;20;2"/>
  <p:tag name="KSO_WM_UNIT_DIAGRAM_ISNUMVISUAL" val="0"/>
  <p:tag name="KSO_WM_UNIT_DIAGRAM_ISREFERUNIT" val="0"/>
  <p:tag name="KSO_WM_UNIT_HIGHLIGHT" val="0"/>
  <p:tag name="KSO_WM_UNIT_ID" val="diagram2020794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301.xml><?xml version="1.0" encoding="utf-8"?>
<p:tagLst xmlns:a="http://schemas.openxmlformats.org/drawingml/2006/main" xmlns:r="http://schemas.openxmlformats.org/officeDocument/2006/relationships" xmlns:p="http://schemas.openxmlformats.org/presentationml/2006/main">
  <p:tag name="AS_UNIQUEID" val="2088"/>
</p:tagLst>
</file>

<file path=ppt/tags/tag302.xml><?xml version="1.0" encoding="utf-8"?>
<p:tagLst xmlns:a="http://schemas.openxmlformats.org/drawingml/2006/main" xmlns:r="http://schemas.openxmlformats.org/officeDocument/2006/relationships" xmlns:p="http://schemas.openxmlformats.org/presentationml/2006/main">
  <p:tag name="AS_UNIQUEID" val="2089"/>
</p:tagLst>
</file>

<file path=ppt/tags/tag303.xml><?xml version="1.0" encoding="utf-8"?>
<p:tagLst xmlns:a="http://schemas.openxmlformats.org/drawingml/2006/main" xmlns:r="http://schemas.openxmlformats.org/officeDocument/2006/relationships" xmlns:p="http://schemas.openxmlformats.org/presentationml/2006/main">
  <p:tag name="AS_UNIQUEID" val="380"/>
</p:tagLst>
</file>

<file path=ppt/tags/tag304.xml><?xml version="1.0" encoding="utf-8"?>
<p:tagLst xmlns:a="http://schemas.openxmlformats.org/drawingml/2006/main" xmlns:r="http://schemas.openxmlformats.org/officeDocument/2006/relationships" xmlns:p="http://schemas.openxmlformats.org/presentationml/2006/main">
  <p:tag name="AS_UNIQUEID" val="2091"/>
</p:tagLst>
</file>

<file path=ppt/tags/tag305.xml><?xml version="1.0" encoding="utf-8"?>
<p:tagLst xmlns:a="http://schemas.openxmlformats.org/drawingml/2006/main" xmlns:r="http://schemas.openxmlformats.org/officeDocument/2006/relationships" xmlns:p="http://schemas.openxmlformats.org/presentationml/2006/main">
  <p:tag name="AS_UNIQUEID" val="2092"/>
  <p:tag name="KSO_WM_ASSEMBLE_CHIP_INDEX" val="93602d57000243e280e377cee408898a"/>
  <p:tag name="KSO_WM_BEAUTIFY_FLAG" val="#wm#"/>
  <p:tag name="KSO_WM_CHIP_GROUPID" val="5e7881253197e252a37019b5"/>
  <p:tag name="KSO_WM_CHIP_XID" val="5e7881253197e252a37019b6"/>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LOCK" val="0"/>
  <p:tag name="KSO_WM_UNIT_COMPATIBLE" val="0"/>
  <p:tag name="KSO_WM_UNIT_DEC_AREA_ID" val="3c28c058fc864703985ca3399135f2d7"/>
  <p:tag name="KSO_WM_UNIT_DEFAULT_FONT" val="24;44;4"/>
  <p:tag name="KSO_WM_UNIT_DIAGRAM_ISNUMVISUAL" val="0"/>
  <p:tag name="KSO_WM_UNIT_DIAGRAM_ISREFERUNIT" val="0"/>
  <p:tag name="KSO_WM_UNIT_HIGHLIGHT" val="0"/>
  <p:tag name="KSO_WM_UNIT_ID" val="diagram2020794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2"/>
</p:tagLst>
</file>

<file path=ppt/tags/tag306.xml><?xml version="1.0" encoding="utf-8"?>
<p:tagLst xmlns:a="http://schemas.openxmlformats.org/drawingml/2006/main" xmlns:r="http://schemas.openxmlformats.org/officeDocument/2006/relationships" xmlns:p="http://schemas.openxmlformats.org/presentationml/2006/main">
  <p:tag name="AS_UNIQUEID" val="2093"/>
  <p:tag name="KSO_WM_ASSEMBLE_CHIP_INDEX" val="ab12a6e34f524823b404dbf161234c49"/>
  <p:tag name="KSO_WM_BEAUTIFY_FLAG" val="#wm#"/>
  <p:tag name="KSO_WM_CHIP_GROUPID" val="5e6b05596848fb12bee65ac8"/>
  <p:tag name="KSO_WM_CHIP_XID" val="5e6b05596848fb12bee65aca"/>
  <p:tag name="KSO_WM_TAG_VERSION" val="1.0"/>
  <p:tag name="KSO_WM_TEMPLATE_ASSEMBLE_GROUPID" val="5eeef343a758c1ec0b709432"/>
  <p:tag name="KSO_WM_TEMPLATE_ASSEMBLE_XID" val="5eeef343a758c1ec0b709432"/>
  <p:tag name="KSO_WM_TEMPLATE_CATEGORY" val="diagram"/>
  <p:tag name="KSO_WM_TEMPLATE_INDEX" val="20207945"/>
  <p:tag name="KSO_WM_UNIT_BLOCK" val="0"/>
  <p:tag name="KSO_WM_UNIT_COMPATIBLE" val="0"/>
  <p:tag name="KSO_WM_UNIT_DEC_AREA_ID" val="43d29538deac41de88a737cfbeb76132"/>
  <p:tag name="KSO_WM_UNIT_DEFAULT_FONT" val="14;20;2"/>
  <p:tag name="KSO_WM_UNIT_DIAGRAM_ISNUMVISUAL" val="0"/>
  <p:tag name="KSO_WM_UNIT_DIAGRAM_ISREFERUNIT" val="0"/>
  <p:tag name="KSO_WM_UNIT_HIGHLIGHT" val="0"/>
  <p:tag name="KSO_WM_UNIT_ID" val="diagram202079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7"/>
</p:tagLst>
</file>

<file path=ppt/tags/tag307.xml><?xml version="1.0" encoding="utf-8"?>
<p:tagLst xmlns:a="http://schemas.openxmlformats.org/drawingml/2006/main" xmlns:r="http://schemas.openxmlformats.org/officeDocument/2006/relationships" xmlns:p="http://schemas.openxmlformats.org/presentationml/2006/main">
  <p:tag name="AS_UNIQUEID" val="2095"/>
</p:tagLst>
</file>

<file path=ppt/tags/tag308.xml><?xml version="1.0" encoding="utf-8"?>
<p:tagLst xmlns:a="http://schemas.openxmlformats.org/drawingml/2006/main" xmlns:r="http://schemas.openxmlformats.org/officeDocument/2006/relationships" xmlns:p="http://schemas.openxmlformats.org/presentationml/2006/main">
  <p:tag name="AS_UNIQUEID" val="2096"/>
  <p:tag name="KSO_WM_ASSEMBLE_CHIP_INDEX" val="b2c79b6463b245b2b5d3fe22d30e0b6d"/>
  <p:tag name="KSO_WM_BEAUTIFY_FLAG" val="#wm#"/>
  <p:tag name="KSO_WM_CHIP_GROUPID" val="5e6b05596848fb12bee65ac8"/>
  <p:tag name="KSO_WM_CHIP_XID" val="5e6b05596848fb12bee65aca"/>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ARTLAYOUT_COMPRESS_INFO" val="{&#10;    &quot;id&quot;: &quot;2020-07-04T18:33:46&quot;,&#10;    &quot;max&quot;: 3.4499212598425117,&#10;    &quot;topChanged&quot;: 0&#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309.xml><?xml version="1.0" encoding="utf-8"?>
<p:tagLst xmlns:a="http://schemas.openxmlformats.org/drawingml/2006/main" xmlns:r="http://schemas.openxmlformats.org/officeDocument/2006/relationships" xmlns:p="http://schemas.openxmlformats.org/presentationml/2006/main">
  <p:tag name="AS_UNIQUEID" val="2098"/>
</p:tagLst>
</file>

<file path=ppt/tags/tag31.xml><?xml version="1.0" encoding="utf-8"?>
<p:tagLst xmlns:a="http://schemas.openxmlformats.org/drawingml/2006/main" xmlns:r="http://schemas.openxmlformats.org/officeDocument/2006/relationships" xmlns:p="http://schemas.openxmlformats.org/presentationml/2006/main">
  <p:tag name="AS_UNIQUEID" val="1751"/>
</p:tagLst>
</file>

<file path=ppt/tags/tag310.xml><?xml version="1.0" encoding="utf-8"?>
<p:tagLst xmlns:a="http://schemas.openxmlformats.org/drawingml/2006/main" xmlns:r="http://schemas.openxmlformats.org/officeDocument/2006/relationships" xmlns:p="http://schemas.openxmlformats.org/presentationml/2006/main">
  <p:tag name="AS_UNIQUEID" val="505"/>
</p:tagLst>
</file>

<file path=ppt/tags/tag311.xml><?xml version="1.0" encoding="utf-8"?>
<p:tagLst xmlns:a="http://schemas.openxmlformats.org/drawingml/2006/main" xmlns:r="http://schemas.openxmlformats.org/officeDocument/2006/relationships" xmlns:p="http://schemas.openxmlformats.org/presentationml/2006/main">
  <p:tag name="AS_UNIQUEID" val="506"/>
</p:tagLst>
</file>

<file path=ppt/tags/tag312.xml><?xml version="1.0" encoding="utf-8"?>
<p:tagLst xmlns:a="http://schemas.openxmlformats.org/drawingml/2006/main" xmlns:r="http://schemas.openxmlformats.org/officeDocument/2006/relationships" xmlns:p="http://schemas.openxmlformats.org/presentationml/2006/main">
  <p:tag name="AS_UNIQUEID" val="520"/>
</p:tagLst>
</file>

<file path=ppt/tags/tag313.xml><?xml version="1.0" encoding="utf-8"?>
<p:tagLst xmlns:a="http://schemas.openxmlformats.org/drawingml/2006/main" xmlns:r="http://schemas.openxmlformats.org/officeDocument/2006/relationships" xmlns:p="http://schemas.openxmlformats.org/presentationml/2006/main">
  <p:tag name="AS_UNIQUEID" val="2105"/>
</p:tagLst>
</file>

<file path=ppt/tags/tag314.xml><?xml version="1.0" encoding="utf-8"?>
<p:tagLst xmlns:a="http://schemas.openxmlformats.org/drawingml/2006/main" xmlns:r="http://schemas.openxmlformats.org/officeDocument/2006/relationships" xmlns:p="http://schemas.openxmlformats.org/presentationml/2006/main">
  <p:tag name="AS_UNIQUEID" val="505"/>
</p:tagLst>
</file>

<file path=ppt/tags/tag315.xml><?xml version="1.0" encoding="utf-8"?>
<p:tagLst xmlns:a="http://schemas.openxmlformats.org/drawingml/2006/main" xmlns:r="http://schemas.openxmlformats.org/officeDocument/2006/relationships" xmlns:p="http://schemas.openxmlformats.org/presentationml/2006/main">
  <p:tag name="AS_UNIQUEID" val="2100"/>
</p:tagLst>
</file>

<file path=ppt/tags/tag316.xml><?xml version="1.0" encoding="utf-8"?>
<p:tagLst xmlns:a="http://schemas.openxmlformats.org/drawingml/2006/main" xmlns:r="http://schemas.openxmlformats.org/officeDocument/2006/relationships" xmlns:p="http://schemas.openxmlformats.org/presentationml/2006/main">
  <p:tag name="AS_UNIQUEID" val="2101"/>
</p:tagLst>
</file>

<file path=ppt/tags/tag317.xml><?xml version="1.0" encoding="utf-8"?>
<p:tagLst xmlns:a="http://schemas.openxmlformats.org/drawingml/2006/main" xmlns:r="http://schemas.openxmlformats.org/officeDocument/2006/relationships" xmlns:p="http://schemas.openxmlformats.org/presentationml/2006/main">
  <p:tag name="AS_UNIQUEID" val="2102"/>
</p:tagLst>
</file>

<file path=ppt/tags/tag318.xml><?xml version="1.0" encoding="utf-8"?>
<p:tagLst xmlns:a="http://schemas.openxmlformats.org/drawingml/2006/main" xmlns:r="http://schemas.openxmlformats.org/officeDocument/2006/relationships" xmlns:p="http://schemas.openxmlformats.org/presentationml/2006/main">
  <p:tag name="AS_UNIQUEID" val="2114"/>
  <p:tag name="PA" val="v4.0.0"/>
</p:tagLst>
</file>

<file path=ppt/tags/tag319.xml><?xml version="1.0" encoding="utf-8"?>
<p:tagLst xmlns:a="http://schemas.openxmlformats.org/drawingml/2006/main" xmlns:r="http://schemas.openxmlformats.org/officeDocument/2006/relationships" xmlns:p="http://schemas.openxmlformats.org/presentationml/2006/main">
  <p:tag name="AS_UNIQUEID" val="534"/>
</p:tagLst>
</file>

<file path=ppt/tags/tag32.xml><?xml version="1.0" encoding="utf-8"?>
<p:tagLst xmlns:a="http://schemas.openxmlformats.org/drawingml/2006/main" xmlns:r="http://schemas.openxmlformats.org/officeDocument/2006/relationships" xmlns:p="http://schemas.openxmlformats.org/presentationml/2006/main">
  <p:tag name="AS_UNIQUEID" val="1752"/>
</p:tagLst>
</file>

<file path=ppt/tags/tag320.xml><?xml version="1.0" encoding="utf-8"?>
<p:tagLst xmlns:a="http://schemas.openxmlformats.org/drawingml/2006/main" xmlns:r="http://schemas.openxmlformats.org/officeDocument/2006/relationships" xmlns:p="http://schemas.openxmlformats.org/presentationml/2006/main">
  <p:tag name="AS_UNIQUEID" val="2115"/>
</p:tagLst>
</file>

<file path=ppt/tags/tag321.xml><?xml version="1.0" encoding="utf-8"?>
<p:tagLst xmlns:a="http://schemas.openxmlformats.org/drawingml/2006/main" xmlns:r="http://schemas.openxmlformats.org/officeDocument/2006/relationships" xmlns:p="http://schemas.openxmlformats.org/presentationml/2006/main">
  <p:tag name="AS_UNIQUEID" val="505"/>
</p:tagLst>
</file>

<file path=ppt/tags/tag322.xml><?xml version="1.0" encoding="utf-8"?>
<p:tagLst xmlns:a="http://schemas.openxmlformats.org/drawingml/2006/main" xmlns:r="http://schemas.openxmlformats.org/officeDocument/2006/relationships" xmlns:p="http://schemas.openxmlformats.org/presentationml/2006/main">
  <p:tag name="AS_UNIQUEID" val="2107"/>
</p:tagLst>
</file>

<file path=ppt/tags/tag323.xml><?xml version="1.0" encoding="utf-8"?>
<p:tagLst xmlns:a="http://schemas.openxmlformats.org/drawingml/2006/main" xmlns:r="http://schemas.openxmlformats.org/officeDocument/2006/relationships" xmlns:p="http://schemas.openxmlformats.org/presentationml/2006/main">
  <p:tag name="AS_UNIQUEID" val="2108"/>
</p:tagLst>
</file>

<file path=ppt/tags/tag324.xml><?xml version="1.0" encoding="utf-8"?>
<p:tagLst xmlns:a="http://schemas.openxmlformats.org/drawingml/2006/main" xmlns:r="http://schemas.openxmlformats.org/officeDocument/2006/relationships" xmlns:p="http://schemas.openxmlformats.org/presentationml/2006/main">
  <p:tag name="AS_UNIQUEID" val="2109"/>
</p:tagLst>
</file>

<file path=ppt/tags/tag325.xml><?xml version="1.0" encoding="utf-8"?>
<p:tagLst xmlns:a="http://schemas.openxmlformats.org/drawingml/2006/main" xmlns:r="http://schemas.openxmlformats.org/officeDocument/2006/relationships" xmlns:p="http://schemas.openxmlformats.org/presentationml/2006/main">
  <p:tag name="AS_UNIQUEID" val="2124"/>
  <p:tag name="PA" val="v4.0.0"/>
</p:tagLst>
</file>

<file path=ppt/tags/tag326.xml><?xml version="1.0" encoding="utf-8"?>
<p:tagLst xmlns:a="http://schemas.openxmlformats.org/drawingml/2006/main" xmlns:r="http://schemas.openxmlformats.org/officeDocument/2006/relationships" xmlns:p="http://schemas.openxmlformats.org/presentationml/2006/main">
  <p:tag name="AS_UNIQUEID" val="2125"/>
</p:tagLst>
</file>

<file path=ppt/tags/tag327.xml><?xml version="1.0" encoding="utf-8"?>
<p:tagLst xmlns:a="http://schemas.openxmlformats.org/drawingml/2006/main" xmlns:r="http://schemas.openxmlformats.org/officeDocument/2006/relationships" xmlns:p="http://schemas.openxmlformats.org/presentationml/2006/main">
  <p:tag name="AS_UNIQUEID" val="2126"/>
</p:tagLst>
</file>

<file path=ppt/tags/tag328.xml><?xml version="1.0" encoding="utf-8"?>
<p:tagLst xmlns:a="http://schemas.openxmlformats.org/drawingml/2006/main" xmlns:r="http://schemas.openxmlformats.org/officeDocument/2006/relationships" xmlns:p="http://schemas.openxmlformats.org/presentationml/2006/main">
  <p:tag name="AS_UNIQUEID" val="2127"/>
</p:tagLst>
</file>

<file path=ppt/tags/tag329.xml><?xml version="1.0" encoding="utf-8"?>
<p:tagLst xmlns:a="http://schemas.openxmlformats.org/drawingml/2006/main" xmlns:r="http://schemas.openxmlformats.org/officeDocument/2006/relationships" xmlns:p="http://schemas.openxmlformats.org/presentationml/2006/main">
  <p:tag name="AS_UNIQUEID" val="2117"/>
</p:tagLst>
</file>

<file path=ppt/tags/tag33.xml><?xml version="1.0" encoding="utf-8"?>
<p:tagLst xmlns:a="http://schemas.openxmlformats.org/drawingml/2006/main" xmlns:r="http://schemas.openxmlformats.org/officeDocument/2006/relationships" xmlns:p="http://schemas.openxmlformats.org/presentationml/2006/main">
  <p:tag name="AS_UNIQUEID" val="1753"/>
</p:tagLst>
</file>

<file path=ppt/tags/tag330.xml><?xml version="1.0" encoding="utf-8"?>
<p:tagLst xmlns:a="http://schemas.openxmlformats.org/drawingml/2006/main" xmlns:r="http://schemas.openxmlformats.org/officeDocument/2006/relationships" xmlns:p="http://schemas.openxmlformats.org/presentationml/2006/main">
  <p:tag name="AS_UNIQUEID" val="2118"/>
</p:tagLst>
</file>

<file path=ppt/tags/tag331.xml><?xml version="1.0" encoding="utf-8"?>
<p:tagLst xmlns:a="http://schemas.openxmlformats.org/drawingml/2006/main" xmlns:r="http://schemas.openxmlformats.org/officeDocument/2006/relationships" xmlns:p="http://schemas.openxmlformats.org/presentationml/2006/main">
  <p:tag name="AS_UNIQUEID" val="2119"/>
</p:tagLst>
</file>

<file path=ppt/tags/tag332.xml><?xml version="1.0" encoding="utf-8"?>
<p:tagLst xmlns:a="http://schemas.openxmlformats.org/drawingml/2006/main" xmlns:r="http://schemas.openxmlformats.org/officeDocument/2006/relationships" xmlns:p="http://schemas.openxmlformats.org/presentationml/2006/main">
  <p:tag name="AS_UNIQUEID" val="2130"/>
</p:tagLst>
</file>

<file path=ppt/tags/tag333.xml><?xml version="1.0" encoding="utf-8"?>
<p:tagLst xmlns:a="http://schemas.openxmlformats.org/drawingml/2006/main" xmlns:r="http://schemas.openxmlformats.org/officeDocument/2006/relationships" xmlns:p="http://schemas.openxmlformats.org/presentationml/2006/main">
  <p:tag name="AS_UNIQUEID" val="2132"/>
</p:tagLst>
</file>

<file path=ppt/tags/tag334.xml><?xml version="1.0" encoding="utf-8"?>
<p:tagLst xmlns:a="http://schemas.openxmlformats.org/drawingml/2006/main" xmlns:r="http://schemas.openxmlformats.org/officeDocument/2006/relationships" xmlns:p="http://schemas.openxmlformats.org/presentationml/2006/main">
  <p:tag name="AS_UNIQUEID" val="2133"/>
</p:tagLst>
</file>

<file path=ppt/tags/tag335.xml><?xml version="1.0" encoding="utf-8"?>
<p:tagLst xmlns:a="http://schemas.openxmlformats.org/drawingml/2006/main" xmlns:r="http://schemas.openxmlformats.org/officeDocument/2006/relationships" xmlns:p="http://schemas.openxmlformats.org/presentationml/2006/main">
  <p:tag name="AS_UNIQUEID" val="2134"/>
</p:tagLst>
</file>

<file path=ppt/tags/tag336.xml><?xml version="1.0" encoding="utf-8"?>
<p:tagLst xmlns:a="http://schemas.openxmlformats.org/drawingml/2006/main" xmlns:r="http://schemas.openxmlformats.org/officeDocument/2006/relationships" xmlns:p="http://schemas.openxmlformats.org/presentationml/2006/main">
  <p:tag name="AS_UNIQUEID" val="2137"/>
</p:tagLst>
</file>

<file path=ppt/tags/tag337.xml><?xml version="1.0" encoding="utf-8"?>
<p:tagLst xmlns:a="http://schemas.openxmlformats.org/drawingml/2006/main" xmlns:r="http://schemas.openxmlformats.org/officeDocument/2006/relationships" xmlns:p="http://schemas.openxmlformats.org/presentationml/2006/main">
  <p:tag name="AS_UNIQUEID" val="2139"/>
</p:tagLst>
</file>

<file path=ppt/tags/tag338.xml><?xml version="1.0" encoding="utf-8"?>
<p:tagLst xmlns:a="http://schemas.openxmlformats.org/drawingml/2006/main" xmlns:r="http://schemas.openxmlformats.org/officeDocument/2006/relationships" xmlns:p="http://schemas.openxmlformats.org/presentationml/2006/main">
  <p:tag name="AS_UNIQUEID" val="2140"/>
</p:tagLst>
</file>

<file path=ppt/tags/tag339.xml><?xml version="1.0" encoding="utf-8"?>
<p:tagLst xmlns:a="http://schemas.openxmlformats.org/drawingml/2006/main" xmlns:r="http://schemas.openxmlformats.org/officeDocument/2006/relationships" xmlns:p="http://schemas.openxmlformats.org/presentationml/2006/main">
  <p:tag name="AS_UNIQUEID" val="2141"/>
</p:tagLst>
</file>

<file path=ppt/tags/tag34.xml><?xml version="1.0" encoding="utf-8"?>
<p:tagLst xmlns:a="http://schemas.openxmlformats.org/drawingml/2006/main" xmlns:r="http://schemas.openxmlformats.org/officeDocument/2006/relationships" xmlns:p="http://schemas.openxmlformats.org/presentationml/2006/main">
  <p:tag name="AS_UNIQUEID" val="1754"/>
</p:tagLst>
</file>

<file path=ppt/tags/tag340.xml><?xml version="1.0" encoding="utf-8"?>
<p:tagLst xmlns:a="http://schemas.openxmlformats.org/drawingml/2006/main" xmlns:r="http://schemas.openxmlformats.org/officeDocument/2006/relationships" xmlns:p="http://schemas.openxmlformats.org/presentationml/2006/main">
  <p:tag name="AS_UNIQUEID" val="2142"/>
</p:tagLst>
</file>

<file path=ppt/tags/tag341.xml><?xml version="1.0" encoding="utf-8"?>
<p:tagLst xmlns:a="http://schemas.openxmlformats.org/drawingml/2006/main" xmlns:r="http://schemas.openxmlformats.org/officeDocument/2006/relationships" xmlns:p="http://schemas.openxmlformats.org/presentationml/2006/main">
  <p:tag name="AS_UNIQUEID" val="2145"/>
</p:tagLst>
</file>

<file path=ppt/tags/tag342.xml><?xml version="1.0" encoding="utf-8"?>
<p:tagLst xmlns:a="http://schemas.openxmlformats.org/drawingml/2006/main" xmlns:r="http://schemas.openxmlformats.org/officeDocument/2006/relationships" xmlns:p="http://schemas.openxmlformats.org/presentationml/2006/main">
  <p:tag name="AS_UNIQUEID" val="2147"/>
</p:tagLst>
</file>

<file path=ppt/tags/tag343.xml><?xml version="1.0" encoding="utf-8"?>
<p:tagLst xmlns:a="http://schemas.openxmlformats.org/drawingml/2006/main" xmlns:r="http://schemas.openxmlformats.org/officeDocument/2006/relationships" xmlns:p="http://schemas.openxmlformats.org/presentationml/2006/main">
  <p:tag name="AS_UNIQUEID" val="2148"/>
</p:tagLst>
</file>

<file path=ppt/tags/tag344.xml><?xml version="1.0" encoding="utf-8"?>
<p:tagLst xmlns:a="http://schemas.openxmlformats.org/drawingml/2006/main" xmlns:r="http://schemas.openxmlformats.org/officeDocument/2006/relationships" xmlns:p="http://schemas.openxmlformats.org/presentationml/2006/main">
  <p:tag name="AS_UNIQUEID" val="2149"/>
</p:tagLst>
</file>

<file path=ppt/tags/tag345.xml><?xml version="1.0" encoding="utf-8"?>
<p:tagLst xmlns:a="http://schemas.openxmlformats.org/drawingml/2006/main" xmlns:r="http://schemas.openxmlformats.org/officeDocument/2006/relationships" xmlns:p="http://schemas.openxmlformats.org/presentationml/2006/main">
  <p:tag name="AS_UNIQUEID" val="2151"/>
</p:tagLst>
</file>

<file path=ppt/tags/tag346.xml><?xml version="1.0" encoding="utf-8"?>
<p:tagLst xmlns:a="http://schemas.openxmlformats.org/drawingml/2006/main" xmlns:r="http://schemas.openxmlformats.org/officeDocument/2006/relationships" xmlns:p="http://schemas.openxmlformats.org/presentationml/2006/main">
  <p:tag name="AS_UNIQUEID" val="2152"/>
</p:tagLst>
</file>

<file path=ppt/tags/tag347.xml><?xml version="1.0" encoding="utf-8"?>
<p:tagLst xmlns:a="http://schemas.openxmlformats.org/drawingml/2006/main" xmlns:r="http://schemas.openxmlformats.org/officeDocument/2006/relationships" xmlns:p="http://schemas.openxmlformats.org/presentationml/2006/main">
  <p:tag name="AS_UNIQUEID" val="2153"/>
</p:tagLst>
</file>

<file path=ppt/tags/tag348.xml><?xml version="1.0" encoding="utf-8"?>
<p:tagLst xmlns:a="http://schemas.openxmlformats.org/drawingml/2006/main" xmlns:r="http://schemas.openxmlformats.org/officeDocument/2006/relationships" xmlns:p="http://schemas.openxmlformats.org/presentationml/2006/main">
  <p:tag name="AS_UNIQUEID" val="2155"/>
</p:tagLst>
</file>

<file path=ppt/tags/tag349.xml><?xml version="1.0" encoding="utf-8"?>
<p:tagLst xmlns:a="http://schemas.openxmlformats.org/drawingml/2006/main" xmlns:r="http://schemas.openxmlformats.org/officeDocument/2006/relationships" xmlns:p="http://schemas.openxmlformats.org/presentationml/2006/main">
  <p:tag name="AS_UNIQUEID" val="2156"/>
</p:tagLst>
</file>

<file path=ppt/tags/tag35.xml><?xml version="1.0" encoding="utf-8"?>
<p:tagLst xmlns:a="http://schemas.openxmlformats.org/drawingml/2006/main" xmlns:r="http://schemas.openxmlformats.org/officeDocument/2006/relationships" xmlns:p="http://schemas.openxmlformats.org/presentationml/2006/main">
  <p:tag name="AS_UNIQUEID" val="1755"/>
</p:tagLst>
</file>

<file path=ppt/tags/tag350.xml><?xml version="1.0" encoding="utf-8"?>
<p:tagLst xmlns:a="http://schemas.openxmlformats.org/drawingml/2006/main" xmlns:r="http://schemas.openxmlformats.org/officeDocument/2006/relationships" xmlns:p="http://schemas.openxmlformats.org/presentationml/2006/main">
  <p:tag name="AS_UNIQUEID" val="2165"/>
  <p:tag name="PA" val="v4.0.0"/>
</p:tagLst>
</file>

<file path=ppt/tags/tag351.xml><?xml version="1.0" encoding="utf-8"?>
<p:tagLst xmlns:a="http://schemas.openxmlformats.org/drawingml/2006/main" xmlns:r="http://schemas.openxmlformats.org/officeDocument/2006/relationships" xmlns:p="http://schemas.openxmlformats.org/presentationml/2006/main">
  <p:tag name="AS_UNIQUEID" val="2166"/>
</p:tagLst>
</file>

<file path=ppt/tags/tag352.xml><?xml version="1.0" encoding="utf-8"?>
<p:tagLst xmlns:a="http://schemas.openxmlformats.org/drawingml/2006/main" xmlns:r="http://schemas.openxmlformats.org/officeDocument/2006/relationships" xmlns:p="http://schemas.openxmlformats.org/presentationml/2006/main">
  <p:tag name="AS_UNIQUEID" val="2167"/>
</p:tagLst>
</file>

<file path=ppt/tags/tag353.xml><?xml version="1.0" encoding="utf-8"?>
<p:tagLst xmlns:a="http://schemas.openxmlformats.org/drawingml/2006/main" xmlns:r="http://schemas.openxmlformats.org/officeDocument/2006/relationships" xmlns:p="http://schemas.openxmlformats.org/presentationml/2006/main">
  <p:tag name="AS_UNIQUEID" val="2158"/>
</p:tagLst>
</file>

<file path=ppt/tags/tag354.xml><?xml version="1.0" encoding="utf-8"?>
<p:tagLst xmlns:a="http://schemas.openxmlformats.org/drawingml/2006/main" xmlns:r="http://schemas.openxmlformats.org/officeDocument/2006/relationships" xmlns:p="http://schemas.openxmlformats.org/presentationml/2006/main">
  <p:tag name="AS_UNIQUEID" val="2159"/>
</p:tagLst>
</file>

<file path=ppt/tags/tag355.xml><?xml version="1.0" encoding="utf-8"?>
<p:tagLst xmlns:a="http://schemas.openxmlformats.org/drawingml/2006/main" xmlns:r="http://schemas.openxmlformats.org/officeDocument/2006/relationships" xmlns:p="http://schemas.openxmlformats.org/presentationml/2006/main">
  <p:tag name="AS_UNIQUEID" val="2160"/>
</p:tagLst>
</file>

<file path=ppt/tags/tag356.xml><?xml version="1.0" encoding="utf-8"?>
<p:tagLst xmlns:a="http://schemas.openxmlformats.org/drawingml/2006/main" xmlns:r="http://schemas.openxmlformats.org/officeDocument/2006/relationships" xmlns:p="http://schemas.openxmlformats.org/presentationml/2006/main">
  <p:tag name="AS_UNIQUEID" val="2173"/>
</p:tagLst>
</file>

<file path=ppt/tags/tag357.xml><?xml version="1.0" encoding="utf-8"?>
<p:tagLst xmlns:a="http://schemas.openxmlformats.org/drawingml/2006/main" xmlns:r="http://schemas.openxmlformats.org/officeDocument/2006/relationships" xmlns:p="http://schemas.openxmlformats.org/presentationml/2006/main">
  <p:tag name="AS_UNIQUEID" val="2174"/>
</p:tagLst>
</file>

<file path=ppt/tags/tag358.xml><?xml version="1.0" encoding="utf-8"?>
<p:tagLst xmlns:a="http://schemas.openxmlformats.org/drawingml/2006/main" xmlns:r="http://schemas.openxmlformats.org/officeDocument/2006/relationships" xmlns:p="http://schemas.openxmlformats.org/presentationml/2006/main">
  <p:tag name="AS_UNIQUEID" val="2176"/>
</p:tagLst>
</file>

<file path=ppt/tags/tag359.xml><?xml version="1.0" encoding="utf-8"?>
<p:tagLst xmlns:a="http://schemas.openxmlformats.org/drawingml/2006/main" xmlns:r="http://schemas.openxmlformats.org/officeDocument/2006/relationships" xmlns:p="http://schemas.openxmlformats.org/presentationml/2006/main">
  <p:tag name="AS_UNIQUEID" val="552"/>
</p:tagLst>
</file>

<file path=ppt/tags/tag36.xml><?xml version="1.0" encoding="utf-8"?>
<p:tagLst xmlns:a="http://schemas.openxmlformats.org/drawingml/2006/main" xmlns:r="http://schemas.openxmlformats.org/officeDocument/2006/relationships" xmlns:p="http://schemas.openxmlformats.org/presentationml/2006/main">
  <p:tag name="AS_UNIQUEID" val="1756"/>
</p:tagLst>
</file>

<file path=ppt/tags/tag360.xml><?xml version="1.0" encoding="utf-8"?>
<p:tagLst xmlns:a="http://schemas.openxmlformats.org/drawingml/2006/main" xmlns:r="http://schemas.openxmlformats.org/officeDocument/2006/relationships" xmlns:p="http://schemas.openxmlformats.org/presentationml/2006/main">
  <p:tag name="AS_UNIQUEID" val="2177"/>
</p:tagLst>
</file>

<file path=ppt/tags/tag361.xml><?xml version="1.0" encoding="utf-8"?>
<p:tagLst xmlns:a="http://schemas.openxmlformats.org/drawingml/2006/main" xmlns:r="http://schemas.openxmlformats.org/officeDocument/2006/relationships" xmlns:p="http://schemas.openxmlformats.org/presentationml/2006/main">
  <p:tag name="AS_UNIQUEID" val="2169"/>
</p:tagLst>
</file>

<file path=ppt/tags/tag362.xml><?xml version="1.0" encoding="utf-8"?>
<p:tagLst xmlns:a="http://schemas.openxmlformats.org/drawingml/2006/main" xmlns:r="http://schemas.openxmlformats.org/officeDocument/2006/relationships" xmlns:p="http://schemas.openxmlformats.org/presentationml/2006/main">
  <p:tag name="AS_UNIQUEID" val="2170"/>
</p:tagLst>
</file>

<file path=ppt/tags/tag363.xml><?xml version="1.0" encoding="utf-8"?>
<p:tagLst xmlns:a="http://schemas.openxmlformats.org/drawingml/2006/main" xmlns:r="http://schemas.openxmlformats.org/officeDocument/2006/relationships" xmlns:p="http://schemas.openxmlformats.org/presentationml/2006/main">
  <p:tag name="AS_UNIQUEID" val="2171"/>
</p:tagLst>
</file>

<file path=ppt/tags/tag364.xml><?xml version="1.0" encoding="utf-8"?>
<p:tagLst xmlns:a="http://schemas.openxmlformats.org/drawingml/2006/main" xmlns:r="http://schemas.openxmlformats.org/officeDocument/2006/relationships" xmlns:p="http://schemas.openxmlformats.org/presentationml/2006/main">
  <p:tag name="AS_UNIQUEID" val="2182"/>
</p:tagLst>
</file>

<file path=ppt/tags/tag365.xml><?xml version="1.0" encoding="utf-8"?>
<p:tagLst xmlns:a="http://schemas.openxmlformats.org/drawingml/2006/main" xmlns:r="http://schemas.openxmlformats.org/officeDocument/2006/relationships" xmlns:p="http://schemas.openxmlformats.org/presentationml/2006/main">
  <p:tag name="AS_UNIQUEID" val="2183"/>
</p:tagLst>
</file>

<file path=ppt/tags/tag366.xml><?xml version="1.0" encoding="utf-8"?>
<p:tagLst xmlns:a="http://schemas.openxmlformats.org/drawingml/2006/main" xmlns:r="http://schemas.openxmlformats.org/officeDocument/2006/relationships" xmlns:p="http://schemas.openxmlformats.org/presentationml/2006/main">
  <p:tag name="AS_UNIQUEID" val="2185"/>
</p:tagLst>
</file>

<file path=ppt/tags/tag367.xml><?xml version="1.0" encoding="utf-8"?>
<p:tagLst xmlns:a="http://schemas.openxmlformats.org/drawingml/2006/main" xmlns:r="http://schemas.openxmlformats.org/officeDocument/2006/relationships" xmlns:p="http://schemas.openxmlformats.org/presentationml/2006/main">
  <p:tag name="AS_UNIQUEID" val="2186"/>
</p:tagLst>
</file>

<file path=ppt/tags/tag368.xml><?xml version="1.0" encoding="utf-8"?>
<p:tagLst xmlns:a="http://schemas.openxmlformats.org/drawingml/2006/main" xmlns:r="http://schemas.openxmlformats.org/officeDocument/2006/relationships" xmlns:p="http://schemas.openxmlformats.org/presentationml/2006/main">
  <p:tag name="AS_UNIQUEID" val="2188"/>
</p:tagLst>
</file>

<file path=ppt/tags/tag37.xml><?xml version="1.0" encoding="utf-8"?>
<p:tagLst xmlns:a="http://schemas.openxmlformats.org/drawingml/2006/main" xmlns:r="http://schemas.openxmlformats.org/officeDocument/2006/relationships" xmlns:p="http://schemas.openxmlformats.org/presentationml/2006/main">
  <p:tag name="AS_UNIQUEID" val="1758"/>
</p:tagLst>
</file>

<file path=ppt/tags/tag38.xml><?xml version="1.0" encoding="utf-8"?>
<p:tagLst xmlns:a="http://schemas.openxmlformats.org/drawingml/2006/main" xmlns:r="http://schemas.openxmlformats.org/officeDocument/2006/relationships" xmlns:p="http://schemas.openxmlformats.org/presentationml/2006/main">
  <p:tag name="AS_UNIQUEID" val="1759"/>
</p:tagLst>
</file>

<file path=ppt/tags/tag39.xml><?xml version="1.0" encoding="utf-8"?>
<p:tagLst xmlns:a="http://schemas.openxmlformats.org/drawingml/2006/main" xmlns:r="http://schemas.openxmlformats.org/officeDocument/2006/relationships" xmlns:p="http://schemas.openxmlformats.org/presentationml/2006/main">
  <p:tag name="AS_UNIQUEID" val="1760"/>
</p:tagLst>
</file>

<file path=ppt/tags/tag4.xml><?xml version="1.0" encoding="utf-8"?>
<p:tagLst xmlns:a="http://schemas.openxmlformats.org/drawingml/2006/main" xmlns:r="http://schemas.openxmlformats.org/officeDocument/2006/relationships" xmlns:p="http://schemas.openxmlformats.org/presentationml/2006/main">
  <p:tag name="AS_UNIQUEID" val="1796"/>
</p:tagLst>
</file>

<file path=ppt/tags/tag40.xml><?xml version="1.0" encoding="utf-8"?>
<p:tagLst xmlns:a="http://schemas.openxmlformats.org/drawingml/2006/main" xmlns:r="http://schemas.openxmlformats.org/officeDocument/2006/relationships" xmlns:p="http://schemas.openxmlformats.org/presentationml/2006/main">
  <p:tag name="AS_UNIQUEID" val="1761"/>
</p:tagLst>
</file>

<file path=ppt/tags/tag41.xml><?xml version="1.0" encoding="utf-8"?>
<p:tagLst xmlns:a="http://schemas.openxmlformats.org/drawingml/2006/main" xmlns:r="http://schemas.openxmlformats.org/officeDocument/2006/relationships" xmlns:p="http://schemas.openxmlformats.org/presentationml/2006/main">
  <p:tag name="AS_UNIQUEID" val="1763"/>
</p:tagLst>
</file>

<file path=ppt/tags/tag42.xml><?xml version="1.0" encoding="utf-8"?>
<p:tagLst xmlns:a="http://schemas.openxmlformats.org/drawingml/2006/main" xmlns:r="http://schemas.openxmlformats.org/officeDocument/2006/relationships" xmlns:p="http://schemas.openxmlformats.org/presentationml/2006/main">
  <p:tag name="AS_UNIQUEID" val="1764"/>
</p:tagLst>
</file>

<file path=ppt/tags/tag43.xml><?xml version="1.0" encoding="utf-8"?>
<p:tagLst xmlns:a="http://schemas.openxmlformats.org/drawingml/2006/main" xmlns:r="http://schemas.openxmlformats.org/officeDocument/2006/relationships" xmlns:p="http://schemas.openxmlformats.org/presentationml/2006/main">
  <p:tag name="AS_UNIQUEID" val="1765"/>
</p:tagLst>
</file>

<file path=ppt/tags/tag44.xml><?xml version="1.0" encoding="utf-8"?>
<p:tagLst xmlns:a="http://schemas.openxmlformats.org/drawingml/2006/main" xmlns:r="http://schemas.openxmlformats.org/officeDocument/2006/relationships" xmlns:p="http://schemas.openxmlformats.org/presentationml/2006/main">
  <p:tag name="AS_UNIQUEID" val="1767"/>
</p:tagLst>
</file>

<file path=ppt/tags/tag45.xml><?xml version="1.0" encoding="utf-8"?>
<p:tagLst xmlns:a="http://schemas.openxmlformats.org/drawingml/2006/main" xmlns:r="http://schemas.openxmlformats.org/officeDocument/2006/relationships" xmlns:p="http://schemas.openxmlformats.org/presentationml/2006/main">
  <p:tag name="AS_UNIQUEID" val="1768"/>
</p:tagLst>
</file>

<file path=ppt/tags/tag46.xml><?xml version="1.0" encoding="utf-8"?>
<p:tagLst xmlns:a="http://schemas.openxmlformats.org/drawingml/2006/main" xmlns:r="http://schemas.openxmlformats.org/officeDocument/2006/relationships" xmlns:p="http://schemas.openxmlformats.org/presentationml/2006/main">
  <p:tag name="AS_UNIQUEID" val="1769"/>
</p:tagLst>
</file>

<file path=ppt/tags/tag47.xml><?xml version="1.0" encoding="utf-8"?>
<p:tagLst xmlns:a="http://schemas.openxmlformats.org/drawingml/2006/main" xmlns:r="http://schemas.openxmlformats.org/officeDocument/2006/relationships" xmlns:p="http://schemas.openxmlformats.org/presentationml/2006/main">
  <p:tag name="AS_UNIQUEID" val="1770"/>
</p:tagLst>
</file>

<file path=ppt/tags/tag48.xml><?xml version="1.0" encoding="utf-8"?>
<p:tagLst xmlns:a="http://schemas.openxmlformats.org/drawingml/2006/main" xmlns:r="http://schemas.openxmlformats.org/officeDocument/2006/relationships" xmlns:p="http://schemas.openxmlformats.org/presentationml/2006/main">
  <p:tag name="AS_UNIQUEID" val="1771"/>
</p:tagLst>
</file>

<file path=ppt/tags/tag49.xml><?xml version="1.0" encoding="utf-8"?>
<p:tagLst xmlns:a="http://schemas.openxmlformats.org/drawingml/2006/main" xmlns:r="http://schemas.openxmlformats.org/officeDocument/2006/relationships" xmlns:p="http://schemas.openxmlformats.org/presentationml/2006/main">
  <p:tag name="AS_UNIQUEID" val="1772"/>
</p:tagLst>
</file>

<file path=ppt/tags/tag5.xml><?xml version="1.0" encoding="utf-8"?>
<p:tagLst xmlns:a="http://schemas.openxmlformats.org/drawingml/2006/main" xmlns:r="http://schemas.openxmlformats.org/officeDocument/2006/relationships" xmlns:p="http://schemas.openxmlformats.org/presentationml/2006/main">
  <p:tag name="AS_UNIQUEID" val="1797"/>
</p:tagLst>
</file>

<file path=ppt/tags/tag50.xml><?xml version="1.0" encoding="utf-8"?>
<p:tagLst xmlns:a="http://schemas.openxmlformats.org/drawingml/2006/main" xmlns:r="http://schemas.openxmlformats.org/officeDocument/2006/relationships" xmlns:p="http://schemas.openxmlformats.org/presentationml/2006/main">
  <p:tag name="AS_UNIQUEID" val="1774"/>
</p:tagLst>
</file>

<file path=ppt/tags/tag51.xml><?xml version="1.0" encoding="utf-8"?>
<p:tagLst xmlns:a="http://schemas.openxmlformats.org/drawingml/2006/main" xmlns:r="http://schemas.openxmlformats.org/officeDocument/2006/relationships" xmlns:p="http://schemas.openxmlformats.org/presentationml/2006/main">
  <p:tag name="AS_UNIQUEID" val="1775"/>
</p:tagLst>
</file>

<file path=ppt/tags/tag52.xml><?xml version="1.0" encoding="utf-8"?>
<p:tagLst xmlns:a="http://schemas.openxmlformats.org/drawingml/2006/main" xmlns:r="http://schemas.openxmlformats.org/officeDocument/2006/relationships" xmlns:p="http://schemas.openxmlformats.org/presentationml/2006/main">
  <p:tag name="AS_UNIQUEID" val="1776"/>
</p:tagLst>
</file>

<file path=ppt/tags/tag53.xml><?xml version="1.0" encoding="utf-8"?>
<p:tagLst xmlns:a="http://schemas.openxmlformats.org/drawingml/2006/main" xmlns:r="http://schemas.openxmlformats.org/officeDocument/2006/relationships" xmlns:p="http://schemas.openxmlformats.org/presentationml/2006/main">
  <p:tag name="AS_UNIQUEID" val="1777"/>
</p:tagLst>
</file>

<file path=ppt/tags/tag54.xml><?xml version="1.0" encoding="utf-8"?>
<p:tagLst xmlns:a="http://schemas.openxmlformats.org/drawingml/2006/main" xmlns:r="http://schemas.openxmlformats.org/officeDocument/2006/relationships" xmlns:p="http://schemas.openxmlformats.org/presentationml/2006/main">
  <p:tag name="AS_UNIQUEID" val="1778"/>
</p:tagLst>
</file>

<file path=ppt/tags/tag55.xml><?xml version="1.0" encoding="utf-8"?>
<p:tagLst xmlns:a="http://schemas.openxmlformats.org/drawingml/2006/main" xmlns:r="http://schemas.openxmlformats.org/officeDocument/2006/relationships" xmlns:p="http://schemas.openxmlformats.org/presentationml/2006/main">
  <p:tag name="AS_UNIQUEID" val="1779"/>
</p:tagLst>
</file>

<file path=ppt/tags/tag56.xml><?xml version="1.0" encoding="utf-8"?>
<p:tagLst xmlns:a="http://schemas.openxmlformats.org/drawingml/2006/main" xmlns:r="http://schemas.openxmlformats.org/officeDocument/2006/relationships" xmlns:p="http://schemas.openxmlformats.org/presentationml/2006/main">
  <p:tag name="AS_UNIQUEID" val="1781"/>
</p:tagLst>
</file>

<file path=ppt/tags/tag57.xml><?xml version="1.0" encoding="utf-8"?>
<p:tagLst xmlns:a="http://schemas.openxmlformats.org/drawingml/2006/main" xmlns:r="http://schemas.openxmlformats.org/officeDocument/2006/relationships" xmlns:p="http://schemas.openxmlformats.org/presentationml/2006/main">
  <p:tag name="AS_UNIQUEID" val="1782"/>
</p:tagLst>
</file>

<file path=ppt/tags/tag58.xml><?xml version="1.0" encoding="utf-8"?>
<p:tagLst xmlns:a="http://schemas.openxmlformats.org/drawingml/2006/main" xmlns:r="http://schemas.openxmlformats.org/officeDocument/2006/relationships" xmlns:p="http://schemas.openxmlformats.org/presentationml/2006/main">
  <p:tag name="AS_UNIQUEID" val="1783"/>
</p:tagLst>
</file>

<file path=ppt/tags/tag59.xml><?xml version="1.0" encoding="utf-8"?>
<p:tagLst xmlns:a="http://schemas.openxmlformats.org/drawingml/2006/main" xmlns:r="http://schemas.openxmlformats.org/officeDocument/2006/relationships" xmlns:p="http://schemas.openxmlformats.org/presentationml/2006/main">
  <p:tag name="AS_UNIQUEID" val="1784"/>
</p:tagLst>
</file>

<file path=ppt/tags/tag6.xml><?xml version="1.0" encoding="utf-8"?>
<p:tagLst xmlns:a="http://schemas.openxmlformats.org/drawingml/2006/main" xmlns:r="http://schemas.openxmlformats.org/officeDocument/2006/relationships" xmlns:p="http://schemas.openxmlformats.org/presentationml/2006/main">
  <p:tag name="AS_UNIQUEID" val="1798"/>
</p:tagLst>
</file>

<file path=ppt/tags/tag60.xml><?xml version="1.0" encoding="utf-8"?>
<p:tagLst xmlns:a="http://schemas.openxmlformats.org/drawingml/2006/main" xmlns:r="http://schemas.openxmlformats.org/officeDocument/2006/relationships" xmlns:p="http://schemas.openxmlformats.org/presentationml/2006/main">
  <p:tag name="AS_UNIQUEID" val="1785"/>
</p:tagLst>
</file>

<file path=ppt/tags/tag61.xml><?xml version="1.0" encoding="utf-8"?>
<p:tagLst xmlns:a="http://schemas.openxmlformats.org/drawingml/2006/main" xmlns:r="http://schemas.openxmlformats.org/officeDocument/2006/relationships" xmlns:p="http://schemas.openxmlformats.org/presentationml/2006/main">
  <p:tag name="AS_UNIQUEID" val="1787"/>
</p:tagLst>
</file>

<file path=ppt/tags/tag62.xml><?xml version="1.0" encoding="utf-8"?>
<p:tagLst xmlns:a="http://schemas.openxmlformats.org/drawingml/2006/main" xmlns:r="http://schemas.openxmlformats.org/officeDocument/2006/relationships" xmlns:p="http://schemas.openxmlformats.org/presentationml/2006/main">
  <p:tag name="AS_UNIQUEID" val="1788"/>
</p:tagLst>
</file>

<file path=ppt/tags/tag63.xml><?xml version="1.0" encoding="utf-8"?>
<p:tagLst xmlns:a="http://schemas.openxmlformats.org/drawingml/2006/main" xmlns:r="http://schemas.openxmlformats.org/officeDocument/2006/relationships" xmlns:p="http://schemas.openxmlformats.org/presentationml/2006/main">
  <p:tag name="AS_UNIQUEID" val="1789"/>
</p:tagLst>
</file>

<file path=ppt/tags/tag64.xml><?xml version="1.0" encoding="utf-8"?>
<p:tagLst xmlns:a="http://schemas.openxmlformats.org/drawingml/2006/main" xmlns:r="http://schemas.openxmlformats.org/officeDocument/2006/relationships" xmlns:p="http://schemas.openxmlformats.org/presentationml/2006/main">
  <p:tag name="AS_UNIQUEID" val="1790"/>
</p:tagLst>
</file>

<file path=ppt/tags/tag65.xml><?xml version="1.0" encoding="utf-8"?>
<p:tagLst xmlns:a="http://schemas.openxmlformats.org/drawingml/2006/main" xmlns:r="http://schemas.openxmlformats.org/officeDocument/2006/relationships" xmlns:p="http://schemas.openxmlformats.org/presentationml/2006/main">
  <p:tag name="AS_UNIQUEID" val="1791"/>
</p:tagLst>
</file>

<file path=ppt/tags/tag66.xml><?xml version="1.0" encoding="utf-8"?>
<p:tagLst xmlns:a="http://schemas.openxmlformats.org/drawingml/2006/main" xmlns:r="http://schemas.openxmlformats.org/officeDocument/2006/relationships" xmlns:p="http://schemas.openxmlformats.org/presentationml/2006/main">
  <p:tag name="AS_UNIQUEID" val="1800"/>
</p:tagLst>
</file>

<file path=ppt/tags/tag67.xml><?xml version="1.0" encoding="utf-8"?>
<p:tagLst xmlns:a="http://schemas.openxmlformats.org/drawingml/2006/main" xmlns:r="http://schemas.openxmlformats.org/officeDocument/2006/relationships" xmlns:p="http://schemas.openxmlformats.org/presentationml/2006/main">
  <p:tag name="AS_UNIQUEID" val="1801"/>
</p:tagLst>
</file>

<file path=ppt/tags/tag68.xml><?xml version="1.0" encoding="utf-8"?>
<p:tagLst xmlns:a="http://schemas.openxmlformats.org/drawingml/2006/main" xmlns:r="http://schemas.openxmlformats.org/officeDocument/2006/relationships" xmlns:p="http://schemas.openxmlformats.org/presentationml/2006/main">
  <p:tag name="AS_UNIQUEID" val="1802"/>
</p:tagLst>
</file>

<file path=ppt/tags/tag69.xml><?xml version="1.0" encoding="utf-8"?>
<p:tagLst xmlns:a="http://schemas.openxmlformats.org/drawingml/2006/main" xmlns:r="http://schemas.openxmlformats.org/officeDocument/2006/relationships" xmlns:p="http://schemas.openxmlformats.org/presentationml/2006/main">
  <p:tag name="AS_UNIQUEID" val="1803"/>
</p:tagLst>
</file>

<file path=ppt/tags/tag7.xml><?xml version="1.0" encoding="utf-8"?>
<p:tagLst xmlns:a="http://schemas.openxmlformats.org/drawingml/2006/main" xmlns:r="http://schemas.openxmlformats.org/officeDocument/2006/relationships" xmlns:p="http://schemas.openxmlformats.org/presentationml/2006/main">
  <p:tag name="AS_UNIQUEID" val="1723"/>
</p:tagLst>
</file>

<file path=ppt/tags/tag70.xml><?xml version="1.0" encoding="utf-8"?>
<p:tagLst xmlns:a="http://schemas.openxmlformats.org/drawingml/2006/main" xmlns:r="http://schemas.openxmlformats.org/officeDocument/2006/relationships" xmlns:p="http://schemas.openxmlformats.org/presentationml/2006/main">
  <p:tag name="AS_UNIQUEID" val="1804"/>
</p:tagLst>
</file>

<file path=ppt/tags/tag71.xml><?xml version="1.0" encoding="utf-8"?>
<p:tagLst xmlns:a="http://schemas.openxmlformats.org/drawingml/2006/main" xmlns:r="http://schemas.openxmlformats.org/officeDocument/2006/relationships" xmlns:p="http://schemas.openxmlformats.org/presentationml/2006/main">
  <p:tag name="AS_UNIQUEID" val="1805"/>
</p:tagLst>
</file>

<file path=ppt/tags/tag72.xml><?xml version="1.0" encoding="utf-8"?>
<p:tagLst xmlns:a="http://schemas.openxmlformats.org/drawingml/2006/main" xmlns:r="http://schemas.openxmlformats.org/officeDocument/2006/relationships" xmlns:p="http://schemas.openxmlformats.org/presentationml/2006/main">
  <p:tag name="GENSWF_ADVANCE_TIME" val="5"/>
  <p:tag name="ISPRING_CUSTOM_TIMING_USED" val="1"/>
  <p:tag name="ISPRING_SLIDE_ID_2" val="{FDDDD1CA-C686-4F16-A5FB-150E20BF87C1}"/>
</p:tagLst>
</file>

<file path=ppt/tags/tag73.xml><?xml version="1.0" encoding="utf-8"?>
<p:tagLst xmlns:a="http://schemas.openxmlformats.org/drawingml/2006/main" xmlns:r="http://schemas.openxmlformats.org/officeDocument/2006/relationships" xmlns:p="http://schemas.openxmlformats.org/presentationml/2006/main">
  <p:tag name="AS_UNIQUEID" val="1811"/>
</p:tagLst>
</file>

<file path=ppt/tags/tag74.xml><?xml version="1.0" encoding="utf-8"?>
<p:tagLst xmlns:a="http://schemas.openxmlformats.org/drawingml/2006/main" xmlns:r="http://schemas.openxmlformats.org/officeDocument/2006/relationships" xmlns:p="http://schemas.openxmlformats.org/presentationml/2006/main">
  <p:tag name="AS_UNIQUEID" val="1812"/>
</p:tagLst>
</file>

<file path=ppt/tags/tag75.xml><?xml version="1.0" encoding="utf-8"?>
<p:tagLst xmlns:a="http://schemas.openxmlformats.org/drawingml/2006/main" xmlns:r="http://schemas.openxmlformats.org/officeDocument/2006/relationships" xmlns:p="http://schemas.openxmlformats.org/presentationml/2006/main">
  <p:tag name="AS_UNIQUEID" val="1813"/>
</p:tagLst>
</file>

<file path=ppt/tags/tag76.xml><?xml version="1.0" encoding="utf-8"?>
<p:tagLst xmlns:a="http://schemas.openxmlformats.org/drawingml/2006/main" xmlns:r="http://schemas.openxmlformats.org/officeDocument/2006/relationships" xmlns:p="http://schemas.openxmlformats.org/presentationml/2006/main">
  <p:tag name="AS_UNIQUEID" val="1817"/>
  <p:tag name="PA" val="v4.0.0"/>
</p:tagLst>
</file>

<file path=ppt/tags/tag77.xml><?xml version="1.0" encoding="utf-8"?>
<p:tagLst xmlns:a="http://schemas.openxmlformats.org/drawingml/2006/main" xmlns:r="http://schemas.openxmlformats.org/officeDocument/2006/relationships" xmlns:p="http://schemas.openxmlformats.org/presentationml/2006/main">
  <p:tag name="AS_UNIQUEID" val="1818"/>
</p:tagLst>
</file>

<file path=ppt/tags/tag78.xml><?xml version="1.0" encoding="utf-8"?>
<p:tagLst xmlns:a="http://schemas.openxmlformats.org/drawingml/2006/main" xmlns:r="http://schemas.openxmlformats.org/officeDocument/2006/relationships" xmlns:p="http://schemas.openxmlformats.org/presentationml/2006/main">
  <p:tag name="AS_UNIQUEID" val="1819"/>
</p:tagLst>
</file>

<file path=ppt/tags/tag79.xml><?xml version="1.0" encoding="utf-8"?>
<p:tagLst xmlns:a="http://schemas.openxmlformats.org/drawingml/2006/main" xmlns:r="http://schemas.openxmlformats.org/officeDocument/2006/relationships" xmlns:p="http://schemas.openxmlformats.org/presentationml/2006/main">
  <p:tag name="AS_UNIQUEID" val="1721"/>
</p:tagLst>
</file>

<file path=ppt/tags/tag8.xml><?xml version="1.0" encoding="utf-8"?>
<p:tagLst xmlns:a="http://schemas.openxmlformats.org/drawingml/2006/main" xmlns:r="http://schemas.openxmlformats.org/officeDocument/2006/relationships" xmlns:p="http://schemas.openxmlformats.org/presentationml/2006/main">
  <p:tag name="AS_UNIQUEID" val="1724"/>
</p:tagLst>
</file>

<file path=ppt/tags/tag80.xml><?xml version="1.0" encoding="utf-8"?>
<p:tagLst xmlns:a="http://schemas.openxmlformats.org/drawingml/2006/main" xmlns:r="http://schemas.openxmlformats.org/officeDocument/2006/relationships" xmlns:p="http://schemas.openxmlformats.org/presentationml/2006/main">
  <p:tag name="AS_UNIQUEID" val="1814"/>
</p:tagLst>
</file>

<file path=ppt/tags/tag81.xml><?xml version="1.0" encoding="utf-8"?>
<p:tagLst xmlns:a="http://schemas.openxmlformats.org/drawingml/2006/main" xmlns:r="http://schemas.openxmlformats.org/officeDocument/2006/relationships" xmlns:p="http://schemas.openxmlformats.org/presentationml/2006/main">
  <p:tag name="AS_UNIQUEID" val="1815"/>
</p:tagLst>
</file>

<file path=ppt/tags/tag82.xml><?xml version="1.0" encoding="utf-8"?>
<p:tagLst xmlns:a="http://schemas.openxmlformats.org/drawingml/2006/main" xmlns:r="http://schemas.openxmlformats.org/officeDocument/2006/relationships" xmlns:p="http://schemas.openxmlformats.org/presentationml/2006/main">
  <p:tag name="AS_UNIQUEID" val="1816"/>
</p:tagLst>
</file>

<file path=ppt/tags/tag83.xml><?xml version="1.0" encoding="utf-8"?>
<p:tagLst xmlns:a="http://schemas.openxmlformats.org/drawingml/2006/main" xmlns:r="http://schemas.openxmlformats.org/officeDocument/2006/relationships" xmlns:p="http://schemas.openxmlformats.org/presentationml/2006/main">
  <p:tag name="AS_UNIQUEID" val="1807"/>
</p:tagLst>
</file>

<file path=ppt/tags/tag84.xml><?xml version="1.0" encoding="utf-8"?>
<p:tagLst xmlns:a="http://schemas.openxmlformats.org/drawingml/2006/main" xmlns:r="http://schemas.openxmlformats.org/officeDocument/2006/relationships" xmlns:p="http://schemas.openxmlformats.org/presentationml/2006/main">
  <p:tag name="AS_UNIQUEID" val="1808"/>
</p:tagLst>
</file>

<file path=ppt/tags/tag85.xml><?xml version="1.0" encoding="utf-8"?>
<p:tagLst xmlns:a="http://schemas.openxmlformats.org/drawingml/2006/main" xmlns:r="http://schemas.openxmlformats.org/officeDocument/2006/relationships" xmlns:p="http://schemas.openxmlformats.org/presentationml/2006/main">
  <p:tag name="AS_UNIQUEID" val="1809"/>
</p:tagLst>
</file>

<file path=ppt/tags/tag86.xml><?xml version="1.0" encoding="utf-8"?>
<p:tagLst xmlns:a="http://schemas.openxmlformats.org/drawingml/2006/main" xmlns:r="http://schemas.openxmlformats.org/officeDocument/2006/relationships" xmlns:p="http://schemas.openxmlformats.org/presentationml/2006/main">
  <p:tag name="AS_UNIQUEID" val="1825"/>
</p:tagLst>
</file>

<file path=ppt/tags/tag87.xml><?xml version="1.0" encoding="utf-8"?>
<p:tagLst xmlns:a="http://schemas.openxmlformats.org/drawingml/2006/main" xmlns:r="http://schemas.openxmlformats.org/officeDocument/2006/relationships" xmlns:p="http://schemas.openxmlformats.org/presentationml/2006/main">
  <p:tag name="AS_UNIQUEID" val="1826"/>
</p:tagLst>
</file>

<file path=ppt/tags/tag88.xml><?xml version="1.0" encoding="utf-8"?>
<p:tagLst xmlns:a="http://schemas.openxmlformats.org/drawingml/2006/main" xmlns:r="http://schemas.openxmlformats.org/officeDocument/2006/relationships" xmlns:p="http://schemas.openxmlformats.org/presentationml/2006/main">
  <p:tag name="AS_UNIQUEID" val="1827"/>
</p:tagLst>
</file>

<file path=ppt/tags/tag89.xml><?xml version="1.0" encoding="utf-8"?>
<p:tagLst xmlns:a="http://schemas.openxmlformats.org/drawingml/2006/main" xmlns:r="http://schemas.openxmlformats.org/officeDocument/2006/relationships" xmlns:p="http://schemas.openxmlformats.org/presentationml/2006/main">
  <p:tag name="AS_UNIQUEID" val="1828"/>
</p:tagLst>
</file>

<file path=ppt/tags/tag9.xml><?xml version="1.0" encoding="utf-8"?>
<p:tagLst xmlns:a="http://schemas.openxmlformats.org/drawingml/2006/main" xmlns:r="http://schemas.openxmlformats.org/officeDocument/2006/relationships" xmlns:p="http://schemas.openxmlformats.org/presentationml/2006/main">
  <p:tag name="AS_UNIQUEID" val="1725"/>
</p:tagLst>
</file>

<file path=ppt/tags/tag90.xml><?xml version="1.0" encoding="utf-8"?>
<p:tagLst xmlns:a="http://schemas.openxmlformats.org/drawingml/2006/main" xmlns:r="http://schemas.openxmlformats.org/officeDocument/2006/relationships" xmlns:p="http://schemas.openxmlformats.org/presentationml/2006/main">
  <p:tag name="AS_UNIQUEID" val="1829"/>
</p:tagLst>
</file>

<file path=ppt/tags/tag91.xml><?xml version="1.0" encoding="utf-8"?>
<p:tagLst xmlns:a="http://schemas.openxmlformats.org/drawingml/2006/main" xmlns:r="http://schemas.openxmlformats.org/officeDocument/2006/relationships" xmlns:p="http://schemas.openxmlformats.org/presentationml/2006/main">
  <p:tag name="AS_UNIQUEID" val="1830"/>
</p:tagLst>
</file>

<file path=ppt/tags/tag92.xml><?xml version="1.0" encoding="utf-8"?>
<p:tagLst xmlns:a="http://schemas.openxmlformats.org/drawingml/2006/main" xmlns:r="http://schemas.openxmlformats.org/officeDocument/2006/relationships" xmlns:p="http://schemas.openxmlformats.org/presentationml/2006/main">
  <p:tag name="AS_UNIQUEID" val="1831"/>
</p:tagLst>
</file>

<file path=ppt/tags/tag93.xml><?xml version="1.0" encoding="utf-8"?>
<p:tagLst xmlns:a="http://schemas.openxmlformats.org/drawingml/2006/main" xmlns:r="http://schemas.openxmlformats.org/officeDocument/2006/relationships" xmlns:p="http://schemas.openxmlformats.org/presentationml/2006/main">
  <p:tag name="AS_UNIQUEID" val="1832"/>
</p:tagLst>
</file>

<file path=ppt/tags/tag94.xml><?xml version="1.0" encoding="utf-8"?>
<p:tagLst xmlns:a="http://schemas.openxmlformats.org/drawingml/2006/main" xmlns:r="http://schemas.openxmlformats.org/officeDocument/2006/relationships" xmlns:p="http://schemas.openxmlformats.org/presentationml/2006/main">
  <p:tag name="AS_UNIQUEID" val="1833"/>
</p:tagLst>
</file>

<file path=ppt/tags/tag95.xml><?xml version="1.0" encoding="utf-8"?>
<p:tagLst xmlns:a="http://schemas.openxmlformats.org/drawingml/2006/main" xmlns:r="http://schemas.openxmlformats.org/officeDocument/2006/relationships" xmlns:p="http://schemas.openxmlformats.org/presentationml/2006/main">
  <p:tag name="AS_UNIQUEID" val="1834"/>
</p:tagLst>
</file>

<file path=ppt/tags/tag96.xml><?xml version="1.0" encoding="utf-8"?>
<p:tagLst xmlns:a="http://schemas.openxmlformats.org/drawingml/2006/main" xmlns:r="http://schemas.openxmlformats.org/officeDocument/2006/relationships" xmlns:p="http://schemas.openxmlformats.org/presentationml/2006/main">
  <p:tag name="AS_UNIQUEID" val="1835"/>
</p:tagLst>
</file>

<file path=ppt/tags/tag97.xml><?xml version="1.0" encoding="utf-8"?>
<p:tagLst xmlns:a="http://schemas.openxmlformats.org/drawingml/2006/main" xmlns:r="http://schemas.openxmlformats.org/officeDocument/2006/relationships" xmlns:p="http://schemas.openxmlformats.org/presentationml/2006/main">
  <p:tag name="AS_UNIQUEID" val="1836"/>
</p:tagLst>
</file>

<file path=ppt/tags/tag98.xml><?xml version="1.0" encoding="utf-8"?>
<p:tagLst xmlns:a="http://schemas.openxmlformats.org/drawingml/2006/main" xmlns:r="http://schemas.openxmlformats.org/officeDocument/2006/relationships" xmlns:p="http://schemas.openxmlformats.org/presentationml/2006/main">
  <p:tag name="AS_UNIQUEID" val="1837"/>
</p:tagLst>
</file>

<file path=ppt/tags/tag99.xml><?xml version="1.0" encoding="utf-8"?>
<p:tagLst xmlns:a="http://schemas.openxmlformats.org/drawingml/2006/main" xmlns:r="http://schemas.openxmlformats.org/officeDocument/2006/relationships" xmlns:p="http://schemas.openxmlformats.org/presentationml/2006/main">
  <p:tag name="AS_UNIQUEID" val="183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4806</Words>
  <Application>Aspose.Slides for Java</Application>
  <PresentationFormat>自定义</PresentationFormat>
  <Paragraphs>241</Paragraphs>
  <Slides>49</Slides>
  <Notes>25</Notes>
  <HiddenSlides>0</HiddenSlides>
  <MMClips>1</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49</vt:i4>
      </vt:variant>
    </vt:vector>
  </HeadingPairs>
  <TitlesOfParts>
    <vt:vector size="78" baseType="lpstr">
      <vt:lpstr>Arial</vt:lpstr>
      <vt:lpstr>宋体</vt:lpstr>
      <vt:lpstr>等线</vt:lpstr>
      <vt:lpstr>华文行楷</vt:lpstr>
      <vt:lpstr>方正楷体_GB2312</vt:lpstr>
      <vt:lpstr>华文隶书</vt:lpstr>
      <vt:lpstr>汉仪魏碑简</vt:lpstr>
      <vt:lpstr>方正北魏楷书简体</vt:lpstr>
      <vt:lpstr>微软雅黑</vt:lpstr>
      <vt:lpstr>Wingdings</vt:lpstr>
      <vt:lpstr>Times New Roman</vt:lpstr>
      <vt:lpstr>楷体</vt:lpstr>
      <vt:lpstr>站酷高端黑</vt:lpstr>
      <vt:lpstr>方正大黑简体</vt:lpstr>
      <vt:lpstr>方正华隶简体</vt:lpstr>
      <vt:lpstr>幼圆</vt:lpstr>
      <vt:lpstr>仿宋</vt:lpstr>
      <vt:lpstr>汉仪小隶书简</vt:lpstr>
      <vt:lpstr>汉仪粗圆简</vt:lpstr>
      <vt:lpstr>方正细圆_GBK</vt:lpstr>
      <vt:lpstr>思源黑体 CN Bold</vt:lpstr>
      <vt:lpstr>方正细圆简体</vt:lpstr>
      <vt:lpstr>Segoe UI</vt:lpstr>
      <vt:lpstr>小米兰亭</vt:lpstr>
      <vt:lpstr>微软雅黑 Light</vt:lpstr>
      <vt:lpstr>迷你简行书</vt:lpstr>
      <vt:lpstr>华文细黑</vt:lpstr>
      <vt:lpstr>等线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3</cp:revision>
  <cp:lastPrinted>2021-09-12T14:38:47Z</cp:lastPrinted>
  <dcterms:created xsi:type="dcterms:W3CDTF">2021-09-12T14:38:47Z</dcterms:created>
  <dcterms:modified xsi:type="dcterms:W3CDTF">2021-10-11T12:40:42Z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