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Override1.xml" ContentType="application/vnd.openxmlformats-officedocument.themeOverr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1.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heme/themeOverride2.xml" ContentType="application/vnd.openxmlformats-officedocument.themeOverr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108.xml" ContentType="application/vnd.openxmlformats-officedocument.presentationml.tags+xml"/>
  <Override PartName="/ppt/tags/tag109.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tags/tag110.xml" ContentType="application/vnd.openxmlformats-officedocument.presentationml.tags+xml"/>
  <Override PartName="/ppt/tags/tag111.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tags/tag112.xml" ContentType="application/vnd.openxmlformats-officedocument.presentationml.tags+xml"/>
  <Override PartName="/ppt/tags/tag113.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tags/tag114.xml" ContentType="application/vnd.openxmlformats-officedocument.presentationml.tags+xml"/>
  <Override PartName="/ppt/tags/tag115.xml" ContentType="application/vnd.openxmlformats-officedocument.presentationml.tags+xml"/>
  <Override PartName="/ppt/notesSlides/notesSlide6.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6"/>
  </p:notesMasterIdLst>
  <p:sldIdLst>
    <p:sldId id="299" r:id="rId3"/>
    <p:sldId id="1089" r:id="rId4"/>
    <p:sldId id="1093" r:id="rId5"/>
    <p:sldId id="1095" r:id="rId6"/>
    <p:sldId id="1162" r:id="rId7"/>
    <p:sldId id="1096" r:id="rId8"/>
    <p:sldId id="1163" r:id="rId9"/>
    <p:sldId id="1097" r:id="rId10"/>
    <p:sldId id="1100" r:id="rId11"/>
    <p:sldId id="1149" r:id="rId12"/>
    <p:sldId id="1164" r:id="rId13"/>
    <p:sldId id="1037" r:id="rId14"/>
    <p:sldId id="1036" r:id="rId15"/>
    <p:sldId id="1150" r:id="rId16"/>
    <p:sldId id="1184" r:id="rId17"/>
    <p:sldId id="1151" r:id="rId18"/>
    <p:sldId id="1152" r:id="rId19"/>
    <p:sldId id="1153" r:id="rId20"/>
    <p:sldId id="1154" r:id="rId21"/>
    <p:sldId id="1155" r:id="rId22"/>
    <p:sldId id="1158" r:id="rId23"/>
    <p:sldId id="1159" r:id="rId24"/>
    <p:sldId id="116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6">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2EBD6"/>
    <a:srgbClr val="CDFFBE"/>
    <a:srgbClr val="0803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p:restoredTop sz="94674"/>
  </p:normalViewPr>
  <p:slideViewPr>
    <p:cSldViewPr snapToGrid="0" snapToObjects="1">
      <p:cViewPr varScale="1">
        <p:scale>
          <a:sx n="74" d="100"/>
          <a:sy n="74" d="100"/>
        </p:scale>
        <p:origin x="738" y="60"/>
      </p:cViewPr>
      <p:guideLst>
        <p:guide orient="horz" pos="207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pPr/>
              <a:t>2021/4/15</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pPr/>
              <a:t>‹#›</a:t>
            </a:fld>
            <a:endParaRPr kumimoji="1" lang="zh-CN" altLang="en-US"/>
          </a:p>
        </p:txBody>
      </p:sp>
    </p:spTree>
    <p:extLst>
      <p:ext uri="{BB962C8B-B14F-4D97-AF65-F5344CB8AC3E}">
        <p14:creationId xmlns:p14="http://schemas.microsoft.com/office/powerpoint/2010/main" val="2857336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9ECF4-6497-4FE4-8583-50784785D608}" type="slidenum">
              <a:rPr lang="zh-CN" altLang="en-US" smtClean="0"/>
              <a:pPr/>
              <a:t>15</a:t>
            </a:fld>
            <a:endParaRPr lang="zh-CN" altLang="en-US"/>
          </a:p>
        </p:txBody>
      </p:sp>
    </p:spTree>
    <p:extLst>
      <p:ext uri="{BB962C8B-B14F-4D97-AF65-F5344CB8AC3E}">
        <p14:creationId xmlns:p14="http://schemas.microsoft.com/office/powerpoint/2010/main" val="726917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9ECF4-6497-4FE4-8583-50784785D608}" type="slidenum">
              <a:rPr lang="zh-CN" altLang="en-US" smtClean="0"/>
              <a:pPr/>
              <a:t>17</a:t>
            </a:fld>
            <a:endParaRPr lang="zh-CN" altLang="en-US"/>
          </a:p>
        </p:txBody>
      </p:sp>
    </p:spTree>
    <p:extLst>
      <p:ext uri="{BB962C8B-B14F-4D97-AF65-F5344CB8AC3E}">
        <p14:creationId xmlns:p14="http://schemas.microsoft.com/office/powerpoint/2010/main" val="1401731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9ECF4-6497-4FE4-8583-50784785D608}" type="slidenum">
              <a:rPr lang="zh-CN" altLang="en-US" smtClean="0"/>
              <a:pPr/>
              <a:t>18</a:t>
            </a:fld>
            <a:endParaRPr lang="zh-CN" altLang="en-US"/>
          </a:p>
        </p:txBody>
      </p:sp>
    </p:spTree>
    <p:extLst>
      <p:ext uri="{BB962C8B-B14F-4D97-AF65-F5344CB8AC3E}">
        <p14:creationId xmlns:p14="http://schemas.microsoft.com/office/powerpoint/2010/main" val="3287798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9ECF4-6497-4FE4-8583-50784785D608}" type="slidenum">
              <a:rPr lang="zh-CN" altLang="en-US" smtClean="0"/>
              <a:pPr/>
              <a:t>19</a:t>
            </a:fld>
            <a:endParaRPr lang="zh-CN" altLang="en-US"/>
          </a:p>
        </p:txBody>
      </p:sp>
    </p:spTree>
    <p:extLst>
      <p:ext uri="{BB962C8B-B14F-4D97-AF65-F5344CB8AC3E}">
        <p14:creationId xmlns:p14="http://schemas.microsoft.com/office/powerpoint/2010/main" val="2316994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9ECF4-6497-4FE4-8583-50784785D608}" type="slidenum">
              <a:rPr lang="zh-CN" altLang="en-US" smtClean="0"/>
              <a:pPr/>
              <a:t>20</a:t>
            </a:fld>
            <a:endParaRPr lang="zh-CN" altLang="en-US"/>
          </a:p>
        </p:txBody>
      </p:sp>
    </p:spTree>
    <p:extLst>
      <p:ext uri="{BB962C8B-B14F-4D97-AF65-F5344CB8AC3E}">
        <p14:creationId xmlns:p14="http://schemas.microsoft.com/office/powerpoint/2010/main" val="2654291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89ECF4-6497-4FE4-8583-50784785D608}" type="slidenum">
              <a:rPr lang="zh-CN" altLang="en-US" smtClean="0"/>
              <a:pPr/>
              <a:t>21</a:t>
            </a:fld>
            <a:endParaRPr lang="zh-CN" altLang="en-US"/>
          </a:p>
        </p:txBody>
      </p:sp>
    </p:spTree>
    <p:extLst>
      <p:ext uri="{BB962C8B-B14F-4D97-AF65-F5344CB8AC3E}">
        <p14:creationId xmlns:p14="http://schemas.microsoft.com/office/powerpoint/2010/main" val="14340665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Master" Target="../slideMasters/slideMaster2.xml"/><Relationship Id="rId5" Type="http://schemas.openxmlformats.org/officeDocument/2006/relationships/tags" Target="../tags/tag8.xml"/><Relationship Id="rId4" Type="http://schemas.openxmlformats.org/officeDocument/2006/relationships/tags" Target="../tags/tag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2"/>
          <p:cNvSpPr/>
          <p:nvPr>
            <p:custDataLst>
              <p:tags r:id="rId1"/>
            </p:custDataLst>
          </p:nvPr>
        </p:nvSpPr>
        <p:spPr bwMode="auto">
          <a:xfrm>
            <a:off x="0" y="685800"/>
            <a:ext cx="8864600" cy="638175"/>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Lst>
            <a:ahLst/>
            <a:cxnLst>
              <a:cxn ang="0">
                <a:pos x="T0" y="T1"/>
              </a:cxn>
              <a:cxn ang="0">
                <a:pos x="T2" y="T3"/>
              </a:cxn>
              <a:cxn ang="0">
                <a:pos x="T4" y="T5"/>
              </a:cxn>
              <a:cxn ang="0">
                <a:pos x="T6" y="T7"/>
              </a:cxn>
              <a:cxn ang="0">
                <a:pos x="T8" y="T9"/>
              </a:cxn>
            </a:cxnLst>
            <a:rect l="0" t="0" r="r" b="b"/>
            <a:pathLst>
              <a:path w="3118104" h="548640">
                <a:moveTo>
                  <a:pt x="0" y="9144"/>
                </a:moveTo>
                <a:lnTo>
                  <a:pt x="2679192" y="0"/>
                </a:lnTo>
                <a:lnTo>
                  <a:pt x="3118104" y="548640"/>
                </a:lnTo>
                <a:lnTo>
                  <a:pt x="0" y="548640"/>
                </a:lnTo>
                <a:lnTo>
                  <a:pt x="0" y="9144"/>
                </a:lnTo>
                <a:close/>
              </a:path>
            </a:pathLst>
          </a:custGeom>
          <a:solidFill>
            <a:schemeClr val="accent2"/>
          </a:solidFill>
          <a:ln>
            <a:noFill/>
          </a:ln>
        </p:spPr>
        <p:txBody>
          <a:bodyPr anchor="ctr"/>
          <a:lstStyle/>
          <a:p>
            <a:endParaRPr lang="zh-CN" altLang="en-US">
              <a:solidFill>
                <a:schemeClr val="tx1"/>
              </a:solidFill>
            </a:endParaRPr>
          </a:p>
        </p:txBody>
      </p:sp>
      <p:cxnSp>
        <p:nvCxnSpPr>
          <p:cNvPr id="6" name="直接连接符 44"/>
          <p:cNvCxnSpPr>
            <a:cxnSpLocks noChangeShapeType="1"/>
          </p:cNvCxnSpPr>
          <p:nvPr>
            <p:custDataLst>
              <p:tags r:id="rId2"/>
            </p:custDataLst>
          </p:nvPr>
        </p:nvCxnSpPr>
        <p:spPr bwMode="auto">
          <a:xfrm>
            <a:off x="3108854" y="1300306"/>
            <a:ext cx="9083146" cy="0"/>
          </a:xfrm>
          <a:prstGeom prst="line">
            <a:avLst/>
          </a:prstGeom>
          <a:noFill/>
          <a:ln w="3175" cmpd="sng">
            <a:solidFill>
              <a:schemeClr val="accent2"/>
            </a:solidFill>
            <a:round/>
          </a:ln>
          <a:extLst>
            <a:ext uri="{909E8E84-426E-40DD-AFC4-6F175D3DCCD1}">
              <a14:hiddenFill xmlns:a14="http://schemas.microsoft.com/office/drawing/2010/main">
                <a:noFill/>
              </a14:hiddenFill>
            </a:ext>
          </a:extLst>
        </p:spPr>
      </p:cxnSp>
      <p:sp>
        <p:nvSpPr>
          <p:cNvPr id="2" name="日期占位符 1"/>
          <p:cNvSpPr>
            <a:spLocks noGrp="1"/>
          </p:cNvSpPr>
          <p:nvPr>
            <p:ph type="dt" sz="half" idx="10"/>
            <p:custDataLst>
              <p:tags r:id="rId3"/>
            </p:custDataLst>
          </p:nvPr>
        </p:nvSpPr>
        <p:spPr/>
        <p:txBody>
          <a:bodyPr/>
          <a:lstStyle>
            <a:lvl1pPr>
              <a:defRPr/>
            </a:lvl1pPr>
          </a:lstStyle>
          <a:p>
            <a:fld id="{ED24A7F7-BDC8-48D8-ABF1-2BAFA445896C}" type="datetimeFigureOut">
              <a:rPr lang="zh-CN" altLang="en-US"/>
              <a:pPr/>
              <a:t>2021/4/15</a:t>
            </a:fld>
            <a:endParaRPr lang="zh-CN" altLang="en-US"/>
          </a:p>
        </p:txBody>
      </p:sp>
      <p:sp>
        <p:nvSpPr>
          <p:cNvPr id="3" name="页脚占位符 2"/>
          <p:cNvSpPr>
            <a:spLocks noGrp="1"/>
          </p:cNvSpPr>
          <p:nvPr>
            <p:ph type="ftr" sz="quarter" idx="11"/>
            <p:custDataLst>
              <p:tags r:id="rId4"/>
            </p:custDataLst>
          </p:nvPr>
        </p:nvSpPr>
        <p:spPr/>
        <p:txBody>
          <a:bodyPr/>
          <a:lstStyle>
            <a:lvl1pPr>
              <a:defRPr/>
            </a:lvl1pPr>
          </a:lstStyle>
          <a:p>
            <a:endParaRPr lang="zh-CN" altLang="en-US"/>
          </a:p>
        </p:txBody>
      </p:sp>
      <p:sp>
        <p:nvSpPr>
          <p:cNvPr id="4" name="灯片编号占位符 3"/>
          <p:cNvSpPr>
            <a:spLocks noGrp="1"/>
          </p:cNvSpPr>
          <p:nvPr>
            <p:ph type="sldNum" sz="quarter" idx="12"/>
            <p:custDataLst>
              <p:tags r:id="rId5"/>
            </p:custDataLst>
          </p:nvPr>
        </p:nvSpPr>
        <p:spPr/>
        <p:txBody>
          <a:bodyPr/>
          <a:lstStyle>
            <a:lvl1pPr>
              <a:defRPr/>
            </a:lvl1pPr>
          </a:lstStyle>
          <a:p>
            <a:fld id="{A29D2F77-99D1-4CFB-A367-1F7AB25296E1}"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cstate="print">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pPr/>
              <a:t>4/15/2021</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pPr/>
              <a:t>4/15/2021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pPr/>
              <a:t>4/15/2021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pPr/>
              <a:t>4/15/2021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pPr/>
              <a:t>4/15/2021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A16AA21-1863-4931-97CB-99D0A168701B}" type="datetimeFigureOut">
              <a:rPr lang="en-US" smtClean="0"/>
              <a:pPr/>
              <a:t>4/15/2021</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cstate="print">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772C379-9A7C-4C87-A116-CBE9F58B04C5}" type="datetimeFigureOut">
              <a:rPr lang="en-US" smtClean="0"/>
              <a:pPr/>
              <a:t>4/15/2021</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image" Target="../media/image6.jpeg"/><Relationship Id="rId5" Type="http://schemas.openxmlformats.org/officeDocument/2006/relationships/tags" Target="../tags/tag3.xml"/><Relationship Id="rId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pPr/>
              <a:t>4/15/2021</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4" cstate="print">
                <a:duotone>
                  <a:schemeClr val="accent1">
                    <a:shade val="45000"/>
                    <a:satMod val="135000"/>
                  </a:schemeClr>
                  <a:prstClr val="white"/>
                </a:duotone>
                <a:extLst>
                  <a:ext uri="{BEBA8EAE-BF5A-486C-A8C5-ECC9F3942E4B}">
                    <a14:imgProps xmlns:a14="http://schemas.microsoft.com/office/drawing/2010/main">
                      <a14:imgLayer r:embed="rId1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540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6"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custDataLst>
              <p:tags r:id="rId3"/>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p>
            <a:pPr lvl="0"/>
            <a:r>
              <a:rPr lang="zh-CN" altLang="zh-CN"/>
              <a:t>单击此处编辑母版标题样式</a:t>
            </a:r>
          </a:p>
        </p:txBody>
      </p:sp>
      <p:sp>
        <p:nvSpPr>
          <p:cNvPr id="1027" name="文本占位符 2"/>
          <p:cNvSpPr>
            <a:spLocks noGrp="1" noChangeArrowheads="1"/>
          </p:cNvSpPr>
          <p:nvPr>
            <p:ph type="body" idx="1"/>
            <p:custDataLst>
              <p:tags r:id="rId4"/>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eaLnBrk="1" hangingPunct="1">
              <a:lnSpc>
                <a:spcPct val="120000"/>
              </a:lnSpc>
              <a:defRPr sz="1200">
                <a:solidFill>
                  <a:schemeClr val="bg1">
                    <a:lumMod val="50000"/>
                  </a:schemeClr>
                </a:solidFill>
                <a:latin typeface="+mn-ea"/>
                <a:ea typeface="+mn-ea"/>
              </a:defRPr>
            </a:lvl1pPr>
          </a:lstStyle>
          <a:p>
            <a:fld id="{5A106C34-3328-42A8-A446-152D9B132B18}" type="datetimeFigureOut">
              <a:rPr lang="zh-CN" altLang="en-US" smtClean="0"/>
              <a:pPr/>
              <a:t>2021/4/15</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ctr" eaLnBrk="1" hangingPunct="1">
              <a:lnSpc>
                <a:spcPct val="120000"/>
              </a:lnSpc>
              <a:defRPr sz="1200">
                <a:solidFill>
                  <a:schemeClr val="bg1">
                    <a:lumMod val="50000"/>
                  </a:schemeClr>
                </a:solidFill>
                <a:latin typeface="+mn-ea"/>
                <a:ea typeface="+mn-ea"/>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r" eaLnBrk="1" hangingPunct="1">
              <a:lnSpc>
                <a:spcPct val="120000"/>
              </a:lnSpc>
              <a:defRPr sz="1200">
                <a:solidFill>
                  <a:schemeClr val="bg1">
                    <a:lumMod val="50000"/>
                  </a:schemeClr>
                </a:solidFill>
                <a:latin typeface="+mn-ea"/>
                <a:ea typeface="+mn-ea"/>
              </a:defRPr>
            </a:lvl1pPr>
          </a:lstStyle>
          <a:p>
            <a:fld id="{25DF3668-251C-49BF-9BB3-E65857629728}" type="slidenum">
              <a:rPr lang="zh-CN" altLang="en-US" smtClean="0"/>
              <a:pPr/>
              <a:t>‹#›</a:t>
            </a:fld>
            <a:endParaRPr lang="zh-CN" altLang="en-US"/>
          </a:p>
        </p:txBody>
      </p:sp>
      <p:sp>
        <p:nvSpPr>
          <p:cNvPr id="2" name="KSO_TEMPLATE" hidden="1"/>
          <p:cNvSpPr/>
          <p:nvPr>
            <p:custDataLst>
              <p:tags r:id="rId5"/>
            </p:custDataLst>
          </p:nvPr>
        </p:nvSpPr>
        <p:spPr bwMode="auto">
          <a:xfrm>
            <a:off x="0" y="0"/>
            <a:ext cx="0" cy="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rtl="0" fontAlgn="base">
        <a:lnSpc>
          <a:spcPct val="120000"/>
        </a:lnSpc>
        <a:spcBef>
          <a:spcPct val="0"/>
        </a:spcBef>
        <a:spcAft>
          <a:spcPct val="0"/>
        </a:spcAft>
        <a:defRPr sz="40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120000"/>
        </a:lnSpc>
        <a:spcBef>
          <a:spcPts val="1000"/>
        </a:spcBef>
        <a:spcAft>
          <a:spcPct val="0"/>
        </a:spcAft>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rtl="0" fontAlgn="base">
        <a:lnSpc>
          <a:spcPct val="120000"/>
        </a:lnSpc>
        <a:spcBef>
          <a:spcPts val="500"/>
        </a:spcBef>
        <a:spcAft>
          <a:spcPct val="0"/>
        </a:spcAft>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rtl="0" fontAlgn="base">
        <a:lnSpc>
          <a:spcPct val="120000"/>
        </a:lnSpc>
        <a:spcBef>
          <a:spcPts val="500"/>
        </a:spcBef>
        <a:spcAft>
          <a:spcPct val="0"/>
        </a:spcAft>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rtl="0" fontAlgn="base">
        <a:lnSpc>
          <a:spcPct val="120000"/>
        </a:lnSpc>
        <a:spcBef>
          <a:spcPts val="500"/>
        </a:spcBef>
        <a:spcAft>
          <a:spcPct val="0"/>
        </a:spcAft>
        <a:buFont typeface="Arial" panose="020B0604020202020204" pitchFamily="34" charset="0"/>
        <a:buChar char="•"/>
        <a:defRPr kern="1200">
          <a:solidFill>
            <a:schemeClr val="tx1">
              <a:lumMod val="65000"/>
              <a:lumOff val="35000"/>
            </a:schemeClr>
          </a:solidFill>
          <a:latin typeface="+mn-lt"/>
          <a:ea typeface="+mn-ea"/>
          <a:cs typeface="+mn-cs"/>
        </a:defRPr>
      </a:lvl4pPr>
      <a:lvl5pPr marL="2057400" indent="-228600" algn="l" rtl="0" fontAlgn="base">
        <a:lnSpc>
          <a:spcPct val="120000"/>
        </a:lnSpc>
        <a:spcBef>
          <a:spcPts val="500"/>
        </a:spcBef>
        <a:spcAft>
          <a:spcPct val="0"/>
        </a:spcAft>
        <a:buFont typeface="Arial" panose="020B0604020202020204" pitchFamily="34" charset="0"/>
        <a:buChar char="•"/>
        <a:defRPr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image" Target="../media/image10.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9.png"/><Relationship Id="rId5" Type="http://schemas.openxmlformats.org/officeDocument/2006/relationships/tags" Target="../tags/tag13.xml"/><Relationship Id="rId10" Type="http://schemas.openxmlformats.org/officeDocument/2006/relationships/image" Target="../media/image8.png"/><Relationship Id="rId4" Type="http://schemas.openxmlformats.org/officeDocument/2006/relationships/tags" Target="../tags/tag12.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16.jpe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16.jpe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77.xml"/><Relationship Id="rId7" Type="http://schemas.openxmlformats.org/officeDocument/2006/relationships/slideLayout" Target="../slideLayouts/slideLayout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83.xml"/><Relationship Id="rId7" Type="http://schemas.openxmlformats.org/officeDocument/2006/relationships/image" Target="../media/image13.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Layout" Target="../slideLayouts/slideLayout2.xml"/><Relationship Id="rId5" Type="http://schemas.openxmlformats.org/officeDocument/2006/relationships/tags" Target="../tags/tag85.xml"/><Relationship Id="rId4" Type="http://schemas.openxmlformats.org/officeDocument/2006/relationships/tags" Target="../tags/tag84.xml"/></Relationships>
</file>

<file path=ppt/slides/_rels/slide14.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10" Type="http://schemas.openxmlformats.org/officeDocument/2006/relationships/image" Target="../media/image15.jpeg"/><Relationship Id="rId4" Type="http://schemas.openxmlformats.org/officeDocument/2006/relationships/tags" Target="../tags/tag89.xml"/><Relationship Id="rId9"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20219;&#21153;1&#12289;2.docx" TargetMode="External"/><Relationship Id="rId3" Type="http://schemas.openxmlformats.org/officeDocument/2006/relationships/tags" Target="../tags/tag95.xml"/><Relationship Id="rId7" Type="http://schemas.openxmlformats.org/officeDocument/2006/relationships/image" Target="../media/image19.jpeg"/><Relationship Id="rId2" Type="http://schemas.openxmlformats.org/officeDocument/2006/relationships/tags" Target="../tags/tag94.xml"/><Relationship Id="rId1" Type="http://schemas.openxmlformats.org/officeDocument/2006/relationships/themeOverride" Target="../theme/themeOverride1.xml"/><Relationship Id="rId6" Type="http://schemas.openxmlformats.org/officeDocument/2006/relationships/notesSlide" Target="../notesSlides/notesSlide1.xml"/><Relationship Id="rId5" Type="http://schemas.openxmlformats.org/officeDocument/2006/relationships/slideLayout" Target="../slideLayouts/slideLayout13.xml"/><Relationship Id="rId4" Type="http://schemas.openxmlformats.org/officeDocument/2006/relationships/tags" Target="../tags/tag96.xml"/></Relationships>
</file>

<file path=ppt/slides/_rels/slide16.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10" Type="http://schemas.openxmlformats.org/officeDocument/2006/relationships/image" Target="../media/image15.jpeg"/><Relationship Id="rId4" Type="http://schemas.openxmlformats.org/officeDocument/2006/relationships/tags" Target="../tags/tag100.xml"/><Relationship Id="rId9"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hyperlink" Target="&#32418;&#27004;&#19968;&#28216;.docx" TargetMode="External"/><Relationship Id="rId2" Type="http://schemas.openxmlformats.org/officeDocument/2006/relationships/tags" Target="../tags/tag105.xml"/><Relationship Id="rId1" Type="http://schemas.openxmlformats.org/officeDocument/2006/relationships/themeOverride" Target="../theme/themeOverride2.xml"/><Relationship Id="rId6" Type="http://schemas.openxmlformats.org/officeDocument/2006/relationships/notesSlide" Target="../notesSlides/notesSlide2.xml"/><Relationship Id="rId5" Type="http://schemas.openxmlformats.org/officeDocument/2006/relationships/slideLayout" Target="../slideLayouts/slideLayout13.xml"/><Relationship Id="rId4" Type="http://schemas.openxmlformats.org/officeDocument/2006/relationships/tags" Target="../tags/tag107.xml"/></Relationships>
</file>

<file path=ppt/slides/_rels/slide18.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hemeOverride" Target="../theme/themeOverride3.xml"/><Relationship Id="rId6" Type="http://schemas.openxmlformats.org/officeDocument/2006/relationships/hyperlink" Target="&#32418;&#27004;&#20013;&#30340;&#23457;&#32654;&#22823;&#20332;.docx" TargetMode="External"/><Relationship Id="rId5" Type="http://schemas.openxmlformats.org/officeDocument/2006/relationships/notesSlide" Target="../notesSlides/notesSlide3.xml"/><Relationship Id="rId4"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hemeOverride" Target="../theme/themeOverride4.xml"/><Relationship Id="rId6" Type="http://schemas.openxmlformats.org/officeDocument/2006/relationships/hyperlink" Target="&#26262;&#39321;&#22366;&#19982;&#36158;&#24796;&#26149;.docx" TargetMode="External"/><Relationship Id="rId5" Type="http://schemas.openxmlformats.org/officeDocument/2006/relationships/notesSlide" Target="../notesSlides/notesSlide4.xml"/><Relationship Id="rId4"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1.jpeg"/><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hemeOverride" Target="../theme/themeOverride5.xml"/><Relationship Id="rId6" Type="http://schemas.openxmlformats.org/officeDocument/2006/relationships/hyperlink" Target="&#28895;&#28779;&#32418;&#27004;.docx" TargetMode="External"/><Relationship Id="rId5" Type="http://schemas.openxmlformats.org/officeDocument/2006/relationships/notesSlide" Target="../notesSlides/notesSlide5.xml"/><Relationship Id="rId4"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hemeOverride" Target="../theme/themeOverride6.xml"/><Relationship Id="rId5" Type="http://schemas.openxmlformats.org/officeDocument/2006/relationships/notesSlide" Target="../notesSlides/notesSlide6.xml"/><Relationship Id="rId4"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5" Type="http://schemas.openxmlformats.org/officeDocument/2006/relationships/tags" Target="../tags/tag120.xml"/><Relationship Id="rId10" Type="http://schemas.openxmlformats.org/officeDocument/2006/relationships/image" Target="../media/image15.jpeg"/><Relationship Id="rId4" Type="http://schemas.openxmlformats.org/officeDocument/2006/relationships/tags" Target="../tags/tag119.xml"/><Relationship Id="rId9"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10" Type="http://schemas.openxmlformats.org/officeDocument/2006/relationships/hyperlink" Target="&#36158;&#24220;&#26102;&#23578;&#22280;&#30340;queen.docx" TargetMode="External"/><Relationship Id="rId4" Type="http://schemas.openxmlformats.org/officeDocument/2006/relationships/tags" Target="../tags/tag127.xml"/><Relationship Id="rId9" Type="http://schemas.openxmlformats.org/officeDocument/2006/relationships/image" Target="../media/image20.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8" Type="http://schemas.openxmlformats.org/officeDocument/2006/relationships/tags" Target="../tags/tag68.xml"/><Relationship Id="rId3" Type="http://schemas.openxmlformats.org/officeDocument/2006/relationships/tags" Target="../tags/tag63.xml"/><Relationship Id="rId7" Type="http://schemas.openxmlformats.org/officeDocument/2006/relationships/tags" Target="../tags/tag6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10" Type="http://schemas.openxmlformats.org/officeDocument/2006/relationships/image" Target="../media/image15.jpeg"/><Relationship Id="rId4" Type="http://schemas.openxmlformats.org/officeDocument/2006/relationships/tags" Target="../tags/tag64.xml"/><Relationship Id="rId9"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9" cstate="print"/>
          <a:stretch>
            <a:fillRect/>
          </a:stretch>
        </p:blipFill>
        <p:spPr>
          <a:xfrm>
            <a:off x="6540500" y="3490595"/>
            <a:ext cx="5650865" cy="3362325"/>
          </a:xfrm>
          <a:prstGeom prst="rect">
            <a:avLst/>
          </a:prstGeom>
        </p:spPr>
      </p:pic>
      <p:pic>
        <p:nvPicPr>
          <p:cNvPr id="4" name="图片 3"/>
          <p:cNvPicPr>
            <a:picLocks noChangeAspect="1"/>
          </p:cNvPicPr>
          <p:nvPr>
            <p:custDataLst>
              <p:tags r:id="rId3"/>
            </p:custDataLst>
          </p:nvPr>
        </p:nvPicPr>
        <p:blipFill>
          <a:blip r:embed="rId10" cstate="print"/>
          <a:stretch>
            <a:fillRect/>
          </a:stretch>
        </p:blipFill>
        <p:spPr>
          <a:xfrm>
            <a:off x="0" y="3489960"/>
            <a:ext cx="6540500" cy="3362960"/>
          </a:xfrm>
          <a:prstGeom prst="rect">
            <a:avLst/>
          </a:prstGeom>
        </p:spPr>
      </p:pic>
      <p:pic>
        <p:nvPicPr>
          <p:cNvPr id="3" name="图片 2"/>
          <p:cNvPicPr>
            <a:picLocks noChangeAspect="1"/>
          </p:cNvPicPr>
          <p:nvPr>
            <p:custDataLst>
              <p:tags r:id="rId4"/>
            </p:custDataLst>
          </p:nvPr>
        </p:nvPicPr>
        <p:blipFill>
          <a:blip r:embed="rId11" cstate="print"/>
          <a:stretch>
            <a:fillRect/>
          </a:stretch>
        </p:blipFill>
        <p:spPr>
          <a:xfrm>
            <a:off x="6541135" y="-3175"/>
            <a:ext cx="5650230" cy="3493770"/>
          </a:xfrm>
          <a:prstGeom prst="rect">
            <a:avLst/>
          </a:prstGeom>
        </p:spPr>
      </p:pic>
      <p:pic>
        <p:nvPicPr>
          <p:cNvPr id="10" name="图片 9"/>
          <p:cNvPicPr>
            <a:picLocks noChangeAspect="1"/>
          </p:cNvPicPr>
          <p:nvPr>
            <p:custDataLst>
              <p:tags r:id="rId5"/>
            </p:custDataLst>
          </p:nvPr>
        </p:nvPicPr>
        <p:blipFill>
          <a:blip r:embed="rId12" cstate="print"/>
          <a:stretch>
            <a:fillRect/>
          </a:stretch>
        </p:blipFill>
        <p:spPr>
          <a:xfrm>
            <a:off x="0" y="0"/>
            <a:ext cx="6541135" cy="3489960"/>
          </a:xfrm>
          <a:prstGeom prst="rect">
            <a:avLst/>
          </a:prstGeom>
        </p:spPr>
      </p:pic>
      <p:sp>
        <p:nvSpPr>
          <p:cNvPr id="11269" name="Rectangle 3"/>
          <p:cNvSpPr/>
          <p:nvPr>
            <p:custDataLst>
              <p:tags r:id="rId6"/>
            </p:custDataLst>
          </p:nvPr>
        </p:nvSpPr>
        <p:spPr>
          <a:xfrm>
            <a:off x="0" y="-3810"/>
            <a:ext cx="5137150" cy="415925"/>
          </a:xfrm>
          <a:prstGeom prst="rect">
            <a:avLst/>
          </a:prstGeom>
          <a:solidFill>
            <a:schemeClr val="bg1">
              <a:lumMod val="95000"/>
            </a:schemeClr>
          </a:solidFill>
          <a:ln w="9525">
            <a:noFill/>
          </a:ln>
        </p:spPr>
        <p:txBody>
          <a:bodyPr/>
          <a:lstStyle>
            <a:lvl1pPr marL="0" lvl="0" indent="0" algn="ctr" defTabSz="914400" rtl="0" eaLnBrk="1" fontAlgn="base" latinLnBrk="0" hangingPunct="1">
              <a:lnSpc>
                <a:spcPct val="100000"/>
              </a:lnSpc>
              <a:spcBef>
                <a:spcPct val="20000"/>
              </a:spcBef>
              <a:spcAft>
                <a:spcPct val="0"/>
              </a:spcAft>
              <a:buClrTx/>
              <a:buSzTx/>
              <a:buFontTx/>
              <a:buNone/>
              <a:defRPr sz="320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Tx/>
              <a:buSzTx/>
              <a:buFontTx/>
              <a:buNone/>
              <a:defRPr sz="2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Tx/>
              <a:buSzTx/>
              <a:buFontTx/>
              <a:buNone/>
              <a:defRPr sz="24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Tx/>
              <a:buSzTx/>
              <a:buFontTx/>
              <a:buNone/>
              <a:defRPr sz="2000" b="0" i="0" u="none" kern="1200" baseline="0">
                <a:solidFill>
                  <a:schemeClr val="tx1"/>
                </a:solidFill>
                <a:latin typeface="Arial" panose="020B0604020202020204" pitchFamily="34" charset="0"/>
                <a:ea typeface="宋体" panose="02010600030101010101" pitchFamily="2" charset="-122"/>
              </a:defRPr>
            </a:lvl5pPr>
          </a:lstStyle>
          <a:p>
            <a:pPr lvl="0" algn="l" fontAlgn="base">
              <a:lnSpc>
                <a:spcPct val="90000"/>
              </a:lnSpc>
            </a:pPr>
            <a:r>
              <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rPr>
              <a:t>统编新版高中语文必修下册第七单元</a:t>
            </a:r>
            <a:endParaRPr lang="zh-CN" altLang="en-US" sz="2400" b="1" strike="noStrike" noProof="1">
              <a:solidFill>
                <a:srgbClr val="FF0000"/>
              </a:solidFill>
              <a:effectLst>
                <a:outerShdw blurRad="38100" dist="38100" dir="2700000">
                  <a:srgbClr val="C0C0C0"/>
                </a:outerShdw>
              </a:effectLst>
              <a:latin typeface="微软雅黑" panose="020B0503020204020204" charset="-122"/>
              <a:ea typeface="微软雅黑" panose="020B0503020204020204" charset="-122"/>
            </a:endParaRPr>
          </a:p>
        </p:txBody>
      </p:sp>
      <p:sp>
        <p:nvSpPr>
          <p:cNvPr id="9" name="圆角矩形 8"/>
          <p:cNvSpPr/>
          <p:nvPr>
            <p:custDataLst>
              <p:tags r:id="rId7"/>
            </p:custDataLst>
          </p:nvPr>
        </p:nvSpPr>
        <p:spPr>
          <a:xfrm>
            <a:off x="301596" y="2433320"/>
            <a:ext cx="11469428" cy="1856798"/>
          </a:xfrm>
          <a:prstGeom prst="roundRect">
            <a:avLst/>
          </a:prstGeom>
          <a:solidFill>
            <a:schemeClr val="bg1">
              <a:alpha val="57000"/>
            </a:schemeClr>
          </a:solidFill>
          <a:ln>
            <a:noFill/>
          </a:ln>
        </p:spPr>
        <p:txBody>
          <a:bodyPr wrap="none" rtlCol="0" anchor="t">
            <a:spAutoFit/>
          </a:bodyPr>
          <a:lstStyle/>
          <a:p>
            <a:pPr algn="ctr"/>
            <a:r>
              <a:rPr lang="zh-CN" altLang="en-US" sz="60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rPr>
              <a:t>寻常自有大乾坤  诗意栖居谁与共</a:t>
            </a:r>
          </a:p>
          <a:p>
            <a:pPr algn="ctr"/>
            <a:r>
              <a:rPr lang="en-US" altLang="zh-CN"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sym typeface="+mn-ea"/>
              </a:rPr>
              <a:t>——</a:t>
            </a:r>
            <a:r>
              <a:rPr lang="zh-CN" altLang="en-US" sz="4400" b="1">
                <a:ln w="12700">
                  <a:solidFill>
                    <a:schemeClr val="accent3">
                      <a:lumMod val="50000"/>
                    </a:schemeClr>
                  </a:solidFill>
                  <a:prstDash val="solid"/>
                </a:ln>
                <a:solidFill>
                  <a:srgbClr val="0803ED"/>
                </a:solidFill>
                <a:effectLst>
                  <a:innerShdw blurRad="177800">
                    <a:schemeClr val="accent3">
                      <a:lumMod val="50000"/>
                    </a:schemeClr>
                  </a:innerShdw>
                </a:effectLst>
                <a:latin typeface="微软雅黑" panose="020B0503020204020204" charset="-122"/>
                <a:ea typeface="微软雅黑" panose="020B0503020204020204" charset="-122"/>
                <a:sym typeface="+mn-ea"/>
              </a:rPr>
              <a:t>体会人物性格的多样性和复杂性</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5" cstate="print"/>
          <a:srcRect l="27778" r="27778"/>
          <a:stretch>
            <a:fillRect/>
          </a:stretch>
        </p:blipFill>
        <p:spPr>
          <a:xfrm>
            <a:off x="609561" y="914400"/>
            <a:ext cx="3924325" cy="5029200"/>
          </a:xfrm>
          <a:custGeom>
            <a:avLst/>
            <a:gdLst/>
            <a:ahLst/>
            <a:cxnLst>
              <a:cxn ang="3">
                <a:pos x="hc" y="t"/>
              </a:cxn>
              <a:cxn ang="cd2">
                <a:pos x="l" y="vc"/>
              </a:cxn>
              <a:cxn ang="cd4">
                <a:pos x="hc" y="b"/>
              </a:cxn>
              <a:cxn ang="0">
                <a:pos x="r" y="vc"/>
              </a:cxn>
            </a:cxnLst>
            <a:rect l="l" t="t" r="r" b="b"/>
            <a:pathLst>
              <a:path w="5040" h="6960">
                <a:moveTo>
                  <a:pt x="0" y="0"/>
                </a:moveTo>
                <a:lnTo>
                  <a:pt x="5040" y="0"/>
                </a:lnTo>
                <a:lnTo>
                  <a:pt x="5040" y="6960"/>
                </a:lnTo>
                <a:lnTo>
                  <a:pt x="0" y="6960"/>
                </a:lnTo>
                <a:lnTo>
                  <a:pt x="0" y="0"/>
                </a:lnTo>
                <a:close/>
              </a:path>
            </a:pathLst>
          </a:custGeom>
        </p:spPr>
      </p:pic>
      <p:sp>
        <p:nvSpPr>
          <p:cNvPr id="5" name="Title 6"/>
          <p:cNvSpPr txBox="1"/>
          <p:nvPr>
            <p:custDataLst>
              <p:tags r:id="rId3"/>
            </p:custDataLst>
          </p:nvPr>
        </p:nvSpPr>
        <p:spPr>
          <a:xfrm>
            <a:off x="4943475" y="419735"/>
            <a:ext cx="6391275" cy="566610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0"/>
              </a:spcAft>
              <a:buSzPct val="100000"/>
              <a:buFont typeface="Wingdings" panose="05000000000000000000" charset="0"/>
              <a:buNone/>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红楼梦》以十八世纪钟鸣鼎食之家的日常生活为题材，将大量笔墨倾注于贾府的衣食住行和婚丧嫁娶，又少有激烈跌宕的情节，整个故事的结构和主题都在日常生活的层面展开，全然一幅日常生活的平淡写真，却被认为代表了中国小说的最高创作水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5" cstate="print"/>
          <a:srcRect l="27778" r="27778"/>
          <a:stretch>
            <a:fillRect/>
          </a:stretch>
        </p:blipFill>
        <p:spPr>
          <a:xfrm>
            <a:off x="609561" y="914400"/>
            <a:ext cx="3924325" cy="5029200"/>
          </a:xfrm>
          <a:custGeom>
            <a:avLst/>
            <a:gdLst/>
            <a:ahLst/>
            <a:cxnLst>
              <a:cxn ang="3">
                <a:pos x="hc" y="t"/>
              </a:cxn>
              <a:cxn ang="cd2">
                <a:pos x="l" y="vc"/>
              </a:cxn>
              <a:cxn ang="cd4">
                <a:pos x="hc" y="b"/>
              </a:cxn>
              <a:cxn ang="0">
                <a:pos x="r" y="vc"/>
              </a:cxn>
            </a:cxnLst>
            <a:rect l="l" t="t" r="r" b="b"/>
            <a:pathLst>
              <a:path w="5040" h="6960">
                <a:moveTo>
                  <a:pt x="0" y="0"/>
                </a:moveTo>
                <a:lnTo>
                  <a:pt x="5040" y="0"/>
                </a:lnTo>
                <a:lnTo>
                  <a:pt x="5040" y="6960"/>
                </a:lnTo>
                <a:lnTo>
                  <a:pt x="0" y="6960"/>
                </a:lnTo>
                <a:lnTo>
                  <a:pt x="0" y="0"/>
                </a:lnTo>
                <a:close/>
              </a:path>
            </a:pathLst>
          </a:custGeom>
        </p:spPr>
      </p:pic>
      <p:sp>
        <p:nvSpPr>
          <p:cNvPr id="5" name="Title 6"/>
          <p:cNvSpPr txBox="1"/>
          <p:nvPr>
            <p:custDataLst>
              <p:tags r:id="rId3"/>
            </p:custDataLst>
          </p:nvPr>
        </p:nvSpPr>
        <p:spPr>
          <a:xfrm>
            <a:off x="5210175" y="610235"/>
            <a:ext cx="6019800" cy="566610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6400" lvl="1" indent="0" algn="l" fontAlgn="ctr">
              <a:lnSpc>
                <a:spcPct val="150000"/>
              </a:lnSpc>
              <a:spcBef>
                <a:spcPts val="0"/>
              </a:spcBef>
              <a:spcAft>
                <a:spcPts val="0"/>
              </a:spcAft>
              <a:buSzPct val="100000"/>
              <a:buFont typeface="Arial" panose="020B0604020202020204" pitchFamily="34" charset="0"/>
              <a:buNone/>
            </a:pPr>
            <a:r>
              <a:rPr lang="zh-CN"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王国维称之为“艺术的绝大著作”，周汝昌先生评之为“中华文化的一个综合体和集大成”，王蒙赞之为“生活的百科全书，语言的百科全书”。</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rotWithShape="1">
          <a:blip r:embed="rId8" cstate="print"/>
          <a:srcRect l="17039" r="17039"/>
          <a:stretch>
            <a:fillRect/>
          </a:stretch>
        </p:blipFill>
        <p:spPr>
          <a:xfrm>
            <a:off x="609600" y="457200"/>
            <a:ext cx="2590800" cy="2286013"/>
          </a:xfrm>
          <a:custGeom>
            <a:avLst/>
            <a:gdLst/>
            <a:ahLst/>
            <a:cxnLst>
              <a:cxn ang="3">
                <a:pos x="hc" y="t"/>
              </a:cxn>
              <a:cxn ang="cd2">
                <a:pos x="l" y="vc"/>
              </a:cxn>
              <a:cxn ang="cd4">
                <a:pos x="hc" y="b"/>
              </a:cxn>
              <a:cxn ang="0">
                <a:pos x="r" y="vc"/>
              </a:cxn>
            </a:cxnLst>
            <a:rect l="l" t="t" r="r" b="b"/>
            <a:pathLst>
              <a:path w="4080" h="3600">
                <a:moveTo>
                  <a:pt x="0" y="0"/>
                </a:moveTo>
                <a:lnTo>
                  <a:pt x="4080" y="0"/>
                </a:lnTo>
                <a:lnTo>
                  <a:pt x="4080" y="3600"/>
                </a:lnTo>
                <a:lnTo>
                  <a:pt x="0" y="3600"/>
                </a:lnTo>
                <a:lnTo>
                  <a:pt x="0" y="0"/>
                </a:lnTo>
                <a:close/>
              </a:path>
            </a:pathLst>
          </a:custGeom>
        </p:spPr>
      </p:pic>
      <p:sp>
        <p:nvSpPr>
          <p:cNvPr id="7" name="PA-任意多边形 29"/>
          <p:cNvSpPr/>
          <p:nvPr>
            <p:custDataLst>
              <p:tags r:id="rId3"/>
            </p:custDataLst>
          </p:nvPr>
        </p:nvSpPr>
        <p:spPr>
          <a:xfrm>
            <a:off x="641350" y="2847975"/>
            <a:ext cx="1734820" cy="2805430"/>
          </a:xfrm>
          <a:custGeom>
            <a:avLst/>
            <a:gdLst/>
            <a:ahLst/>
            <a:cxnLst/>
            <a:rect l="0" t="0" r="0" b="0"/>
            <a:pathLst>
              <a:path w="3660522" h="6505703">
                <a:moveTo>
                  <a:pt x="3642233" y="3373501"/>
                </a:moveTo>
                <a:cubicBezTo>
                  <a:pt x="3625469" y="3359658"/>
                  <a:pt x="3615563" y="3365119"/>
                  <a:pt x="3602736" y="3345942"/>
                </a:cubicBezTo>
                <a:cubicBezTo>
                  <a:pt x="3595878" y="3335655"/>
                  <a:pt x="3590036" y="3311271"/>
                  <a:pt x="3580257" y="3306064"/>
                </a:cubicBezTo>
                <a:cubicBezTo>
                  <a:pt x="3565525" y="3298571"/>
                  <a:pt x="3552063" y="3313684"/>
                  <a:pt x="3535172" y="3304412"/>
                </a:cubicBezTo>
                <a:cubicBezTo>
                  <a:pt x="3522472" y="3297681"/>
                  <a:pt x="3518282" y="3285490"/>
                  <a:pt x="3507359" y="3278378"/>
                </a:cubicBezTo>
                <a:cubicBezTo>
                  <a:pt x="3499739" y="3289173"/>
                  <a:pt x="3487928" y="3300222"/>
                  <a:pt x="3474339" y="3297428"/>
                </a:cubicBezTo>
                <a:cubicBezTo>
                  <a:pt x="3472369" y="3285822"/>
                  <a:pt x="3468599" y="3274595"/>
                  <a:pt x="3463163" y="3264154"/>
                </a:cubicBezTo>
                <a:cubicBezTo>
                  <a:pt x="3450352" y="3269477"/>
                  <a:pt x="3436971" y="3273312"/>
                  <a:pt x="3423285" y="3275584"/>
                </a:cubicBezTo>
                <a:cubicBezTo>
                  <a:pt x="3423285" y="3298698"/>
                  <a:pt x="3424555" y="3336162"/>
                  <a:pt x="3389249" y="3328416"/>
                </a:cubicBezTo>
                <a:cubicBezTo>
                  <a:pt x="3366516" y="3323462"/>
                  <a:pt x="3368802" y="3312160"/>
                  <a:pt x="3378454" y="3297809"/>
                </a:cubicBezTo>
                <a:cubicBezTo>
                  <a:pt x="3386709" y="3285743"/>
                  <a:pt x="3412490" y="3285109"/>
                  <a:pt x="3414903" y="3267074"/>
                </a:cubicBezTo>
                <a:cubicBezTo>
                  <a:pt x="3416046" y="3258692"/>
                  <a:pt x="3403854" y="3254374"/>
                  <a:pt x="3403092" y="3247897"/>
                </a:cubicBezTo>
                <a:cubicBezTo>
                  <a:pt x="3401441" y="3234435"/>
                  <a:pt x="3417062" y="3201796"/>
                  <a:pt x="3392297" y="3201415"/>
                </a:cubicBezTo>
                <a:cubicBezTo>
                  <a:pt x="3392297" y="3191509"/>
                  <a:pt x="3392297" y="3181095"/>
                  <a:pt x="3391281" y="3171570"/>
                </a:cubicBezTo>
                <a:cubicBezTo>
                  <a:pt x="3328924" y="3168014"/>
                  <a:pt x="3376549" y="3217671"/>
                  <a:pt x="3349752" y="3244468"/>
                </a:cubicBezTo>
                <a:cubicBezTo>
                  <a:pt x="3322955" y="3271265"/>
                  <a:pt x="3296031" y="3248278"/>
                  <a:pt x="3273552" y="3233038"/>
                </a:cubicBezTo>
                <a:cubicBezTo>
                  <a:pt x="3266440" y="3228212"/>
                  <a:pt x="3261614" y="3234054"/>
                  <a:pt x="3253359" y="3226942"/>
                </a:cubicBezTo>
                <a:cubicBezTo>
                  <a:pt x="3239643" y="3215131"/>
                  <a:pt x="3247390" y="3200018"/>
                  <a:pt x="3227959" y="3205225"/>
                </a:cubicBezTo>
                <a:cubicBezTo>
                  <a:pt x="3190621" y="3215004"/>
                  <a:pt x="3223514" y="3239261"/>
                  <a:pt x="3223133" y="3252977"/>
                </a:cubicBezTo>
                <a:cubicBezTo>
                  <a:pt x="3222753" y="3266693"/>
                  <a:pt x="3194685" y="3296412"/>
                  <a:pt x="3181985" y="3281172"/>
                </a:cubicBezTo>
                <a:cubicBezTo>
                  <a:pt x="3174619" y="3272409"/>
                  <a:pt x="3186303" y="3248406"/>
                  <a:pt x="3181096" y="3236722"/>
                </a:cubicBezTo>
                <a:cubicBezTo>
                  <a:pt x="3172990" y="3239882"/>
                  <a:pt x="3164394" y="3241601"/>
                  <a:pt x="3155696" y="3241802"/>
                </a:cubicBezTo>
                <a:cubicBezTo>
                  <a:pt x="3155696" y="3229102"/>
                  <a:pt x="3155696" y="3215259"/>
                  <a:pt x="3154680" y="3203702"/>
                </a:cubicBezTo>
                <a:cubicBezTo>
                  <a:pt x="3136143" y="3209162"/>
                  <a:pt x="3116840" y="3211565"/>
                  <a:pt x="3097530" y="3210814"/>
                </a:cubicBezTo>
                <a:cubicBezTo>
                  <a:pt x="3093993" y="3224312"/>
                  <a:pt x="3095203" y="3238616"/>
                  <a:pt x="3100959" y="3251327"/>
                </a:cubicBezTo>
                <a:cubicBezTo>
                  <a:pt x="3088259" y="3248914"/>
                  <a:pt x="3083560" y="3255264"/>
                  <a:pt x="3074416" y="3260979"/>
                </a:cubicBezTo>
                <a:cubicBezTo>
                  <a:pt x="3052953" y="3274568"/>
                  <a:pt x="3063240" y="3276219"/>
                  <a:pt x="3039237" y="3276092"/>
                </a:cubicBezTo>
                <a:cubicBezTo>
                  <a:pt x="3015234" y="3275967"/>
                  <a:pt x="3030093" y="3267837"/>
                  <a:pt x="3006598" y="3278759"/>
                </a:cubicBezTo>
                <a:cubicBezTo>
                  <a:pt x="2995676" y="3283839"/>
                  <a:pt x="2997200" y="3294380"/>
                  <a:pt x="2981198" y="3293237"/>
                </a:cubicBezTo>
                <a:cubicBezTo>
                  <a:pt x="2967101" y="3261741"/>
                  <a:pt x="2966593" y="3234309"/>
                  <a:pt x="2926334" y="3252851"/>
                </a:cubicBezTo>
                <a:lnTo>
                  <a:pt x="2907284" y="3230372"/>
                </a:lnTo>
                <a:cubicBezTo>
                  <a:pt x="2897759" y="3231515"/>
                  <a:pt x="2855722" y="3187954"/>
                  <a:pt x="2851023" y="3179572"/>
                </a:cubicBezTo>
                <a:cubicBezTo>
                  <a:pt x="2839466" y="3158998"/>
                  <a:pt x="2858516" y="3157474"/>
                  <a:pt x="2853182" y="3137789"/>
                </a:cubicBezTo>
                <a:cubicBezTo>
                  <a:pt x="2851404" y="3130804"/>
                  <a:pt x="2829052" y="3126867"/>
                  <a:pt x="2824988" y="3112389"/>
                </a:cubicBezTo>
                <a:cubicBezTo>
                  <a:pt x="2812315" y="3114059"/>
                  <a:pt x="2800051" y="3118018"/>
                  <a:pt x="2788793" y="3124073"/>
                </a:cubicBezTo>
                <a:cubicBezTo>
                  <a:pt x="2778125" y="3131185"/>
                  <a:pt x="2777490" y="3153410"/>
                  <a:pt x="2752852" y="3148584"/>
                </a:cubicBezTo>
                <a:cubicBezTo>
                  <a:pt x="2743962" y="3124454"/>
                  <a:pt x="2758440" y="3111500"/>
                  <a:pt x="2758821" y="3091053"/>
                </a:cubicBezTo>
                <a:cubicBezTo>
                  <a:pt x="2758821" y="3075559"/>
                  <a:pt x="2755646" y="3082798"/>
                  <a:pt x="2753106" y="3070479"/>
                </a:cubicBezTo>
                <a:cubicBezTo>
                  <a:pt x="2753106" y="3068701"/>
                  <a:pt x="2743962" y="3065399"/>
                  <a:pt x="2742692" y="3060319"/>
                </a:cubicBezTo>
                <a:cubicBezTo>
                  <a:pt x="2741422" y="3055239"/>
                  <a:pt x="2750439" y="3047619"/>
                  <a:pt x="2749677" y="3041650"/>
                </a:cubicBezTo>
                <a:cubicBezTo>
                  <a:pt x="2743327" y="2995803"/>
                  <a:pt x="2698877" y="3041650"/>
                  <a:pt x="2668905" y="3047873"/>
                </a:cubicBezTo>
                <a:cubicBezTo>
                  <a:pt x="2668543" y="3059263"/>
                  <a:pt x="2666268" y="3070512"/>
                  <a:pt x="2662174" y="3081147"/>
                </a:cubicBezTo>
                <a:cubicBezTo>
                  <a:pt x="2655316" y="3096514"/>
                  <a:pt x="2647061" y="3092069"/>
                  <a:pt x="2645918" y="3109976"/>
                </a:cubicBezTo>
                <a:cubicBezTo>
                  <a:pt x="2646387" y="3123061"/>
                  <a:pt x="2647830" y="3136094"/>
                  <a:pt x="2650236" y="3148965"/>
                </a:cubicBezTo>
                <a:cubicBezTo>
                  <a:pt x="2652395" y="3167507"/>
                  <a:pt x="2647061" y="3170047"/>
                  <a:pt x="2661920" y="3178048"/>
                </a:cubicBezTo>
                <a:lnTo>
                  <a:pt x="2661920" y="3178048"/>
                </a:lnTo>
                <a:lnTo>
                  <a:pt x="2465070" y="3165348"/>
                </a:lnTo>
                <a:cubicBezTo>
                  <a:pt x="2466340" y="3144393"/>
                  <a:pt x="2491994" y="3125978"/>
                  <a:pt x="2487168" y="3108198"/>
                </a:cubicBezTo>
                <a:cubicBezTo>
                  <a:pt x="2482341" y="3090419"/>
                  <a:pt x="2473452" y="3105150"/>
                  <a:pt x="2464943" y="3097403"/>
                </a:cubicBezTo>
                <a:cubicBezTo>
                  <a:pt x="2456435" y="3089655"/>
                  <a:pt x="2451100" y="3074797"/>
                  <a:pt x="2442845" y="3067050"/>
                </a:cubicBezTo>
                <a:cubicBezTo>
                  <a:pt x="2433066" y="3090418"/>
                  <a:pt x="2426081" y="3048381"/>
                  <a:pt x="2406396" y="3050032"/>
                </a:cubicBezTo>
                <a:cubicBezTo>
                  <a:pt x="2393696" y="3051048"/>
                  <a:pt x="2398141" y="3062097"/>
                  <a:pt x="2388870" y="3064256"/>
                </a:cubicBezTo>
                <a:cubicBezTo>
                  <a:pt x="2379513" y="3064663"/>
                  <a:pt x="2370146" y="3063722"/>
                  <a:pt x="2361057" y="3061462"/>
                </a:cubicBezTo>
                <a:cubicBezTo>
                  <a:pt x="2361012" y="3077569"/>
                  <a:pt x="2350843" y="3091907"/>
                  <a:pt x="2335657" y="3097276"/>
                </a:cubicBezTo>
                <a:cubicBezTo>
                  <a:pt x="2338197" y="3080385"/>
                  <a:pt x="2325624" y="3077718"/>
                  <a:pt x="2323973" y="3069209"/>
                </a:cubicBezTo>
                <a:cubicBezTo>
                  <a:pt x="2322660" y="3055619"/>
                  <a:pt x="2322363" y="3041949"/>
                  <a:pt x="2323084" y="3028315"/>
                </a:cubicBezTo>
                <a:cubicBezTo>
                  <a:pt x="2308225" y="3025648"/>
                  <a:pt x="2303653" y="3013456"/>
                  <a:pt x="2303272" y="2999232"/>
                </a:cubicBezTo>
                <a:cubicBezTo>
                  <a:pt x="2292096" y="3005963"/>
                  <a:pt x="2273935" y="3003804"/>
                  <a:pt x="2264029" y="3011043"/>
                </a:cubicBezTo>
                <a:cubicBezTo>
                  <a:pt x="2254123" y="3018282"/>
                  <a:pt x="2260092" y="3023743"/>
                  <a:pt x="2252472" y="3032887"/>
                </a:cubicBezTo>
                <a:cubicBezTo>
                  <a:pt x="2236978" y="3052572"/>
                  <a:pt x="2223516" y="3063748"/>
                  <a:pt x="2252472" y="3078099"/>
                </a:cubicBezTo>
                <a:lnTo>
                  <a:pt x="2241296" y="3095117"/>
                </a:lnTo>
                <a:cubicBezTo>
                  <a:pt x="2225802" y="3079242"/>
                  <a:pt x="2187194" y="3119501"/>
                  <a:pt x="2199513" y="3136900"/>
                </a:cubicBezTo>
                <a:cubicBezTo>
                  <a:pt x="2213483" y="3127756"/>
                  <a:pt x="2224278" y="3140710"/>
                  <a:pt x="2235581" y="3137535"/>
                </a:cubicBezTo>
                <a:cubicBezTo>
                  <a:pt x="2251710" y="3133090"/>
                  <a:pt x="2249551" y="3118231"/>
                  <a:pt x="2266188" y="3112135"/>
                </a:cubicBezTo>
                <a:cubicBezTo>
                  <a:pt x="2296287" y="3101213"/>
                  <a:pt x="2352421" y="3118612"/>
                  <a:pt x="2323084" y="3159633"/>
                </a:cubicBezTo>
                <a:cubicBezTo>
                  <a:pt x="2329819" y="3161116"/>
                  <a:pt x="2335832" y="3164885"/>
                  <a:pt x="2340102" y="3170300"/>
                </a:cubicBezTo>
                <a:cubicBezTo>
                  <a:pt x="2263902" y="3187699"/>
                  <a:pt x="2096643" y="3215766"/>
                  <a:pt x="1989836" y="3159252"/>
                </a:cubicBezTo>
                <a:lnTo>
                  <a:pt x="1989836" y="3134614"/>
                </a:lnTo>
                <a:lnTo>
                  <a:pt x="2226310" y="3033014"/>
                </a:lnTo>
                <a:cubicBezTo>
                  <a:pt x="2226310" y="3033014"/>
                  <a:pt x="2278380" y="2788792"/>
                  <a:pt x="2399792" y="2729610"/>
                </a:cubicBezTo>
                <a:cubicBezTo>
                  <a:pt x="2413899" y="2722861"/>
                  <a:pt x="2428453" y="2717090"/>
                  <a:pt x="2443353" y="2712339"/>
                </a:cubicBezTo>
                <a:cubicBezTo>
                  <a:pt x="2445577" y="2712692"/>
                  <a:pt x="2447724" y="2713422"/>
                  <a:pt x="2449703" y="2714498"/>
                </a:cubicBezTo>
                <a:cubicBezTo>
                  <a:pt x="2475103" y="2729611"/>
                  <a:pt x="2456688" y="2740787"/>
                  <a:pt x="2453005" y="2759329"/>
                </a:cubicBezTo>
                <a:cubicBezTo>
                  <a:pt x="2459482" y="2759329"/>
                  <a:pt x="2464943" y="2763647"/>
                  <a:pt x="2471801" y="2762885"/>
                </a:cubicBezTo>
                <a:cubicBezTo>
                  <a:pt x="2477643" y="2776600"/>
                  <a:pt x="2484501" y="2794000"/>
                  <a:pt x="2488565" y="2807716"/>
                </a:cubicBezTo>
                <a:cubicBezTo>
                  <a:pt x="2490343" y="2813304"/>
                  <a:pt x="2489581" y="2826766"/>
                  <a:pt x="2491867" y="2830575"/>
                </a:cubicBezTo>
                <a:cubicBezTo>
                  <a:pt x="2495550" y="2836291"/>
                  <a:pt x="2506599" y="2843275"/>
                  <a:pt x="2508504" y="2847466"/>
                </a:cubicBezTo>
                <a:cubicBezTo>
                  <a:pt x="2517648" y="2871088"/>
                  <a:pt x="2506853" y="2854705"/>
                  <a:pt x="2498217" y="2878835"/>
                </a:cubicBezTo>
                <a:cubicBezTo>
                  <a:pt x="2494915" y="2887852"/>
                  <a:pt x="2509139" y="2893948"/>
                  <a:pt x="2508377" y="2897758"/>
                </a:cubicBezTo>
                <a:cubicBezTo>
                  <a:pt x="2505075" y="2911855"/>
                  <a:pt x="2490470" y="2918713"/>
                  <a:pt x="2489581" y="2934842"/>
                </a:cubicBezTo>
                <a:cubicBezTo>
                  <a:pt x="2495804" y="2938779"/>
                  <a:pt x="2508123" y="2937128"/>
                  <a:pt x="2512060" y="2940177"/>
                </a:cubicBezTo>
                <a:cubicBezTo>
                  <a:pt x="2515997" y="2943225"/>
                  <a:pt x="2526792" y="2956305"/>
                  <a:pt x="2532126" y="2957703"/>
                </a:cubicBezTo>
                <a:cubicBezTo>
                  <a:pt x="2540889" y="2959862"/>
                  <a:pt x="2546604" y="2946399"/>
                  <a:pt x="2556764" y="2949067"/>
                </a:cubicBezTo>
                <a:cubicBezTo>
                  <a:pt x="2566924" y="2951734"/>
                  <a:pt x="2569464" y="2969006"/>
                  <a:pt x="2582164" y="2968625"/>
                </a:cubicBezTo>
                <a:cubicBezTo>
                  <a:pt x="2628646" y="2967355"/>
                  <a:pt x="2578100" y="2902204"/>
                  <a:pt x="2582164" y="2886837"/>
                </a:cubicBezTo>
                <a:cubicBezTo>
                  <a:pt x="2610739" y="2888869"/>
                  <a:pt x="2620264" y="2872867"/>
                  <a:pt x="2640965" y="2901061"/>
                </a:cubicBezTo>
                <a:cubicBezTo>
                  <a:pt x="2644267" y="2896743"/>
                  <a:pt x="2651633" y="2894711"/>
                  <a:pt x="2655062" y="2889631"/>
                </a:cubicBezTo>
                <a:cubicBezTo>
                  <a:pt x="2670810" y="2897886"/>
                  <a:pt x="2660015" y="2923794"/>
                  <a:pt x="2682748" y="2923667"/>
                </a:cubicBezTo>
                <a:cubicBezTo>
                  <a:pt x="2680335" y="2939923"/>
                  <a:pt x="2705735" y="2965196"/>
                  <a:pt x="2720848" y="2971546"/>
                </a:cubicBezTo>
                <a:cubicBezTo>
                  <a:pt x="2735961" y="2977896"/>
                  <a:pt x="2740914" y="2968371"/>
                  <a:pt x="2753741" y="2970784"/>
                </a:cubicBezTo>
                <a:cubicBezTo>
                  <a:pt x="2771267" y="2974086"/>
                  <a:pt x="2777744" y="2996946"/>
                  <a:pt x="2795651" y="2991866"/>
                </a:cubicBezTo>
                <a:cubicBezTo>
                  <a:pt x="2797972" y="3000653"/>
                  <a:pt x="2799167" y="3009701"/>
                  <a:pt x="2799207" y="3018790"/>
                </a:cubicBezTo>
                <a:cubicBezTo>
                  <a:pt x="2814828" y="3014853"/>
                  <a:pt x="2829052" y="3016123"/>
                  <a:pt x="2836164" y="3033014"/>
                </a:cubicBezTo>
                <a:cubicBezTo>
                  <a:pt x="2845943" y="3014853"/>
                  <a:pt x="2879598" y="3024631"/>
                  <a:pt x="2867914" y="2994914"/>
                </a:cubicBezTo>
                <a:cubicBezTo>
                  <a:pt x="2881442" y="2992641"/>
                  <a:pt x="2894390" y="2987721"/>
                  <a:pt x="2906014" y="2980435"/>
                </a:cubicBezTo>
                <a:cubicBezTo>
                  <a:pt x="2906903" y="2979673"/>
                  <a:pt x="2927604" y="2949447"/>
                  <a:pt x="2927477" y="2949828"/>
                </a:cubicBezTo>
                <a:cubicBezTo>
                  <a:pt x="2934843" y="2931540"/>
                  <a:pt x="2915793" y="2904108"/>
                  <a:pt x="2905379" y="2926079"/>
                </a:cubicBezTo>
                <a:cubicBezTo>
                  <a:pt x="2879979" y="2892297"/>
                  <a:pt x="2857881" y="2885693"/>
                  <a:pt x="2818765" y="2866516"/>
                </a:cubicBezTo>
                <a:cubicBezTo>
                  <a:pt x="2820035" y="2857880"/>
                  <a:pt x="2821813" y="2847974"/>
                  <a:pt x="2823845" y="2839084"/>
                </a:cubicBezTo>
                <a:cubicBezTo>
                  <a:pt x="2810256" y="2834131"/>
                  <a:pt x="2792349" y="2833242"/>
                  <a:pt x="2787396" y="2819145"/>
                </a:cubicBezTo>
                <a:cubicBezTo>
                  <a:pt x="2782443" y="2805048"/>
                  <a:pt x="2801747" y="2792094"/>
                  <a:pt x="2784221" y="2779521"/>
                </a:cubicBezTo>
                <a:cubicBezTo>
                  <a:pt x="2791714" y="2770598"/>
                  <a:pt x="2796865" y="2759948"/>
                  <a:pt x="2799207" y="2748533"/>
                </a:cubicBezTo>
                <a:cubicBezTo>
                  <a:pt x="2803398" y="2753486"/>
                  <a:pt x="2814320" y="2756407"/>
                  <a:pt x="2818638" y="2761233"/>
                </a:cubicBezTo>
                <a:cubicBezTo>
                  <a:pt x="2823591" y="2746755"/>
                  <a:pt x="2834005" y="2735833"/>
                  <a:pt x="2848864" y="2742691"/>
                </a:cubicBezTo>
                <a:cubicBezTo>
                  <a:pt x="2849987" y="2739953"/>
                  <a:pt x="2851347" y="2737319"/>
                  <a:pt x="2852928" y="2734817"/>
                </a:cubicBezTo>
                <a:cubicBezTo>
                  <a:pt x="2865628" y="2755391"/>
                  <a:pt x="2879344" y="2760217"/>
                  <a:pt x="2891663" y="2734817"/>
                </a:cubicBezTo>
                <a:cubicBezTo>
                  <a:pt x="2901950" y="2744342"/>
                  <a:pt x="2907411" y="2734817"/>
                  <a:pt x="2919095" y="2736849"/>
                </a:cubicBezTo>
                <a:cubicBezTo>
                  <a:pt x="2923159" y="2737484"/>
                  <a:pt x="2929636" y="2732785"/>
                  <a:pt x="2935097" y="2734817"/>
                </a:cubicBezTo>
                <a:cubicBezTo>
                  <a:pt x="2950210" y="2740533"/>
                  <a:pt x="2943987" y="2754629"/>
                  <a:pt x="2950845" y="2760217"/>
                </a:cubicBezTo>
                <a:cubicBezTo>
                  <a:pt x="2970657" y="2776473"/>
                  <a:pt x="2987421" y="2771012"/>
                  <a:pt x="2995930" y="2741040"/>
                </a:cubicBezTo>
                <a:cubicBezTo>
                  <a:pt x="2997581" y="2744088"/>
                  <a:pt x="3002407" y="2748914"/>
                  <a:pt x="3003804" y="2751327"/>
                </a:cubicBezTo>
                <a:cubicBezTo>
                  <a:pt x="3014472" y="2732785"/>
                  <a:pt x="2997327" y="2719196"/>
                  <a:pt x="2995168" y="2703702"/>
                </a:cubicBezTo>
                <a:cubicBezTo>
                  <a:pt x="2996018" y="2687385"/>
                  <a:pt x="2999315" y="2671288"/>
                  <a:pt x="3004947" y="2655950"/>
                </a:cubicBezTo>
                <a:cubicBezTo>
                  <a:pt x="3027365" y="2661582"/>
                  <a:pt x="3050155" y="2665614"/>
                  <a:pt x="3073146" y="2668015"/>
                </a:cubicBezTo>
                <a:cubicBezTo>
                  <a:pt x="3062267" y="2661883"/>
                  <a:pt x="3053667" y="2652393"/>
                  <a:pt x="3048635" y="2640964"/>
                </a:cubicBezTo>
                <a:cubicBezTo>
                  <a:pt x="3069123" y="2635814"/>
                  <a:pt x="3090316" y="2634055"/>
                  <a:pt x="3111373" y="2635757"/>
                </a:cubicBezTo>
                <a:cubicBezTo>
                  <a:pt x="3124073" y="2639694"/>
                  <a:pt x="3130042" y="2652648"/>
                  <a:pt x="3141091" y="2661157"/>
                </a:cubicBezTo>
                <a:cubicBezTo>
                  <a:pt x="3139059" y="2659506"/>
                  <a:pt x="3156838" y="2662681"/>
                  <a:pt x="3159252" y="2663951"/>
                </a:cubicBezTo>
                <a:cubicBezTo>
                  <a:pt x="3168142" y="2668523"/>
                  <a:pt x="3166363" y="2679445"/>
                  <a:pt x="3176905" y="2681096"/>
                </a:cubicBezTo>
                <a:cubicBezTo>
                  <a:pt x="3193923" y="2683890"/>
                  <a:pt x="3206877" y="2658617"/>
                  <a:pt x="3218688" y="2650362"/>
                </a:cubicBezTo>
                <a:cubicBezTo>
                  <a:pt x="3230499" y="2642107"/>
                  <a:pt x="3234436" y="2646679"/>
                  <a:pt x="3246755" y="2632582"/>
                </a:cubicBezTo>
                <a:cubicBezTo>
                  <a:pt x="3255391" y="2622549"/>
                  <a:pt x="3262503" y="2612135"/>
                  <a:pt x="3271012" y="2602229"/>
                </a:cubicBezTo>
                <a:cubicBezTo>
                  <a:pt x="3275457" y="2597022"/>
                  <a:pt x="3273679" y="2590545"/>
                  <a:pt x="3278124" y="2585846"/>
                </a:cubicBezTo>
                <a:cubicBezTo>
                  <a:pt x="3286379" y="2576829"/>
                  <a:pt x="3297555" y="2586862"/>
                  <a:pt x="3299968" y="2568828"/>
                </a:cubicBezTo>
                <a:cubicBezTo>
                  <a:pt x="3301873" y="2553461"/>
                  <a:pt x="3290443" y="2546984"/>
                  <a:pt x="3277108" y="2553207"/>
                </a:cubicBezTo>
                <a:cubicBezTo>
                  <a:pt x="3268980" y="2539110"/>
                  <a:pt x="3267710" y="2525648"/>
                  <a:pt x="3254756" y="2517012"/>
                </a:cubicBezTo>
                <a:cubicBezTo>
                  <a:pt x="3244088" y="2510027"/>
                  <a:pt x="3231134" y="2513710"/>
                  <a:pt x="3220212" y="2508376"/>
                </a:cubicBezTo>
                <a:cubicBezTo>
                  <a:pt x="3196209" y="2496946"/>
                  <a:pt x="3210941" y="2485643"/>
                  <a:pt x="3196590" y="2470276"/>
                </a:cubicBezTo>
                <a:cubicBezTo>
                  <a:pt x="3187065" y="2460116"/>
                  <a:pt x="3176905" y="2470276"/>
                  <a:pt x="3168269" y="2464180"/>
                </a:cubicBezTo>
                <a:cubicBezTo>
                  <a:pt x="3159633" y="2458083"/>
                  <a:pt x="3155569" y="2445764"/>
                  <a:pt x="3148711" y="2436240"/>
                </a:cubicBezTo>
                <a:cubicBezTo>
                  <a:pt x="3132963" y="2415285"/>
                  <a:pt x="3114802" y="2415666"/>
                  <a:pt x="3096514" y="2396362"/>
                </a:cubicBezTo>
                <a:cubicBezTo>
                  <a:pt x="3080766" y="2379852"/>
                  <a:pt x="3087370" y="2383662"/>
                  <a:pt x="3062859" y="2377312"/>
                </a:cubicBezTo>
                <a:cubicBezTo>
                  <a:pt x="3044698" y="2372867"/>
                  <a:pt x="3025394" y="2350769"/>
                  <a:pt x="3007614" y="2348737"/>
                </a:cubicBezTo>
                <a:cubicBezTo>
                  <a:pt x="3004566" y="2365628"/>
                  <a:pt x="3013329" y="2379471"/>
                  <a:pt x="3021330" y="2393187"/>
                </a:cubicBezTo>
                <a:cubicBezTo>
                  <a:pt x="3005582" y="2392425"/>
                  <a:pt x="3006344" y="2404236"/>
                  <a:pt x="2996692" y="2408427"/>
                </a:cubicBezTo>
                <a:cubicBezTo>
                  <a:pt x="2987040" y="2412617"/>
                  <a:pt x="2979928" y="2411983"/>
                  <a:pt x="2971292" y="2415285"/>
                </a:cubicBezTo>
                <a:cubicBezTo>
                  <a:pt x="2965450" y="2417317"/>
                  <a:pt x="2947670" y="2424810"/>
                  <a:pt x="2943352" y="2427223"/>
                </a:cubicBezTo>
                <a:cubicBezTo>
                  <a:pt x="2916809" y="2442463"/>
                  <a:pt x="2916809" y="2455289"/>
                  <a:pt x="2909316" y="2487167"/>
                </a:cubicBezTo>
                <a:cubicBezTo>
                  <a:pt x="2901442" y="2476372"/>
                  <a:pt x="2893441" y="2455544"/>
                  <a:pt x="2877693" y="2451988"/>
                </a:cubicBezTo>
                <a:cubicBezTo>
                  <a:pt x="2856611" y="2447416"/>
                  <a:pt x="2864993" y="2460751"/>
                  <a:pt x="2852293" y="2464688"/>
                </a:cubicBezTo>
                <a:cubicBezTo>
                  <a:pt x="2839592" y="2468624"/>
                  <a:pt x="2755011" y="2446400"/>
                  <a:pt x="2784856" y="2480690"/>
                </a:cubicBezTo>
                <a:cubicBezTo>
                  <a:pt x="2775077" y="2485516"/>
                  <a:pt x="2763901" y="2486151"/>
                  <a:pt x="2753995" y="2489961"/>
                </a:cubicBezTo>
                <a:cubicBezTo>
                  <a:pt x="2747264" y="2492628"/>
                  <a:pt x="2734945" y="2500121"/>
                  <a:pt x="2731516" y="2501264"/>
                </a:cubicBezTo>
                <a:cubicBezTo>
                  <a:pt x="2707767" y="2509900"/>
                  <a:pt x="2697226" y="2504820"/>
                  <a:pt x="2668905" y="2495549"/>
                </a:cubicBezTo>
                <a:cubicBezTo>
                  <a:pt x="2668143" y="2526664"/>
                  <a:pt x="2653919" y="2526537"/>
                  <a:pt x="2625471" y="2526537"/>
                </a:cubicBezTo>
                <a:cubicBezTo>
                  <a:pt x="2609109" y="2525759"/>
                  <a:pt x="2592817" y="2523892"/>
                  <a:pt x="2576703" y="2520949"/>
                </a:cubicBezTo>
                <a:cubicBezTo>
                  <a:pt x="2571242" y="2520187"/>
                  <a:pt x="2566416" y="2512948"/>
                  <a:pt x="2559685" y="2512186"/>
                </a:cubicBezTo>
                <a:cubicBezTo>
                  <a:pt x="2552954" y="2511424"/>
                  <a:pt x="2545334" y="2524886"/>
                  <a:pt x="2539873" y="2521203"/>
                </a:cubicBezTo>
                <a:cubicBezTo>
                  <a:pt x="2532507" y="2516123"/>
                  <a:pt x="2538730" y="2512313"/>
                  <a:pt x="2534285" y="2507741"/>
                </a:cubicBezTo>
                <a:cubicBezTo>
                  <a:pt x="2529840" y="2503169"/>
                  <a:pt x="2529459" y="2490215"/>
                  <a:pt x="2520823" y="2482341"/>
                </a:cubicBezTo>
                <a:cubicBezTo>
                  <a:pt x="2518029" y="2479547"/>
                  <a:pt x="2509520" y="2482341"/>
                  <a:pt x="2505583" y="2479801"/>
                </a:cubicBezTo>
                <a:cubicBezTo>
                  <a:pt x="2497328" y="2474340"/>
                  <a:pt x="2495804" y="2465704"/>
                  <a:pt x="2489327" y="2459227"/>
                </a:cubicBezTo>
                <a:cubicBezTo>
                  <a:pt x="2470023" y="2440050"/>
                  <a:pt x="2472817" y="2448305"/>
                  <a:pt x="2456307" y="2450845"/>
                </a:cubicBezTo>
                <a:cubicBezTo>
                  <a:pt x="2440220" y="2455017"/>
                  <a:pt x="2423367" y="2455278"/>
                  <a:pt x="2407158" y="2451607"/>
                </a:cubicBezTo>
                <a:cubicBezTo>
                  <a:pt x="2403348" y="2462910"/>
                  <a:pt x="2409317" y="2475229"/>
                  <a:pt x="2409952" y="2487167"/>
                </a:cubicBezTo>
                <a:cubicBezTo>
                  <a:pt x="2401837" y="2485188"/>
                  <a:pt x="2393609" y="2483704"/>
                  <a:pt x="2385314" y="2482722"/>
                </a:cubicBezTo>
                <a:cubicBezTo>
                  <a:pt x="2386242" y="2496580"/>
                  <a:pt x="2385345" y="2510499"/>
                  <a:pt x="2382647" y="2524124"/>
                </a:cubicBezTo>
                <a:cubicBezTo>
                  <a:pt x="2365502" y="2517647"/>
                  <a:pt x="2354453" y="2503550"/>
                  <a:pt x="2335784" y="2498724"/>
                </a:cubicBezTo>
                <a:cubicBezTo>
                  <a:pt x="2328164" y="2496819"/>
                  <a:pt x="2309368" y="2503042"/>
                  <a:pt x="2303653" y="2498089"/>
                </a:cubicBezTo>
                <a:cubicBezTo>
                  <a:pt x="2292858" y="2488564"/>
                  <a:pt x="2297938" y="2455671"/>
                  <a:pt x="2289937" y="2441574"/>
                </a:cubicBezTo>
                <a:cubicBezTo>
                  <a:pt x="2287270" y="2437002"/>
                  <a:pt x="2279904" y="2441574"/>
                  <a:pt x="2277237" y="2437256"/>
                </a:cubicBezTo>
                <a:cubicBezTo>
                  <a:pt x="2271522" y="2428112"/>
                  <a:pt x="2269871" y="2415793"/>
                  <a:pt x="2264537" y="2406141"/>
                </a:cubicBezTo>
                <a:cubicBezTo>
                  <a:pt x="2261997" y="2401442"/>
                  <a:pt x="2252853" y="2396870"/>
                  <a:pt x="2249170" y="2391790"/>
                </a:cubicBezTo>
                <a:cubicBezTo>
                  <a:pt x="2240915" y="2380614"/>
                  <a:pt x="2246630" y="2359913"/>
                  <a:pt x="2223770" y="2370835"/>
                </a:cubicBezTo>
                <a:cubicBezTo>
                  <a:pt x="2217547" y="2373883"/>
                  <a:pt x="2212340" y="2396235"/>
                  <a:pt x="2212721" y="2402712"/>
                </a:cubicBezTo>
                <a:lnTo>
                  <a:pt x="2181733" y="2414015"/>
                </a:lnTo>
                <a:cubicBezTo>
                  <a:pt x="2181733" y="2429890"/>
                  <a:pt x="2166239" y="2432684"/>
                  <a:pt x="2152904" y="2434335"/>
                </a:cubicBezTo>
                <a:cubicBezTo>
                  <a:pt x="2148680" y="2434727"/>
                  <a:pt x="2144428" y="2434727"/>
                  <a:pt x="2140204" y="2434335"/>
                </a:cubicBezTo>
                <a:cubicBezTo>
                  <a:pt x="2113153" y="2394457"/>
                  <a:pt x="2080514" y="2355468"/>
                  <a:pt x="2051304" y="2317241"/>
                </a:cubicBezTo>
                <a:cubicBezTo>
                  <a:pt x="2046859" y="2311399"/>
                  <a:pt x="2042668" y="2306065"/>
                  <a:pt x="2038604" y="2301239"/>
                </a:cubicBezTo>
                <a:cubicBezTo>
                  <a:pt x="2048220" y="2302676"/>
                  <a:pt x="2057383" y="2306281"/>
                  <a:pt x="2065401" y="2311780"/>
                </a:cubicBezTo>
                <a:cubicBezTo>
                  <a:pt x="2087753" y="2282951"/>
                  <a:pt x="2080260" y="2259329"/>
                  <a:pt x="2118106" y="2260980"/>
                </a:cubicBezTo>
                <a:cubicBezTo>
                  <a:pt x="2134108" y="2260980"/>
                  <a:pt x="2157476" y="2295270"/>
                  <a:pt x="2162429" y="2256535"/>
                </a:cubicBezTo>
                <a:cubicBezTo>
                  <a:pt x="2192274" y="2267203"/>
                  <a:pt x="2209673" y="2250693"/>
                  <a:pt x="2206625" y="2220594"/>
                </a:cubicBezTo>
                <a:cubicBezTo>
                  <a:pt x="2233168" y="2226055"/>
                  <a:pt x="2247646" y="2207894"/>
                  <a:pt x="2258314" y="2186939"/>
                </a:cubicBezTo>
                <a:cubicBezTo>
                  <a:pt x="2274443" y="2196337"/>
                  <a:pt x="2298446" y="2177795"/>
                  <a:pt x="2306701" y="2183510"/>
                </a:cubicBezTo>
                <a:cubicBezTo>
                  <a:pt x="2321052" y="2193289"/>
                  <a:pt x="2312289" y="2218689"/>
                  <a:pt x="2322322" y="2232024"/>
                </a:cubicBezTo>
                <a:cubicBezTo>
                  <a:pt x="2282063" y="2252344"/>
                  <a:pt x="2284222" y="2263393"/>
                  <a:pt x="2290953" y="2308224"/>
                </a:cubicBezTo>
                <a:cubicBezTo>
                  <a:pt x="2306710" y="2305251"/>
                  <a:pt x="2322860" y="2304993"/>
                  <a:pt x="2338705" y="2307462"/>
                </a:cubicBezTo>
                <a:cubicBezTo>
                  <a:pt x="2339975" y="2272029"/>
                  <a:pt x="2361184" y="2283840"/>
                  <a:pt x="2378710" y="2268473"/>
                </a:cubicBezTo>
                <a:cubicBezTo>
                  <a:pt x="2405634" y="2244978"/>
                  <a:pt x="2392299" y="2223134"/>
                  <a:pt x="2430653" y="2233421"/>
                </a:cubicBezTo>
                <a:cubicBezTo>
                  <a:pt x="2477897" y="2246121"/>
                  <a:pt x="2443353" y="2264409"/>
                  <a:pt x="2458720" y="2288793"/>
                </a:cubicBezTo>
                <a:cubicBezTo>
                  <a:pt x="2474126" y="2300095"/>
                  <a:pt x="2491004" y="2309239"/>
                  <a:pt x="2508885" y="2315972"/>
                </a:cubicBezTo>
                <a:cubicBezTo>
                  <a:pt x="2525776" y="2323211"/>
                  <a:pt x="2545461" y="2338959"/>
                  <a:pt x="2561463" y="2344166"/>
                </a:cubicBezTo>
                <a:cubicBezTo>
                  <a:pt x="2566035" y="2345690"/>
                  <a:pt x="2580767" y="2353691"/>
                  <a:pt x="2585466" y="2356866"/>
                </a:cubicBezTo>
                <a:cubicBezTo>
                  <a:pt x="2590165" y="2360041"/>
                  <a:pt x="2598166" y="2344166"/>
                  <a:pt x="2605151" y="2347722"/>
                </a:cubicBezTo>
                <a:cubicBezTo>
                  <a:pt x="2621153" y="2356739"/>
                  <a:pt x="2618867" y="2377821"/>
                  <a:pt x="2630551" y="2388616"/>
                </a:cubicBezTo>
                <a:cubicBezTo>
                  <a:pt x="2637928" y="2394239"/>
                  <a:pt x="2645694" y="2399332"/>
                  <a:pt x="2653792" y="2403856"/>
                </a:cubicBezTo>
                <a:cubicBezTo>
                  <a:pt x="2665476" y="2413508"/>
                  <a:pt x="2684272" y="2399411"/>
                  <a:pt x="2679827" y="2432177"/>
                </a:cubicBezTo>
                <a:cubicBezTo>
                  <a:pt x="2697480" y="2433193"/>
                  <a:pt x="2715514" y="2432939"/>
                  <a:pt x="2733167" y="2432177"/>
                </a:cubicBezTo>
                <a:cubicBezTo>
                  <a:pt x="2744851" y="2365756"/>
                  <a:pt x="2753868" y="2400681"/>
                  <a:pt x="2805684" y="2419477"/>
                </a:cubicBezTo>
                <a:cubicBezTo>
                  <a:pt x="2802128" y="2411603"/>
                  <a:pt x="2804922" y="2396363"/>
                  <a:pt x="2802890" y="2388997"/>
                </a:cubicBezTo>
                <a:cubicBezTo>
                  <a:pt x="2822194" y="2388997"/>
                  <a:pt x="2880360" y="2400935"/>
                  <a:pt x="2887218" y="2416683"/>
                </a:cubicBezTo>
                <a:cubicBezTo>
                  <a:pt x="2899918" y="2405126"/>
                  <a:pt x="2912618" y="2387981"/>
                  <a:pt x="2930525" y="2379472"/>
                </a:cubicBezTo>
                <a:cubicBezTo>
                  <a:pt x="2944368" y="2372995"/>
                  <a:pt x="2952750" y="2384425"/>
                  <a:pt x="2966466" y="2375916"/>
                </a:cubicBezTo>
                <a:cubicBezTo>
                  <a:pt x="2980124" y="2364709"/>
                  <a:pt x="2992748" y="2352298"/>
                  <a:pt x="3004185" y="2338832"/>
                </a:cubicBezTo>
                <a:cubicBezTo>
                  <a:pt x="3028188" y="2299970"/>
                  <a:pt x="3009392" y="2318004"/>
                  <a:pt x="2991485" y="2289937"/>
                </a:cubicBezTo>
                <a:cubicBezTo>
                  <a:pt x="2983865" y="2277999"/>
                  <a:pt x="2983103" y="2253996"/>
                  <a:pt x="2974086" y="2243582"/>
                </a:cubicBezTo>
                <a:cubicBezTo>
                  <a:pt x="2961386" y="2228215"/>
                  <a:pt x="2949448" y="2238121"/>
                  <a:pt x="2934843" y="2230882"/>
                </a:cubicBezTo>
                <a:cubicBezTo>
                  <a:pt x="2925417" y="2227797"/>
                  <a:pt x="2916314" y="2223798"/>
                  <a:pt x="2907665" y="2218944"/>
                </a:cubicBezTo>
                <a:cubicBezTo>
                  <a:pt x="2895600" y="2210816"/>
                  <a:pt x="2907030" y="2197227"/>
                  <a:pt x="2884424" y="2198751"/>
                </a:cubicBezTo>
                <a:cubicBezTo>
                  <a:pt x="2892201" y="2192367"/>
                  <a:pt x="2898855" y="2184726"/>
                  <a:pt x="2904109" y="2176145"/>
                </a:cubicBezTo>
                <a:lnTo>
                  <a:pt x="2995676" y="2107692"/>
                </a:lnTo>
                <a:cubicBezTo>
                  <a:pt x="3012059" y="2142744"/>
                  <a:pt x="3033776" y="2161921"/>
                  <a:pt x="3067431" y="2134870"/>
                </a:cubicBezTo>
                <a:cubicBezTo>
                  <a:pt x="3087624" y="2167001"/>
                  <a:pt x="3091434" y="2125345"/>
                  <a:pt x="3100324" y="2111121"/>
                </a:cubicBezTo>
                <a:cubicBezTo>
                  <a:pt x="3109212" y="2096896"/>
                  <a:pt x="3124073" y="2083943"/>
                  <a:pt x="3134995" y="2067687"/>
                </a:cubicBezTo>
                <a:cubicBezTo>
                  <a:pt x="3130302" y="2061656"/>
                  <a:pt x="3126495" y="2054984"/>
                  <a:pt x="3123692" y="2047875"/>
                </a:cubicBezTo>
                <a:lnTo>
                  <a:pt x="3175635" y="2034540"/>
                </a:lnTo>
                <a:cubicBezTo>
                  <a:pt x="3174428" y="2040918"/>
                  <a:pt x="3174428" y="2047466"/>
                  <a:pt x="3175635" y="2053844"/>
                </a:cubicBezTo>
                <a:cubicBezTo>
                  <a:pt x="3175635" y="2055876"/>
                  <a:pt x="3192018" y="2057019"/>
                  <a:pt x="3193034" y="2061210"/>
                </a:cubicBezTo>
                <a:cubicBezTo>
                  <a:pt x="3202968" y="2095322"/>
                  <a:pt x="3206794" y="2130922"/>
                  <a:pt x="3204337" y="2166366"/>
                </a:cubicBezTo>
                <a:cubicBezTo>
                  <a:pt x="3236087" y="2160397"/>
                  <a:pt x="3250565" y="2202307"/>
                  <a:pt x="3276092" y="2176907"/>
                </a:cubicBezTo>
                <a:cubicBezTo>
                  <a:pt x="3301617" y="2151506"/>
                  <a:pt x="3285109" y="2106803"/>
                  <a:pt x="3276092" y="2077847"/>
                </a:cubicBezTo>
                <a:cubicBezTo>
                  <a:pt x="3306063" y="2062226"/>
                  <a:pt x="3302635" y="2022094"/>
                  <a:pt x="3326892" y="2014347"/>
                </a:cubicBezTo>
                <a:cubicBezTo>
                  <a:pt x="3340735" y="2101469"/>
                  <a:pt x="3425063" y="1985899"/>
                  <a:pt x="3428492" y="2049780"/>
                </a:cubicBezTo>
                <a:cubicBezTo>
                  <a:pt x="3469894" y="2046859"/>
                  <a:pt x="3457194" y="2110232"/>
                  <a:pt x="3504692" y="2098802"/>
                </a:cubicBezTo>
                <a:cubicBezTo>
                  <a:pt x="3511550" y="2097151"/>
                  <a:pt x="3511931" y="2077593"/>
                  <a:pt x="3520313" y="2074164"/>
                </a:cubicBezTo>
                <a:cubicBezTo>
                  <a:pt x="3524885" y="2072259"/>
                  <a:pt x="3543300" y="2078482"/>
                  <a:pt x="3544570" y="2077466"/>
                </a:cubicBezTo>
                <a:cubicBezTo>
                  <a:pt x="3554984" y="2070100"/>
                  <a:pt x="3564890" y="2071878"/>
                  <a:pt x="3565398" y="2051050"/>
                </a:cubicBezTo>
                <a:cubicBezTo>
                  <a:pt x="3624199" y="2070354"/>
                  <a:pt x="3571240" y="2014728"/>
                  <a:pt x="3557397" y="1996821"/>
                </a:cubicBezTo>
                <a:cubicBezTo>
                  <a:pt x="3608197" y="1987550"/>
                  <a:pt x="3551682" y="1958721"/>
                  <a:pt x="3540633" y="1950212"/>
                </a:cubicBezTo>
                <a:cubicBezTo>
                  <a:pt x="3529451" y="1939312"/>
                  <a:pt x="3517663" y="1929051"/>
                  <a:pt x="3505327" y="1919478"/>
                </a:cubicBezTo>
                <a:cubicBezTo>
                  <a:pt x="3491230" y="1912874"/>
                  <a:pt x="3487928" y="1925320"/>
                  <a:pt x="3479927" y="1922526"/>
                </a:cubicBezTo>
                <a:cubicBezTo>
                  <a:pt x="3470402" y="1919097"/>
                  <a:pt x="3457321" y="1903349"/>
                  <a:pt x="3446526" y="1904619"/>
                </a:cubicBezTo>
                <a:cubicBezTo>
                  <a:pt x="3419221" y="1907794"/>
                  <a:pt x="3442462" y="1917319"/>
                  <a:pt x="3423793" y="1928241"/>
                </a:cubicBezTo>
                <a:cubicBezTo>
                  <a:pt x="3400933" y="1940941"/>
                  <a:pt x="3396869" y="1940941"/>
                  <a:pt x="3367405" y="1925828"/>
                </a:cubicBezTo>
                <a:cubicBezTo>
                  <a:pt x="3366770" y="1932813"/>
                  <a:pt x="3359150" y="1940941"/>
                  <a:pt x="3358896" y="1949577"/>
                </a:cubicBezTo>
                <a:cubicBezTo>
                  <a:pt x="3348302" y="1949482"/>
                  <a:pt x="3337747" y="1948291"/>
                  <a:pt x="3327399" y="1946021"/>
                </a:cubicBezTo>
                <a:cubicBezTo>
                  <a:pt x="3312413" y="1941068"/>
                  <a:pt x="3314699" y="1931670"/>
                  <a:pt x="3304412" y="1926844"/>
                </a:cubicBezTo>
                <a:cubicBezTo>
                  <a:pt x="3294125" y="1922019"/>
                  <a:pt x="3273043" y="1898269"/>
                  <a:pt x="3271266" y="1925955"/>
                </a:cubicBezTo>
                <a:lnTo>
                  <a:pt x="3227197" y="1930019"/>
                </a:lnTo>
                <a:cubicBezTo>
                  <a:pt x="3208815" y="1935713"/>
                  <a:pt x="3198102" y="1954795"/>
                  <a:pt x="3202812" y="1973453"/>
                </a:cubicBezTo>
                <a:cubicBezTo>
                  <a:pt x="3186363" y="1971690"/>
                  <a:pt x="3169771" y="1975062"/>
                  <a:pt x="3155315" y="1983105"/>
                </a:cubicBezTo>
                <a:cubicBezTo>
                  <a:pt x="3170300" y="1990979"/>
                  <a:pt x="3171190" y="2000377"/>
                  <a:pt x="3175127" y="2014855"/>
                </a:cubicBezTo>
                <a:cubicBezTo>
                  <a:pt x="3175868" y="2017843"/>
                  <a:pt x="3176168" y="2020924"/>
                  <a:pt x="3176016" y="2023999"/>
                </a:cubicBezTo>
                <a:lnTo>
                  <a:pt x="3116706" y="2031619"/>
                </a:lnTo>
                <a:cubicBezTo>
                  <a:pt x="3113385" y="2022509"/>
                  <a:pt x="3108719" y="2013947"/>
                  <a:pt x="3102863" y="2006219"/>
                </a:cubicBezTo>
                <a:cubicBezTo>
                  <a:pt x="3099688" y="2002282"/>
                  <a:pt x="3084703" y="2003679"/>
                  <a:pt x="3078606" y="1998091"/>
                </a:cubicBezTo>
                <a:cubicBezTo>
                  <a:pt x="3069971" y="1990090"/>
                  <a:pt x="3070860" y="1974469"/>
                  <a:pt x="3061969" y="1966087"/>
                </a:cubicBezTo>
                <a:cubicBezTo>
                  <a:pt x="3057016" y="1961261"/>
                  <a:pt x="3041904" y="1966976"/>
                  <a:pt x="3035554" y="1960626"/>
                </a:cubicBezTo>
                <a:cubicBezTo>
                  <a:pt x="3029204" y="1954276"/>
                  <a:pt x="3025775" y="1938655"/>
                  <a:pt x="3019552" y="1933321"/>
                </a:cubicBezTo>
                <a:cubicBezTo>
                  <a:pt x="3005581" y="1921510"/>
                  <a:pt x="3000882" y="1911858"/>
                  <a:pt x="2979547" y="1907921"/>
                </a:cubicBezTo>
                <a:cubicBezTo>
                  <a:pt x="2988944" y="1903603"/>
                  <a:pt x="2993898" y="1892808"/>
                  <a:pt x="3002153" y="1887728"/>
                </a:cubicBezTo>
                <a:cubicBezTo>
                  <a:pt x="2972054" y="1839722"/>
                  <a:pt x="2996056" y="1857756"/>
                  <a:pt x="2998469" y="1812417"/>
                </a:cubicBezTo>
                <a:cubicBezTo>
                  <a:pt x="2999866" y="1786382"/>
                  <a:pt x="2984118" y="1774317"/>
                  <a:pt x="2954400" y="1780286"/>
                </a:cubicBezTo>
                <a:lnTo>
                  <a:pt x="2926334" y="1796288"/>
                </a:lnTo>
                <a:cubicBezTo>
                  <a:pt x="2850134" y="1829181"/>
                  <a:pt x="2898521" y="1872488"/>
                  <a:pt x="2902585" y="1940179"/>
                </a:cubicBezTo>
                <a:cubicBezTo>
                  <a:pt x="2994660" y="1925320"/>
                  <a:pt x="2952369" y="2031746"/>
                  <a:pt x="2965069" y="2075561"/>
                </a:cubicBezTo>
                <a:lnTo>
                  <a:pt x="2888869" y="2124583"/>
                </a:lnTo>
                <a:cubicBezTo>
                  <a:pt x="2894644" y="2112004"/>
                  <a:pt x="2896630" y="2098014"/>
                  <a:pt x="2894584" y="2084324"/>
                </a:cubicBezTo>
                <a:cubicBezTo>
                  <a:pt x="2894584" y="2079879"/>
                  <a:pt x="2882519" y="2067814"/>
                  <a:pt x="2881249" y="2060194"/>
                </a:cubicBezTo>
                <a:cubicBezTo>
                  <a:pt x="2878709" y="2046859"/>
                  <a:pt x="2887853" y="2047494"/>
                  <a:pt x="2880106" y="2033270"/>
                </a:cubicBezTo>
                <a:cubicBezTo>
                  <a:pt x="2900299" y="2022348"/>
                  <a:pt x="2919603" y="2005203"/>
                  <a:pt x="2911602" y="1985010"/>
                </a:cubicBezTo>
                <a:cubicBezTo>
                  <a:pt x="2909189" y="1991995"/>
                  <a:pt x="2904236" y="1997710"/>
                  <a:pt x="2901442" y="2004822"/>
                </a:cubicBezTo>
                <a:cubicBezTo>
                  <a:pt x="2878202" y="1983867"/>
                  <a:pt x="2858897" y="1906270"/>
                  <a:pt x="2829179" y="1903222"/>
                </a:cubicBezTo>
                <a:cubicBezTo>
                  <a:pt x="2828417" y="1893443"/>
                  <a:pt x="2818258" y="1883410"/>
                  <a:pt x="2817241" y="1873250"/>
                </a:cubicBezTo>
                <a:cubicBezTo>
                  <a:pt x="2800373" y="1877629"/>
                  <a:pt x="2782536" y="1876381"/>
                  <a:pt x="2766441" y="1869694"/>
                </a:cubicBezTo>
                <a:cubicBezTo>
                  <a:pt x="2753741" y="1882394"/>
                  <a:pt x="2738628" y="1871980"/>
                  <a:pt x="2722118" y="1869694"/>
                </a:cubicBezTo>
                <a:cubicBezTo>
                  <a:pt x="2723388" y="1876298"/>
                  <a:pt x="2719451" y="1886585"/>
                  <a:pt x="2720340" y="1892681"/>
                </a:cubicBezTo>
                <a:cubicBezTo>
                  <a:pt x="2697734" y="1886458"/>
                  <a:pt x="2680843" y="1895602"/>
                  <a:pt x="2685161" y="1919732"/>
                </a:cubicBezTo>
                <a:cubicBezTo>
                  <a:pt x="2671547" y="1916365"/>
                  <a:pt x="2657555" y="1923660"/>
                  <a:pt x="2652522" y="1936750"/>
                </a:cubicBezTo>
                <a:cubicBezTo>
                  <a:pt x="2631440" y="1921129"/>
                  <a:pt x="2634107" y="1942338"/>
                  <a:pt x="2618105" y="1945259"/>
                </a:cubicBezTo>
                <a:cubicBezTo>
                  <a:pt x="2594737" y="1949577"/>
                  <a:pt x="2595372" y="1957959"/>
                  <a:pt x="2561590" y="1945259"/>
                </a:cubicBezTo>
                <a:cubicBezTo>
                  <a:pt x="2560066" y="1966087"/>
                  <a:pt x="2574290" y="1983359"/>
                  <a:pt x="2583053" y="2001901"/>
                </a:cubicBezTo>
                <a:cubicBezTo>
                  <a:pt x="2542921" y="2032762"/>
                  <a:pt x="2524379" y="1969262"/>
                  <a:pt x="2516378" y="1941957"/>
                </a:cubicBezTo>
                <a:cubicBezTo>
                  <a:pt x="2504305" y="1942374"/>
                  <a:pt x="2492417" y="1945045"/>
                  <a:pt x="2481326" y="1949831"/>
                </a:cubicBezTo>
                <a:cubicBezTo>
                  <a:pt x="2482977" y="1978279"/>
                  <a:pt x="2489708" y="1995043"/>
                  <a:pt x="2468626" y="2017395"/>
                </a:cubicBezTo>
                <a:cubicBezTo>
                  <a:pt x="2458466" y="2010664"/>
                  <a:pt x="2425319" y="1991995"/>
                  <a:pt x="2413000" y="1992885"/>
                </a:cubicBezTo>
                <a:cubicBezTo>
                  <a:pt x="2393569" y="1994789"/>
                  <a:pt x="2396744" y="2022983"/>
                  <a:pt x="2368804" y="2018285"/>
                </a:cubicBezTo>
                <a:cubicBezTo>
                  <a:pt x="2359660" y="2016633"/>
                  <a:pt x="2329561" y="1984376"/>
                  <a:pt x="2329180" y="1974724"/>
                </a:cubicBezTo>
                <a:cubicBezTo>
                  <a:pt x="2328291" y="1958341"/>
                  <a:pt x="2360422" y="1946149"/>
                  <a:pt x="2360295" y="1922273"/>
                </a:cubicBezTo>
                <a:cubicBezTo>
                  <a:pt x="2334895" y="1912494"/>
                  <a:pt x="2356485" y="1874775"/>
                  <a:pt x="2345182" y="1854328"/>
                </a:cubicBezTo>
                <a:cubicBezTo>
                  <a:pt x="2342134" y="1848867"/>
                  <a:pt x="2319782" y="1839723"/>
                  <a:pt x="2313178" y="1832738"/>
                </a:cubicBezTo>
                <a:cubicBezTo>
                  <a:pt x="2317115" y="1829944"/>
                  <a:pt x="2323465" y="1816863"/>
                  <a:pt x="2329688" y="1813561"/>
                </a:cubicBezTo>
                <a:cubicBezTo>
                  <a:pt x="2304288" y="1784224"/>
                  <a:pt x="2282825" y="1788796"/>
                  <a:pt x="2288286" y="1744346"/>
                </a:cubicBezTo>
                <a:cubicBezTo>
                  <a:pt x="2252472" y="1747013"/>
                  <a:pt x="2252853" y="1714120"/>
                  <a:pt x="2232279" y="1692276"/>
                </a:cubicBezTo>
                <a:cubicBezTo>
                  <a:pt x="2223701" y="1701422"/>
                  <a:pt x="2217926" y="1712838"/>
                  <a:pt x="2215642" y="1725169"/>
                </a:cubicBezTo>
                <a:cubicBezTo>
                  <a:pt x="2207408" y="1721399"/>
                  <a:pt x="2200054" y="1715949"/>
                  <a:pt x="2194052" y="1709167"/>
                </a:cubicBezTo>
                <a:lnTo>
                  <a:pt x="2227453" y="1660907"/>
                </a:lnTo>
                <a:lnTo>
                  <a:pt x="2517521" y="1701420"/>
                </a:lnTo>
                <a:lnTo>
                  <a:pt x="2585085" y="1682243"/>
                </a:lnTo>
                <a:cubicBezTo>
                  <a:pt x="2585868" y="1689542"/>
                  <a:pt x="2587055" y="1696792"/>
                  <a:pt x="2588641" y="1703960"/>
                </a:cubicBezTo>
                <a:cubicBezTo>
                  <a:pt x="2620264" y="1678560"/>
                  <a:pt x="2616073" y="1706373"/>
                  <a:pt x="2632456" y="1711834"/>
                </a:cubicBezTo>
                <a:cubicBezTo>
                  <a:pt x="2633218" y="1711834"/>
                  <a:pt x="2670556" y="1720343"/>
                  <a:pt x="2666619" y="1716025"/>
                </a:cubicBezTo>
                <a:cubicBezTo>
                  <a:pt x="2692654" y="1745616"/>
                  <a:pt x="2659888" y="1772540"/>
                  <a:pt x="2658872" y="1806957"/>
                </a:cubicBezTo>
                <a:cubicBezTo>
                  <a:pt x="2674874" y="1807719"/>
                  <a:pt x="2691384" y="1807592"/>
                  <a:pt x="2707513" y="1806957"/>
                </a:cubicBezTo>
                <a:cubicBezTo>
                  <a:pt x="2703957" y="1752220"/>
                  <a:pt x="2755773" y="1763777"/>
                  <a:pt x="2754757" y="1729868"/>
                </a:cubicBezTo>
                <a:cubicBezTo>
                  <a:pt x="2798318" y="1755268"/>
                  <a:pt x="2804541" y="1721105"/>
                  <a:pt x="2844546" y="1753744"/>
                </a:cubicBezTo>
                <a:cubicBezTo>
                  <a:pt x="2866517" y="1690244"/>
                  <a:pt x="2893822" y="1757808"/>
                  <a:pt x="2926842" y="1741044"/>
                </a:cubicBezTo>
                <a:cubicBezTo>
                  <a:pt x="2928113" y="1741044"/>
                  <a:pt x="2933065" y="1712850"/>
                  <a:pt x="2940304" y="1707389"/>
                </a:cubicBezTo>
                <a:cubicBezTo>
                  <a:pt x="2940304" y="1707389"/>
                  <a:pt x="2983739" y="1694689"/>
                  <a:pt x="2985263" y="1694689"/>
                </a:cubicBezTo>
                <a:cubicBezTo>
                  <a:pt x="3008630" y="1686307"/>
                  <a:pt x="2992628" y="1666114"/>
                  <a:pt x="3030221" y="1686815"/>
                </a:cubicBezTo>
                <a:cubicBezTo>
                  <a:pt x="3045715" y="1695324"/>
                  <a:pt x="3042921" y="1705230"/>
                  <a:pt x="3055621" y="1715771"/>
                </a:cubicBezTo>
                <a:cubicBezTo>
                  <a:pt x="3068321" y="1726311"/>
                  <a:pt x="3073528" y="1717930"/>
                  <a:pt x="3088260" y="1737234"/>
                </a:cubicBezTo>
                <a:cubicBezTo>
                  <a:pt x="3088260" y="1737234"/>
                  <a:pt x="3100960" y="1775334"/>
                  <a:pt x="3100960" y="1774318"/>
                </a:cubicBezTo>
                <a:cubicBezTo>
                  <a:pt x="3105405" y="1790574"/>
                  <a:pt x="3098547" y="1832865"/>
                  <a:pt x="3117343" y="1848867"/>
                </a:cubicBezTo>
                <a:cubicBezTo>
                  <a:pt x="3136139" y="1864869"/>
                  <a:pt x="3164206" y="1848867"/>
                  <a:pt x="3182621" y="1851788"/>
                </a:cubicBezTo>
                <a:cubicBezTo>
                  <a:pt x="3195684" y="1854844"/>
                  <a:pt x="3208437" y="1859095"/>
                  <a:pt x="3220721" y="1864488"/>
                </a:cubicBezTo>
                <a:cubicBezTo>
                  <a:pt x="3229103" y="1871219"/>
                  <a:pt x="3217292" y="1894206"/>
                  <a:pt x="3233421" y="1898651"/>
                </a:cubicBezTo>
                <a:cubicBezTo>
                  <a:pt x="3279395" y="1911351"/>
                  <a:pt x="3264790" y="1828674"/>
                  <a:pt x="3321051" y="1884300"/>
                </a:cubicBezTo>
                <a:cubicBezTo>
                  <a:pt x="3343784" y="1867409"/>
                  <a:pt x="3346451" y="1841882"/>
                  <a:pt x="3382138" y="1847724"/>
                </a:cubicBezTo>
                <a:cubicBezTo>
                  <a:pt x="3374137" y="1806449"/>
                  <a:pt x="3447924" y="1809624"/>
                  <a:pt x="3453766" y="1839723"/>
                </a:cubicBezTo>
                <a:cubicBezTo>
                  <a:pt x="3483738" y="1818895"/>
                  <a:pt x="3556382" y="1732408"/>
                  <a:pt x="3474213" y="1727709"/>
                </a:cubicBezTo>
                <a:cubicBezTo>
                  <a:pt x="3483484" y="1708786"/>
                  <a:pt x="3466466" y="1705865"/>
                  <a:pt x="3466085" y="1691006"/>
                </a:cubicBezTo>
                <a:cubicBezTo>
                  <a:pt x="3466085" y="1670813"/>
                  <a:pt x="3478785" y="1674369"/>
                  <a:pt x="3473197" y="1654811"/>
                </a:cubicBezTo>
                <a:cubicBezTo>
                  <a:pt x="3463920" y="1643578"/>
                  <a:pt x="3455714" y="1631502"/>
                  <a:pt x="3448685" y="1618742"/>
                </a:cubicBezTo>
                <a:cubicBezTo>
                  <a:pt x="3429635" y="1599565"/>
                  <a:pt x="3420110" y="1593342"/>
                  <a:pt x="3391408" y="1596263"/>
                </a:cubicBezTo>
                <a:cubicBezTo>
                  <a:pt x="3404108" y="1551305"/>
                  <a:pt x="3404743" y="1569720"/>
                  <a:pt x="3382137" y="1530731"/>
                </a:cubicBezTo>
                <a:cubicBezTo>
                  <a:pt x="3374517" y="1518031"/>
                  <a:pt x="3401568" y="1500759"/>
                  <a:pt x="3368040" y="1490853"/>
                </a:cubicBezTo>
                <a:cubicBezTo>
                  <a:pt x="3352642" y="1488200"/>
                  <a:pt x="3337279" y="1495727"/>
                  <a:pt x="3329940" y="1509522"/>
                </a:cubicBezTo>
                <a:cubicBezTo>
                  <a:pt x="3321846" y="1497400"/>
                  <a:pt x="3309828" y="1488431"/>
                  <a:pt x="3295904" y="1484122"/>
                </a:cubicBezTo>
                <a:cubicBezTo>
                  <a:pt x="3284093" y="1480947"/>
                  <a:pt x="3260852" y="1493901"/>
                  <a:pt x="3253232" y="1489583"/>
                </a:cubicBezTo>
                <a:cubicBezTo>
                  <a:pt x="3238627" y="1481455"/>
                  <a:pt x="3247136" y="1462659"/>
                  <a:pt x="3237103" y="1455039"/>
                </a:cubicBezTo>
                <a:cubicBezTo>
                  <a:pt x="3218307" y="1440688"/>
                  <a:pt x="3218053" y="1458087"/>
                  <a:pt x="3204718" y="1452118"/>
                </a:cubicBezTo>
                <a:cubicBezTo>
                  <a:pt x="3186684" y="1443863"/>
                  <a:pt x="3191257" y="1459738"/>
                  <a:pt x="3176524" y="1434338"/>
                </a:cubicBezTo>
                <a:cubicBezTo>
                  <a:pt x="3172246" y="1419887"/>
                  <a:pt x="3170485" y="1404809"/>
                  <a:pt x="3171317" y="1389761"/>
                </a:cubicBezTo>
                <a:cubicBezTo>
                  <a:pt x="3201797" y="1337691"/>
                  <a:pt x="3252089" y="1414526"/>
                  <a:pt x="3270885" y="1426464"/>
                </a:cubicBezTo>
                <a:cubicBezTo>
                  <a:pt x="3273807" y="1428242"/>
                  <a:pt x="3283585" y="1415796"/>
                  <a:pt x="3287395" y="1418209"/>
                </a:cubicBezTo>
                <a:cubicBezTo>
                  <a:pt x="3294888" y="1423289"/>
                  <a:pt x="3297428" y="1430909"/>
                  <a:pt x="3303905" y="1436243"/>
                </a:cubicBezTo>
                <a:cubicBezTo>
                  <a:pt x="3320542" y="1448943"/>
                  <a:pt x="3316605" y="1464691"/>
                  <a:pt x="3337179" y="1472311"/>
                </a:cubicBezTo>
                <a:cubicBezTo>
                  <a:pt x="3344799" y="1475232"/>
                  <a:pt x="3351149" y="1457071"/>
                  <a:pt x="3357499" y="1458722"/>
                </a:cubicBezTo>
                <a:cubicBezTo>
                  <a:pt x="3363849" y="1460372"/>
                  <a:pt x="3380486" y="1472946"/>
                  <a:pt x="3382899" y="1472946"/>
                </a:cubicBezTo>
                <a:cubicBezTo>
                  <a:pt x="3394583" y="1472946"/>
                  <a:pt x="3393313" y="1480439"/>
                  <a:pt x="3411347" y="1473708"/>
                </a:cubicBezTo>
                <a:cubicBezTo>
                  <a:pt x="3473831" y="1450086"/>
                  <a:pt x="3451733" y="1415161"/>
                  <a:pt x="3406648" y="1403096"/>
                </a:cubicBezTo>
                <a:cubicBezTo>
                  <a:pt x="3351403" y="1388491"/>
                  <a:pt x="3364230" y="1381760"/>
                  <a:pt x="3348355" y="1328166"/>
                </a:cubicBezTo>
                <a:cubicBezTo>
                  <a:pt x="3317621" y="1335024"/>
                  <a:pt x="3300603" y="1303655"/>
                  <a:pt x="3283077" y="1290701"/>
                </a:cubicBezTo>
                <a:cubicBezTo>
                  <a:pt x="3279394" y="1287907"/>
                  <a:pt x="3270377" y="1293368"/>
                  <a:pt x="3266567" y="1290701"/>
                </a:cubicBezTo>
                <a:cubicBezTo>
                  <a:pt x="3256534" y="1283843"/>
                  <a:pt x="3253867" y="1272921"/>
                  <a:pt x="3244596" y="1265301"/>
                </a:cubicBezTo>
                <a:cubicBezTo>
                  <a:pt x="3229610" y="1251839"/>
                  <a:pt x="3225038" y="1232408"/>
                  <a:pt x="3200781" y="1233297"/>
                </a:cubicBezTo>
                <a:cubicBezTo>
                  <a:pt x="3199644" y="1238320"/>
                  <a:pt x="3198245" y="1243280"/>
                  <a:pt x="3196590" y="1248156"/>
                </a:cubicBezTo>
                <a:cubicBezTo>
                  <a:pt x="3149346" y="1202944"/>
                  <a:pt x="3160395" y="1240790"/>
                  <a:pt x="3138551" y="1270508"/>
                </a:cubicBezTo>
                <a:cubicBezTo>
                  <a:pt x="3114040" y="1255395"/>
                  <a:pt x="3109849" y="1256284"/>
                  <a:pt x="3088640" y="1258443"/>
                </a:cubicBezTo>
                <a:cubicBezTo>
                  <a:pt x="3067431" y="1260601"/>
                  <a:pt x="3041777" y="1277366"/>
                  <a:pt x="3014472" y="1272540"/>
                </a:cubicBezTo>
                <a:cubicBezTo>
                  <a:pt x="3020568" y="1224915"/>
                  <a:pt x="3078607" y="1247140"/>
                  <a:pt x="3108706" y="1248918"/>
                </a:cubicBezTo>
                <a:cubicBezTo>
                  <a:pt x="3101340" y="1219327"/>
                  <a:pt x="3125978" y="1212977"/>
                  <a:pt x="3150108" y="1215517"/>
                </a:cubicBezTo>
                <a:cubicBezTo>
                  <a:pt x="3155620" y="1203794"/>
                  <a:pt x="3164452" y="1193946"/>
                  <a:pt x="3175508" y="1187196"/>
                </a:cubicBezTo>
                <a:cubicBezTo>
                  <a:pt x="3162808" y="1145413"/>
                  <a:pt x="3122295" y="1156970"/>
                  <a:pt x="3116707" y="1104900"/>
                </a:cubicBezTo>
                <a:cubicBezTo>
                  <a:pt x="3082163" y="1120013"/>
                  <a:pt x="3065272" y="1078103"/>
                  <a:pt x="3040507" y="1059561"/>
                </a:cubicBezTo>
                <a:cubicBezTo>
                  <a:pt x="3015741" y="1041020"/>
                  <a:pt x="3005074" y="1057910"/>
                  <a:pt x="3008884" y="1014095"/>
                </a:cubicBezTo>
                <a:cubicBezTo>
                  <a:pt x="2993771" y="1012190"/>
                  <a:pt x="2988310" y="1024128"/>
                  <a:pt x="2976372" y="1024890"/>
                </a:cubicBezTo>
                <a:cubicBezTo>
                  <a:pt x="2961138" y="1026419"/>
                  <a:pt x="2945803" y="1026674"/>
                  <a:pt x="2930526" y="1025652"/>
                </a:cubicBezTo>
                <a:cubicBezTo>
                  <a:pt x="2902840" y="1023747"/>
                  <a:pt x="2848610" y="1033780"/>
                  <a:pt x="2827147" y="1017270"/>
                </a:cubicBezTo>
                <a:cubicBezTo>
                  <a:pt x="2874518" y="1013587"/>
                  <a:pt x="2833497" y="977265"/>
                  <a:pt x="2831211" y="958850"/>
                </a:cubicBezTo>
                <a:cubicBezTo>
                  <a:pt x="2835224" y="928494"/>
                  <a:pt x="2840948" y="898390"/>
                  <a:pt x="2848357" y="868680"/>
                </a:cubicBezTo>
                <a:cubicBezTo>
                  <a:pt x="2862095" y="867985"/>
                  <a:pt x="2875622" y="872269"/>
                  <a:pt x="2886457" y="880745"/>
                </a:cubicBezTo>
                <a:cubicBezTo>
                  <a:pt x="2898141" y="845566"/>
                  <a:pt x="2908047" y="832231"/>
                  <a:pt x="2911857" y="796290"/>
                </a:cubicBezTo>
                <a:cubicBezTo>
                  <a:pt x="2914270" y="771525"/>
                  <a:pt x="2906903" y="753491"/>
                  <a:pt x="2902332" y="732028"/>
                </a:cubicBezTo>
                <a:cubicBezTo>
                  <a:pt x="2889632" y="672846"/>
                  <a:pt x="2835148" y="705104"/>
                  <a:pt x="2815845" y="637794"/>
                </a:cubicBezTo>
                <a:cubicBezTo>
                  <a:pt x="2832879" y="631800"/>
                  <a:pt x="2851374" y="631355"/>
                  <a:pt x="2868677" y="636524"/>
                </a:cubicBezTo>
                <a:cubicBezTo>
                  <a:pt x="2871364" y="621776"/>
                  <a:pt x="2877119" y="607758"/>
                  <a:pt x="2885567" y="595376"/>
                </a:cubicBezTo>
                <a:cubicBezTo>
                  <a:pt x="2898267" y="604901"/>
                  <a:pt x="2915032" y="636651"/>
                  <a:pt x="2932303" y="636270"/>
                </a:cubicBezTo>
                <a:cubicBezTo>
                  <a:pt x="2956433" y="636270"/>
                  <a:pt x="2968117" y="568833"/>
                  <a:pt x="2997582" y="608076"/>
                </a:cubicBezTo>
                <a:cubicBezTo>
                  <a:pt x="3008885" y="580009"/>
                  <a:pt x="3041016" y="587375"/>
                  <a:pt x="3046349" y="559181"/>
                </a:cubicBezTo>
                <a:cubicBezTo>
                  <a:pt x="3050921" y="535686"/>
                  <a:pt x="3037333" y="527939"/>
                  <a:pt x="3014727" y="532892"/>
                </a:cubicBezTo>
                <a:cubicBezTo>
                  <a:pt x="3027427" y="496951"/>
                  <a:pt x="3027427" y="480060"/>
                  <a:pt x="2993391" y="462661"/>
                </a:cubicBezTo>
                <a:cubicBezTo>
                  <a:pt x="2991994" y="461899"/>
                  <a:pt x="2967991" y="460248"/>
                  <a:pt x="2964054" y="458978"/>
                </a:cubicBezTo>
                <a:cubicBezTo>
                  <a:pt x="2944556" y="451170"/>
                  <a:pt x="2927158" y="438905"/>
                  <a:pt x="2913254" y="423164"/>
                </a:cubicBezTo>
                <a:cubicBezTo>
                  <a:pt x="2908174" y="417195"/>
                  <a:pt x="2915286" y="400050"/>
                  <a:pt x="2911349" y="396748"/>
                </a:cubicBezTo>
                <a:cubicBezTo>
                  <a:pt x="2900173" y="386969"/>
                  <a:pt x="2880996" y="393573"/>
                  <a:pt x="2873249" y="380746"/>
                </a:cubicBezTo>
                <a:cubicBezTo>
                  <a:pt x="2864613" y="365887"/>
                  <a:pt x="2881123" y="342646"/>
                  <a:pt x="2878710" y="326771"/>
                </a:cubicBezTo>
                <a:cubicBezTo>
                  <a:pt x="2875535" y="306324"/>
                  <a:pt x="2854199" y="263271"/>
                  <a:pt x="2828799" y="260858"/>
                </a:cubicBezTo>
                <a:cubicBezTo>
                  <a:pt x="2821052" y="299974"/>
                  <a:pt x="2790064" y="276860"/>
                  <a:pt x="2766696" y="268732"/>
                </a:cubicBezTo>
                <a:cubicBezTo>
                  <a:pt x="2765553" y="281432"/>
                  <a:pt x="2759457" y="292354"/>
                  <a:pt x="2761870" y="305181"/>
                </a:cubicBezTo>
                <a:cubicBezTo>
                  <a:pt x="2741423" y="307848"/>
                  <a:pt x="2719579" y="310007"/>
                  <a:pt x="2700021" y="311404"/>
                </a:cubicBezTo>
                <a:cubicBezTo>
                  <a:pt x="2703577" y="324104"/>
                  <a:pt x="2707641" y="338201"/>
                  <a:pt x="2711959" y="350901"/>
                </a:cubicBezTo>
                <a:cubicBezTo>
                  <a:pt x="2698116" y="356743"/>
                  <a:pt x="2681860" y="367919"/>
                  <a:pt x="2666874" y="368046"/>
                </a:cubicBezTo>
                <a:cubicBezTo>
                  <a:pt x="2636394" y="368046"/>
                  <a:pt x="2638299" y="352552"/>
                  <a:pt x="2614042" y="347091"/>
                </a:cubicBezTo>
                <a:cubicBezTo>
                  <a:pt x="2571243" y="337566"/>
                  <a:pt x="2561464" y="345059"/>
                  <a:pt x="2540636" y="303276"/>
                </a:cubicBezTo>
                <a:cubicBezTo>
                  <a:pt x="2521205" y="264287"/>
                  <a:pt x="2498218" y="221107"/>
                  <a:pt x="2489836" y="177546"/>
                </a:cubicBezTo>
                <a:cubicBezTo>
                  <a:pt x="2486407" y="160401"/>
                  <a:pt x="2506854" y="170815"/>
                  <a:pt x="2493519" y="149860"/>
                </a:cubicBezTo>
                <a:cubicBezTo>
                  <a:pt x="2482216" y="132080"/>
                  <a:pt x="2475993" y="139192"/>
                  <a:pt x="2463674" y="139827"/>
                </a:cubicBezTo>
                <a:cubicBezTo>
                  <a:pt x="2428622" y="141478"/>
                  <a:pt x="2447164" y="173990"/>
                  <a:pt x="2402206" y="135636"/>
                </a:cubicBezTo>
                <a:cubicBezTo>
                  <a:pt x="2399081" y="139696"/>
                  <a:pt x="2396197" y="143937"/>
                  <a:pt x="2393570" y="148336"/>
                </a:cubicBezTo>
                <a:cubicBezTo>
                  <a:pt x="2365884" y="138049"/>
                  <a:pt x="2342135" y="100584"/>
                  <a:pt x="2311782" y="100076"/>
                </a:cubicBezTo>
                <a:cubicBezTo>
                  <a:pt x="2308099" y="122047"/>
                  <a:pt x="2336293" y="169291"/>
                  <a:pt x="2286382" y="164338"/>
                </a:cubicBezTo>
                <a:cubicBezTo>
                  <a:pt x="2246377" y="160401"/>
                  <a:pt x="2252600" y="41783"/>
                  <a:pt x="2208023" y="16764"/>
                </a:cubicBezTo>
                <a:cubicBezTo>
                  <a:pt x="2178051" y="0"/>
                  <a:pt x="2179194" y="20701"/>
                  <a:pt x="2148460" y="23495"/>
                </a:cubicBezTo>
                <a:cubicBezTo>
                  <a:pt x="2134109" y="24892"/>
                  <a:pt x="2126362" y="11557"/>
                  <a:pt x="2108074" y="16891"/>
                </a:cubicBezTo>
                <a:cubicBezTo>
                  <a:pt x="2074673" y="26924"/>
                  <a:pt x="2051559" y="107061"/>
                  <a:pt x="2028826" y="107696"/>
                </a:cubicBezTo>
                <a:cubicBezTo>
                  <a:pt x="2038351" y="107696"/>
                  <a:pt x="1949451" y="53848"/>
                  <a:pt x="1978026" y="90932"/>
                </a:cubicBezTo>
                <a:cubicBezTo>
                  <a:pt x="1967993" y="78232"/>
                  <a:pt x="1957325" y="62484"/>
                  <a:pt x="1939926" y="59690"/>
                </a:cubicBezTo>
                <a:cubicBezTo>
                  <a:pt x="1928496" y="75057"/>
                  <a:pt x="1928877" y="96266"/>
                  <a:pt x="1929131" y="114808"/>
                </a:cubicBezTo>
                <a:cubicBezTo>
                  <a:pt x="1914795" y="116293"/>
                  <a:pt x="1900734" y="119755"/>
                  <a:pt x="1887348" y="125095"/>
                </a:cubicBezTo>
                <a:cubicBezTo>
                  <a:pt x="1879220" y="130175"/>
                  <a:pt x="1876172" y="143891"/>
                  <a:pt x="1868933" y="148082"/>
                </a:cubicBezTo>
                <a:cubicBezTo>
                  <a:pt x="1851788" y="157861"/>
                  <a:pt x="1816101" y="136017"/>
                  <a:pt x="1822197" y="170688"/>
                </a:cubicBezTo>
                <a:cubicBezTo>
                  <a:pt x="1812049" y="169989"/>
                  <a:pt x="1801865" y="169989"/>
                  <a:pt x="1791717" y="170688"/>
                </a:cubicBezTo>
                <a:cubicBezTo>
                  <a:pt x="1781430" y="172720"/>
                  <a:pt x="1771016" y="183388"/>
                  <a:pt x="1761618" y="184277"/>
                </a:cubicBezTo>
                <a:cubicBezTo>
                  <a:pt x="1742187" y="186309"/>
                  <a:pt x="1718311" y="169291"/>
                  <a:pt x="1703960" y="154432"/>
                </a:cubicBezTo>
                <a:cubicBezTo>
                  <a:pt x="1713612" y="146050"/>
                  <a:pt x="1726058" y="125476"/>
                  <a:pt x="1719327" y="112014"/>
                </a:cubicBezTo>
                <a:cubicBezTo>
                  <a:pt x="1713866" y="100838"/>
                  <a:pt x="1700404" y="105664"/>
                  <a:pt x="1693165" y="99314"/>
                </a:cubicBezTo>
                <a:cubicBezTo>
                  <a:pt x="1680465" y="87249"/>
                  <a:pt x="1678433" y="41275"/>
                  <a:pt x="1655065" y="43815"/>
                </a:cubicBezTo>
                <a:cubicBezTo>
                  <a:pt x="1631697" y="46353"/>
                  <a:pt x="1638809" y="88138"/>
                  <a:pt x="1626109" y="99822"/>
                </a:cubicBezTo>
                <a:cubicBezTo>
                  <a:pt x="1603630" y="120650"/>
                  <a:pt x="1572642" y="118364"/>
                  <a:pt x="1546480" y="112522"/>
                </a:cubicBezTo>
                <a:cubicBezTo>
                  <a:pt x="1545162" y="124157"/>
                  <a:pt x="1547611" y="135908"/>
                  <a:pt x="1553465" y="146050"/>
                </a:cubicBezTo>
                <a:cubicBezTo>
                  <a:pt x="1528065" y="146050"/>
                  <a:pt x="1506094" y="170053"/>
                  <a:pt x="1482218" y="179324"/>
                </a:cubicBezTo>
                <a:cubicBezTo>
                  <a:pt x="1488567" y="188607"/>
                  <a:pt x="1492894" y="199121"/>
                  <a:pt x="1494918" y="210185"/>
                </a:cubicBezTo>
                <a:cubicBezTo>
                  <a:pt x="1474217" y="217297"/>
                  <a:pt x="1466343" y="243967"/>
                  <a:pt x="1442594" y="243205"/>
                </a:cubicBezTo>
                <a:cubicBezTo>
                  <a:pt x="1425870" y="239026"/>
                  <a:pt x="1409741" y="232754"/>
                  <a:pt x="1394588" y="224536"/>
                </a:cubicBezTo>
                <a:cubicBezTo>
                  <a:pt x="1385304" y="240330"/>
                  <a:pt x="1382873" y="259230"/>
                  <a:pt x="1387857" y="276860"/>
                </a:cubicBezTo>
                <a:cubicBezTo>
                  <a:pt x="1364489" y="275209"/>
                  <a:pt x="1270128" y="325501"/>
                  <a:pt x="1292861" y="343154"/>
                </a:cubicBezTo>
                <a:cubicBezTo>
                  <a:pt x="1276097" y="347472"/>
                  <a:pt x="1278891" y="335661"/>
                  <a:pt x="1271017" y="325120"/>
                </a:cubicBezTo>
                <a:cubicBezTo>
                  <a:pt x="1266572" y="319405"/>
                  <a:pt x="1253745" y="305562"/>
                  <a:pt x="1251078" y="300482"/>
                </a:cubicBezTo>
                <a:cubicBezTo>
                  <a:pt x="1243204" y="285242"/>
                  <a:pt x="1246379" y="273558"/>
                  <a:pt x="1250443" y="253238"/>
                </a:cubicBezTo>
                <a:cubicBezTo>
                  <a:pt x="1253237" y="239395"/>
                  <a:pt x="1265429" y="216662"/>
                  <a:pt x="1260603" y="203200"/>
                </a:cubicBezTo>
                <a:cubicBezTo>
                  <a:pt x="1253618" y="184277"/>
                  <a:pt x="1214375" y="176530"/>
                  <a:pt x="1197103" y="179070"/>
                </a:cubicBezTo>
                <a:cubicBezTo>
                  <a:pt x="1202051" y="188670"/>
                  <a:pt x="1204414" y="199394"/>
                  <a:pt x="1203961" y="210185"/>
                </a:cubicBezTo>
                <a:cubicBezTo>
                  <a:pt x="1177783" y="187488"/>
                  <a:pt x="1141549" y="180338"/>
                  <a:pt x="1108711" y="191389"/>
                </a:cubicBezTo>
                <a:cubicBezTo>
                  <a:pt x="1111251" y="127889"/>
                  <a:pt x="1036575" y="205105"/>
                  <a:pt x="1029717" y="231266"/>
                </a:cubicBezTo>
                <a:cubicBezTo>
                  <a:pt x="1083311" y="226186"/>
                  <a:pt x="1038480" y="271017"/>
                  <a:pt x="1049021" y="288163"/>
                </a:cubicBezTo>
                <a:cubicBezTo>
                  <a:pt x="1035686" y="293370"/>
                  <a:pt x="1015112" y="290830"/>
                  <a:pt x="1005206" y="295529"/>
                </a:cubicBezTo>
                <a:cubicBezTo>
                  <a:pt x="988315" y="303403"/>
                  <a:pt x="982727" y="327914"/>
                  <a:pt x="957962" y="320167"/>
                </a:cubicBezTo>
                <a:cubicBezTo>
                  <a:pt x="960756" y="322453"/>
                  <a:pt x="963296" y="325882"/>
                  <a:pt x="965836" y="327914"/>
                </a:cubicBezTo>
                <a:cubicBezTo>
                  <a:pt x="957454" y="334010"/>
                  <a:pt x="922275" y="347218"/>
                  <a:pt x="931038" y="364744"/>
                </a:cubicBezTo>
                <a:cubicBezTo>
                  <a:pt x="933705" y="370205"/>
                  <a:pt x="961518" y="375666"/>
                  <a:pt x="969138" y="382397"/>
                </a:cubicBezTo>
                <a:cubicBezTo>
                  <a:pt x="987045" y="399288"/>
                  <a:pt x="986410" y="427609"/>
                  <a:pt x="1000888" y="445008"/>
                </a:cubicBezTo>
                <a:cubicBezTo>
                  <a:pt x="1015365" y="462408"/>
                  <a:pt x="1048513" y="467614"/>
                  <a:pt x="1056895" y="487426"/>
                </a:cubicBezTo>
                <a:cubicBezTo>
                  <a:pt x="1061594" y="498729"/>
                  <a:pt x="1053339" y="509651"/>
                  <a:pt x="1053974" y="521589"/>
                </a:cubicBezTo>
                <a:cubicBezTo>
                  <a:pt x="1053974" y="524383"/>
                  <a:pt x="1063880" y="524510"/>
                  <a:pt x="1064515" y="529844"/>
                </a:cubicBezTo>
                <a:cubicBezTo>
                  <a:pt x="1065531" y="538353"/>
                  <a:pt x="1061594" y="547751"/>
                  <a:pt x="1061975" y="556514"/>
                </a:cubicBezTo>
                <a:cubicBezTo>
                  <a:pt x="1070438" y="553710"/>
                  <a:pt x="1079421" y="552842"/>
                  <a:pt x="1088264" y="553974"/>
                </a:cubicBezTo>
                <a:cubicBezTo>
                  <a:pt x="1100964" y="558546"/>
                  <a:pt x="1093090" y="564007"/>
                  <a:pt x="1102107" y="569468"/>
                </a:cubicBezTo>
                <a:cubicBezTo>
                  <a:pt x="1111124" y="574929"/>
                  <a:pt x="1109854" y="577088"/>
                  <a:pt x="1120141" y="580771"/>
                </a:cubicBezTo>
                <a:cubicBezTo>
                  <a:pt x="1127761" y="583438"/>
                  <a:pt x="1134238" y="575056"/>
                  <a:pt x="1142747" y="577850"/>
                </a:cubicBezTo>
                <a:cubicBezTo>
                  <a:pt x="1149224" y="579882"/>
                  <a:pt x="1155447" y="591820"/>
                  <a:pt x="1163194" y="595249"/>
                </a:cubicBezTo>
                <a:cubicBezTo>
                  <a:pt x="1171829" y="597259"/>
                  <a:pt x="1180561" y="598827"/>
                  <a:pt x="1189356" y="599948"/>
                </a:cubicBezTo>
                <a:cubicBezTo>
                  <a:pt x="1202945" y="607695"/>
                  <a:pt x="1209803" y="621284"/>
                  <a:pt x="1181990" y="629031"/>
                </a:cubicBezTo>
                <a:cubicBezTo>
                  <a:pt x="1190118" y="644144"/>
                  <a:pt x="1211200" y="662686"/>
                  <a:pt x="1216153" y="677291"/>
                </a:cubicBezTo>
                <a:cubicBezTo>
                  <a:pt x="1221105" y="691896"/>
                  <a:pt x="1214375" y="694944"/>
                  <a:pt x="1212978" y="713613"/>
                </a:cubicBezTo>
                <a:cubicBezTo>
                  <a:pt x="1193420" y="706755"/>
                  <a:pt x="1183895" y="692785"/>
                  <a:pt x="1160273" y="695198"/>
                </a:cubicBezTo>
                <a:cubicBezTo>
                  <a:pt x="1158893" y="707556"/>
                  <a:pt x="1159667" y="720060"/>
                  <a:pt x="1162559" y="732155"/>
                </a:cubicBezTo>
                <a:cubicBezTo>
                  <a:pt x="1155167" y="739880"/>
                  <a:pt x="1148173" y="747976"/>
                  <a:pt x="1141604" y="756412"/>
                </a:cubicBezTo>
                <a:cubicBezTo>
                  <a:pt x="1150875" y="769112"/>
                  <a:pt x="1172084" y="773430"/>
                  <a:pt x="1181101" y="787654"/>
                </a:cubicBezTo>
                <a:cubicBezTo>
                  <a:pt x="1178286" y="791668"/>
                  <a:pt x="1175822" y="795917"/>
                  <a:pt x="1173735" y="800354"/>
                </a:cubicBezTo>
                <a:cubicBezTo>
                  <a:pt x="1210057" y="750697"/>
                  <a:pt x="1241807" y="842010"/>
                  <a:pt x="1189102" y="855218"/>
                </a:cubicBezTo>
                <a:cubicBezTo>
                  <a:pt x="1172465" y="859282"/>
                  <a:pt x="1165734" y="853059"/>
                  <a:pt x="1152145" y="846455"/>
                </a:cubicBezTo>
                <a:cubicBezTo>
                  <a:pt x="1139055" y="838704"/>
                  <a:pt x="1124621" y="833491"/>
                  <a:pt x="1109600" y="831088"/>
                </a:cubicBezTo>
                <a:cubicBezTo>
                  <a:pt x="1113156" y="840994"/>
                  <a:pt x="1119125" y="849884"/>
                  <a:pt x="1123189" y="859790"/>
                </a:cubicBezTo>
                <a:cubicBezTo>
                  <a:pt x="1106449" y="856640"/>
                  <a:pt x="1089352" y="855828"/>
                  <a:pt x="1072389" y="857377"/>
                </a:cubicBezTo>
                <a:cubicBezTo>
                  <a:pt x="1073151" y="871474"/>
                  <a:pt x="1079247" y="884428"/>
                  <a:pt x="1068960" y="893699"/>
                </a:cubicBezTo>
                <a:cubicBezTo>
                  <a:pt x="1047865" y="902996"/>
                  <a:pt x="1025918" y="910226"/>
                  <a:pt x="1003428" y="915289"/>
                </a:cubicBezTo>
                <a:cubicBezTo>
                  <a:pt x="1001419" y="898655"/>
                  <a:pt x="1004708" y="881812"/>
                  <a:pt x="1012826" y="867156"/>
                </a:cubicBezTo>
                <a:cubicBezTo>
                  <a:pt x="1010675" y="866081"/>
                  <a:pt x="1008420" y="865230"/>
                  <a:pt x="1006095" y="864616"/>
                </a:cubicBezTo>
                <a:cubicBezTo>
                  <a:pt x="1008889" y="826516"/>
                  <a:pt x="1002539" y="822706"/>
                  <a:pt x="971170" y="824992"/>
                </a:cubicBezTo>
                <a:cubicBezTo>
                  <a:pt x="962915" y="825627"/>
                  <a:pt x="955930" y="827659"/>
                  <a:pt x="947167" y="827659"/>
                </a:cubicBezTo>
                <a:cubicBezTo>
                  <a:pt x="939404" y="826197"/>
                  <a:pt x="931436" y="826197"/>
                  <a:pt x="923672" y="827659"/>
                </a:cubicBezTo>
                <a:cubicBezTo>
                  <a:pt x="917322" y="809498"/>
                  <a:pt x="914020" y="790321"/>
                  <a:pt x="906654" y="772414"/>
                </a:cubicBezTo>
                <a:cubicBezTo>
                  <a:pt x="879095" y="777494"/>
                  <a:pt x="872110" y="740918"/>
                  <a:pt x="846329" y="740537"/>
                </a:cubicBezTo>
                <a:cubicBezTo>
                  <a:pt x="842011" y="791337"/>
                  <a:pt x="861823" y="829437"/>
                  <a:pt x="811150" y="864235"/>
                </a:cubicBezTo>
                <a:cubicBezTo>
                  <a:pt x="781940" y="884047"/>
                  <a:pt x="778384" y="866521"/>
                  <a:pt x="762763" y="838835"/>
                </a:cubicBezTo>
                <a:cubicBezTo>
                  <a:pt x="747523" y="845312"/>
                  <a:pt x="742316" y="827786"/>
                  <a:pt x="728854" y="826135"/>
                </a:cubicBezTo>
                <a:cubicBezTo>
                  <a:pt x="708915" y="823214"/>
                  <a:pt x="718313" y="832739"/>
                  <a:pt x="704978" y="837057"/>
                </a:cubicBezTo>
                <a:cubicBezTo>
                  <a:pt x="696255" y="840457"/>
                  <a:pt x="686761" y="841380"/>
                  <a:pt x="677546" y="839724"/>
                </a:cubicBezTo>
                <a:cubicBezTo>
                  <a:pt x="672593" y="836930"/>
                  <a:pt x="675895" y="827024"/>
                  <a:pt x="670180" y="822706"/>
                </a:cubicBezTo>
                <a:cubicBezTo>
                  <a:pt x="664465" y="818388"/>
                  <a:pt x="655956" y="815213"/>
                  <a:pt x="652146" y="812292"/>
                </a:cubicBezTo>
                <a:cubicBezTo>
                  <a:pt x="648336" y="809371"/>
                  <a:pt x="641478" y="814832"/>
                  <a:pt x="638176" y="812292"/>
                </a:cubicBezTo>
                <a:cubicBezTo>
                  <a:pt x="631826" y="807085"/>
                  <a:pt x="634112" y="792988"/>
                  <a:pt x="629667" y="785749"/>
                </a:cubicBezTo>
                <a:cubicBezTo>
                  <a:pt x="622555" y="773049"/>
                  <a:pt x="611506" y="768223"/>
                  <a:pt x="606426" y="756666"/>
                </a:cubicBezTo>
                <a:cubicBezTo>
                  <a:pt x="601346" y="745109"/>
                  <a:pt x="610617" y="726313"/>
                  <a:pt x="601854" y="715899"/>
                </a:cubicBezTo>
                <a:cubicBezTo>
                  <a:pt x="593091" y="705485"/>
                  <a:pt x="573406" y="707136"/>
                  <a:pt x="561595" y="703199"/>
                </a:cubicBezTo>
                <a:cubicBezTo>
                  <a:pt x="561579" y="711215"/>
                  <a:pt x="560337" y="719181"/>
                  <a:pt x="557912" y="726821"/>
                </a:cubicBezTo>
                <a:cubicBezTo>
                  <a:pt x="529591" y="713232"/>
                  <a:pt x="510795" y="703961"/>
                  <a:pt x="486030" y="721106"/>
                </a:cubicBezTo>
                <a:cubicBezTo>
                  <a:pt x="478918" y="725932"/>
                  <a:pt x="477140" y="735203"/>
                  <a:pt x="467488" y="739902"/>
                </a:cubicBezTo>
                <a:cubicBezTo>
                  <a:pt x="454788" y="746125"/>
                  <a:pt x="436627" y="739902"/>
                  <a:pt x="425451" y="747903"/>
                </a:cubicBezTo>
                <a:cubicBezTo>
                  <a:pt x="438151" y="765810"/>
                  <a:pt x="480696" y="791845"/>
                  <a:pt x="470663" y="819658"/>
                </a:cubicBezTo>
                <a:cubicBezTo>
                  <a:pt x="465710" y="833628"/>
                  <a:pt x="435738" y="839216"/>
                  <a:pt x="422149" y="846836"/>
                </a:cubicBezTo>
                <a:cubicBezTo>
                  <a:pt x="428118" y="850773"/>
                  <a:pt x="445009" y="853948"/>
                  <a:pt x="449708" y="859536"/>
                </a:cubicBezTo>
                <a:cubicBezTo>
                  <a:pt x="456439" y="867537"/>
                  <a:pt x="451359" y="872236"/>
                  <a:pt x="454153" y="881126"/>
                </a:cubicBezTo>
                <a:cubicBezTo>
                  <a:pt x="458725" y="896620"/>
                  <a:pt x="446787" y="896493"/>
                  <a:pt x="463170" y="905510"/>
                </a:cubicBezTo>
                <a:cubicBezTo>
                  <a:pt x="475870" y="912749"/>
                  <a:pt x="492253" y="900811"/>
                  <a:pt x="505969" y="911733"/>
                </a:cubicBezTo>
                <a:cubicBezTo>
                  <a:pt x="556769" y="952119"/>
                  <a:pt x="452375" y="990346"/>
                  <a:pt x="529083" y="1020572"/>
                </a:cubicBezTo>
                <a:cubicBezTo>
                  <a:pt x="544196" y="1001776"/>
                  <a:pt x="540894" y="978535"/>
                  <a:pt x="547752" y="962660"/>
                </a:cubicBezTo>
                <a:cubicBezTo>
                  <a:pt x="561214" y="994410"/>
                  <a:pt x="594615" y="1031240"/>
                  <a:pt x="677165" y="1018921"/>
                </a:cubicBezTo>
                <a:cubicBezTo>
                  <a:pt x="677165" y="1018921"/>
                  <a:pt x="781432" y="1055116"/>
                  <a:pt x="846329" y="1073658"/>
                </a:cubicBezTo>
                <a:cubicBezTo>
                  <a:pt x="828676" y="1081532"/>
                  <a:pt x="800609" y="1076833"/>
                  <a:pt x="787655" y="1094359"/>
                </a:cubicBezTo>
                <a:cubicBezTo>
                  <a:pt x="831597" y="1134745"/>
                  <a:pt x="760731" y="1134999"/>
                  <a:pt x="760096" y="1178687"/>
                </a:cubicBezTo>
                <a:cubicBezTo>
                  <a:pt x="760096" y="1213358"/>
                  <a:pt x="793243" y="1240282"/>
                  <a:pt x="726949" y="1246759"/>
                </a:cubicBezTo>
                <a:cubicBezTo>
                  <a:pt x="725807" y="1224135"/>
                  <a:pt x="708440" y="1205671"/>
                  <a:pt x="685927" y="1203149"/>
                </a:cubicBezTo>
                <a:cubicBezTo>
                  <a:pt x="663415" y="1200627"/>
                  <a:pt x="642392" y="1214789"/>
                  <a:pt x="636271" y="1236599"/>
                </a:cubicBezTo>
                <a:cubicBezTo>
                  <a:pt x="669672" y="1261237"/>
                  <a:pt x="672085" y="1246759"/>
                  <a:pt x="670053" y="1284224"/>
                </a:cubicBezTo>
                <a:cubicBezTo>
                  <a:pt x="668529" y="1312291"/>
                  <a:pt x="662433" y="1338072"/>
                  <a:pt x="663449" y="1367536"/>
                </a:cubicBezTo>
                <a:cubicBezTo>
                  <a:pt x="695707" y="1367536"/>
                  <a:pt x="711328" y="1331976"/>
                  <a:pt x="739649" y="1332230"/>
                </a:cubicBezTo>
                <a:cubicBezTo>
                  <a:pt x="742687" y="1332343"/>
                  <a:pt x="745670" y="1333078"/>
                  <a:pt x="748412" y="1334389"/>
                </a:cubicBezTo>
                <a:cubicBezTo>
                  <a:pt x="769875" y="1377188"/>
                  <a:pt x="789433" y="1423289"/>
                  <a:pt x="813563" y="1463802"/>
                </a:cubicBezTo>
                <a:cubicBezTo>
                  <a:pt x="836256" y="1499818"/>
                  <a:pt x="861733" y="1534000"/>
                  <a:pt x="889763" y="1566037"/>
                </a:cubicBezTo>
                <a:cubicBezTo>
                  <a:pt x="877063" y="1578737"/>
                  <a:pt x="901574" y="1599311"/>
                  <a:pt x="895986" y="1620647"/>
                </a:cubicBezTo>
                <a:cubicBezTo>
                  <a:pt x="891287" y="1639189"/>
                  <a:pt x="851917" y="1653159"/>
                  <a:pt x="835661" y="1665351"/>
                </a:cubicBezTo>
                <a:cubicBezTo>
                  <a:pt x="822961" y="1652651"/>
                  <a:pt x="812293" y="1631442"/>
                  <a:pt x="826517" y="1613154"/>
                </a:cubicBezTo>
                <a:cubicBezTo>
                  <a:pt x="791211" y="1607694"/>
                  <a:pt x="812039" y="1563244"/>
                  <a:pt x="780035" y="1552448"/>
                </a:cubicBezTo>
                <a:cubicBezTo>
                  <a:pt x="774066" y="1580897"/>
                  <a:pt x="741935" y="1572388"/>
                  <a:pt x="746888" y="1603248"/>
                </a:cubicBezTo>
                <a:cubicBezTo>
                  <a:pt x="729351" y="1602826"/>
                  <a:pt x="711883" y="1605579"/>
                  <a:pt x="695326" y="1611376"/>
                </a:cubicBezTo>
                <a:cubicBezTo>
                  <a:pt x="701168" y="1632966"/>
                  <a:pt x="725679" y="1628394"/>
                  <a:pt x="731394" y="1648079"/>
                </a:cubicBezTo>
                <a:cubicBezTo>
                  <a:pt x="735331" y="1660779"/>
                  <a:pt x="720472" y="1675130"/>
                  <a:pt x="719583" y="1688084"/>
                </a:cubicBezTo>
                <a:cubicBezTo>
                  <a:pt x="719583" y="1694053"/>
                  <a:pt x="735331" y="1700784"/>
                  <a:pt x="734823" y="1703705"/>
                </a:cubicBezTo>
                <a:cubicBezTo>
                  <a:pt x="732156" y="1718691"/>
                  <a:pt x="722123" y="1720342"/>
                  <a:pt x="718059" y="1732407"/>
                </a:cubicBezTo>
                <a:cubicBezTo>
                  <a:pt x="712217" y="1749933"/>
                  <a:pt x="695707" y="1749933"/>
                  <a:pt x="710947" y="1775841"/>
                </a:cubicBezTo>
                <a:cubicBezTo>
                  <a:pt x="673482" y="1779524"/>
                  <a:pt x="675514" y="1793875"/>
                  <a:pt x="638811" y="1772666"/>
                </a:cubicBezTo>
                <a:cubicBezTo>
                  <a:pt x="629921" y="1790954"/>
                  <a:pt x="621666" y="1812163"/>
                  <a:pt x="602616" y="1820291"/>
                </a:cubicBezTo>
                <a:cubicBezTo>
                  <a:pt x="596901" y="1800479"/>
                  <a:pt x="585598" y="1783207"/>
                  <a:pt x="563627" y="1787398"/>
                </a:cubicBezTo>
                <a:cubicBezTo>
                  <a:pt x="560706" y="1769618"/>
                  <a:pt x="561087" y="1740535"/>
                  <a:pt x="542926" y="1732026"/>
                </a:cubicBezTo>
                <a:cubicBezTo>
                  <a:pt x="533259" y="1728394"/>
                  <a:pt x="522456" y="1729437"/>
                  <a:pt x="513663" y="1734852"/>
                </a:cubicBezTo>
                <a:cubicBezTo>
                  <a:pt x="504869" y="1740267"/>
                  <a:pt x="499075" y="1749445"/>
                  <a:pt x="497968" y="1759712"/>
                </a:cubicBezTo>
                <a:cubicBezTo>
                  <a:pt x="485268" y="1757045"/>
                  <a:pt x="477267" y="1760728"/>
                  <a:pt x="466218" y="1752727"/>
                </a:cubicBezTo>
                <a:cubicBezTo>
                  <a:pt x="440818" y="1774698"/>
                  <a:pt x="417704" y="1760220"/>
                  <a:pt x="394463" y="1752727"/>
                </a:cubicBezTo>
                <a:cubicBezTo>
                  <a:pt x="364872" y="1742694"/>
                  <a:pt x="337440" y="1740789"/>
                  <a:pt x="305563" y="1729105"/>
                </a:cubicBezTo>
                <a:cubicBezTo>
                  <a:pt x="291913" y="1762701"/>
                  <a:pt x="264554" y="1788859"/>
                  <a:pt x="230379" y="1800987"/>
                </a:cubicBezTo>
                <a:cubicBezTo>
                  <a:pt x="284227" y="1815465"/>
                  <a:pt x="286513" y="1804670"/>
                  <a:pt x="270257" y="1856359"/>
                </a:cubicBezTo>
                <a:cubicBezTo>
                  <a:pt x="295657" y="1856359"/>
                  <a:pt x="333757" y="1852549"/>
                  <a:pt x="330455" y="1888617"/>
                </a:cubicBezTo>
                <a:cubicBezTo>
                  <a:pt x="364872" y="1888617"/>
                  <a:pt x="373508" y="1906270"/>
                  <a:pt x="374651" y="1940687"/>
                </a:cubicBezTo>
                <a:cubicBezTo>
                  <a:pt x="410846" y="1967484"/>
                  <a:pt x="313310" y="2006981"/>
                  <a:pt x="336551" y="2032889"/>
                </a:cubicBezTo>
                <a:cubicBezTo>
                  <a:pt x="349251" y="2047621"/>
                  <a:pt x="361951" y="2025269"/>
                  <a:pt x="376302" y="2028317"/>
                </a:cubicBezTo>
                <a:cubicBezTo>
                  <a:pt x="390653" y="2031365"/>
                  <a:pt x="394844" y="2041779"/>
                  <a:pt x="406909" y="2045589"/>
                </a:cubicBezTo>
                <a:cubicBezTo>
                  <a:pt x="417161" y="2048112"/>
                  <a:pt x="427616" y="2049727"/>
                  <a:pt x="438151" y="2050415"/>
                </a:cubicBezTo>
                <a:cubicBezTo>
                  <a:pt x="462027" y="2067306"/>
                  <a:pt x="446533" y="2069465"/>
                  <a:pt x="457963" y="2098040"/>
                </a:cubicBezTo>
                <a:cubicBezTo>
                  <a:pt x="467996" y="2123440"/>
                  <a:pt x="485649" y="2118995"/>
                  <a:pt x="483363" y="2157349"/>
                </a:cubicBezTo>
                <a:cubicBezTo>
                  <a:pt x="502794" y="2156079"/>
                  <a:pt x="520574" y="2137029"/>
                  <a:pt x="534163" y="2122424"/>
                </a:cubicBezTo>
                <a:cubicBezTo>
                  <a:pt x="527051" y="2120138"/>
                  <a:pt x="521463" y="2112264"/>
                  <a:pt x="515113" y="2109724"/>
                </a:cubicBezTo>
                <a:cubicBezTo>
                  <a:pt x="533655" y="2084324"/>
                  <a:pt x="531877" y="2052828"/>
                  <a:pt x="499111" y="2041652"/>
                </a:cubicBezTo>
                <a:cubicBezTo>
                  <a:pt x="510838" y="2028305"/>
                  <a:pt x="517884" y="2011493"/>
                  <a:pt x="519177" y="1993773"/>
                </a:cubicBezTo>
                <a:cubicBezTo>
                  <a:pt x="526601" y="1997321"/>
                  <a:pt x="534931" y="1998518"/>
                  <a:pt x="543053" y="1997202"/>
                </a:cubicBezTo>
                <a:cubicBezTo>
                  <a:pt x="590297" y="2017141"/>
                  <a:pt x="646304" y="2029587"/>
                  <a:pt x="682753" y="2017776"/>
                </a:cubicBezTo>
                <a:cubicBezTo>
                  <a:pt x="650241" y="2036953"/>
                  <a:pt x="648971" y="2076450"/>
                  <a:pt x="620777" y="2098040"/>
                </a:cubicBezTo>
                <a:cubicBezTo>
                  <a:pt x="595377" y="2117598"/>
                  <a:pt x="554356" y="2115058"/>
                  <a:pt x="529210" y="2136140"/>
                </a:cubicBezTo>
                <a:cubicBezTo>
                  <a:pt x="578232" y="2141855"/>
                  <a:pt x="633350" y="2119757"/>
                  <a:pt x="658242" y="2078736"/>
                </a:cubicBezTo>
                <a:cubicBezTo>
                  <a:pt x="670942" y="2058924"/>
                  <a:pt x="679197" y="2037588"/>
                  <a:pt x="699136" y="2024126"/>
                </a:cubicBezTo>
                <a:cubicBezTo>
                  <a:pt x="705521" y="2019940"/>
                  <a:pt x="712561" y="2016849"/>
                  <a:pt x="719964" y="2014982"/>
                </a:cubicBezTo>
                <a:cubicBezTo>
                  <a:pt x="743382" y="2023485"/>
                  <a:pt x="764941" y="2036421"/>
                  <a:pt x="783464" y="2053082"/>
                </a:cubicBezTo>
                <a:cubicBezTo>
                  <a:pt x="783727" y="2069727"/>
                  <a:pt x="782366" y="2086358"/>
                  <a:pt x="779400" y="2102739"/>
                </a:cubicBezTo>
                <a:cubicBezTo>
                  <a:pt x="772161" y="2134743"/>
                  <a:pt x="728600" y="2148078"/>
                  <a:pt x="709042" y="2176780"/>
                </a:cubicBezTo>
                <a:cubicBezTo>
                  <a:pt x="728219" y="2176780"/>
                  <a:pt x="785242" y="2137029"/>
                  <a:pt x="797942" y="2120519"/>
                </a:cubicBezTo>
                <a:cubicBezTo>
                  <a:pt x="810642" y="2104010"/>
                  <a:pt x="811404" y="2073021"/>
                  <a:pt x="814071" y="2045970"/>
                </a:cubicBezTo>
                <a:cubicBezTo>
                  <a:pt x="830073" y="2029206"/>
                  <a:pt x="837947" y="2040255"/>
                  <a:pt x="871856" y="2042160"/>
                </a:cubicBezTo>
                <a:cubicBezTo>
                  <a:pt x="870805" y="2040487"/>
                  <a:pt x="869952" y="2038697"/>
                  <a:pt x="869316" y="2036826"/>
                </a:cubicBezTo>
                <a:cubicBezTo>
                  <a:pt x="907416" y="2042922"/>
                  <a:pt x="952247" y="2040001"/>
                  <a:pt x="984759" y="2052955"/>
                </a:cubicBezTo>
                <a:cubicBezTo>
                  <a:pt x="1020923" y="2065118"/>
                  <a:pt x="1052602" y="2087859"/>
                  <a:pt x="1075691" y="2118233"/>
                </a:cubicBezTo>
                <a:cubicBezTo>
                  <a:pt x="1074499" y="2123458"/>
                  <a:pt x="1074499" y="2128884"/>
                  <a:pt x="1075691" y="2134108"/>
                </a:cubicBezTo>
                <a:cubicBezTo>
                  <a:pt x="1036067" y="2154555"/>
                  <a:pt x="1041655" y="2105406"/>
                  <a:pt x="1009524" y="2109851"/>
                </a:cubicBezTo>
                <a:cubicBezTo>
                  <a:pt x="1011944" y="2103718"/>
                  <a:pt x="1013980" y="2097441"/>
                  <a:pt x="1015620" y="2091055"/>
                </a:cubicBezTo>
                <a:cubicBezTo>
                  <a:pt x="989331" y="2094992"/>
                  <a:pt x="979298" y="2072259"/>
                  <a:pt x="955676" y="2066925"/>
                </a:cubicBezTo>
                <a:cubicBezTo>
                  <a:pt x="929514" y="2077085"/>
                  <a:pt x="936372" y="2097532"/>
                  <a:pt x="939801" y="2123059"/>
                </a:cubicBezTo>
                <a:cubicBezTo>
                  <a:pt x="924561" y="2129917"/>
                  <a:pt x="906781" y="2128647"/>
                  <a:pt x="892176" y="2135759"/>
                </a:cubicBezTo>
                <a:cubicBezTo>
                  <a:pt x="899542" y="2152142"/>
                  <a:pt x="920116" y="2157857"/>
                  <a:pt x="919354" y="2177288"/>
                </a:cubicBezTo>
                <a:cubicBezTo>
                  <a:pt x="918591" y="2196719"/>
                  <a:pt x="882651" y="2205482"/>
                  <a:pt x="892303" y="2231517"/>
                </a:cubicBezTo>
                <a:cubicBezTo>
                  <a:pt x="900304" y="2252980"/>
                  <a:pt x="973964" y="2251964"/>
                  <a:pt x="919735" y="2292858"/>
                </a:cubicBezTo>
                <a:cubicBezTo>
                  <a:pt x="926266" y="2294360"/>
                  <a:pt x="932882" y="2295463"/>
                  <a:pt x="939547" y="2296160"/>
                </a:cubicBezTo>
                <a:cubicBezTo>
                  <a:pt x="934467" y="2308860"/>
                  <a:pt x="923418" y="2319528"/>
                  <a:pt x="920878" y="2333498"/>
                </a:cubicBezTo>
                <a:cubicBezTo>
                  <a:pt x="909124" y="2340681"/>
                  <a:pt x="896244" y="2345834"/>
                  <a:pt x="882778" y="2348738"/>
                </a:cubicBezTo>
                <a:cubicBezTo>
                  <a:pt x="884086" y="2336892"/>
                  <a:pt x="881259" y="2324958"/>
                  <a:pt x="874777" y="2314956"/>
                </a:cubicBezTo>
                <a:lnTo>
                  <a:pt x="854965" y="2307717"/>
                </a:lnTo>
                <a:cubicBezTo>
                  <a:pt x="855734" y="2300716"/>
                  <a:pt x="854548" y="2293638"/>
                  <a:pt x="851536" y="2287270"/>
                </a:cubicBezTo>
                <a:cubicBezTo>
                  <a:pt x="846837" y="2282317"/>
                  <a:pt x="844805" y="2287270"/>
                  <a:pt x="840614" y="2284349"/>
                </a:cubicBezTo>
                <a:cubicBezTo>
                  <a:pt x="831896" y="2280510"/>
                  <a:pt x="824608" y="2274023"/>
                  <a:pt x="819785" y="2265807"/>
                </a:cubicBezTo>
                <a:cubicBezTo>
                  <a:pt x="811022" y="2253107"/>
                  <a:pt x="814324" y="2256282"/>
                  <a:pt x="802767" y="2249170"/>
                </a:cubicBezTo>
                <a:cubicBezTo>
                  <a:pt x="795909" y="2244979"/>
                  <a:pt x="790067" y="2245360"/>
                  <a:pt x="783590" y="2238502"/>
                </a:cubicBezTo>
                <a:cubicBezTo>
                  <a:pt x="797052" y="2225802"/>
                  <a:pt x="817499" y="2218817"/>
                  <a:pt x="806450" y="2197354"/>
                </a:cubicBezTo>
                <a:cubicBezTo>
                  <a:pt x="796544" y="2178304"/>
                  <a:pt x="777240" y="2180336"/>
                  <a:pt x="759968" y="2178939"/>
                </a:cubicBezTo>
                <a:cubicBezTo>
                  <a:pt x="733806" y="2176907"/>
                  <a:pt x="721868" y="2167255"/>
                  <a:pt x="724662" y="2195576"/>
                </a:cubicBezTo>
                <a:cubicBezTo>
                  <a:pt x="726059" y="2211578"/>
                  <a:pt x="729488" y="2225675"/>
                  <a:pt x="731647" y="2240534"/>
                </a:cubicBezTo>
                <a:cubicBezTo>
                  <a:pt x="733933" y="2240534"/>
                  <a:pt x="737108" y="2241296"/>
                  <a:pt x="739140" y="2241169"/>
                </a:cubicBezTo>
                <a:cubicBezTo>
                  <a:pt x="734568" y="2252091"/>
                  <a:pt x="723011" y="2257679"/>
                  <a:pt x="724789" y="2271014"/>
                </a:cubicBezTo>
                <a:cubicBezTo>
                  <a:pt x="693801" y="2274316"/>
                  <a:pt x="700151" y="2263267"/>
                  <a:pt x="700913" y="2242312"/>
                </a:cubicBezTo>
                <a:cubicBezTo>
                  <a:pt x="700913" y="2232279"/>
                  <a:pt x="699262" y="2211959"/>
                  <a:pt x="683006" y="2224278"/>
                </a:cubicBezTo>
                <a:cubicBezTo>
                  <a:pt x="679958" y="2214626"/>
                  <a:pt x="671068" y="2203577"/>
                  <a:pt x="664845" y="2215007"/>
                </a:cubicBezTo>
                <a:cubicBezTo>
                  <a:pt x="652145" y="2217293"/>
                  <a:pt x="640588" y="2207006"/>
                  <a:pt x="627507" y="2208276"/>
                </a:cubicBezTo>
                <a:cubicBezTo>
                  <a:pt x="627507" y="2216658"/>
                  <a:pt x="633349" y="2223135"/>
                  <a:pt x="634238" y="2231390"/>
                </a:cubicBezTo>
                <a:cubicBezTo>
                  <a:pt x="622501" y="2229040"/>
                  <a:pt x="610415" y="2229040"/>
                  <a:pt x="598678" y="2231390"/>
                </a:cubicBezTo>
                <a:cubicBezTo>
                  <a:pt x="599567" y="2227834"/>
                  <a:pt x="597281" y="2222119"/>
                  <a:pt x="597916" y="2218690"/>
                </a:cubicBezTo>
                <a:cubicBezTo>
                  <a:pt x="587248" y="2220595"/>
                  <a:pt x="581533" y="2224024"/>
                  <a:pt x="573532" y="2218690"/>
                </a:cubicBezTo>
                <a:cubicBezTo>
                  <a:pt x="569214" y="2215515"/>
                  <a:pt x="574802" y="2193290"/>
                  <a:pt x="562102" y="2205990"/>
                </a:cubicBezTo>
                <a:cubicBezTo>
                  <a:pt x="557612" y="2201457"/>
                  <a:pt x="552256" y="2197873"/>
                  <a:pt x="546354" y="2195449"/>
                </a:cubicBezTo>
                <a:cubicBezTo>
                  <a:pt x="550926" y="2217420"/>
                  <a:pt x="521716" y="2209419"/>
                  <a:pt x="511683" y="2201291"/>
                </a:cubicBezTo>
                <a:cubicBezTo>
                  <a:pt x="511556" y="2203448"/>
                  <a:pt x="511556" y="2205611"/>
                  <a:pt x="511683" y="2207768"/>
                </a:cubicBezTo>
                <a:cubicBezTo>
                  <a:pt x="501777" y="2202942"/>
                  <a:pt x="481584" y="2178812"/>
                  <a:pt x="474345" y="2200783"/>
                </a:cubicBezTo>
                <a:cubicBezTo>
                  <a:pt x="475124" y="2187461"/>
                  <a:pt x="474485" y="2174093"/>
                  <a:pt x="472440" y="2160905"/>
                </a:cubicBezTo>
                <a:cubicBezTo>
                  <a:pt x="465042" y="2161961"/>
                  <a:pt x="457768" y="2163748"/>
                  <a:pt x="450723" y="2166239"/>
                </a:cubicBezTo>
                <a:cubicBezTo>
                  <a:pt x="450663" y="2156186"/>
                  <a:pt x="451172" y="2146137"/>
                  <a:pt x="452247" y="2136140"/>
                </a:cubicBezTo>
                <a:cubicBezTo>
                  <a:pt x="440817" y="2131314"/>
                  <a:pt x="428244" y="2136140"/>
                  <a:pt x="416433" y="2134108"/>
                </a:cubicBezTo>
                <a:cubicBezTo>
                  <a:pt x="404622" y="2132077"/>
                  <a:pt x="394208" y="2126742"/>
                  <a:pt x="382524" y="2124964"/>
                </a:cubicBezTo>
                <a:cubicBezTo>
                  <a:pt x="381587" y="2132799"/>
                  <a:pt x="381930" y="2140735"/>
                  <a:pt x="383540" y="2148459"/>
                </a:cubicBezTo>
                <a:cubicBezTo>
                  <a:pt x="368046" y="2145792"/>
                  <a:pt x="349250" y="2122043"/>
                  <a:pt x="332740" y="2130044"/>
                </a:cubicBezTo>
                <a:cubicBezTo>
                  <a:pt x="323596" y="2134616"/>
                  <a:pt x="323977" y="2151126"/>
                  <a:pt x="310261" y="2154047"/>
                </a:cubicBezTo>
                <a:cubicBezTo>
                  <a:pt x="312547" y="2155317"/>
                  <a:pt x="314706" y="2157984"/>
                  <a:pt x="317119" y="2159127"/>
                </a:cubicBezTo>
                <a:cubicBezTo>
                  <a:pt x="308737" y="2171827"/>
                  <a:pt x="287782" y="2172970"/>
                  <a:pt x="277241" y="2184527"/>
                </a:cubicBezTo>
                <a:cubicBezTo>
                  <a:pt x="271399" y="2190750"/>
                  <a:pt x="271145" y="2198624"/>
                  <a:pt x="263525" y="2203069"/>
                </a:cubicBezTo>
                <a:cubicBezTo>
                  <a:pt x="272669" y="2213483"/>
                  <a:pt x="249301" y="2217547"/>
                  <a:pt x="241173" y="2218944"/>
                </a:cubicBezTo>
                <a:cubicBezTo>
                  <a:pt x="229870" y="2221103"/>
                  <a:pt x="219710" y="2208403"/>
                  <a:pt x="221234" y="2231644"/>
                </a:cubicBezTo>
                <a:cubicBezTo>
                  <a:pt x="222885" y="2257044"/>
                  <a:pt x="232156" y="2238756"/>
                  <a:pt x="242951" y="2238375"/>
                </a:cubicBezTo>
                <a:cubicBezTo>
                  <a:pt x="250063" y="2238375"/>
                  <a:pt x="250952" y="2244725"/>
                  <a:pt x="257302" y="2244979"/>
                </a:cubicBezTo>
                <a:cubicBezTo>
                  <a:pt x="265684" y="2244979"/>
                  <a:pt x="272161" y="2239391"/>
                  <a:pt x="280543" y="2239010"/>
                </a:cubicBezTo>
                <a:cubicBezTo>
                  <a:pt x="286004" y="2255901"/>
                  <a:pt x="281813" y="2275332"/>
                  <a:pt x="282956" y="2292858"/>
                </a:cubicBezTo>
                <a:cubicBezTo>
                  <a:pt x="300990" y="2276983"/>
                  <a:pt x="293751" y="2301241"/>
                  <a:pt x="298958" y="2308733"/>
                </a:cubicBezTo>
                <a:cubicBezTo>
                  <a:pt x="309626" y="2324608"/>
                  <a:pt x="334010" y="2291969"/>
                  <a:pt x="349758" y="2311273"/>
                </a:cubicBezTo>
                <a:cubicBezTo>
                  <a:pt x="354076" y="2301494"/>
                  <a:pt x="349758" y="2286763"/>
                  <a:pt x="353060" y="2275078"/>
                </a:cubicBezTo>
                <a:cubicBezTo>
                  <a:pt x="370586" y="2276729"/>
                  <a:pt x="385318" y="2298954"/>
                  <a:pt x="403860" y="2285746"/>
                </a:cubicBezTo>
                <a:cubicBezTo>
                  <a:pt x="409512" y="2296555"/>
                  <a:pt x="413779" y="2308033"/>
                  <a:pt x="416560" y="2319909"/>
                </a:cubicBezTo>
                <a:cubicBezTo>
                  <a:pt x="430403" y="2314956"/>
                  <a:pt x="426847" y="2326005"/>
                  <a:pt x="435991" y="2331212"/>
                </a:cubicBezTo>
                <a:cubicBezTo>
                  <a:pt x="447548" y="2337689"/>
                  <a:pt x="453644" y="2333625"/>
                  <a:pt x="466471" y="2332736"/>
                </a:cubicBezTo>
                <a:cubicBezTo>
                  <a:pt x="467906" y="2338261"/>
                  <a:pt x="469906" y="2343624"/>
                  <a:pt x="472440" y="2348738"/>
                </a:cubicBezTo>
                <a:cubicBezTo>
                  <a:pt x="488061" y="2338070"/>
                  <a:pt x="486156" y="2357120"/>
                  <a:pt x="499110" y="2359533"/>
                </a:cubicBezTo>
                <a:cubicBezTo>
                  <a:pt x="509397" y="2361565"/>
                  <a:pt x="513715" y="2349119"/>
                  <a:pt x="523113" y="2350770"/>
                </a:cubicBezTo>
                <a:cubicBezTo>
                  <a:pt x="530606" y="2352167"/>
                  <a:pt x="533654" y="2361819"/>
                  <a:pt x="542544" y="2361819"/>
                </a:cubicBezTo>
                <a:cubicBezTo>
                  <a:pt x="546481" y="2361819"/>
                  <a:pt x="550926" y="2359025"/>
                  <a:pt x="553720" y="2358898"/>
                </a:cubicBezTo>
                <a:cubicBezTo>
                  <a:pt x="561594" y="2358898"/>
                  <a:pt x="560959" y="2354580"/>
                  <a:pt x="572516" y="2358898"/>
                </a:cubicBezTo>
                <a:cubicBezTo>
                  <a:pt x="580915" y="2362591"/>
                  <a:pt x="588640" y="2367655"/>
                  <a:pt x="595376" y="2373884"/>
                </a:cubicBezTo>
                <a:cubicBezTo>
                  <a:pt x="603250" y="2388743"/>
                  <a:pt x="591058" y="2424684"/>
                  <a:pt x="588264" y="2442972"/>
                </a:cubicBezTo>
                <a:cubicBezTo>
                  <a:pt x="605790" y="2434971"/>
                  <a:pt x="608330" y="2451735"/>
                  <a:pt x="622808" y="2455672"/>
                </a:cubicBezTo>
                <a:cubicBezTo>
                  <a:pt x="645287" y="2460752"/>
                  <a:pt x="641096" y="2437892"/>
                  <a:pt x="663194" y="2455672"/>
                </a:cubicBezTo>
                <a:cubicBezTo>
                  <a:pt x="669895" y="2460067"/>
                  <a:pt x="675151" y="2466340"/>
                  <a:pt x="678307" y="2473706"/>
                </a:cubicBezTo>
                <a:cubicBezTo>
                  <a:pt x="680212" y="2479675"/>
                  <a:pt x="674116" y="2491994"/>
                  <a:pt x="676275" y="2496566"/>
                </a:cubicBezTo>
                <a:cubicBezTo>
                  <a:pt x="683514" y="2511806"/>
                  <a:pt x="685800" y="2500122"/>
                  <a:pt x="703072" y="2496566"/>
                </a:cubicBezTo>
                <a:cubicBezTo>
                  <a:pt x="711581" y="2511552"/>
                  <a:pt x="708025" y="2532253"/>
                  <a:pt x="729742" y="2530729"/>
                </a:cubicBezTo>
                <a:cubicBezTo>
                  <a:pt x="739394" y="2529967"/>
                  <a:pt x="743712" y="2521966"/>
                  <a:pt x="751967" y="2518029"/>
                </a:cubicBezTo>
                <a:cubicBezTo>
                  <a:pt x="757047" y="2515489"/>
                  <a:pt x="774319" y="2515362"/>
                  <a:pt x="777367" y="2512568"/>
                </a:cubicBezTo>
                <a:cubicBezTo>
                  <a:pt x="783844" y="2506472"/>
                  <a:pt x="777367" y="2499868"/>
                  <a:pt x="779653" y="2495042"/>
                </a:cubicBezTo>
                <a:cubicBezTo>
                  <a:pt x="784225" y="2485898"/>
                  <a:pt x="778764" y="2493137"/>
                  <a:pt x="789940" y="2485771"/>
                </a:cubicBezTo>
                <a:cubicBezTo>
                  <a:pt x="801116" y="2478405"/>
                  <a:pt x="828802" y="2479421"/>
                  <a:pt x="808609" y="2462657"/>
                </a:cubicBezTo>
                <a:cubicBezTo>
                  <a:pt x="832485" y="2445258"/>
                  <a:pt x="840105" y="2427224"/>
                  <a:pt x="813308" y="2409317"/>
                </a:cubicBezTo>
                <a:cubicBezTo>
                  <a:pt x="822452" y="2397506"/>
                  <a:pt x="840232" y="2391283"/>
                  <a:pt x="849757" y="2380996"/>
                </a:cubicBezTo>
                <a:cubicBezTo>
                  <a:pt x="854075" y="2376297"/>
                  <a:pt x="846201" y="2372106"/>
                  <a:pt x="855345" y="2368296"/>
                </a:cubicBezTo>
                <a:cubicBezTo>
                  <a:pt x="859790" y="2366518"/>
                  <a:pt x="869188" y="2371852"/>
                  <a:pt x="872998" y="2373884"/>
                </a:cubicBezTo>
                <a:cubicBezTo>
                  <a:pt x="874639" y="2372325"/>
                  <a:pt x="876088" y="2370577"/>
                  <a:pt x="877316" y="2368677"/>
                </a:cubicBezTo>
                <a:cubicBezTo>
                  <a:pt x="896405" y="2371675"/>
                  <a:pt x="915908" y="2370680"/>
                  <a:pt x="934593" y="2365756"/>
                </a:cubicBezTo>
                <a:cubicBezTo>
                  <a:pt x="912399" y="2382667"/>
                  <a:pt x="894765" y="2404840"/>
                  <a:pt x="883285" y="2430272"/>
                </a:cubicBezTo>
                <a:lnTo>
                  <a:pt x="880872" y="2431796"/>
                </a:lnTo>
                <a:cubicBezTo>
                  <a:pt x="874845" y="2437419"/>
                  <a:pt x="871594" y="2445406"/>
                  <a:pt x="871982" y="2453640"/>
                </a:cubicBezTo>
                <a:cubicBezTo>
                  <a:pt x="863473" y="2471928"/>
                  <a:pt x="855599" y="2489581"/>
                  <a:pt x="847217" y="2504440"/>
                </a:cubicBezTo>
                <a:cubicBezTo>
                  <a:pt x="837692" y="2520950"/>
                  <a:pt x="824865" y="2544191"/>
                  <a:pt x="809117" y="2555240"/>
                </a:cubicBezTo>
                <a:cubicBezTo>
                  <a:pt x="790194" y="2567940"/>
                  <a:pt x="762762" y="2566416"/>
                  <a:pt x="743585" y="2579497"/>
                </a:cubicBezTo>
                <a:cubicBezTo>
                  <a:pt x="797687" y="2576830"/>
                  <a:pt x="840359" y="2558161"/>
                  <a:pt x="864743" y="2510282"/>
                </a:cubicBezTo>
                <a:cubicBezTo>
                  <a:pt x="870712" y="2498471"/>
                  <a:pt x="877443" y="2486533"/>
                  <a:pt x="883920" y="2474849"/>
                </a:cubicBezTo>
                <a:cubicBezTo>
                  <a:pt x="909320" y="2488692"/>
                  <a:pt x="879475" y="2533396"/>
                  <a:pt x="929259" y="2524379"/>
                </a:cubicBezTo>
                <a:cubicBezTo>
                  <a:pt x="971677" y="2516759"/>
                  <a:pt x="947674" y="2463927"/>
                  <a:pt x="1000379" y="2471419"/>
                </a:cubicBezTo>
                <a:cubicBezTo>
                  <a:pt x="998347" y="2466212"/>
                  <a:pt x="1000379" y="2454148"/>
                  <a:pt x="997585" y="2448814"/>
                </a:cubicBezTo>
                <a:cubicBezTo>
                  <a:pt x="1023874" y="2429764"/>
                  <a:pt x="1049274" y="2443098"/>
                  <a:pt x="1045845" y="2476246"/>
                </a:cubicBezTo>
                <a:cubicBezTo>
                  <a:pt x="1081913" y="2447798"/>
                  <a:pt x="1124712" y="2438781"/>
                  <a:pt x="1109345" y="2384171"/>
                </a:cubicBezTo>
                <a:cubicBezTo>
                  <a:pt x="1113790" y="2381377"/>
                  <a:pt x="1113790" y="2382900"/>
                  <a:pt x="1117854" y="2379472"/>
                </a:cubicBezTo>
                <a:cubicBezTo>
                  <a:pt x="1108456" y="2359152"/>
                  <a:pt x="1087247" y="2346325"/>
                  <a:pt x="1069975" y="2331593"/>
                </a:cubicBezTo>
                <a:cubicBezTo>
                  <a:pt x="1086358" y="2328418"/>
                  <a:pt x="1093216" y="2323338"/>
                  <a:pt x="1097534" y="2308225"/>
                </a:cubicBezTo>
                <a:cubicBezTo>
                  <a:pt x="1127887" y="2304669"/>
                  <a:pt x="1144778" y="2349119"/>
                  <a:pt x="1169035" y="2315845"/>
                </a:cubicBezTo>
                <a:cubicBezTo>
                  <a:pt x="1192022" y="2335022"/>
                  <a:pt x="1203071" y="2310384"/>
                  <a:pt x="1193546" y="2287905"/>
                </a:cubicBezTo>
                <a:cubicBezTo>
                  <a:pt x="1199134" y="2288921"/>
                  <a:pt x="1207008" y="2286127"/>
                  <a:pt x="1212596" y="2286889"/>
                </a:cubicBezTo>
                <a:cubicBezTo>
                  <a:pt x="1212596" y="2272157"/>
                  <a:pt x="1219962" y="2268093"/>
                  <a:pt x="1225296" y="2255393"/>
                </a:cubicBezTo>
                <a:lnTo>
                  <a:pt x="1234694" y="2251837"/>
                </a:lnTo>
                <a:cubicBezTo>
                  <a:pt x="1236980" y="2256282"/>
                  <a:pt x="1234694" y="2231263"/>
                  <a:pt x="1231900" y="2233803"/>
                </a:cubicBezTo>
                <a:cubicBezTo>
                  <a:pt x="1227072" y="2225282"/>
                  <a:pt x="1220993" y="2217533"/>
                  <a:pt x="1213866" y="2210816"/>
                </a:cubicBezTo>
                <a:cubicBezTo>
                  <a:pt x="1230249" y="2205990"/>
                  <a:pt x="1246759" y="2201418"/>
                  <a:pt x="1263523" y="2197227"/>
                </a:cubicBezTo>
                <a:cubicBezTo>
                  <a:pt x="1269709" y="2205554"/>
                  <a:pt x="1276969" y="2213027"/>
                  <a:pt x="1285113" y="2219452"/>
                </a:cubicBezTo>
                <a:cubicBezTo>
                  <a:pt x="1269365" y="2231517"/>
                  <a:pt x="1265555" y="2246503"/>
                  <a:pt x="1288923" y="2252091"/>
                </a:cubicBezTo>
                <a:cubicBezTo>
                  <a:pt x="1285494" y="2282444"/>
                  <a:pt x="1265047" y="2301875"/>
                  <a:pt x="1269873" y="2335276"/>
                </a:cubicBezTo>
                <a:cubicBezTo>
                  <a:pt x="1279906" y="2330450"/>
                  <a:pt x="1295273" y="2331720"/>
                  <a:pt x="1305179" y="2327910"/>
                </a:cubicBezTo>
                <a:cubicBezTo>
                  <a:pt x="1308100" y="2349119"/>
                  <a:pt x="1293114" y="2364232"/>
                  <a:pt x="1290574" y="2382774"/>
                </a:cubicBezTo>
                <a:lnTo>
                  <a:pt x="1167003" y="2416556"/>
                </a:lnTo>
                <a:lnTo>
                  <a:pt x="984885" y="2566162"/>
                </a:lnTo>
                <a:lnTo>
                  <a:pt x="745871" y="2829941"/>
                </a:lnTo>
                <a:lnTo>
                  <a:pt x="487680" y="2962783"/>
                </a:lnTo>
                <a:lnTo>
                  <a:pt x="347218" y="2986278"/>
                </a:lnTo>
                <a:lnTo>
                  <a:pt x="258318" y="3001137"/>
                </a:lnTo>
                <a:cubicBezTo>
                  <a:pt x="221361" y="3007233"/>
                  <a:pt x="184785" y="3009773"/>
                  <a:pt x="150622" y="3026537"/>
                </a:cubicBezTo>
                <a:cubicBezTo>
                  <a:pt x="126992" y="3038840"/>
                  <a:pt x="104980" y="3054026"/>
                  <a:pt x="85090" y="3071749"/>
                </a:cubicBezTo>
                <a:cubicBezTo>
                  <a:pt x="68961" y="3085719"/>
                  <a:pt x="53721" y="3099689"/>
                  <a:pt x="36576" y="3112516"/>
                </a:cubicBezTo>
                <a:cubicBezTo>
                  <a:pt x="23543" y="3120240"/>
                  <a:pt x="11294" y="3129215"/>
                  <a:pt x="0" y="3139313"/>
                </a:cubicBezTo>
                <a:cubicBezTo>
                  <a:pt x="28829" y="3120263"/>
                  <a:pt x="59690" y="3103880"/>
                  <a:pt x="87503" y="3082925"/>
                </a:cubicBezTo>
                <a:cubicBezTo>
                  <a:pt x="111506" y="3064891"/>
                  <a:pt x="132842" y="3046222"/>
                  <a:pt x="161925" y="3037205"/>
                </a:cubicBezTo>
                <a:cubicBezTo>
                  <a:pt x="184458" y="3029039"/>
                  <a:pt x="207602" y="3022670"/>
                  <a:pt x="231140" y="3018155"/>
                </a:cubicBezTo>
                <a:cubicBezTo>
                  <a:pt x="249174" y="3015742"/>
                  <a:pt x="267081" y="3012059"/>
                  <a:pt x="285242" y="3008884"/>
                </a:cubicBezTo>
                <a:cubicBezTo>
                  <a:pt x="294132" y="3007360"/>
                  <a:pt x="304165" y="3007360"/>
                  <a:pt x="313309" y="3005328"/>
                </a:cubicBezTo>
                <a:cubicBezTo>
                  <a:pt x="295148" y="3013074"/>
                  <a:pt x="277368" y="3027172"/>
                  <a:pt x="260477" y="3036062"/>
                </a:cubicBezTo>
                <a:cubicBezTo>
                  <a:pt x="234869" y="3048687"/>
                  <a:pt x="211796" y="3065906"/>
                  <a:pt x="192405" y="3086862"/>
                </a:cubicBezTo>
                <a:cubicBezTo>
                  <a:pt x="171032" y="3113352"/>
                  <a:pt x="153424" y="3142670"/>
                  <a:pt x="140081" y="3173984"/>
                </a:cubicBezTo>
                <a:cubicBezTo>
                  <a:pt x="135128" y="3183890"/>
                  <a:pt x="130429" y="3194049"/>
                  <a:pt x="125222" y="3203702"/>
                </a:cubicBezTo>
                <a:cubicBezTo>
                  <a:pt x="122682" y="3208528"/>
                  <a:pt x="119634" y="3217544"/>
                  <a:pt x="116332" y="3225927"/>
                </a:cubicBezTo>
                <a:cubicBezTo>
                  <a:pt x="127635" y="3208273"/>
                  <a:pt x="141732" y="3191636"/>
                  <a:pt x="152527" y="3174237"/>
                </a:cubicBezTo>
                <a:cubicBezTo>
                  <a:pt x="162268" y="3156152"/>
                  <a:pt x="173039" y="3138640"/>
                  <a:pt x="184785" y="3121787"/>
                </a:cubicBezTo>
                <a:cubicBezTo>
                  <a:pt x="207051" y="3095042"/>
                  <a:pt x="232661" y="3071268"/>
                  <a:pt x="260985" y="3051048"/>
                </a:cubicBezTo>
                <a:cubicBezTo>
                  <a:pt x="292227" y="3027172"/>
                  <a:pt x="328930" y="3021965"/>
                  <a:pt x="364998" y="3008376"/>
                </a:cubicBezTo>
                <a:cubicBezTo>
                  <a:pt x="384790" y="2999691"/>
                  <a:pt x="405210" y="2992516"/>
                  <a:pt x="426085" y="2986913"/>
                </a:cubicBezTo>
                <a:cubicBezTo>
                  <a:pt x="441071" y="2983992"/>
                  <a:pt x="476885" y="2973578"/>
                  <a:pt x="479933" y="2988437"/>
                </a:cubicBezTo>
                <a:cubicBezTo>
                  <a:pt x="479534" y="2997650"/>
                  <a:pt x="477379" y="3006702"/>
                  <a:pt x="473583" y="3015107"/>
                </a:cubicBezTo>
                <a:cubicBezTo>
                  <a:pt x="469897" y="3030955"/>
                  <a:pt x="468486" y="3047248"/>
                  <a:pt x="469392" y="3063494"/>
                </a:cubicBezTo>
                <a:cubicBezTo>
                  <a:pt x="470578" y="3099183"/>
                  <a:pt x="474827" y="3134704"/>
                  <a:pt x="482092" y="3169666"/>
                </a:cubicBezTo>
                <a:cubicBezTo>
                  <a:pt x="489631" y="3214277"/>
                  <a:pt x="488293" y="3259938"/>
                  <a:pt x="478155" y="3304031"/>
                </a:cubicBezTo>
                <a:cubicBezTo>
                  <a:pt x="497967" y="3292983"/>
                  <a:pt x="500888" y="3243706"/>
                  <a:pt x="501904" y="3223386"/>
                </a:cubicBezTo>
                <a:cubicBezTo>
                  <a:pt x="503936" y="3185286"/>
                  <a:pt x="494411" y="3149472"/>
                  <a:pt x="492633" y="3112134"/>
                </a:cubicBezTo>
                <a:cubicBezTo>
                  <a:pt x="491109" y="3081400"/>
                  <a:pt x="487553" y="3030092"/>
                  <a:pt x="501904" y="3002025"/>
                </a:cubicBezTo>
                <a:cubicBezTo>
                  <a:pt x="512012" y="2982335"/>
                  <a:pt x="530182" y="2968012"/>
                  <a:pt x="551688" y="2962782"/>
                </a:cubicBezTo>
                <a:cubicBezTo>
                  <a:pt x="572200" y="2954664"/>
                  <a:pt x="591961" y="2944762"/>
                  <a:pt x="610743" y="2933191"/>
                </a:cubicBezTo>
                <a:cubicBezTo>
                  <a:pt x="645668" y="2914522"/>
                  <a:pt x="676148" y="2889122"/>
                  <a:pt x="711454" y="2871469"/>
                </a:cubicBezTo>
                <a:cubicBezTo>
                  <a:pt x="724154" y="2864866"/>
                  <a:pt x="737616" y="2858769"/>
                  <a:pt x="750570" y="2851023"/>
                </a:cubicBezTo>
                <a:cubicBezTo>
                  <a:pt x="765683" y="2842006"/>
                  <a:pt x="777621" y="2826766"/>
                  <a:pt x="793623" y="2819527"/>
                </a:cubicBezTo>
                <a:cubicBezTo>
                  <a:pt x="793623" y="2819527"/>
                  <a:pt x="1017778" y="2487041"/>
                  <a:pt x="1305179" y="2398141"/>
                </a:cubicBezTo>
                <a:cubicBezTo>
                  <a:pt x="1321308" y="2450084"/>
                  <a:pt x="1355979" y="2421255"/>
                  <a:pt x="1363980" y="2383663"/>
                </a:cubicBezTo>
                <a:lnTo>
                  <a:pt x="1378458" y="2381250"/>
                </a:lnTo>
                <a:cubicBezTo>
                  <a:pt x="1395984" y="2378583"/>
                  <a:pt x="1412748" y="2377059"/>
                  <a:pt x="1429258" y="2376170"/>
                </a:cubicBezTo>
                <a:cubicBezTo>
                  <a:pt x="1434846" y="2383917"/>
                  <a:pt x="1439545" y="2392680"/>
                  <a:pt x="1449705" y="2395728"/>
                </a:cubicBezTo>
                <a:cubicBezTo>
                  <a:pt x="1459865" y="2398776"/>
                  <a:pt x="1484884" y="2384044"/>
                  <a:pt x="1505204" y="2391537"/>
                </a:cubicBezTo>
                <a:cubicBezTo>
                  <a:pt x="1504905" y="2387012"/>
                  <a:pt x="1504905" y="2382472"/>
                  <a:pt x="1505204" y="2377947"/>
                </a:cubicBezTo>
                <a:cubicBezTo>
                  <a:pt x="1539346" y="2381386"/>
                  <a:pt x="1572948" y="2388933"/>
                  <a:pt x="1605280" y="2400427"/>
                </a:cubicBezTo>
                <a:cubicBezTo>
                  <a:pt x="1581815" y="2419135"/>
                  <a:pt x="1556241" y="2435034"/>
                  <a:pt x="1529080" y="2447798"/>
                </a:cubicBezTo>
                <a:cubicBezTo>
                  <a:pt x="1468882" y="2474849"/>
                  <a:pt x="1402080" y="2471166"/>
                  <a:pt x="1341628" y="2495296"/>
                </a:cubicBezTo>
                <a:cubicBezTo>
                  <a:pt x="1307719" y="2508885"/>
                  <a:pt x="1285113" y="2558796"/>
                  <a:pt x="1261364" y="2587371"/>
                </a:cubicBezTo>
                <a:cubicBezTo>
                  <a:pt x="1239647" y="2613914"/>
                  <a:pt x="1216406" y="2641218"/>
                  <a:pt x="1196721" y="2668269"/>
                </a:cubicBezTo>
                <a:cubicBezTo>
                  <a:pt x="1248918" y="2621153"/>
                  <a:pt x="1304036" y="2581655"/>
                  <a:pt x="1339723" y="2517140"/>
                </a:cubicBezTo>
                <a:cubicBezTo>
                  <a:pt x="1341882" y="2559939"/>
                  <a:pt x="1334008" y="2602230"/>
                  <a:pt x="1336421" y="2645918"/>
                </a:cubicBezTo>
                <a:cubicBezTo>
                  <a:pt x="1338072" y="2676144"/>
                  <a:pt x="1338072" y="2706497"/>
                  <a:pt x="1339977" y="2736596"/>
                </a:cubicBezTo>
                <a:cubicBezTo>
                  <a:pt x="1365377" y="2732786"/>
                  <a:pt x="1362583" y="2557399"/>
                  <a:pt x="1364742" y="2529205"/>
                </a:cubicBezTo>
                <a:cubicBezTo>
                  <a:pt x="1403477" y="2530729"/>
                  <a:pt x="1434465" y="2507488"/>
                  <a:pt x="1469644" y="2501011"/>
                </a:cubicBezTo>
                <a:cubicBezTo>
                  <a:pt x="1467675" y="2528189"/>
                  <a:pt x="1459414" y="2554536"/>
                  <a:pt x="1445514" y="2577973"/>
                </a:cubicBezTo>
                <a:cubicBezTo>
                  <a:pt x="1480185" y="2548255"/>
                  <a:pt x="1478280" y="2510409"/>
                  <a:pt x="1522857" y="2492248"/>
                </a:cubicBezTo>
                <a:cubicBezTo>
                  <a:pt x="1563298" y="2477732"/>
                  <a:pt x="1602082" y="2458957"/>
                  <a:pt x="1638554" y="2436241"/>
                </a:cubicBezTo>
                <a:cubicBezTo>
                  <a:pt x="1644627" y="2432135"/>
                  <a:pt x="1650360" y="2427548"/>
                  <a:pt x="1655699" y="2422525"/>
                </a:cubicBezTo>
                <a:cubicBezTo>
                  <a:pt x="1715123" y="2453317"/>
                  <a:pt x="1766727" y="2497277"/>
                  <a:pt x="1806575" y="2551049"/>
                </a:cubicBezTo>
                <a:cubicBezTo>
                  <a:pt x="1806575" y="2553208"/>
                  <a:pt x="1806575" y="2555494"/>
                  <a:pt x="1806575" y="2557907"/>
                </a:cubicBezTo>
                <a:cubicBezTo>
                  <a:pt x="1762760" y="2563114"/>
                  <a:pt x="1714627" y="2579243"/>
                  <a:pt x="1671447" y="2581529"/>
                </a:cubicBezTo>
                <a:cubicBezTo>
                  <a:pt x="1625618" y="2584966"/>
                  <a:pt x="1580595" y="2595462"/>
                  <a:pt x="1537970" y="2612644"/>
                </a:cubicBezTo>
                <a:cubicBezTo>
                  <a:pt x="1576070" y="2612644"/>
                  <a:pt x="1606423" y="2595880"/>
                  <a:pt x="1644396" y="2593975"/>
                </a:cubicBezTo>
                <a:cubicBezTo>
                  <a:pt x="1682369" y="2592071"/>
                  <a:pt x="1719961" y="2595245"/>
                  <a:pt x="1755013" y="2588006"/>
                </a:cubicBezTo>
                <a:cubicBezTo>
                  <a:pt x="1739956" y="2635950"/>
                  <a:pt x="1702232" y="2673389"/>
                  <a:pt x="1654175" y="2688082"/>
                </a:cubicBezTo>
                <a:cubicBezTo>
                  <a:pt x="1611884" y="2703576"/>
                  <a:pt x="1571117" y="2717038"/>
                  <a:pt x="1530604" y="2736469"/>
                </a:cubicBezTo>
                <a:cubicBezTo>
                  <a:pt x="1580974" y="2723134"/>
                  <a:pt x="1630543" y="2706937"/>
                  <a:pt x="1679067" y="2687955"/>
                </a:cubicBezTo>
                <a:cubicBezTo>
                  <a:pt x="1727454" y="2671064"/>
                  <a:pt x="1759839" y="2641346"/>
                  <a:pt x="1772158" y="2588260"/>
                </a:cubicBezTo>
                <a:cubicBezTo>
                  <a:pt x="1784024" y="2585913"/>
                  <a:pt x="1795635" y="2582426"/>
                  <a:pt x="1806829" y="2577846"/>
                </a:cubicBezTo>
                <a:cubicBezTo>
                  <a:pt x="1807718" y="2609850"/>
                  <a:pt x="1811147" y="2654046"/>
                  <a:pt x="1815846" y="2703576"/>
                </a:cubicBezTo>
                <a:cubicBezTo>
                  <a:pt x="1808354" y="2733421"/>
                  <a:pt x="1788033" y="2759837"/>
                  <a:pt x="1773936" y="2785999"/>
                </a:cubicBezTo>
                <a:cubicBezTo>
                  <a:pt x="1759838" y="2812160"/>
                  <a:pt x="1735074" y="2840482"/>
                  <a:pt x="1723136" y="2868295"/>
                </a:cubicBezTo>
                <a:cubicBezTo>
                  <a:pt x="1711198" y="2896108"/>
                  <a:pt x="1721739" y="2923032"/>
                  <a:pt x="1725676" y="2951353"/>
                </a:cubicBezTo>
                <a:cubicBezTo>
                  <a:pt x="1733550" y="3007106"/>
                  <a:pt x="1700276" y="3041777"/>
                  <a:pt x="1679702" y="3091053"/>
                </a:cubicBezTo>
                <a:cubicBezTo>
                  <a:pt x="1662938" y="3132201"/>
                  <a:pt x="1648588" y="3176651"/>
                  <a:pt x="1620901" y="3212465"/>
                </a:cubicBezTo>
                <a:cubicBezTo>
                  <a:pt x="1655318" y="3197987"/>
                  <a:pt x="1688084" y="3132201"/>
                  <a:pt x="1707516" y="3100959"/>
                </a:cubicBezTo>
                <a:cubicBezTo>
                  <a:pt x="1737233" y="3053461"/>
                  <a:pt x="1753998" y="3020060"/>
                  <a:pt x="1753489" y="2963545"/>
                </a:cubicBezTo>
                <a:cubicBezTo>
                  <a:pt x="1753489" y="2950845"/>
                  <a:pt x="1751711" y="2938780"/>
                  <a:pt x="1750695" y="2926334"/>
                </a:cubicBezTo>
                <a:cubicBezTo>
                  <a:pt x="1766898" y="2936629"/>
                  <a:pt x="1779122" y="2952123"/>
                  <a:pt x="1785366" y="2970276"/>
                </a:cubicBezTo>
                <a:cubicBezTo>
                  <a:pt x="1793367" y="2991739"/>
                  <a:pt x="1794256" y="3020060"/>
                  <a:pt x="1805686" y="3037840"/>
                </a:cubicBezTo>
                <a:cubicBezTo>
                  <a:pt x="1809496" y="2989707"/>
                  <a:pt x="1792986" y="2920746"/>
                  <a:pt x="1750314" y="2906268"/>
                </a:cubicBezTo>
                <a:cubicBezTo>
                  <a:pt x="1750452" y="2899331"/>
                  <a:pt x="1751563" y="2892448"/>
                  <a:pt x="1753616" y="2885821"/>
                </a:cubicBezTo>
                <a:cubicBezTo>
                  <a:pt x="1761744" y="2860421"/>
                  <a:pt x="1782953" y="2833116"/>
                  <a:pt x="1797177" y="2808732"/>
                </a:cubicBezTo>
                <a:cubicBezTo>
                  <a:pt x="1805940" y="2793492"/>
                  <a:pt x="1814703" y="2778633"/>
                  <a:pt x="1822577" y="2763520"/>
                </a:cubicBezTo>
                <a:cubicBezTo>
                  <a:pt x="1836420" y="2894965"/>
                  <a:pt x="1854708" y="3032633"/>
                  <a:pt x="1854708" y="3032633"/>
                </a:cubicBezTo>
                <a:cubicBezTo>
                  <a:pt x="1854708" y="3032633"/>
                  <a:pt x="1851660" y="3531489"/>
                  <a:pt x="1854708" y="3551174"/>
                </a:cubicBezTo>
                <a:cubicBezTo>
                  <a:pt x="1857756" y="3570859"/>
                  <a:pt x="1812417" y="3858895"/>
                  <a:pt x="1811274" y="3885057"/>
                </a:cubicBezTo>
                <a:cubicBezTo>
                  <a:pt x="1810132" y="3911219"/>
                  <a:pt x="1930908" y="4487672"/>
                  <a:pt x="1930908" y="4487672"/>
                </a:cubicBezTo>
                <a:lnTo>
                  <a:pt x="1943608" y="6505702"/>
                </a:lnTo>
                <a:lnTo>
                  <a:pt x="2182368" y="6505702"/>
                </a:lnTo>
                <a:lnTo>
                  <a:pt x="2080768" y="4450461"/>
                </a:lnTo>
                <a:cubicBezTo>
                  <a:pt x="2080768" y="4450461"/>
                  <a:pt x="1960372" y="3793871"/>
                  <a:pt x="1963801" y="3782441"/>
                </a:cubicBezTo>
                <a:cubicBezTo>
                  <a:pt x="1967230" y="3771011"/>
                  <a:pt x="1990725" y="3372485"/>
                  <a:pt x="1990725" y="3372485"/>
                </a:cubicBezTo>
                <a:lnTo>
                  <a:pt x="1990725" y="3216148"/>
                </a:lnTo>
                <a:lnTo>
                  <a:pt x="2131949" y="3239262"/>
                </a:lnTo>
                <a:lnTo>
                  <a:pt x="2407285" y="3199257"/>
                </a:lnTo>
                <a:cubicBezTo>
                  <a:pt x="2412170" y="3202885"/>
                  <a:pt x="2417745" y="3205479"/>
                  <a:pt x="2423668" y="3206877"/>
                </a:cubicBezTo>
                <a:cubicBezTo>
                  <a:pt x="2431542" y="3188843"/>
                  <a:pt x="2459863" y="3197733"/>
                  <a:pt x="2476754" y="3189097"/>
                </a:cubicBezTo>
                <a:cubicBezTo>
                  <a:pt x="2476754" y="3189097"/>
                  <a:pt x="2694432" y="3229737"/>
                  <a:pt x="2763901" y="3238119"/>
                </a:cubicBezTo>
                <a:lnTo>
                  <a:pt x="2763901" y="3238119"/>
                </a:lnTo>
                <a:cubicBezTo>
                  <a:pt x="2765841" y="3238663"/>
                  <a:pt x="2767859" y="3238877"/>
                  <a:pt x="2769870" y="3238754"/>
                </a:cubicBezTo>
                <a:cubicBezTo>
                  <a:pt x="2774744" y="3239605"/>
                  <a:pt x="2779728" y="3239605"/>
                  <a:pt x="2784602" y="3238754"/>
                </a:cubicBezTo>
                <a:cubicBezTo>
                  <a:pt x="2787523" y="3236468"/>
                  <a:pt x="2827655" y="3250692"/>
                  <a:pt x="2875915" y="3269107"/>
                </a:cubicBezTo>
                <a:cubicBezTo>
                  <a:pt x="2874264" y="3275076"/>
                  <a:pt x="2867279" y="3280918"/>
                  <a:pt x="2874264" y="3294507"/>
                </a:cubicBezTo>
                <a:cubicBezTo>
                  <a:pt x="2881248" y="3308096"/>
                  <a:pt x="2934081" y="3319018"/>
                  <a:pt x="2946400" y="3317240"/>
                </a:cubicBezTo>
                <a:cubicBezTo>
                  <a:pt x="2961259" y="3358896"/>
                  <a:pt x="2977134" y="3345561"/>
                  <a:pt x="3011297" y="3356864"/>
                </a:cubicBezTo>
                <a:cubicBezTo>
                  <a:pt x="3030347" y="3363214"/>
                  <a:pt x="3015487" y="3362579"/>
                  <a:pt x="3033141" y="3377438"/>
                </a:cubicBezTo>
                <a:cubicBezTo>
                  <a:pt x="3038889" y="3380574"/>
                  <a:pt x="3044876" y="3383249"/>
                  <a:pt x="3051048" y="3385439"/>
                </a:cubicBezTo>
                <a:cubicBezTo>
                  <a:pt x="3051048" y="3385439"/>
                  <a:pt x="3060954" y="3403219"/>
                  <a:pt x="3056890" y="3400552"/>
                </a:cubicBezTo>
                <a:cubicBezTo>
                  <a:pt x="3066796" y="3407029"/>
                  <a:pt x="3064891" y="3410458"/>
                  <a:pt x="3081655" y="3409823"/>
                </a:cubicBezTo>
                <a:cubicBezTo>
                  <a:pt x="3086481" y="3409823"/>
                  <a:pt x="3092831" y="3399282"/>
                  <a:pt x="3100070" y="3398774"/>
                </a:cubicBezTo>
                <a:cubicBezTo>
                  <a:pt x="3109976" y="3398012"/>
                  <a:pt x="3115564" y="3405886"/>
                  <a:pt x="3124708" y="3407029"/>
                </a:cubicBezTo>
                <a:cubicBezTo>
                  <a:pt x="3159125" y="3411347"/>
                  <a:pt x="3181985" y="3386709"/>
                  <a:pt x="3208528" y="3418840"/>
                </a:cubicBezTo>
                <a:cubicBezTo>
                  <a:pt x="3245866" y="3387217"/>
                  <a:pt x="3244977" y="3417570"/>
                  <a:pt x="3279648" y="3432810"/>
                </a:cubicBezTo>
                <a:cubicBezTo>
                  <a:pt x="3322066" y="3451479"/>
                  <a:pt x="3340100" y="3425698"/>
                  <a:pt x="3320034" y="3388741"/>
                </a:cubicBezTo>
                <a:cubicBezTo>
                  <a:pt x="3336798" y="3380105"/>
                  <a:pt x="3353181" y="3387979"/>
                  <a:pt x="3369310" y="3395599"/>
                </a:cubicBezTo>
                <a:cubicBezTo>
                  <a:pt x="3398901" y="3409315"/>
                  <a:pt x="3382899" y="3419475"/>
                  <a:pt x="3403092" y="3445002"/>
                </a:cubicBezTo>
                <a:cubicBezTo>
                  <a:pt x="3437255" y="3488182"/>
                  <a:pt x="3466592" y="3396488"/>
                  <a:pt x="3481959" y="3427095"/>
                </a:cubicBezTo>
                <a:cubicBezTo>
                  <a:pt x="3525647" y="3412236"/>
                  <a:pt x="3525012" y="3434715"/>
                  <a:pt x="3561207" y="3448431"/>
                </a:cubicBezTo>
                <a:cubicBezTo>
                  <a:pt x="3564763" y="3437382"/>
                  <a:pt x="3559937" y="3416554"/>
                  <a:pt x="3569843" y="3410331"/>
                </a:cubicBezTo>
                <a:cubicBezTo>
                  <a:pt x="3574669" y="3407283"/>
                  <a:pt x="3582543" y="3415792"/>
                  <a:pt x="3586226" y="3413506"/>
                </a:cubicBezTo>
                <a:cubicBezTo>
                  <a:pt x="3593691" y="3408434"/>
                  <a:pt x="3601452" y="3403811"/>
                  <a:pt x="3609467" y="3399663"/>
                </a:cubicBezTo>
                <a:cubicBezTo>
                  <a:pt x="3623691" y="3398393"/>
                  <a:pt x="3624072" y="3414522"/>
                  <a:pt x="3640836" y="3403219"/>
                </a:cubicBezTo>
                <a:cubicBezTo>
                  <a:pt x="3660521" y="3390011"/>
                  <a:pt x="3653028" y="3382772"/>
                  <a:pt x="3642233" y="3373501"/>
                </a:cubicBezTo>
                <a:close/>
              </a:path>
            </a:pathLst>
          </a:custGeom>
          <a:blipFill dpi="0" rotWithShape="0">
            <a:blip r:embed="rId8" cstate="screen"/>
            <a:srcRect/>
            <a:stretch>
              <a:fillRect l="-54000" t="-13000" r="-246000" b="-19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5" name="图片 4"/>
          <p:cNvPicPr>
            <a:picLocks noChangeAspect="1"/>
          </p:cNvPicPr>
          <p:nvPr>
            <p:custDataLst>
              <p:tags r:id="rId4"/>
            </p:custDataLst>
          </p:nvPr>
        </p:nvPicPr>
        <p:blipFill rotWithShape="1">
          <a:blip r:embed="rId8" cstate="print"/>
          <a:srcRect l="17039" r="17039"/>
          <a:stretch>
            <a:fillRect/>
          </a:stretch>
        </p:blipFill>
        <p:spPr>
          <a:xfrm>
            <a:off x="3352800" y="457200"/>
            <a:ext cx="2590800" cy="2286013"/>
          </a:xfrm>
          <a:custGeom>
            <a:avLst/>
            <a:gdLst/>
            <a:ahLst/>
            <a:cxnLst>
              <a:cxn ang="3">
                <a:pos x="hc" y="t"/>
              </a:cxn>
              <a:cxn ang="cd2">
                <a:pos x="l" y="vc"/>
              </a:cxn>
              <a:cxn ang="cd4">
                <a:pos x="hc" y="b"/>
              </a:cxn>
              <a:cxn ang="0">
                <a:pos x="r" y="vc"/>
              </a:cxn>
            </a:cxnLst>
            <a:rect l="l" t="t" r="r" b="b"/>
            <a:pathLst>
              <a:path w="4080" h="3600">
                <a:moveTo>
                  <a:pt x="0" y="0"/>
                </a:moveTo>
                <a:lnTo>
                  <a:pt x="4080" y="0"/>
                </a:lnTo>
                <a:lnTo>
                  <a:pt x="4080" y="3600"/>
                </a:lnTo>
                <a:lnTo>
                  <a:pt x="0" y="3600"/>
                </a:lnTo>
                <a:lnTo>
                  <a:pt x="0" y="0"/>
                </a:lnTo>
                <a:close/>
              </a:path>
            </a:pathLst>
          </a:custGeom>
        </p:spPr>
      </p:pic>
      <p:pic>
        <p:nvPicPr>
          <p:cNvPr id="6" name="图片 5"/>
          <p:cNvPicPr>
            <a:picLocks noChangeAspect="1"/>
          </p:cNvPicPr>
          <p:nvPr>
            <p:custDataLst>
              <p:tags r:id="rId5"/>
            </p:custDataLst>
          </p:nvPr>
        </p:nvPicPr>
        <p:blipFill rotWithShape="1">
          <a:blip r:embed="rId8" cstate="print"/>
          <a:srcRect l="3731" r="3731"/>
          <a:stretch>
            <a:fillRect/>
          </a:stretch>
        </p:blipFill>
        <p:spPr>
          <a:xfrm>
            <a:off x="609600" y="3048024"/>
            <a:ext cx="5334000" cy="3352825"/>
          </a:xfrm>
          <a:custGeom>
            <a:avLst/>
            <a:gdLst/>
            <a:ahLst/>
            <a:cxnLst>
              <a:cxn ang="3">
                <a:pos x="hc" y="t"/>
              </a:cxn>
              <a:cxn ang="cd2">
                <a:pos x="l" y="vc"/>
              </a:cxn>
              <a:cxn ang="cd4">
                <a:pos x="hc" y="b"/>
              </a:cxn>
              <a:cxn ang="0">
                <a:pos x="r" y="vc"/>
              </a:cxn>
            </a:cxnLst>
            <a:rect l="l" t="t" r="r" b="b"/>
            <a:pathLst>
              <a:path w="8400" h="5280">
                <a:moveTo>
                  <a:pt x="0" y="0"/>
                </a:moveTo>
                <a:lnTo>
                  <a:pt x="8400" y="0"/>
                </a:lnTo>
                <a:lnTo>
                  <a:pt x="8400" y="5280"/>
                </a:lnTo>
                <a:lnTo>
                  <a:pt x="0" y="5280"/>
                </a:lnTo>
                <a:lnTo>
                  <a:pt x="0" y="0"/>
                </a:lnTo>
                <a:close/>
              </a:path>
            </a:pathLst>
          </a:custGeom>
        </p:spPr>
      </p:pic>
      <p:sp>
        <p:nvSpPr>
          <p:cNvPr id="11" name="Title 6"/>
          <p:cNvSpPr txBox="1"/>
          <p:nvPr>
            <p:custDataLst>
              <p:tags r:id="rId6"/>
            </p:custDataLst>
          </p:nvPr>
        </p:nvSpPr>
        <p:spPr>
          <a:xfrm>
            <a:off x="6248450" y="457204"/>
            <a:ext cx="5334038" cy="5943638"/>
          </a:xfrm>
          <a:prstGeom prst="rect">
            <a:avLst/>
          </a:prstGeom>
          <a:noFill/>
          <a:ln w="3175">
            <a:noFill/>
            <a:prstDash val="dash"/>
          </a:ln>
        </p:spPr>
        <p:txBody>
          <a:bodyPr wrap="square" lIns="63500" tIns="25400" rIns="63500" bIns="25400" anchor="ctr" anchorCtr="0">
            <a:normAutofit fontScale="92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0"/>
              </a:spcBef>
              <a:spcAft>
                <a:spcPts val="0"/>
              </a:spcAft>
              <a:buSzPct val="100000"/>
              <a:buFont typeface="Wingdings" panose="05000000000000000000" charset="0"/>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红楼梦》像一棵参天大树，贾府盛衰和宝黛钗爱情悲剧是其主干，‘淡淡写来’（脂砚斋语）的日常生活细节则犹如茂盛的枝叶。小说中这些‘家庭闺阁琐事’，既真实可信，又内涵深刻，具有以小见大的艺术容量，充分展示了小说家对现实生活 敏锐的观察力和表现力。……通过这些细节，小说不仅再现了古代社会的日常生活，更揭示出生活表层之下的人生真相，也令读者获得前所未有的精神享受。”</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2"/>
            </p:custDataLst>
          </p:nvPr>
        </p:nvCxnSpPr>
        <p:spPr>
          <a:xfrm>
            <a:off x="5880700" y="1403927"/>
            <a:ext cx="0" cy="4171373"/>
          </a:xfrm>
          <a:prstGeom prst="line">
            <a:avLst/>
          </a:prstGeom>
          <a:ln>
            <a:solidFill>
              <a:schemeClr val="accent4">
                <a:lumMod val="50000"/>
              </a:schemeClr>
            </a:solidFill>
          </a:ln>
        </p:spPr>
        <p:style>
          <a:lnRef idx="3">
            <a:schemeClr val="accent6"/>
          </a:lnRef>
          <a:fillRef idx="0">
            <a:schemeClr val="accent6"/>
          </a:fillRef>
          <a:effectRef idx="2">
            <a:schemeClr val="accent6"/>
          </a:effectRef>
          <a:fontRef idx="minor">
            <a:schemeClr val="tx1"/>
          </a:fontRef>
        </p:style>
      </p:cxnSp>
      <p:pic>
        <p:nvPicPr>
          <p:cNvPr id="17" name="图片 16"/>
          <p:cNvPicPr>
            <a:picLocks noChangeAspect="1"/>
          </p:cNvPicPr>
          <p:nvPr>
            <p:custDataLst>
              <p:tags r:id="rId3"/>
            </p:custDataLst>
          </p:nvPr>
        </p:nvPicPr>
        <p:blipFill rotWithShape="1">
          <a:blip r:embed="rId7" cstate="print"/>
          <a:srcRect l="2676" r="2676"/>
          <a:stretch>
            <a:fillRect/>
          </a:stretch>
        </p:blipFill>
        <p:spPr>
          <a:xfrm>
            <a:off x="980696" y="828761"/>
            <a:ext cx="4320977" cy="2600239"/>
          </a:xfrm>
          <a:prstGeom prst="rect">
            <a:avLst/>
          </a:prstGeom>
        </p:spPr>
      </p:pic>
      <p:pic>
        <p:nvPicPr>
          <p:cNvPr id="19" name="图片 18"/>
          <p:cNvPicPr>
            <a:picLocks noChangeAspect="1"/>
          </p:cNvPicPr>
          <p:nvPr>
            <p:custDataLst>
              <p:tags r:id="rId4"/>
            </p:custDataLst>
          </p:nvPr>
        </p:nvPicPr>
        <p:blipFill rotWithShape="1">
          <a:blip r:embed="rId8" cstate="print"/>
          <a:srcRect t="8351" b="8351"/>
          <a:stretch>
            <a:fillRect/>
          </a:stretch>
        </p:blipFill>
        <p:spPr>
          <a:xfrm>
            <a:off x="980697" y="3535095"/>
            <a:ext cx="4300244" cy="2040205"/>
          </a:xfrm>
          <a:prstGeom prst="rect">
            <a:avLst/>
          </a:prstGeom>
        </p:spPr>
      </p:pic>
      <p:sp>
        <p:nvSpPr>
          <p:cNvPr id="8" name="文本框 17"/>
          <p:cNvSpPr txBox="1"/>
          <p:nvPr>
            <p:custDataLst>
              <p:tags r:id="rId5"/>
            </p:custDataLst>
          </p:nvPr>
        </p:nvSpPr>
        <p:spPr>
          <a:xfrm>
            <a:off x="6139180" y="878205"/>
            <a:ext cx="5205730" cy="4697095"/>
          </a:xfrm>
          <a:prstGeom prst="rect">
            <a:avLst/>
          </a:prstGeom>
        </p:spPr>
        <p:txBody>
          <a:bodyPr vert="horz" lIns="90000" tIns="46800" rIns="90000" bIns="46800" rtlCol="0">
            <a:noAutofit/>
          </a:bodyPr>
          <a:lstStyle>
            <a:defPPr>
              <a:defRPr lang="zh-CN"/>
            </a:defPPr>
            <a:lvl1pPr indent="0" algn="ctr" defTabSz="913765">
              <a:spcBef>
                <a:spcPct val="20000"/>
              </a:spcBef>
              <a:buFont typeface="Arial" panose="020B0604020202020204" pitchFamily="34" charset="0"/>
              <a:buNone/>
              <a:defRPr>
                <a:solidFill>
                  <a:schemeClr val="bg1">
                    <a:lumMod val="65000"/>
                  </a:schemeClr>
                </a:solidFill>
                <a:latin typeface="+mj-lt"/>
              </a:defRPr>
            </a:lvl1pPr>
            <a:lvl2pPr marL="742950" indent="-285750">
              <a:spcBef>
                <a:spcPct val="20000"/>
              </a:spcBef>
              <a:buFont typeface="Arial" panose="020B0604020202020204" pitchFamily="34" charset="0"/>
              <a:buChar char="–"/>
              <a:defRPr sz="1200">
                <a:solidFill>
                  <a:schemeClr val="bg1">
                    <a:lumMod val="65000"/>
                  </a:schemeClr>
                </a:solidFill>
              </a:defRPr>
            </a:lvl2pPr>
            <a:lvl3pPr marL="1143000" indent="-228600">
              <a:spcBef>
                <a:spcPct val="20000"/>
              </a:spcBef>
              <a:buFont typeface="Arial" panose="020B0604020202020204" pitchFamily="34" charset="0"/>
              <a:buChar char="•"/>
              <a:defRPr sz="1100">
                <a:solidFill>
                  <a:schemeClr val="bg1">
                    <a:lumMod val="65000"/>
                  </a:schemeClr>
                </a:solidFill>
              </a:defRPr>
            </a:lvl3pPr>
            <a:lvl4pPr marL="1600200" indent="-228600">
              <a:spcBef>
                <a:spcPct val="20000"/>
              </a:spcBef>
              <a:buFont typeface="Arial" panose="020B0604020202020204" pitchFamily="34" charset="0"/>
              <a:buChar char="–"/>
              <a:defRPr sz="1050">
                <a:solidFill>
                  <a:schemeClr val="bg1">
                    <a:lumMod val="65000"/>
                  </a:schemeClr>
                </a:solidFill>
              </a:defRPr>
            </a:lvl4pPr>
            <a:lvl5pPr marL="2057400" indent="-228600">
              <a:spcBef>
                <a:spcPct val="20000"/>
              </a:spcBef>
              <a:buFont typeface="Arial" panose="020B0604020202020204" pitchFamily="34" charset="0"/>
              <a:buChar char="»"/>
              <a:defRPr sz="1050">
                <a:solidFill>
                  <a:schemeClr val="bg1">
                    <a:lumMod val="65000"/>
                  </a:schemeClr>
                </a:solidFill>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l" defTabSz="685165" fontAlgn="auto">
              <a:lnSpc>
                <a:spcPct val="150000"/>
              </a:lnSpc>
              <a:spcBef>
                <a:spcPts val="0"/>
              </a:spcBef>
              <a:spcAft>
                <a:spcPts val="0"/>
              </a:spcAft>
              <a:buSzPct val="100000"/>
              <a:buNone/>
            </a:pP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本专题通过“大观园日常生活体验日”这一情景的设定，引导大家完成若干任务，品味日常生活描写的丰富内涵，以弥补学生对小说生活细节体察的缺失，体味作者对社会人生的深刻思考，领会其中的文化内涵。</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to="" calcmode="lin" valueType="num">
                                      <p:cBhvr>
                                        <p:cTn id="7" dur="1" fill="hold"/>
                                        <p:tgtEl>
                                          <p:spTgt spid="1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to="" calcmode="lin" valueType="num">
                                      <p:cBhvr>
                                        <p:cTn id="12" dur="1" fill="hold"/>
                                        <p:tgtEl>
                                          <p:spTgt spid="1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ight Triangle 1"/>
          <p:cNvSpPr/>
          <p:nvPr>
            <p:custDataLst>
              <p:tags r:id="rId2"/>
            </p:custDataLst>
          </p:nvPr>
        </p:nvSpPr>
        <p:spPr>
          <a:xfrm>
            <a:off x="5156202" y="4160896"/>
            <a:ext cx="7035797" cy="2697102"/>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457200" y="457200"/>
            <a:ext cx="11226890" cy="198882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4" y="2438420"/>
            <a:ext cx="11226890" cy="378463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1219210" y="762006"/>
            <a:ext cx="9753676" cy="1371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sz="8000" b="1" spc="640">
                <a:solidFill>
                  <a:schemeClr val="accent1"/>
                </a:solidFill>
                <a:latin typeface="微软雅黑" panose="020B0503020204020204" charset="-122"/>
                <a:ea typeface="微软雅黑" panose="020B0503020204020204" charset="-122"/>
              </a:rPr>
              <a:t>自主阅读成果分享</a:t>
            </a:r>
          </a:p>
        </p:txBody>
      </p:sp>
      <p:pic>
        <p:nvPicPr>
          <p:cNvPr id="8" name="图片 7"/>
          <p:cNvPicPr>
            <a:picLocks noChangeAspect="1"/>
          </p:cNvPicPr>
          <p:nvPr>
            <p:custDataLst>
              <p:tags r:id="rId8"/>
            </p:custDataLst>
          </p:nvPr>
        </p:nvPicPr>
        <p:blipFill rotWithShape="1">
          <a:blip r:embed="rId10" cstate="print"/>
          <a:srcRect t="21195" b="21195"/>
          <a:stretch>
            <a:fillRect/>
          </a:stretch>
        </p:blipFill>
        <p:spPr>
          <a:xfrm>
            <a:off x="1219200" y="2743222"/>
            <a:ext cx="9753676" cy="3200425"/>
          </a:xfrm>
          <a:custGeom>
            <a:avLst/>
            <a:gdLst/>
            <a:ahLst/>
            <a:cxnLst>
              <a:cxn ang="3">
                <a:pos x="hc" y="t"/>
              </a:cxn>
              <a:cxn ang="cd2">
                <a:pos x="l" y="vc"/>
              </a:cxn>
              <a:cxn ang="cd4">
                <a:pos x="hc" y="b"/>
              </a:cxn>
              <a:cxn ang="0">
                <a:pos x="r" y="vc"/>
              </a:cxn>
            </a:cxnLst>
            <a:rect l="l" t="t" r="r" b="b"/>
            <a:pathLst>
              <a:path w="15360" h="5040">
                <a:moveTo>
                  <a:pt x="0" y="0"/>
                </a:moveTo>
                <a:lnTo>
                  <a:pt x="15360" y="0"/>
                </a:lnTo>
                <a:lnTo>
                  <a:pt x="15360" y="5040"/>
                </a:lnTo>
                <a:lnTo>
                  <a:pt x="0" y="5040"/>
                </a:lnTo>
                <a:lnTo>
                  <a:pt x="0" y="0"/>
                </a:lnTo>
                <a:close/>
              </a:path>
            </a:pathLst>
          </a:cu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3"/>
            </p:custDataLst>
          </p:nvPr>
        </p:nvSpPr>
        <p:spPr>
          <a:xfrm>
            <a:off x="0" y="650240"/>
            <a:ext cx="3823335" cy="749935"/>
          </a:xfrm>
          <a:prstGeom prst="rect">
            <a:avLst/>
          </a:prstGeom>
          <a:noFill/>
        </p:spPr>
        <p:txBody>
          <a:bodyPr wrap="square" lIns="63500" tIns="25400" rIns="63500" bIns="25400" rtlCol="0" anchor="t" anchorCtr="0">
            <a:normAutofit/>
          </a:bodyPr>
          <a:lstStyle/>
          <a:p>
            <a:pPr marL="0" indent="0" algn="ctr">
              <a:lnSpc>
                <a:spcPct val="100000"/>
              </a:lnSpc>
              <a:spcBef>
                <a:spcPts val="0"/>
              </a:spcBef>
              <a:spcAft>
                <a:spcPts val="0"/>
              </a:spcAft>
              <a:buSzPct val="100000"/>
              <a:buNone/>
            </a:pPr>
            <a:r>
              <a:rPr lang="zh-CN" sz="4200" b="1" spc="260">
                <a:solidFill>
                  <a:schemeClr val="lt1"/>
                </a:solidFill>
                <a:latin typeface="微软雅黑" panose="020B0503020204020204" charset="-122"/>
                <a:ea typeface="微软雅黑" panose="020B0503020204020204" charset="-122"/>
              </a:rPr>
              <a:t>任务1、2</a:t>
            </a:r>
          </a:p>
        </p:txBody>
      </p:sp>
      <p:pic>
        <p:nvPicPr>
          <p:cNvPr id="4" name="图片 3"/>
          <p:cNvPicPr>
            <a:picLocks noChangeAspect="1"/>
          </p:cNvPicPr>
          <p:nvPr>
            <p:custDataLst>
              <p:tags r:id="rId4"/>
            </p:custDataLst>
          </p:nvPr>
        </p:nvPicPr>
        <p:blipFill rotWithShape="1">
          <a:blip r:embed="rId7" cstate="print"/>
          <a:srcRect t="14766" b="14766"/>
          <a:stretch>
            <a:fillRect/>
          </a:stretch>
        </p:blipFill>
        <p:spPr>
          <a:xfrm>
            <a:off x="6597015" y="1592580"/>
            <a:ext cx="4419600" cy="4773295"/>
          </a:xfrm>
          <a:custGeom>
            <a:avLst/>
            <a:gdLst/>
            <a:ahLst/>
            <a:cxnLst>
              <a:cxn ang="3">
                <a:pos x="hc" y="t"/>
              </a:cxn>
              <a:cxn ang="cd2">
                <a:pos x="l" y="vc"/>
              </a:cxn>
              <a:cxn ang="cd4">
                <a:pos x="hc" y="b"/>
              </a:cxn>
              <a:cxn ang="0">
                <a:pos x="r" y="vc"/>
              </a:cxn>
            </a:cxnLst>
            <a:rect l="l" t="t" r="r" b="b"/>
            <a:pathLst>
              <a:path w="6960" h="7200">
                <a:moveTo>
                  <a:pt x="0" y="0"/>
                </a:moveTo>
                <a:lnTo>
                  <a:pt x="6960" y="0"/>
                </a:lnTo>
                <a:lnTo>
                  <a:pt x="6960" y="7200"/>
                </a:lnTo>
                <a:lnTo>
                  <a:pt x="0" y="7200"/>
                </a:lnTo>
                <a:lnTo>
                  <a:pt x="0" y="0"/>
                </a:lnTo>
                <a:close/>
              </a:path>
            </a:pathLst>
          </a:custGeom>
        </p:spPr>
      </p:pic>
      <p:sp>
        <p:nvSpPr>
          <p:cNvPr id="5" name="文本框 4"/>
          <p:cNvSpPr txBox="1"/>
          <p:nvPr/>
        </p:nvSpPr>
        <p:spPr>
          <a:xfrm>
            <a:off x="985520" y="1813560"/>
            <a:ext cx="4789170" cy="4174490"/>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06400" lvl="0" algn="just" fontAlgn="ctr">
              <a:lnSpc>
                <a:spcPct val="150000"/>
              </a:lnSpc>
              <a:spcBef>
                <a:spcPts val="0"/>
              </a:spcBef>
              <a:spcAft>
                <a:spcPts val="0"/>
              </a:spcAft>
              <a:buFont typeface="Wingdings" panose="05000000000000000000" charset="0"/>
            </a:pPr>
            <a:r>
              <a:rPr lang="zh-CN" sz="32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根据对学生阅读成果的检查、评价，教师确定两个重点分享成果，相机点拨，引导学习交流讨论。</a:t>
            </a:r>
            <a:endParaRPr lang="zh-CN"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1" algn="l">
              <a:lnSpc>
                <a:spcPct val="150000"/>
              </a:lnSpc>
              <a:spcBef>
                <a:spcPts val="0"/>
              </a:spcBef>
              <a:spcAft>
                <a:spcPts val="0"/>
              </a:spcAft>
            </a:pPr>
            <a:r>
              <a:rPr lang="zh-CN"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hlinkClick r:id="rId8" action="ppaction://hlinkfile"/>
              </a:rPr>
              <a:t>学生作品（点击打开）</a:t>
            </a:r>
            <a:endParaRPr lang="zh-CN" sz="32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uiExpand="1" build="p"/>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ight Triangle 1"/>
          <p:cNvSpPr/>
          <p:nvPr>
            <p:custDataLst>
              <p:tags r:id="rId2"/>
            </p:custDataLst>
          </p:nvPr>
        </p:nvSpPr>
        <p:spPr>
          <a:xfrm>
            <a:off x="5156202" y="4160896"/>
            <a:ext cx="7035797" cy="2697102"/>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457200" y="457200"/>
            <a:ext cx="11226890" cy="198882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4" y="2438420"/>
            <a:ext cx="11226890" cy="378463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1219210" y="762006"/>
            <a:ext cx="9753676" cy="1371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sz="8000" b="1" spc="640">
                <a:solidFill>
                  <a:schemeClr val="accent1"/>
                </a:solidFill>
                <a:latin typeface="微软雅黑" panose="020B0503020204020204" charset="-122"/>
                <a:ea typeface="微软雅黑" panose="020B0503020204020204" charset="-122"/>
              </a:rPr>
              <a:t>课堂阅读推进</a:t>
            </a:r>
          </a:p>
        </p:txBody>
      </p:sp>
      <p:pic>
        <p:nvPicPr>
          <p:cNvPr id="8" name="图片 7"/>
          <p:cNvPicPr>
            <a:picLocks noChangeAspect="1"/>
          </p:cNvPicPr>
          <p:nvPr>
            <p:custDataLst>
              <p:tags r:id="rId8"/>
            </p:custDataLst>
          </p:nvPr>
        </p:nvPicPr>
        <p:blipFill rotWithShape="1">
          <a:blip r:embed="rId10" cstate="print"/>
          <a:srcRect t="21195" b="21195"/>
          <a:stretch>
            <a:fillRect/>
          </a:stretch>
        </p:blipFill>
        <p:spPr>
          <a:xfrm>
            <a:off x="1219200" y="2743222"/>
            <a:ext cx="9753676" cy="3200425"/>
          </a:xfrm>
          <a:custGeom>
            <a:avLst/>
            <a:gdLst/>
            <a:ahLst/>
            <a:cxnLst>
              <a:cxn ang="3">
                <a:pos x="hc" y="t"/>
              </a:cxn>
              <a:cxn ang="cd2">
                <a:pos x="l" y="vc"/>
              </a:cxn>
              <a:cxn ang="cd4">
                <a:pos x="hc" y="b"/>
              </a:cxn>
              <a:cxn ang="0">
                <a:pos x="r" y="vc"/>
              </a:cxn>
            </a:cxnLst>
            <a:rect l="l" t="t" r="r" b="b"/>
            <a:pathLst>
              <a:path w="15360" h="5040">
                <a:moveTo>
                  <a:pt x="0" y="0"/>
                </a:moveTo>
                <a:lnTo>
                  <a:pt x="15360" y="0"/>
                </a:lnTo>
                <a:lnTo>
                  <a:pt x="15360" y="5040"/>
                </a:lnTo>
                <a:lnTo>
                  <a:pt x="0" y="5040"/>
                </a:lnTo>
                <a:lnTo>
                  <a:pt x="0" y="0"/>
                </a:lnTo>
                <a:close/>
              </a:path>
            </a:pathLst>
          </a:cu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3"/>
            </p:custDataLst>
          </p:nvPr>
        </p:nvSpPr>
        <p:spPr>
          <a:xfrm>
            <a:off x="609600" y="723900"/>
            <a:ext cx="10972800" cy="647700"/>
          </a:xfrm>
          <a:prstGeom prst="rect">
            <a:avLst/>
          </a:prstGeom>
          <a:noFill/>
        </p:spPr>
        <p:txBody>
          <a:bodyPr wrap="square" lIns="63500" tIns="25400" rIns="63500" bIns="25400" rtlCol="0" anchor="ctr" anchorCtr="0">
            <a:normAutofit fontScale="95000" lnSpcReduction="10000"/>
          </a:bodyPr>
          <a:lstStyle/>
          <a:p>
            <a:pPr indent="0">
              <a:lnSpc>
                <a:spcPct val="100000"/>
              </a:lnSpc>
              <a:spcBef>
                <a:spcPts val="0"/>
              </a:spcBef>
              <a:spcAft>
                <a:spcPts val="0"/>
              </a:spcAft>
              <a:buSzPct val="100000"/>
              <a:buNone/>
            </a:pPr>
            <a:r>
              <a:rPr lang="zh-CN" sz="4400" b="1" spc="280">
                <a:solidFill>
                  <a:schemeClr val="lt1"/>
                </a:solidFill>
                <a:latin typeface="微软雅黑" panose="020B0503020204020204" charset="-122"/>
                <a:ea typeface="微软雅黑" panose="020B0503020204020204" charset="-122"/>
              </a:rPr>
              <a:t>任务3     </a:t>
            </a:r>
          </a:p>
        </p:txBody>
      </p:sp>
      <p:sp>
        <p:nvSpPr>
          <p:cNvPr id="11" name="Title 6"/>
          <p:cNvSpPr txBox="1"/>
          <p:nvPr>
            <p:custDataLst>
              <p:tags r:id="rId4"/>
            </p:custDataLst>
          </p:nvPr>
        </p:nvSpPr>
        <p:spPr>
          <a:xfrm>
            <a:off x="609600" y="920750"/>
            <a:ext cx="10972800" cy="55022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ts val="0"/>
              </a:spcBef>
              <a:spcAft>
                <a:spcPts val="0"/>
              </a:spcAft>
              <a:buSzPct val="100000"/>
              <a:buFont typeface="Wingdings" panose="05000000000000000000" charset="0"/>
              <a:buNone/>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你需要在大观园借宿一晚，你最想住进谁的居所呢？最不愿住的又是哪里？选出你认为“最红楼梦”的居所，制作一个排行榜，并为每个居所写一段上榜和排序理由。</a:t>
            </a:r>
          </a:p>
          <a:p>
            <a:pPr marL="0" lvl="0" indent="-285750" algn="l" fontAlgn="ctr">
              <a:lnSpc>
                <a:spcPct val="150000"/>
              </a:lnSpc>
              <a:spcBef>
                <a:spcPts val="0"/>
              </a:spcBef>
              <a:spcAft>
                <a:spcPts val="0"/>
              </a:spcAft>
              <a:buSzPct val="100000"/>
              <a:buFont typeface="Wingdings" panose="05000000000000000000" charset="0"/>
              <a:buNone/>
            </a:pPr>
            <a:r>
              <a:rPr lang="zh-CN" sz="28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提示：第40-41回中刘姥姥带着我们参观了大观园里的四处居所：黛玉住的潇湘馆、探春住的秋霜斋、宝钗住的蘅芜苑、宝玉住的怡红院。作者此次主要着墨于各处的庭院植物、居室摆件等，而这些都能很好地显示出主人的品味与追求，可依据该部分内容自拟标准评选“最红楼梦居所”。</a:t>
            </a:r>
          </a:p>
        </p:txBody>
      </p:sp>
      <p:sp>
        <p:nvSpPr>
          <p:cNvPr id="100" name="文本框 99"/>
          <p:cNvSpPr txBox="1"/>
          <p:nvPr/>
        </p:nvSpPr>
        <p:spPr>
          <a:xfrm>
            <a:off x="470535" y="6030595"/>
            <a:ext cx="7492365" cy="521970"/>
          </a:xfrm>
          <a:prstGeom prst="rect">
            <a:avLst/>
          </a:prstGeom>
          <a:noFill/>
          <a:ln w="9525">
            <a:noFill/>
          </a:ln>
        </p:spPr>
        <p:txBody>
          <a:bodyPr wrap="square">
            <a:spAutoFit/>
          </a:bodyPr>
          <a:lstStyle/>
          <a:p>
            <a:pPr indent="127000" algn="l"/>
            <a:r>
              <a:rPr lang="zh-CN" sz="2800" b="1">
                <a:latin typeface="微软雅黑" panose="020B0503020204020204" charset="-122"/>
                <a:ea typeface="微软雅黑" panose="020B0503020204020204" charset="-122"/>
                <a:hlinkClick r:id="rId7" action="ppaction://hlinkfile"/>
              </a:rPr>
              <a:t>示例：红楼一游，吾谁与共？（点击打开）</a:t>
            </a:r>
            <a:endParaRPr lang="zh-CN" altLang="zh-CN" sz="2800" b="1">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3"/>
            </p:custDataLst>
          </p:nvPr>
        </p:nvSpPr>
        <p:spPr>
          <a:xfrm>
            <a:off x="609600" y="723900"/>
            <a:ext cx="10972800" cy="647700"/>
          </a:xfrm>
          <a:prstGeom prst="rect">
            <a:avLst/>
          </a:prstGeom>
          <a:noFill/>
        </p:spPr>
        <p:txBody>
          <a:bodyPr wrap="square" lIns="63500" tIns="25400" rIns="63500" bIns="25400" rtlCol="0" anchor="ctr" anchorCtr="0">
            <a:normAutofit fontScale="95000" lnSpcReduction="10000"/>
          </a:bodyPr>
          <a:lstStyle/>
          <a:p>
            <a:pPr indent="0">
              <a:lnSpc>
                <a:spcPct val="100000"/>
              </a:lnSpc>
              <a:spcBef>
                <a:spcPts val="0"/>
              </a:spcBef>
              <a:spcAft>
                <a:spcPts val="0"/>
              </a:spcAft>
              <a:buSzPct val="100000"/>
              <a:buNone/>
            </a:pPr>
            <a:r>
              <a:rPr lang="zh-CN" sz="4400" b="1" spc="280">
                <a:solidFill>
                  <a:schemeClr val="lt1"/>
                </a:solidFill>
                <a:latin typeface="微软雅黑" panose="020B0503020204020204" charset="-122"/>
                <a:ea typeface="微软雅黑" panose="020B0503020204020204" charset="-122"/>
              </a:rPr>
              <a:t>任务</a:t>
            </a:r>
            <a:r>
              <a:rPr lang="en-US" altLang="zh-CN" sz="4400" b="1" spc="280">
                <a:solidFill>
                  <a:schemeClr val="lt1"/>
                </a:solidFill>
                <a:latin typeface="微软雅黑" panose="020B0503020204020204" charset="-122"/>
                <a:ea typeface="微软雅黑" panose="020B0503020204020204" charset="-122"/>
              </a:rPr>
              <a:t>4</a:t>
            </a:r>
            <a:r>
              <a:rPr lang="zh-CN" sz="4400" b="1" spc="280">
                <a:solidFill>
                  <a:schemeClr val="lt1"/>
                </a:solidFill>
                <a:latin typeface="微软雅黑" panose="020B0503020204020204" charset="-122"/>
                <a:ea typeface="微软雅黑" panose="020B0503020204020204" charset="-122"/>
              </a:rPr>
              <a:t>     </a:t>
            </a:r>
          </a:p>
        </p:txBody>
      </p:sp>
      <p:sp>
        <p:nvSpPr>
          <p:cNvPr id="100" name="文本框 99"/>
          <p:cNvSpPr txBox="1"/>
          <p:nvPr/>
        </p:nvSpPr>
        <p:spPr>
          <a:xfrm>
            <a:off x="361950" y="6197600"/>
            <a:ext cx="7047230" cy="521970"/>
          </a:xfrm>
          <a:prstGeom prst="rect">
            <a:avLst/>
          </a:prstGeom>
          <a:noFill/>
          <a:ln w="9525">
            <a:noFill/>
          </a:ln>
        </p:spPr>
        <p:txBody>
          <a:bodyPr wrap="square">
            <a:spAutoFit/>
          </a:bodyPr>
          <a:lstStyle/>
          <a:p>
            <a:pPr indent="127000" algn="l"/>
            <a:r>
              <a:rPr lang="zh-CN" sz="2800" b="1">
                <a:latin typeface="微软雅黑" panose="020B0503020204020204" charset="-122"/>
                <a:ea typeface="微软雅黑" panose="020B0503020204020204" charset="-122"/>
                <a:cs typeface="微软雅黑" panose="020B0503020204020204" charset="-122"/>
                <a:hlinkClick r:id="rId6" action="ppaction://hlinkfile"/>
              </a:rPr>
              <a:t>红楼中的审美大佬——贾母（点击打开）</a:t>
            </a:r>
            <a:endParaRPr lang="zh-CN" altLang="en-US" sz="28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2886075"/>
            <a:ext cx="10972800" cy="1989455"/>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50000"/>
              </a:lnSpc>
              <a:spcBef>
                <a:spcPts val="0"/>
              </a:spcBef>
              <a:spcAft>
                <a:spcPts val="0"/>
              </a:spcAft>
              <a:buFont typeface="Wingdings" panose="05000000000000000000" charset="0"/>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依据自己的见闻和体验，以评选“我心中的大观园之最”（可从衣食住行娱乐中选一角度）的方式呈现你的感悟与思考。</a:t>
            </a:r>
          </a:p>
          <a:p>
            <a:pPr lvl="0" indent="-285750" algn="l" fontAlgn="ctr">
              <a:lnSpc>
                <a:spcPct val="150000"/>
              </a:lnSpc>
              <a:spcBef>
                <a:spcPts val="0"/>
              </a:spcBef>
              <a:spcAft>
                <a:spcPts val="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（1）衣：贾府的审美大佬</a:t>
            </a:r>
          </a:p>
          <a:p>
            <a:pPr lvl="0" indent="-285750" algn="l" fontAlgn="ctr">
              <a:lnSpc>
                <a:spcPct val="150000"/>
              </a:lnSpc>
              <a:spcBef>
                <a:spcPts val="0"/>
              </a:spcBef>
              <a:spcAft>
                <a:spcPts val="0"/>
              </a:spcAft>
              <a:buFont typeface="Wingdings" panose="05000000000000000000" charset="0"/>
            </a:pPr>
            <a:r>
              <a:rPr lang="zh-CN"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zh-CN" sz="2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出身于江宁织造府世家的曹雪芹，对服饰的面料、工艺等都谙熟于心，故而《红楼梦》中的人物着装质地精良，色彩艳丽，不仅表现出贵族阶层的富贵之气，也能人物反映出不同的性格和身份。我们如今读来，也为书中人非凡的见识和独到的审美品位而惊叹不已。请评选出“贾府最牛审美大佬”并说明理由。</a:t>
            </a:r>
            <a:endPar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diamond(in)">
                                      <p:cBhvr>
                                        <p:cTn id="24"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5" grpId="0" build="p"/>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3"/>
            </p:custDataLst>
          </p:nvPr>
        </p:nvSpPr>
        <p:spPr>
          <a:xfrm>
            <a:off x="609600" y="723900"/>
            <a:ext cx="10972800" cy="647700"/>
          </a:xfrm>
          <a:prstGeom prst="rect">
            <a:avLst/>
          </a:prstGeom>
          <a:noFill/>
        </p:spPr>
        <p:txBody>
          <a:bodyPr wrap="square" lIns="63500" tIns="25400" rIns="63500" bIns="25400" rtlCol="0" anchor="ctr" anchorCtr="0">
            <a:normAutofit fontScale="95000" lnSpcReduction="10000"/>
          </a:bodyPr>
          <a:lstStyle/>
          <a:p>
            <a:pPr indent="0">
              <a:lnSpc>
                <a:spcPct val="100000"/>
              </a:lnSpc>
              <a:spcBef>
                <a:spcPts val="0"/>
              </a:spcBef>
              <a:spcAft>
                <a:spcPts val="0"/>
              </a:spcAft>
              <a:buSzPct val="100000"/>
              <a:buNone/>
            </a:pPr>
            <a:r>
              <a:rPr lang="zh-CN" sz="4400" b="1" spc="280">
                <a:solidFill>
                  <a:schemeClr val="lt1"/>
                </a:solidFill>
                <a:latin typeface="微软雅黑" panose="020B0503020204020204" charset="-122"/>
                <a:ea typeface="微软雅黑" panose="020B0503020204020204" charset="-122"/>
              </a:rPr>
              <a:t>任务</a:t>
            </a:r>
            <a:r>
              <a:rPr lang="en-US" altLang="zh-CN" sz="4400" b="1" spc="280">
                <a:solidFill>
                  <a:schemeClr val="lt1"/>
                </a:solidFill>
                <a:latin typeface="微软雅黑" panose="020B0503020204020204" charset="-122"/>
                <a:ea typeface="微软雅黑" panose="020B0503020204020204" charset="-122"/>
              </a:rPr>
              <a:t>4</a:t>
            </a:r>
            <a:r>
              <a:rPr lang="zh-CN" sz="4400" b="1" spc="280">
                <a:solidFill>
                  <a:schemeClr val="lt1"/>
                </a:solidFill>
                <a:latin typeface="微软雅黑" panose="020B0503020204020204" charset="-122"/>
                <a:ea typeface="微软雅黑" panose="020B0503020204020204" charset="-122"/>
              </a:rPr>
              <a:t>     </a:t>
            </a:r>
          </a:p>
        </p:txBody>
      </p:sp>
      <p:sp>
        <p:nvSpPr>
          <p:cNvPr id="100" name="文本框 99"/>
          <p:cNvSpPr txBox="1"/>
          <p:nvPr/>
        </p:nvSpPr>
        <p:spPr>
          <a:xfrm>
            <a:off x="609600" y="6138545"/>
            <a:ext cx="7838440" cy="460375"/>
          </a:xfrm>
          <a:prstGeom prst="rect">
            <a:avLst/>
          </a:prstGeom>
          <a:noFill/>
          <a:ln w="9525">
            <a:noFill/>
          </a:ln>
        </p:spPr>
        <p:txBody>
          <a:bodyPr wrap="square">
            <a:spAutoFit/>
          </a:bodyPr>
          <a:lstStyle/>
          <a:p>
            <a:pPr indent="127000" algn="l"/>
            <a:r>
              <a:rPr lang="zh-CN" sz="2400" b="1">
                <a:latin typeface="微软雅黑" panose="020B0503020204020204" charset="-122"/>
                <a:ea typeface="微软雅黑" panose="020B0503020204020204" charset="-122"/>
                <a:hlinkClick r:id="rId6" action="ppaction://hlinkfile"/>
              </a:rPr>
              <a:t>示例：暖香坞与贾惜春（点击打开）</a:t>
            </a:r>
            <a:endParaRPr lang="zh-CN" altLang="en-US" sz="2400" b="1">
              <a:latin typeface="微软雅黑" panose="020B0503020204020204" charset="-122"/>
              <a:ea typeface="微软雅黑" panose="020B0503020204020204" charset="-122"/>
            </a:endParaRPr>
          </a:p>
        </p:txBody>
      </p:sp>
      <p:sp>
        <p:nvSpPr>
          <p:cNvPr id="5" name="文本框 4"/>
          <p:cNvSpPr txBox="1"/>
          <p:nvPr/>
        </p:nvSpPr>
        <p:spPr>
          <a:xfrm>
            <a:off x="609600" y="2513647"/>
            <a:ext cx="10972800" cy="2266315"/>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50000"/>
              </a:lnSpc>
              <a:spcBef>
                <a:spcPts val="0"/>
              </a:spcBef>
              <a:spcAft>
                <a:spcPts val="0"/>
              </a:spcAft>
              <a:buFont typeface="Wingdings" panose="05000000000000000000" charset="0"/>
            </a:pPr>
            <a:r>
              <a:rPr lang="zh-CN" sz="32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依据自己的见闻和体验，以评选“我心中的大观园之最”（可从衣食住行娱乐中选一角度）的方式呈现你的感悟与思考。</a:t>
            </a:r>
            <a:endParaRPr lang="zh-CN" sz="19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285750" algn="l" fontAlgn="ctr">
              <a:lnSpc>
                <a:spcPct val="150000"/>
              </a:lnSpc>
              <a:spcBef>
                <a:spcPts val="0"/>
              </a:spcBef>
              <a:spcAft>
                <a:spcPts val="0"/>
              </a:spcAft>
              <a:buFont typeface="Wingdings" panose="05000000000000000000" charset="0"/>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（2）食：舌尖上的红楼珍馐</a:t>
            </a:r>
          </a:p>
          <a:p>
            <a:pPr lvl="0" indent="-285750" algn="l" fontAlgn="ctr">
              <a:lnSpc>
                <a:spcPct val="150000"/>
              </a:lnSpc>
              <a:spcBef>
                <a:spcPts val="0"/>
              </a:spcBef>
              <a:spcAft>
                <a:spcPts val="0"/>
              </a:spcAft>
              <a:buFont typeface="Wingdings" panose="05000000000000000000" charset="0"/>
            </a:pPr>
            <a:r>
              <a:rPr lang="zh-CN" sz="2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红学家周汝昌先生说：“红楼梦的饮食，不在于仿膳式的照猫画虎，画也难成；只在于体会它的精义神理，亦即中国烹饪的哲理和美学观。”请评选“大观园美食之最”，并尝试阐述美食中的文化内涵。</a:t>
            </a:r>
            <a:endParaRPr lang="zh-CN" sz="32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edge">
                                      <p:cBhvr>
                                        <p:cTn id="19"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uild="p"/>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5" cstate="print"/>
          <a:srcRect t="20133" b="20133"/>
          <a:stretch>
            <a:fillRect/>
          </a:stretch>
        </p:blipFill>
        <p:spPr>
          <a:xfrm>
            <a:off x="0" y="2743167"/>
            <a:ext cx="12192089" cy="4114825"/>
          </a:xfrm>
          <a:custGeom>
            <a:avLst/>
            <a:gdLst/>
            <a:ahLst/>
            <a:cxnLst>
              <a:cxn ang="3">
                <a:pos x="hc" y="t"/>
              </a:cxn>
              <a:cxn ang="cd2">
                <a:pos x="l" y="vc"/>
              </a:cxn>
              <a:cxn ang="cd4">
                <a:pos x="hc" y="b"/>
              </a:cxn>
              <a:cxn ang="0">
                <a:pos x="r" y="vc"/>
              </a:cxn>
            </a:cxnLst>
            <a:rect l="l" t="t" r="r" b="b"/>
            <a:pathLst>
              <a:path w="19200" h="6480">
                <a:moveTo>
                  <a:pt x="0" y="0"/>
                </a:moveTo>
                <a:lnTo>
                  <a:pt x="19200" y="0"/>
                </a:lnTo>
                <a:lnTo>
                  <a:pt x="19200" y="6480"/>
                </a:lnTo>
                <a:lnTo>
                  <a:pt x="0" y="6480"/>
                </a:lnTo>
                <a:lnTo>
                  <a:pt x="0" y="0"/>
                </a:lnTo>
                <a:close/>
              </a:path>
            </a:pathLst>
          </a:custGeom>
        </p:spPr>
      </p:pic>
      <p:sp>
        <p:nvSpPr>
          <p:cNvPr id="4" name="文本框 3"/>
          <p:cNvSpPr txBox="1"/>
          <p:nvPr>
            <p:custDataLst>
              <p:tags r:id="rId3"/>
            </p:custDataLst>
          </p:nvPr>
        </p:nvSpPr>
        <p:spPr>
          <a:xfrm>
            <a:off x="1219161" y="914407"/>
            <a:ext cx="9753676" cy="914400"/>
          </a:xfrm>
          <a:prstGeom prst="rect">
            <a:avLst/>
          </a:prstGeom>
          <a:noFill/>
        </p:spPr>
        <p:txBody>
          <a:bodyPr wrap="square" lIns="63500" tIns="25400" rIns="63500" bIns="25400" rtlCol="0" anchor="ctr" anchorCtr="0">
            <a:noAutofit/>
          </a:bodyPr>
          <a:lstStyle/>
          <a:p>
            <a:pPr marL="0" indent="0" algn="ctr">
              <a:lnSpc>
                <a:spcPct val="100000"/>
              </a:lnSpc>
              <a:spcBef>
                <a:spcPts val="0"/>
              </a:spcBef>
              <a:spcAft>
                <a:spcPts val="0"/>
              </a:spcAft>
              <a:buSzPct val="100000"/>
              <a:buNone/>
            </a:pPr>
            <a:r>
              <a:rPr lang="zh-CN" altLang="zh-CN" sz="6600" b="1" spc="360">
                <a:solidFill>
                  <a:schemeClr val="accent1"/>
                </a:solidFill>
                <a:latin typeface="微软雅黑" panose="020B0503020204020204" charset="-122"/>
                <a:ea typeface="微软雅黑" panose="020B0503020204020204" charset="-122"/>
              </a:rPr>
              <a:t>情境化阅读任务</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3"/>
            </p:custDataLst>
          </p:nvPr>
        </p:nvSpPr>
        <p:spPr>
          <a:xfrm>
            <a:off x="609600" y="723900"/>
            <a:ext cx="10972800" cy="647700"/>
          </a:xfrm>
          <a:prstGeom prst="rect">
            <a:avLst/>
          </a:prstGeom>
          <a:noFill/>
        </p:spPr>
        <p:txBody>
          <a:bodyPr wrap="square" lIns="63500" tIns="25400" rIns="63500" bIns="25400" rtlCol="0" anchor="ctr" anchorCtr="0">
            <a:normAutofit fontScale="95000" lnSpcReduction="10000"/>
          </a:bodyPr>
          <a:lstStyle/>
          <a:p>
            <a:pPr indent="0">
              <a:lnSpc>
                <a:spcPct val="100000"/>
              </a:lnSpc>
              <a:spcBef>
                <a:spcPts val="0"/>
              </a:spcBef>
              <a:spcAft>
                <a:spcPts val="0"/>
              </a:spcAft>
              <a:buSzPct val="100000"/>
              <a:buNone/>
            </a:pPr>
            <a:r>
              <a:rPr lang="zh-CN" sz="4400" b="1" spc="280">
                <a:solidFill>
                  <a:schemeClr val="lt1"/>
                </a:solidFill>
                <a:latin typeface="微软雅黑" panose="020B0503020204020204" charset="-122"/>
                <a:ea typeface="微软雅黑" panose="020B0503020204020204" charset="-122"/>
              </a:rPr>
              <a:t>任务</a:t>
            </a:r>
            <a:r>
              <a:rPr lang="en-US" altLang="zh-CN" sz="4400" b="1" spc="280">
                <a:solidFill>
                  <a:schemeClr val="lt1"/>
                </a:solidFill>
                <a:latin typeface="微软雅黑" panose="020B0503020204020204" charset="-122"/>
                <a:ea typeface="微软雅黑" panose="020B0503020204020204" charset="-122"/>
              </a:rPr>
              <a:t>4</a:t>
            </a:r>
            <a:r>
              <a:rPr lang="zh-CN" sz="4400" b="1" spc="280">
                <a:solidFill>
                  <a:schemeClr val="lt1"/>
                </a:solidFill>
                <a:latin typeface="微软雅黑" panose="020B0503020204020204" charset="-122"/>
                <a:ea typeface="微软雅黑" panose="020B0503020204020204" charset="-122"/>
              </a:rPr>
              <a:t>     </a:t>
            </a:r>
          </a:p>
        </p:txBody>
      </p:sp>
      <p:sp>
        <p:nvSpPr>
          <p:cNvPr id="100" name="文本框 99"/>
          <p:cNvSpPr txBox="1"/>
          <p:nvPr/>
        </p:nvSpPr>
        <p:spPr>
          <a:xfrm>
            <a:off x="491490" y="5397500"/>
            <a:ext cx="5080000" cy="521970"/>
          </a:xfrm>
          <a:prstGeom prst="rect">
            <a:avLst/>
          </a:prstGeom>
          <a:noFill/>
          <a:ln w="9525">
            <a:noFill/>
          </a:ln>
        </p:spPr>
        <p:txBody>
          <a:bodyPr>
            <a:spAutoFit/>
          </a:bodyPr>
          <a:lstStyle/>
          <a:p>
            <a:pPr indent="127000" algn="l"/>
            <a:r>
              <a:rPr lang="zh-CN" sz="2800" b="1">
                <a:latin typeface="微软雅黑" panose="020B0503020204020204" charset="-122"/>
                <a:ea typeface="微软雅黑" panose="020B0503020204020204" charset="-122"/>
                <a:hlinkClick r:id="rId6" action="ppaction://hlinkfile"/>
              </a:rPr>
              <a:t>示例：烟火红楼（点击打开）</a:t>
            </a:r>
            <a:endParaRPr lang="zh-CN" altLang="en-US" sz="2800" b="1">
              <a:latin typeface="微软雅黑" panose="020B0503020204020204" charset="-122"/>
              <a:ea typeface="微软雅黑" panose="020B0503020204020204" charset="-122"/>
            </a:endParaRPr>
          </a:p>
        </p:txBody>
      </p:sp>
      <p:sp>
        <p:nvSpPr>
          <p:cNvPr id="5" name="文本框 4"/>
          <p:cNvSpPr txBox="1"/>
          <p:nvPr/>
        </p:nvSpPr>
        <p:spPr>
          <a:xfrm>
            <a:off x="491490" y="2374583"/>
            <a:ext cx="11209655" cy="1989455"/>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50000"/>
              </a:lnSpc>
              <a:spcBef>
                <a:spcPts val="0"/>
              </a:spcBef>
              <a:spcAft>
                <a:spcPts val="0"/>
              </a:spcAft>
              <a:buFont typeface="Wingdings" panose="05000000000000000000" charset="0"/>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依据自己的见闻和体验，以评选“我心中的大观园之最”（可从衣食住行娱乐中选一角度）的方式呈现你的感悟与思考。</a:t>
            </a:r>
            <a:endParaRPr lang="zh-CN" sz="32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285750" algn="l" fontAlgn="ctr">
              <a:lnSpc>
                <a:spcPct val="150000"/>
              </a:lnSpc>
              <a:spcBef>
                <a:spcPts val="0"/>
              </a:spcBef>
              <a:spcAft>
                <a:spcPts val="0"/>
              </a:spcAft>
              <a:buFont typeface="Wingdings" panose="05000000000000000000" charset="0"/>
            </a:pPr>
            <a:r>
              <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（3）玩：红楼儿女的桌游</a:t>
            </a:r>
          </a:p>
          <a:p>
            <a:pPr lvl="0" indent="-285750" algn="l" fontAlgn="ctr">
              <a:lnSpc>
                <a:spcPct val="150000"/>
              </a:lnSpc>
              <a:spcBef>
                <a:spcPts val="0"/>
              </a:spcBef>
              <a:spcAft>
                <a:spcPts val="0"/>
              </a:spcAft>
              <a:buFont typeface="Wingdings" panose="05000000000000000000" charset="0"/>
            </a:pPr>
            <a:r>
              <a:rPr lang="zh-CN" sz="2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红楼女儿宝钗曾说：“天下难得的是富贵，又难得的是闲散”（三十七回）大观园正是她们“闲散”着的世外桃源，在这里，她们开启了琴棋书画诗酒花的雅致异常的休闲生活。请依据自己的阅读体验，评选“大观园最雅致桌游”。</a:t>
            </a:r>
            <a:endParaRPr 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diamond(in)">
                                      <p:cBhvr>
                                        <p:cTn id="19"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build="p"/>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3"/>
            </p:custDataLst>
          </p:nvPr>
        </p:nvSpPr>
        <p:spPr>
          <a:xfrm>
            <a:off x="609600" y="723900"/>
            <a:ext cx="10972800" cy="647700"/>
          </a:xfrm>
          <a:prstGeom prst="rect">
            <a:avLst/>
          </a:prstGeom>
          <a:noFill/>
        </p:spPr>
        <p:txBody>
          <a:bodyPr wrap="square" lIns="63500" tIns="25400" rIns="63500" bIns="25400" rtlCol="0" anchor="ctr" anchorCtr="0">
            <a:normAutofit fontScale="95000" lnSpcReduction="10000"/>
          </a:bodyPr>
          <a:lstStyle/>
          <a:p>
            <a:pPr marL="0" indent="0" algn="l">
              <a:lnSpc>
                <a:spcPct val="100000"/>
              </a:lnSpc>
              <a:spcBef>
                <a:spcPts val="0"/>
              </a:spcBef>
              <a:spcAft>
                <a:spcPts val="0"/>
              </a:spcAft>
              <a:buSzPct val="100000"/>
              <a:buNone/>
            </a:pPr>
            <a:r>
              <a:rPr lang="zh-CN" sz="4400" b="1" spc="280">
                <a:solidFill>
                  <a:schemeClr val="lt1"/>
                </a:solidFill>
                <a:latin typeface="微软雅黑" panose="020B0503020204020204" charset="-122"/>
                <a:ea typeface="微软雅黑" panose="020B0503020204020204" charset="-122"/>
              </a:rPr>
              <a:t>任务</a:t>
            </a:r>
            <a:r>
              <a:rPr lang="en-US" altLang="zh-CN" sz="4400" b="1" spc="280">
                <a:solidFill>
                  <a:schemeClr val="lt1"/>
                </a:solidFill>
                <a:latin typeface="微软雅黑" panose="020B0503020204020204" charset="-122"/>
                <a:ea typeface="微软雅黑" panose="020B0503020204020204" charset="-122"/>
              </a:rPr>
              <a:t>5</a:t>
            </a:r>
            <a:r>
              <a:rPr lang="zh-CN" sz="4400" b="1" spc="280">
                <a:solidFill>
                  <a:schemeClr val="lt1"/>
                </a:solidFill>
                <a:latin typeface="微软雅黑" panose="020B0503020204020204" charset="-122"/>
                <a:ea typeface="微软雅黑" panose="020B0503020204020204" charset="-122"/>
              </a:rPr>
              <a:t>     </a:t>
            </a:r>
          </a:p>
        </p:txBody>
      </p:sp>
      <p:sp>
        <p:nvSpPr>
          <p:cNvPr id="5" name="文本框 4"/>
          <p:cNvSpPr txBox="1"/>
          <p:nvPr/>
        </p:nvSpPr>
        <p:spPr>
          <a:xfrm>
            <a:off x="609600" y="2784793"/>
            <a:ext cx="10972800" cy="2574290"/>
          </a:xfrm>
          <a:prstGeom prst="rect">
            <a:avLst/>
          </a:prstGeom>
          <a:noFill/>
          <a:ln w="3175">
            <a:noFill/>
            <a:prstDash val="dash"/>
          </a:ln>
        </p:spPr>
        <p:txBody>
          <a:bodyPr wrap="square" lIns="63500" tIns="25400" rIns="63500" bIns="25400" rtlCol="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50000"/>
              </a:lnSpc>
              <a:spcBef>
                <a:spcPts val="0"/>
              </a:spcBef>
              <a:spcAft>
                <a:spcPts val="1200"/>
              </a:spcAft>
              <a:buFont typeface="Wingdings" panose="05000000000000000000" charset="0"/>
            </a:pPr>
            <a:r>
              <a:rPr lang="zh-CN" sz="3200" b="1">
                <a:latin typeface="微软雅黑" panose="020B0503020204020204" charset="-122"/>
                <a:ea typeface="微软雅黑" panose="020B0503020204020204" charset="-122"/>
                <a:sym typeface="+mn-ea"/>
              </a:rPr>
              <a:t>进行文艺小论文写作的交流与讨论，尝试写作此类文章。</a:t>
            </a:r>
            <a:endParaRPr lang="zh-CN" sz="2800">
              <a:ea typeface="宋体" panose="02010600030101010101" pitchFamily="2" charset="-122"/>
              <a:sym typeface="+mn-ea"/>
            </a:endParaRPr>
          </a:p>
          <a:p>
            <a:pPr lvl="0" indent="-285750" algn="l" fontAlgn="ctr">
              <a:lnSpc>
                <a:spcPct val="150000"/>
              </a:lnSpc>
              <a:spcBef>
                <a:spcPts val="0"/>
              </a:spcBef>
              <a:spcAft>
                <a:spcPts val="1200"/>
              </a:spcAft>
              <a:buFont typeface="Wingdings" panose="05000000000000000000" charset="0"/>
            </a:pPr>
            <a:r>
              <a:rPr lang="zh-CN" sz="2800" b="1">
                <a:latin typeface="微软雅黑" panose="020B0503020204020204" charset="-122"/>
                <a:ea typeface="微软雅黑" panose="020B0503020204020204" charset="-122"/>
                <a:cs typeface="微软雅黑" panose="020B0503020204020204" charset="-122"/>
                <a:sym typeface="+mn-ea"/>
              </a:rPr>
              <a:t> 如果你可以从大观园中带走一件足以影响小说情节发展、人物命运或者主题阐发的物品，你会选择什么？请以《&lt;红楼梦&gt;中的</a:t>
            </a:r>
            <a:r>
              <a:rPr lang="zh-CN" sz="2800" b="1" u="sng">
                <a:latin typeface="微软雅黑" panose="020B0503020204020204" charset="-122"/>
                <a:ea typeface="微软雅黑" panose="020B0503020204020204" charset="-122"/>
                <a:cs typeface="微软雅黑" panose="020B0503020204020204" charset="-122"/>
                <a:sym typeface="+mn-ea"/>
              </a:rPr>
              <a:t>          </a:t>
            </a:r>
            <a:r>
              <a:rPr lang="zh-CN" sz="2800" b="1">
                <a:latin typeface="微软雅黑" panose="020B0503020204020204" charset="-122"/>
                <a:ea typeface="微软雅黑" panose="020B0503020204020204" charset="-122"/>
                <a:cs typeface="微软雅黑" panose="020B0503020204020204" charset="-122"/>
                <a:sym typeface="+mn-ea"/>
              </a:rPr>
              <a:t>》为题，写一篇文章，说说你所品味出的丰富内涵。</a:t>
            </a:r>
            <a:endParaRPr lang="zh-CN" sz="3200" b="1">
              <a:latin typeface="微软雅黑" panose="020B0503020204020204" charset="-122"/>
              <a:ea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ight Triangle 1"/>
          <p:cNvSpPr/>
          <p:nvPr>
            <p:custDataLst>
              <p:tags r:id="rId2"/>
            </p:custDataLst>
          </p:nvPr>
        </p:nvSpPr>
        <p:spPr>
          <a:xfrm>
            <a:off x="5156202" y="4160896"/>
            <a:ext cx="7035797" cy="2697102"/>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457200" y="457200"/>
            <a:ext cx="11226890" cy="198882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4" y="2438420"/>
            <a:ext cx="11226890" cy="378463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1219210" y="762006"/>
            <a:ext cx="9753676" cy="1371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sz="8000" b="1" spc="640">
                <a:solidFill>
                  <a:schemeClr val="accent1"/>
                </a:solidFill>
                <a:latin typeface="微软雅黑" panose="020B0503020204020204" charset="-122"/>
                <a:ea typeface="微软雅黑" panose="020B0503020204020204" charset="-122"/>
              </a:rPr>
              <a:t>课后阅读指导</a:t>
            </a:r>
          </a:p>
        </p:txBody>
      </p:sp>
      <p:pic>
        <p:nvPicPr>
          <p:cNvPr id="8" name="图片 7"/>
          <p:cNvPicPr>
            <a:picLocks noChangeAspect="1"/>
          </p:cNvPicPr>
          <p:nvPr>
            <p:custDataLst>
              <p:tags r:id="rId8"/>
            </p:custDataLst>
          </p:nvPr>
        </p:nvPicPr>
        <p:blipFill rotWithShape="1">
          <a:blip r:embed="rId10" cstate="print"/>
          <a:srcRect t="21195" b="21195"/>
          <a:stretch>
            <a:fillRect/>
          </a:stretch>
        </p:blipFill>
        <p:spPr>
          <a:xfrm>
            <a:off x="1219200" y="2743222"/>
            <a:ext cx="9753676" cy="3200425"/>
          </a:xfrm>
          <a:custGeom>
            <a:avLst/>
            <a:gdLst/>
            <a:ahLst/>
            <a:cxnLst>
              <a:cxn ang="3">
                <a:pos x="hc" y="t"/>
              </a:cxn>
              <a:cxn ang="cd2">
                <a:pos x="l" y="vc"/>
              </a:cxn>
              <a:cxn ang="cd4">
                <a:pos x="hc" y="b"/>
              </a:cxn>
              <a:cxn ang="0">
                <a:pos x="r" y="vc"/>
              </a:cxn>
            </a:cxnLst>
            <a:rect l="l" t="t" r="r" b="b"/>
            <a:pathLst>
              <a:path w="15360" h="5040">
                <a:moveTo>
                  <a:pt x="0" y="0"/>
                </a:moveTo>
                <a:lnTo>
                  <a:pt x="15360" y="0"/>
                </a:lnTo>
                <a:lnTo>
                  <a:pt x="15360" y="5040"/>
                </a:lnTo>
                <a:lnTo>
                  <a:pt x="0" y="5040"/>
                </a:lnTo>
                <a:lnTo>
                  <a:pt x="0" y="0"/>
                </a:lnTo>
                <a:close/>
              </a:path>
            </a:pathLst>
          </a:cu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4"/>
          <p:cNvSpPr/>
          <p:nvPr>
            <p:custDataLst>
              <p:tags r:id="rId2"/>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4"/>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5"/>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6"/>
            </p:custDataLst>
          </p:nvPr>
        </p:nvPicPr>
        <p:blipFill rotWithShape="1">
          <a:blip r:embed="rId9" cstate="print"/>
          <a:srcRect l="7248" r="7248"/>
          <a:stretch>
            <a:fillRect/>
          </a:stretch>
        </p:blipFill>
        <p:spPr>
          <a:xfrm>
            <a:off x="1524012" y="914384"/>
            <a:ext cx="8839263" cy="2584463"/>
          </a:xfrm>
          <a:custGeom>
            <a:avLst/>
            <a:gdLst/>
            <a:ahLst/>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p:spPr>
      </p:pic>
      <p:sp>
        <p:nvSpPr>
          <p:cNvPr id="11" name="Title 6"/>
          <p:cNvSpPr txBox="1"/>
          <p:nvPr>
            <p:custDataLst>
              <p:tags r:id="rId7"/>
            </p:custDataLst>
          </p:nvPr>
        </p:nvSpPr>
        <p:spPr>
          <a:xfrm>
            <a:off x="1524012" y="3498853"/>
            <a:ext cx="8839264" cy="213996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sz="3600" b="1" spc="2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根据兴趣选择完成任务5，继续进行文艺小论文写作的交流与探讨。</a:t>
            </a:r>
          </a:p>
        </p:txBody>
      </p:sp>
      <p:sp>
        <p:nvSpPr>
          <p:cNvPr id="100" name="文本框 99"/>
          <p:cNvSpPr txBox="1"/>
          <p:nvPr/>
        </p:nvSpPr>
        <p:spPr>
          <a:xfrm>
            <a:off x="1390015" y="5575300"/>
            <a:ext cx="8973185" cy="521970"/>
          </a:xfrm>
          <a:prstGeom prst="rect">
            <a:avLst/>
          </a:prstGeom>
          <a:noFill/>
          <a:ln w="9525">
            <a:noFill/>
          </a:ln>
        </p:spPr>
        <p:txBody>
          <a:bodyPr wrap="square">
            <a:spAutoFit/>
          </a:bodyPr>
          <a:lstStyle/>
          <a:p>
            <a:pPr indent="127000" algn="l"/>
            <a:r>
              <a:rPr lang="zh-CN" sz="2800" b="1">
                <a:latin typeface="微软雅黑" panose="020B0503020204020204" charset="-122"/>
                <a:ea typeface="微软雅黑" panose="020B0503020204020204" charset="-122"/>
                <a:cs typeface="微软雅黑" panose="020B0503020204020204" charset="-122"/>
                <a:hlinkClick r:id="rId10" action="ppaction://hlinkfile"/>
              </a:rPr>
              <a:t>示例：贾府时尚圈的queen——王熙凤（点击打开）</a:t>
            </a:r>
            <a:endParaRPr lang="zh-CN" altLang="en-US" sz="2800" b="1">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wipe(down)">
                                      <p:cBhvr>
                                        <p:cTn id="27" dur="580">
                                          <p:stCondLst>
                                            <p:cond delay="0"/>
                                          </p:stCondLst>
                                        </p:cTn>
                                        <p:tgtEl>
                                          <p:spTgt spid="100"/>
                                        </p:tgtEl>
                                      </p:cBhvr>
                                    </p:animEffect>
                                    <p:anim calcmode="lin" valueType="num">
                                      <p:cBhvr>
                                        <p:cTn id="2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3" dur="26">
                                          <p:stCondLst>
                                            <p:cond delay="650"/>
                                          </p:stCondLst>
                                        </p:cTn>
                                        <p:tgtEl>
                                          <p:spTgt spid="100"/>
                                        </p:tgtEl>
                                      </p:cBhvr>
                                      <p:to x="100000" y="60000"/>
                                    </p:animScale>
                                    <p:animScale>
                                      <p:cBhvr>
                                        <p:cTn id="34" dur="166" decel="50000">
                                          <p:stCondLst>
                                            <p:cond delay="676"/>
                                          </p:stCondLst>
                                        </p:cTn>
                                        <p:tgtEl>
                                          <p:spTgt spid="100"/>
                                        </p:tgtEl>
                                      </p:cBhvr>
                                      <p:to x="100000" y="100000"/>
                                    </p:animScale>
                                    <p:animScale>
                                      <p:cBhvr>
                                        <p:cTn id="35" dur="26">
                                          <p:stCondLst>
                                            <p:cond delay="1312"/>
                                          </p:stCondLst>
                                        </p:cTn>
                                        <p:tgtEl>
                                          <p:spTgt spid="100"/>
                                        </p:tgtEl>
                                      </p:cBhvr>
                                      <p:to x="100000" y="80000"/>
                                    </p:animScale>
                                    <p:animScale>
                                      <p:cBhvr>
                                        <p:cTn id="36" dur="166" decel="50000">
                                          <p:stCondLst>
                                            <p:cond delay="1338"/>
                                          </p:stCondLst>
                                        </p:cTn>
                                        <p:tgtEl>
                                          <p:spTgt spid="100"/>
                                        </p:tgtEl>
                                      </p:cBhvr>
                                      <p:to x="100000" y="100000"/>
                                    </p:animScale>
                                    <p:animScale>
                                      <p:cBhvr>
                                        <p:cTn id="37" dur="26">
                                          <p:stCondLst>
                                            <p:cond delay="1642"/>
                                          </p:stCondLst>
                                        </p:cTn>
                                        <p:tgtEl>
                                          <p:spTgt spid="100"/>
                                        </p:tgtEl>
                                      </p:cBhvr>
                                      <p:to x="100000" y="90000"/>
                                    </p:animScale>
                                    <p:animScale>
                                      <p:cBhvr>
                                        <p:cTn id="38" dur="166" decel="50000">
                                          <p:stCondLst>
                                            <p:cond delay="1668"/>
                                          </p:stCondLst>
                                        </p:cTn>
                                        <p:tgtEl>
                                          <p:spTgt spid="100"/>
                                        </p:tgtEl>
                                      </p:cBhvr>
                                      <p:to x="100000" y="100000"/>
                                    </p:animScale>
                                    <p:animScale>
                                      <p:cBhvr>
                                        <p:cTn id="39" dur="26">
                                          <p:stCondLst>
                                            <p:cond delay="1808"/>
                                          </p:stCondLst>
                                        </p:cTn>
                                        <p:tgtEl>
                                          <p:spTgt spid="100"/>
                                        </p:tgtEl>
                                      </p:cBhvr>
                                      <p:to x="100000" y="95000"/>
                                    </p:animScale>
                                    <p:animScale>
                                      <p:cBhvr>
                                        <p:cTn id="4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custDataLst>
              <p:tags r:id="rId2"/>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1" name="平行四边形 60"/>
          <p:cNvSpPr/>
          <p:nvPr>
            <p:custDataLst>
              <p:tags r:id="rId3"/>
            </p:custDataLst>
          </p:nvPr>
        </p:nvSpPr>
        <p:spPr>
          <a:xfrm>
            <a:off x="6578600" y="0"/>
            <a:ext cx="3218689" cy="6858000"/>
          </a:xfrm>
          <a:prstGeom prst="parallelogram">
            <a:avLst>
              <a:gd name="adj" fmla="val 93597"/>
            </a:avLst>
          </a:prstGeom>
          <a:pattFill prst="zigZag">
            <a:fgClr>
              <a:schemeClr val="accent3">
                <a:lumMod val="20000"/>
                <a:lumOff val="80000"/>
              </a:schemeClr>
            </a:fgClr>
            <a:bgClr>
              <a:schemeClr val="accent1">
                <a:lumMod val="40000"/>
                <a:lumOff val="6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平行四边形 39"/>
          <p:cNvSpPr/>
          <p:nvPr>
            <p:custDataLst>
              <p:tags r:id="rId4"/>
            </p:custDataLst>
          </p:nvPr>
        </p:nvSpPr>
        <p:spPr>
          <a:xfrm>
            <a:off x="7183372" y="0"/>
            <a:ext cx="4495800" cy="6858000"/>
          </a:xfrm>
          <a:prstGeom prst="parallelogram">
            <a:avLst>
              <a:gd name="adj" fmla="val 65395"/>
            </a:avLst>
          </a:prstGeom>
          <a:pattFill prst="zigZag">
            <a:fgClr>
              <a:schemeClr val="accent1">
                <a:lumMod val="60000"/>
                <a:lumOff val="4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5"/>
            </p:custDataLst>
          </p:nvPr>
        </p:nvSpPr>
        <p:spPr>
          <a:xfrm>
            <a:off x="669882" y="6387797"/>
            <a:ext cx="10852237" cy="165403"/>
          </a:xfrm>
          <a:prstGeom prst="rect">
            <a:avLst/>
          </a:prstGeom>
          <a:solidFill>
            <a:schemeClr val="accent1">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6"/>
            </p:custDataLst>
          </p:nvPr>
        </p:nvSpPr>
        <p:spPr>
          <a:xfrm>
            <a:off x="513080" y="478155"/>
            <a:ext cx="11166475" cy="5909945"/>
          </a:xfrm>
          <a:prstGeom prst="rect">
            <a:avLst/>
          </a:prstGeom>
          <a:solidFill>
            <a:schemeClr val="bg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826770" y="855345"/>
            <a:ext cx="10518140" cy="5156200"/>
          </a:xfrm>
          <a:prstGeom prst="rect">
            <a:avLst/>
          </a:prstGeom>
          <a:noFill/>
        </p:spPr>
        <p:txBody>
          <a:bodyPr wrap="square" lIns="91440" tIns="45720" rIns="91440" bIns="45720" rtlCol="0" anchor="ctr" anchorCtr="0">
            <a:noAutofit/>
          </a:bodyPr>
          <a:lstStyle/>
          <a:p>
            <a:pPr marL="0" lvl="0" indent="-285750" algn="l" fontAlgn="auto">
              <a:lnSpc>
                <a:spcPct val="150000"/>
              </a:lnSpc>
              <a:spcBef>
                <a:spcPts val="0"/>
              </a:spcBef>
              <a:spcAft>
                <a:spcPts val="0"/>
              </a:spcAft>
              <a:buClr>
                <a:schemeClr val="tx1">
                  <a:lumMod val="65000"/>
                  <a:lumOff val="35000"/>
                </a:schemeClr>
              </a:buClr>
              <a:buSzPct val="100000"/>
              <a:buFont typeface="Wingdings" panose="05000000000000000000" pitchFamily="2" charset="2"/>
              <a:buNone/>
            </a:pPr>
            <a:r>
              <a:rPr lang="zh-CN" sz="2800" b="1" spc="160">
                <a:solidFill>
                  <a:schemeClr val="tx1">
                    <a:lumMod val="85000"/>
                    <a:lumOff val="15000"/>
                  </a:schemeClr>
                </a:solidFill>
                <a:latin typeface="Arial" panose="020B0604020202020204" pitchFamily="34" charset="0"/>
                <a:ea typeface="微软雅黑" panose="020B0503020204020204" charset="-122"/>
              </a:rPr>
              <a:t>《红楼梦》的大观园被认为是“一所秘密的青春王国”（蒋勋）。在这青春王国里，人们终日游憩不倦，品茶、饮酒、行令、扑蝶、赏花、听戏、听书、弹琴、绘画、下棋、吟诗、作赋、游园、祝寿……丰富多彩的活动，再现了红楼女儿们各种天真情态和本真的内心世界，也为读者展现了一幅极富诗意和美感的生活画卷。几百年来，不仅让读者获得了无穷的审美愉悦，犹使红楼迷们艳羡不已。现在你有一次进入大观园并逗留一日亲历大观园贵族生活的机会。请研读相关章回，关联全书内容，完成以下任务。</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4"/>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5"/>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6"/>
            </p:custDataLst>
          </p:nvPr>
        </p:nvPicPr>
        <p:blipFill rotWithShape="1">
          <a:blip r:embed="rId9" cstate="print"/>
          <a:srcRect t="24333" b="24333"/>
          <a:stretch>
            <a:fillRect/>
          </a:stretch>
        </p:blipFill>
        <p:spPr>
          <a:xfrm>
            <a:off x="1514487" y="706739"/>
            <a:ext cx="8839263" cy="2584463"/>
          </a:xfrm>
          <a:custGeom>
            <a:avLst/>
            <a:gdLst/>
            <a:ahLst/>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p:spPr>
      </p:pic>
      <p:sp>
        <p:nvSpPr>
          <p:cNvPr id="11" name="Title 6"/>
          <p:cNvSpPr txBox="1"/>
          <p:nvPr>
            <p:custDataLst>
              <p:tags r:id="rId7"/>
            </p:custDataLst>
          </p:nvPr>
        </p:nvSpPr>
        <p:spPr>
          <a:xfrm>
            <a:off x="1514475" y="3567430"/>
            <a:ext cx="8925560" cy="2487295"/>
          </a:xfrm>
          <a:prstGeom prst="rect">
            <a:avLst/>
          </a:prstGeom>
          <a:noFill/>
          <a:ln w="12700" cmpd="sng">
            <a:solidFill>
              <a:schemeClr val="accent1">
                <a:shade val="50000"/>
              </a:schemeClr>
            </a:solidFill>
            <a:prstDash val="solid"/>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0"/>
              </a:spcBef>
              <a:spcAft>
                <a:spcPts val="0"/>
              </a:spcAft>
              <a:buSzPct val="100000"/>
              <a:buFont typeface="Wingdings" panose="05000000000000000000" charset="0"/>
            </a:pPr>
            <a:r>
              <a:rPr lang="zh-CN" altLang="en-US" sz="2800" b="1"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任务1</a:t>
            </a:r>
            <a:r>
              <a:rPr altLang="zh-CN" sz="2800" b="1"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chemeClr val="tx1"/>
                </a:solidFill>
                <a:latin typeface="微软雅黑" panose="020B0503020204020204" charset="-122"/>
                <a:ea typeface="微软雅黑" panose="020B0503020204020204" charset="-122"/>
                <a:cs typeface="微软雅黑" panose="020B0503020204020204" charset="-122"/>
                <a:sym typeface="+mn-ea"/>
              </a:rPr>
              <a:t>回顾全书内容，自行选择集中描写大观园日常生活的章回或片段阅读（建议选第40-41回），确定你将在哪一天游历大观园，并简要说明你的理由。</a:t>
            </a:r>
            <a:endPar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ts val="0"/>
              </a:spcBef>
              <a:spcAft>
                <a:spcPts val="800"/>
              </a:spcAft>
              <a:buSzPct val="100000"/>
              <a:buFont typeface="Wingdings" panose="05000000000000000000" charset="0"/>
            </a:pPr>
            <a:endPar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4"/>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5"/>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6"/>
            </p:custDataLst>
          </p:nvPr>
        </p:nvPicPr>
        <p:blipFill rotWithShape="1">
          <a:blip r:embed="rId9" cstate="print"/>
          <a:srcRect t="24333" b="24333"/>
          <a:stretch>
            <a:fillRect/>
          </a:stretch>
        </p:blipFill>
        <p:spPr>
          <a:xfrm>
            <a:off x="1514487" y="706739"/>
            <a:ext cx="8839263" cy="2584463"/>
          </a:xfrm>
          <a:custGeom>
            <a:avLst/>
            <a:gdLst/>
            <a:ahLst/>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p:spPr>
      </p:pic>
      <p:sp>
        <p:nvSpPr>
          <p:cNvPr id="11" name="Title 6"/>
          <p:cNvSpPr txBox="1"/>
          <p:nvPr>
            <p:custDataLst>
              <p:tags r:id="rId7"/>
            </p:custDataLst>
          </p:nvPr>
        </p:nvSpPr>
        <p:spPr>
          <a:xfrm>
            <a:off x="1435735" y="3538220"/>
            <a:ext cx="9061450" cy="26835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0"/>
              </a:spcBef>
              <a:spcAft>
                <a:spcPts val="800"/>
              </a:spcAft>
              <a:buSzPct val="100000"/>
              <a:buFont typeface="Wingdings" panose="05000000000000000000" charset="0"/>
            </a:pP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任务2</a:t>
            </a:r>
            <a:r>
              <a:rPr altLang="zh-CN"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如果你“大观园生活体验日”的行程都可以提前规划设定，那么你会做什么样的安排呢？请以合适的方式呈现你的行程安排，若是图表形式请辅以文字说明。</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4"/>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5"/>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6"/>
            </p:custDataLst>
          </p:nvPr>
        </p:nvPicPr>
        <p:blipFill rotWithShape="1">
          <a:blip r:embed="rId9" cstate="print"/>
          <a:srcRect t="30324" b="30324"/>
          <a:stretch>
            <a:fillRect/>
          </a:stretch>
        </p:blipFill>
        <p:spPr>
          <a:xfrm>
            <a:off x="1516392" y="626752"/>
            <a:ext cx="8839263" cy="1981213"/>
          </a:xfrm>
          <a:custGeom>
            <a:avLst/>
            <a:gdLst/>
            <a:ahLst/>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p:spPr>
      </p:pic>
      <p:sp>
        <p:nvSpPr>
          <p:cNvPr id="11" name="Title 6"/>
          <p:cNvSpPr txBox="1"/>
          <p:nvPr>
            <p:custDataLst>
              <p:tags r:id="rId7"/>
            </p:custDataLst>
          </p:nvPr>
        </p:nvSpPr>
        <p:spPr>
          <a:xfrm>
            <a:off x="1375410" y="3050540"/>
            <a:ext cx="9121775" cy="33953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0"/>
              </a:spcBef>
              <a:spcAft>
                <a:spcPts val="800"/>
              </a:spcAft>
              <a:buSzPct val="100000"/>
              <a:buFont typeface="Wingdings" panose="05000000000000000000" charset="0"/>
            </a:pP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任务3</a:t>
            </a:r>
            <a:r>
              <a:rPr altLang="zh-CN"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一日游历结束，你需要在大观园借宿一晚，你最想住进谁的居所呢？最不愿住的又是哪里？选出你认为“最红楼梦”的居所，制作一个排行榜，并为每个居所写一段上榜和排序理由。</a:t>
            </a:r>
          </a:p>
          <a:p>
            <a:pPr lvl="0" indent="0" algn="l" fontAlgn="ctr">
              <a:lnSpc>
                <a:spcPct val="150000"/>
              </a:lnSpc>
              <a:spcBef>
                <a:spcPts val="0"/>
              </a:spcBef>
              <a:spcAft>
                <a:spcPts val="800"/>
              </a:spcAft>
              <a:buSzPct val="100000"/>
              <a:buFont typeface="Wingdings" panose="05000000000000000000" charset="0"/>
            </a:pP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（建议精读第17-18回、第41回）</a:t>
            </a:r>
          </a:p>
          <a:p>
            <a:pPr lvl="0" indent="0" algn="l" fontAlgn="ctr">
              <a:lnSpc>
                <a:spcPct val="120000"/>
              </a:lnSpc>
              <a:spcBef>
                <a:spcPts val="0"/>
              </a:spcBef>
              <a:spcAft>
                <a:spcPts val="800"/>
              </a:spcAft>
              <a:buSzPct val="100000"/>
              <a:buFont typeface="Wingdings" panose="05000000000000000000" charset="0"/>
            </a:pPr>
            <a:endPar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矩形 3"/>
          <p:cNvSpPr/>
          <p:nvPr>
            <p:custDataLst>
              <p:tags r:id="rId3"/>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4"/>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5"/>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6"/>
            </p:custDataLst>
          </p:nvPr>
        </p:nvPicPr>
        <p:blipFill rotWithShape="1">
          <a:blip r:embed="rId9" cstate="print"/>
          <a:srcRect t="30324" b="30324"/>
          <a:stretch>
            <a:fillRect/>
          </a:stretch>
        </p:blipFill>
        <p:spPr>
          <a:xfrm>
            <a:off x="1516392" y="626752"/>
            <a:ext cx="8839263" cy="1981213"/>
          </a:xfrm>
          <a:custGeom>
            <a:avLst/>
            <a:gdLst/>
            <a:ahLst/>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p:spPr>
      </p:pic>
      <p:sp>
        <p:nvSpPr>
          <p:cNvPr id="11" name="Title 6"/>
          <p:cNvSpPr txBox="1"/>
          <p:nvPr>
            <p:custDataLst>
              <p:tags r:id="rId7"/>
            </p:custDataLst>
          </p:nvPr>
        </p:nvSpPr>
        <p:spPr>
          <a:xfrm>
            <a:off x="1374775" y="2805430"/>
            <a:ext cx="9121775" cy="33953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0"/>
              </a:spcBef>
              <a:spcAft>
                <a:spcPts val="800"/>
              </a:spcAft>
              <a:buSzPct val="100000"/>
              <a:buFont typeface="Wingdings" panose="05000000000000000000" charset="0"/>
            </a:pP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任务4</a:t>
            </a:r>
            <a:r>
              <a:rPr altLang="zh-CN"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此次体体验结束，你受到了不小的震撼。最令你影响深刻的是什么？由此引发了你什么思考？依据自己的见闻和体验，以评选“我心中的大观园之最”（可从衣食住行娱乐中选一角度）的方式呈现你的感悟与思考。</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custDataLst>
              <p:tags r:id="rId2"/>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5" name="矩形 4"/>
          <p:cNvSpPr/>
          <p:nvPr>
            <p:custDataLst>
              <p:tags r:id="rId3"/>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27" name="椭圆 26"/>
          <p:cNvSpPr/>
          <p:nvPr>
            <p:custDataLst>
              <p:tags r:id="rId4"/>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8" name="椭圆 27"/>
          <p:cNvSpPr/>
          <p:nvPr>
            <p:custDataLst>
              <p:tags r:id="rId5"/>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6"/>
            </p:custDataLst>
          </p:nvPr>
        </p:nvPicPr>
        <p:blipFill rotWithShape="1">
          <a:blip r:embed="rId9" cstate="print"/>
          <a:srcRect t="22764" b="22764"/>
          <a:stretch>
            <a:fillRect/>
          </a:stretch>
        </p:blipFill>
        <p:spPr>
          <a:xfrm>
            <a:off x="1524012" y="914384"/>
            <a:ext cx="8839263" cy="2742438"/>
          </a:xfrm>
          <a:custGeom>
            <a:avLst/>
            <a:gdLst/>
            <a:ahLst/>
            <a:cxnLst>
              <a:cxn ang="3">
                <a:pos x="hc" y="t"/>
              </a:cxn>
              <a:cxn ang="cd2">
                <a:pos x="l" y="vc"/>
              </a:cxn>
              <a:cxn ang="cd4">
                <a:pos x="hc" y="b"/>
              </a:cxn>
              <a:cxn ang="0">
                <a:pos x="r" y="vc"/>
              </a:cxn>
            </a:cxnLst>
            <a:rect l="l" t="t" r="r" b="b"/>
            <a:pathLst>
              <a:path w="13920" h="3120">
                <a:moveTo>
                  <a:pt x="0" y="0"/>
                </a:moveTo>
                <a:lnTo>
                  <a:pt x="13920" y="0"/>
                </a:lnTo>
                <a:lnTo>
                  <a:pt x="13920" y="3120"/>
                </a:lnTo>
                <a:lnTo>
                  <a:pt x="0" y="3120"/>
                </a:lnTo>
                <a:lnTo>
                  <a:pt x="0" y="0"/>
                </a:lnTo>
                <a:close/>
              </a:path>
            </a:pathLst>
          </a:custGeom>
        </p:spPr>
      </p:pic>
      <p:sp>
        <p:nvSpPr>
          <p:cNvPr id="11" name="Title 6"/>
          <p:cNvSpPr txBox="1"/>
          <p:nvPr>
            <p:custDataLst>
              <p:tags r:id="rId7"/>
            </p:custDataLst>
          </p:nvPr>
        </p:nvSpPr>
        <p:spPr>
          <a:xfrm>
            <a:off x="1396365" y="3961765"/>
            <a:ext cx="9101455" cy="1981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0"/>
              </a:spcAft>
              <a:buSzPct val="100000"/>
              <a:buNone/>
            </a:pP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任务5</a:t>
            </a:r>
            <a:r>
              <a:rPr altLang="zh-CN"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如果你可以从大观园中带走一件足以影响小说情节发展、人物命运或者主题阐发的物品，你会选择什么？请以《&lt;红楼梦&gt;中的 </a:t>
            </a:r>
            <a:r>
              <a:rPr lang="zh-CN" altLang="en-US" sz="2800" b="1" u="sng"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8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》为题，写一篇文章，说说你所品味出的丰富内涵。</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ight Triangle 1"/>
          <p:cNvSpPr/>
          <p:nvPr>
            <p:custDataLst>
              <p:tags r:id="rId2"/>
            </p:custDataLst>
          </p:nvPr>
        </p:nvSpPr>
        <p:spPr>
          <a:xfrm>
            <a:off x="5156202" y="4160896"/>
            <a:ext cx="7035797" cy="2697102"/>
          </a:xfrm>
          <a:custGeom>
            <a:avLst/>
            <a:gdLst>
              <a:gd name="connsiteX0" fmla="*/ 7035796 w 7035797"/>
              <a:gd name="connsiteY0" fmla="*/ 0 h 2697102"/>
              <a:gd name="connsiteX1" fmla="*/ 7035797 w 7035797"/>
              <a:gd name="connsiteY1" fmla="*/ 2697101 h 2697102"/>
              <a:gd name="connsiteX2" fmla="*/ 0 w 7035797"/>
              <a:gd name="connsiteY2" fmla="*/ 2697102 h 2697102"/>
            </a:gdLst>
            <a:ahLst/>
            <a:cxnLst>
              <a:cxn ang="0">
                <a:pos x="connsiteX0" y="connsiteY0"/>
              </a:cxn>
              <a:cxn ang="0">
                <a:pos x="connsiteX1" y="connsiteY1"/>
              </a:cxn>
              <a:cxn ang="0">
                <a:pos x="connsiteX2" y="connsiteY2"/>
              </a:cxn>
            </a:cxnLst>
            <a:rect l="l" t="t" r="r" b="b"/>
            <a:pathLst>
              <a:path w="7035797" h="2697102">
                <a:moveTo>
                  <a:pt x="7035796" y="0"/>
                </a:moveTo>
                <a:lnTo>
                  <a:pt x="7035797" y="2697101"/>
                </a:lnTo>
                <a:lnTo>
                  <a:pt x="0" y="26971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80" name="Right Triangle 18"/>
          <p:cNvSpPr/>
          <p:nvPr>
            <p:custDataLst>
              <p:tags r:id="rId3"/>
            </p:custDataLst>
          </p:nvPr>
        </p:nvSpPr>
        <p:spPr>
          <a:xfrm>
            <a:off x="26" y="8"/>
            <a:ext cx="7035793" cy="2697104"/>
          </a:xfrm>
          <a:custGeom>
            <a:avLst/>
            <a:gdLst>
              <a:gd name="connsiteX0" fmla="*/ 0 w 7035793"/>
              <a:gd name="connsiteY0" fmla="*/ 0 h 2697104"/>
              <a:gd name="connsiteX1" fmla="*/ 7035793 w 7035793"/>
              <a:gd name="connsiteY1" fmla="*/ 1 h 2697104"/>
              <a:gd name="connsiteX2" fmla="*/ 1 w 7035793"/>
              <a:gd name="connsiteY2" fmla="*/ 2697104 h 2697104"/>
            </a:gdLst>
            <a:ahLst/>
            <a:cxnLst>
              <a:cxn ang="0">
                <a:pos x="connsiteX0" y="connsiteY0"/>
              </a:cxn>
              <a:cxn ang="0">
                <a:pos x="connsiteX1" y="connsiteY1"/>
              </a:cxn>
              <a:cxn ang="0">
                <a:pos x="connsiteX2" y="connsiteY2"/>
              </a:cxn>
            </a:cxnLst>
            <a:rect l="l" t="t" r="r" b="b"/>
            <a:pathLst>
              <a:path w="7035793" h="2697104">
                <a:moveTo>
                  <a:pt x="0" y="0"/>
                </a:moveTo>
                <a:lnTo>
                  <a:pt x="7035793" y="1"/>
                </a:lnTo>
                <a:lnTo>
                  <a:pt x="1" y="2697104"/>
                </a:lnTo>
                <a:close/>
              </a:path>
            </a:pathLst>
          </a:custGeom>
          <a:solidFill>
            <a:schemeClr val="accent5">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457204" y="6367871"/>
            <a:ext cx="11226890" cy="105319"/>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457200" y="457200"/>
            <a:ext cx="11226890" cy="1988820"/>
          </a:xfrm>
          <a:prstGeom prst="rect">
            <a:avLst/>
          </a:prstGeom>
          <a:solidFill>
            <a:schemeClr val="lt2"/>
          </a:solidFill>
          <a:ln w="1905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7" name="矩形 6"/>
          <p:cNvSpPr/>
          <p:nvPr>
            <p:custDataLst>
              <p:tags r:id="rId6"/>
            </p:custDataLst>
          </p:nvPr>
        </p:nvSpPr>
        <p:spPr>
          <a:xfrm>
            <a:off x="457204" y="2438420"/>
            <a:ext cx="11226890" cy="3784630"/>
          </a:xfrm>
          <a:prstGeom prst="rect">
            <a:avLst/>
          </a:prstGeom>
          <a:solidFill>
            <a:schemeClr val="dk2"/>
          </a:solidFill>
          <a:ln w="19050">
            <a:solidFill>
              <a:schemeClr val="dk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1219210" y="762006"/>
            <a:ext cx="9753676" cy="1371600"/>
          </a:xfrm>
          <a:prstGeom prst="rect">
            <a:avLst/>
          </a:prstGeom>
          <a:noFill/>
        </p:spPr>
        <p:txBody>
          <a:bodyPr wrap="square" lIns="63500" tIns="25400" rIns="63500" bIns="25400" rtlCol="0" anchor="ctr" anchorCtr="0">
            <a:normAutofit/>
          </a:bodyPr>
          <a:lstStyle/>
          <a:p>
            <a:pPr marL="0" indent="0" algn="l">
              <a:lnSpc>
                <a:spcPct val="100000"/>
              </a:lnSpc>
              <a:spcBef>
                <a:spcPts val="0"/>
              </a:spcBef>
              <a:spcAft>
                <a:spcPts val="0"/>
              </a:spcAft>
              <a:buSzPct val="100000"/>
              <a:buNone/>
            </a:pPr>
            <a:r>
              <a:rPr lang="zh-CN" sz="8000" b="1" spc="640">
                <a:solidFill>
                  <a:schemeClr val="accent1"/>
                </a:solidFill>
                <a:latin typeface="微软雅黑" panose="020B0503020204020204" charset="-122"/>
                <a:ea typeface="微软雅黑" panose="020B0503020204020204" charset="-122"/>
              </a:rPr>
              <a:t>导读</a:t>
            </a:r>
          </a:p>
        </p:txBody>
      </p:sp>
      <p:pic>
        <p:nvPicPr>
          <p:cNvPr id="8" name="图片 7"/>
          <p:cNvPicPr>
            <a:picLocks noChangeAspect="1"/>
          </p:cNvPicPr>
          <p:nvPr>
            <p:custDataLst>
              <p:tags r:id="rId8"/>
            </p:custDataLst>
          </p:nvPr>
        </p:nvPicPr>
        <p:blipFill rotWithShape="1">
          <a:blip r:embed="rId10" cstate="print"/>
          <a:srcRect t="21195" b="21195"/>
          <a:stretch>
            <a:fillRect/>
          </a:stretch>
        </p:blipFill>
        <p:spPr>
          <a:xfrm>
            <a:off x="1219200" y="2743222"/>
            <a:ext cx="9753676" cy="3200425"/>
          </a:xfrm>
          <a:custGeom>
            <a:avLst/>
            <a:gdLst/>
            <a:ahLst/>
            <a:cxnLst>
              <a:cxn ang="3">
                <a:pos x="hc" y="t"/>
              </a:cxn>
              <a:cxn ang="cd2">
                <a:pos x="l" y="vc"/>
              </a:cxn>
              <a:cxn ang="cd4">
                <a:pos x="hc" y="b"/>
              </a:cxn>
              <a:cxn ang="0">
                <a:pos x="r" y="vc"/>
              </a:cxn>
            </a:cxnLst>
            <a:rect l="l" t="t" r="r" b="b"/>
            <a:pathLst>
              <a:path w="15360" h="5040">
                <a:moveTo>
                  <a:pt x="0" y="0"/>
                </a:moveTo>
                <a:lnTo>
                  <a:pt x="15360" y="0"/>
                </a:lnTo>
                <a:lnTo>
                  <a:pt x="15360" y="5040"/>
                </a:lnTo>
                <a:lnTo>
                  <a:pt x="0" y="5040"/>
                </a:lnTo>
                <a:lnTo>
                  <a:pt x="0" y="0"/>
                </a:lnTo>
                <a:close/>
              </a:path>
            </a:pathLst>
          </a:cu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1592"/>
</p:tagLst>
</file>

<file path=ppt/tags/tag10.xml><?xml version="1.0" encoding="utf-8"?>
<p:tagLst xmlns:a="http://schemas.openxmlformats.org/drawingml/2006/main" xmlns:r="http://schemas.openxmlformats.org/officeDocument/2006/relationships" xmlns:p="http://schemas.openxmlformats.org/presentationml/2006/main">
  <p:tag name="KSO_WM_FULL_TEXT_BEAUTIFY_COPY_ID" val="5"/>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1"/>
  <p:tag name="KSO_WM_TEMPLATE_CATEGORY" val="diagram"/>
  <p:tag name="KSO_WM_TEMPLATE_INDEX" val="20209041"/>
  <p:tag name="KSO_WM_UNIT_LAYERLEVEL" val="1"/>
  <p:tag name="KSO_WM_TAG_VERSION" val="1.0"/>
  <p:tag name="KSO_WM_BEAUTIFY_FLAG" val="#wm#"/>
  <p:tag name="KSO_WM_UNIT_TYPE" val="i"/>
  <p:tag name="KSO_WM_UNIT_INDEX" val="1"/>
  <p:tag name="KSO_WM_UNIT_BLOCK" val="0"/>
  <p:tag name="KSO_WM_UNIT_SM_LIMIT_TYPE" val="2"/>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 name="KSO_WM_UNIT_VALUE" val="55"/>
  <p:tag name="KSO_WM_TEMPLATE_ASSEMBLE_XID" val="5fd0aa3c1fa9d42129dd2221"/>
  <p:tag name="KSO_WM_TEMPLATE_ASSEMBLE_GROUPID" val="5fd0aa3c1fa9d42129dd222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2"/>
  <p:tag name="KSO_WM_TEMPLATE_CATEGORY" val="diagram"/>
  <p:tag name="KSO_WM_TEMPLATE_INDEX" val="2020904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df2adaf2ea8141688d2e6ab8fbefd46a"/>
  <p:tag name="KSO_WM_UNIT_DECORATE_INFO" val="{&quot;DecorateInfoH&quot;:{&quot;IsAbs&quot;:true},&quot;DecorateInfoW&quot;:{&quot;IsAbs&quot;:true},&quot;DecorateInfoX&quot;:{&quot;IsAbs&quot;:true,&quot;Pos&quot;:1},&quot;DecorateInfoY&quot;:{&quot;IsAbs&quot;:true,&quot;Pos&quot;:1},&quot;ReferentInfo&quot;:{&quot;Id&quot;:&quot;c520767f089145788c1d6f50e8bc012b&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6"/>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440"/>
  <p:tag name="KSO_WM_TEMPLATE_ASSEMBLE_XID" val="5fd0aa3c1fa9d42129dd2221"/>
  <p:tag name="KSO_WM_TEMPLATE_ASSEMBLE_GROUPID" val="5fd0aa3c1fa9d42129dd2221"/>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3"/>
  <p:tag name="KSO_WM_TEMPLATE_CATEGORY" val="diagram"/>
  <p:tag name="KSO_WM_TEMPLATE_INDEX" val="20209041"/>
  <p:tag name="KSO_WM_UNIT_LAYERLEVEL" val="1"/>
  <p:tag name="KSO_WM_TAG_VERSION" val="1.0"/>
  <p:tag name="KSO_WM_BEAUTIFY_FLAG" val="#wm#"/>
  <p:tag name="KSO_WM_UNIT_TYPE" val="i"/>
  <p:tag name="KSO_WM_UNIT_INDEX" val="3"/>
  <p:tag name="KSO_WM_UNIT_BLOCK" val="0"/>
  <p:tag name="KSO_WM_UNIT_SM_LIMIT_TYPE" val="2"/>
  <p:tag name="KSO_WM_UNIT_DEC_AREA_ID" val="e3651df1213741d7bea2fca76cd520ac"/>
  <p:tag name="KSO_WM_UNIT_DECORATE_INFO" val="{&quot;DecorateInfoH&quot;:{&quot;IsAbs&quot;:true},&quot;DecorateInfoW&quot;:{&quot;IsAbs&quot;:true},&quot;DecorateInfoX&quot;:{&quot;IsAbs&quot;:true,&quot;Pos&quot;:1},&quot;DecorateInfoY&quot;:{&quot;IsAbs&quot;:true,&quot;Pos&quot;:1},&quot;ReferentInfo&quot;:{&quot;Id&quot;:&quot;3f1f1165a80d4ff0b9412709ebef9622&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825"/>
  <p:tag name="KSO_WM_TEMPLATE_ASSEMBLE_XID" val="5fd0aa3c1fa9d42129dd2221"/>
  <p:tag name="KSO_WM_TEMPLATE_ASSEMBLE_GROUPID" val="5fd0aa3c1fa9d42129dd2221"/>
</p:tagLst>
</file>

<file path=ppt/tags/tag1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9041_1*a*1"/>
  <p:tag name="KSO_WM_TEMPLATE_CATEGORY" val="diagram"/>
  <p:tag name="KSO_WM_TEMPLATE_INDEX" val="2020904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520767f089145788c1d6f50e8bc01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de6462bc3f94d5a98cd60169c3dd53c"/>
  <p:tag name="KSO_WM_UNIT_SUPPORT_BIG_FONT" val="1"/>
  <p:tag name="KSO_WM_UNIT_TEXT_FILL_FORE_SCHEMECOLOR_INDEX_BRIGHTNESS" val="0"/>
  <p:tag name="KSO_WM_UNIT_TEXT_FILL_FORE_SCHEMECOLOR_INDEX" val="13"/>
  <p:tag name="KSO_WM_UNIT_TEXT_FILL_TYPE" val="1"/>
  <p:tag name="KSO_WM_TEMPLATE_ASSEMBLE_XID" val="5fd0aa3c1fa9d42129dd2221"/>
  <p:tag name="KSO_WM_TEMPLATE_ASSEMBLE_GROUPID" val="5fd0aa3c1fa9d42129dd2221"/>
</p:tagLst>
</file>

<file path=ppt/tags/tag104.xml><?xml version="1.0" encoding="utf-8"?>
<p:tagLst xmlns:a="http://schemas.openxmlformats.org/drawingml/2006/main" xmlns:r="http://schemas.openxmlformats.org/officeDocument/2006/relationships" xmlns:p="http://schemas.openxmlformats.org/presentationml/2006/main">
  <p:tag name="KSO_WM_UNIT_VALUE" val="888*2707"/>
  <p:tag name="KSO_WM_UNIT_HIGHLIGHT" val="0"/>
  <p:tag name="KSO_WM_UNIT_COMPATIBLE" val="1"/>
  <p:tag name="KSO_WM_UNIT_DIAGRAM_ISNUMVISUAL" val="0"/>
  <p:tag name="KSO_WM_UNIT_DIAGRAM_ISREFERUNIT" val="0"/>
  <p:tag name="KSO_WM_UNIT_TYPE" val="d"/>
  <p:tag name="KSO_WM_UNIT_INDEX" val="1"/>
  <p:tag name="KSO_WM_UNIT_ID" val="diagram20209041_1*d*1"/>
  <p:tag name="KSO_WM_TEMPLATE_CATEGORY" val="diagram"/>
  <p:tag name="KSO_WM_TEMPLATE_INDEX" val="20209041"/>
  <p:tag name="KSO_WM_UNIT_LAYERLEVEL" val="1"/>
  <p:tag name="KSO_WM_TAG_VERSION" val="1.0"/>
  <p:tag name="KSO_WM_BEAUTIFY_FLAG" val="#wm#"/>
  <p:tag name="KSO_WM_CHIP_GROUPID" val="5e7310da9a230a26b9e88a19"/>
  <p:tag name="KSO_WM_CHIP_XID" val="5e7310da9a230a26b9e88a1a"/>
  <p:tag name="KSO_WM_UNIT_DEC_AREA_ID" val="3f1f1165a80d4ff0b9412709ebef9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85ce0f26394bfbb7a14c7cf3fe803c"/>
  <p:tag name="KSO_WM_UNIT_PLACING_PICTURE" val="9d85ce0f26394bfbb7a14c7cf3fe803c"/>
  <p:tag name="KSO_WM_UNIT_SUPPORT_BIG_FONT" val="1"/>
  <p:tag name="KSO_WM_UNIT_SUPPORT_UNIT_TYPE" val="[&quot;l&quot;,&quot;m&quot;,&quot;n&quot;,&quot;o&quot;,&quot;p&quot;,&quot;q&quot;,&quot;r&quot;,&quot;δ&quot;,&quot;ε&quot;,&quot;ζ&quot;,&quot;η&quot;,&quot;d&quot;,&quot;α&quot;,&quot;β&quot;,&quot;θ&quot;]"/>
  <p:tag name="KSO_WM_TEMPLATE_ASSEMBLE_XID" val="5fd0aa3c1fa9d42129dd2221"/>
  <p:tag name="KSO_WM_TEMPLATE_ASSEMBLE_GROUPID" val="5fd0aa3c1fa9d42129dd222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f"/>
  <p:tag name="KSO_WM_SLIDE_LAYOUT_CNT" val="1_1"/>
  <p:tag name="KSO_WM_SLIDE_TYPE" val="text"/>
  <p:tag name="KSO_WM_BEAUTIFY_FLAG" val="#wm#"/>
  <p:tag name="KSO_WM_SLIDE_POSITION" val="48*48"/>
  <p:tag name="KSO_WM_SLIDE_SIZE" val="864*444"/>
  <p:tag name="KSO_WM_COMBINE_RELATE_SLIDE_ID" val="background20180955_7"/>
  <p:tag name="KSO_WM_TEMPLATE_CATEGORY" val="diagram"/>
  <p:tag name="KSO_WM_TEMPLATE_INDEX" val="20211410"/>
  <p:tag name="KSO_WM_SLIDE_ID" val="diagram20211410_1"/>
  <p:tag name="KSO_WM_SLIDE_INDEX" val="1"/>
  <p:tag name="KSO_WM_TEMPLATE_SUBCATEGORY" val="21"/>
  <p:tag name="KSO_WM_FULL_TEXT_BEAUTIFY_COPY_ID" val="150995856"/>
  <p:tag name="KSO_WM_TEMPLATE_MASTER_TYPE" val="0"/>
  <p:tag name="KSO_WM_TEMPLATE_COLOR_TYPE" val="1"/>
  <p:tag name="KSO_WM_SLIDE_SUBTYPE" val="pureTxt"/>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100000000000001},&quot;minSize&quot;:{&quot;size1&quot;:20.100000000000001},&quot;normalSize&quot;:{&quot;size1&quot;:20.100000000000001},&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0"/>
  <p:tag name="KSO_WM_TEMPLATE_ASSEMBLE_XID" val="5fd0c52f1fa9d42129dd6fd4"/>
  <p:tag name="KSO_WM_TEMPLATE_ASSEMBLE_GROUPID" val="5fd0c52f1fa9d42129dd6fd4"/>
</p:tagLst>
</file>

<file path=ppt/tags/tag10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410_1*a*1"/>
  <p:tag name="KSO_WM_TEMPLATE_CATEGORY" val="diagram"/>
  <p:tag name="KSO_WM_TEMPLATE_INDEX" val="2021141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SM_LIMIT_TYPE" val="2"/>
  <p:tag name="KSO_WM_CHIP_FILLAREA_FILL_RULE" val="{&quot;fill_align&quot;:&quot;lm&quot;,&quot;fill_mode&quot;:&quot;full&quot;,&quot;sacle_strategy&quot;:&quot;smart&quot;}"/>
  <p:tag name="KSO_WM_ASSEMBLE_CHIP_INDEX" val="76e219e02026425ebcf4897376575dfb"/>
  <p:tag name="KSO_WM_UNIT_TEXT_FILL_FORE_SCHEMECOLOR_INDEX_BRIGHTNESS" val="0"/>
  <p:tag name="KSO_WM_UNIT_TEXT_FILL_FORE_SCHEMECOLOR_INDEX" val="13"/>
  <p:tag name="KSO_WM_UNIT_TEXT_FILL_TYPE" val="1"/>
  <p:tag name="KSO_WM_TEMPLATE_ASSEMBLE_XID" val="5fd0c52f1fa9d42129dd6fd4"/>
  <p:tag name="KSO_WM_TEMPLATE_ASSEMBLE_GROUPID" val="5fd0c52f1fa9d42129dd6fd4"/>
</p:tagLst>
</file>

<file path=ppt/tags/tag107.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410_1*f*1"/>
  <p:tag name="KSO_WM_TEMPLATE_CATEGORY" val="diagram"/>
  <p:tag name="KSO_WM_TEMPLATE_INDEX" val="20211410"/>
  <p:tag name="KSO_WM_UNIT_LAYERLEVEL" val="1"/>
  <p:tag name="KSO_WM_TAG_VERSION" val="1.0"/>
  <p:tag name="KSO_WM_BEAUTIFY_FLAG" val="#wm#"/>
  <p:tag name="KSO_WM_UNIT_DEFAULT_FONT" val="14;20;2"/>
  <p:tag name="KSO_WM_UNIT_BLOCK" val="0"/>
  <p:tag name="KSO_WM_UNIT_VALUE" val="516"/>
  <p:tag name="KSO_WM_UNIT_SHOW_EDIT_AREA_INDICATION" val="1"/>
  <p:tag name="KSO_WM_CHIP_GROUPID" val="5e6b05596848fb12bee65ac8"/>
  <p:tag name="KSO_WM_CHIP_XID" val="5e6b05596848fb12bee65aca"/>
  <p:tag name="KSO_WM_UNIT_DEC_AREA_ID" val="0e7df14d07fd437ea1436bbca088bf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1d040efa3644cfc84ff0cd6fe6a7357"/>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d0c52f1fa9d42129dd6fd4"/>
  <p:tag name="KSO_WM_TEMPLATE_ASSEMBLE_GROUPID" val="5fd0c52f1fa9d42129dd6fd4"/>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f"/>
  <p:tag name="KSO_WM_SLIDE_LAYOUT_CNT" val="1_1"/>
  <p:tag name="KSO_WM_SLIDE_TYPE" val="text"/>
  <p:tag name="KSO_WM_BEAUTIFY_FLAG" val="#wm#"/>
  <p:tag name="KSO_WM_SLIDE_POSITION" val="48*48"/>
  <p:tag name="KSO_WM_SLIDE_SIZE" val="864*444"/>
  <p:tag name="KSO_WM_COMBINE_RELATE_SLIDE_ID" val="background20180955_7"/>
  <p:tag name="KSO_WM_TEMPLATE_CATEGORY" val="diagram"/>
  <p:tag name="KSO_WM_TEMPLATE_INDEX" val="20211410"/>
  <p:tag name="KSO_WM_SLIDE_ID" val="diagram20211410_1"/>
  <p:tag name="KSO_WM_SLIDE_INDEX" val="1"/>
  <p:tag name="KSO_WM_TEMPLATE_SUBCATEGORY" val="21"/>
  <p:tag name="KSO_WM_FULL_TEXT_BEAUTIFY_COPY_ID" val="150995856"/>
  <p:tag name="KSO_WM_TEMPLATE_MASTER_TYPE" val="0"/>
  <p:tag name="KSO_WM_TEMPLATE_COLOR_TYPE" val="1"/>
  <p:tag name="KSO_WM_SLIDE_SUBTYPE" val="pureTxt"/>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100000000000001},&quot;minSize&quot;:{&quot;size1&quot;:20.100000000000001},&quot;normalSize&quot;:{&quot;size1&quot;:20.100000000000001},&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0"/>
  <p:tag name="KSO_WM_TEMPLATE_ASSEMBLE_XID" val="5fd0c52f1fa9d42129dd6fd4"/>
  <p:tag name="KSO_WM_TEMPLATE_ASSEMBLE_GROUPID" val="5fd0c52f1fa9d42129dd6fd4"/>
</p:tagLst>
</file>

<file path=ppt/tags/tag1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410_1*a*1"/>
  <p:tag name="KSO_WM_TEMPLATE_CATEGORY" val="diagram"/>
  <p:tag name="KSO_WM_TEMPLATE_INDEX" val="2021141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SM_LIMIT_TYPE" val="2"/>
  <p:tag name="KSO_WM_CHIP_FILLAREA_FILL_RULE" val="{&quot;fill_align&quot;:&quot;lm&quot;,&quot;fill_mode&quot;:&quot;full&quot;,&quot;sacle_strategy&quot;:&quot;smart&quot;}"/>
  <p:tag name="KSO_WM_ASSEMBLE_CHIP_INDEX" val="76e219e02026425ebcf4897376575dfb"/>
  <p:tag name="KSO_WM_UNIT_TEXT_FILL_FORE_SCHEMECOLOR_INDEX_BRIGHTNESS" val="0"/>
  <p:tag name="KSO_WM_UNIT_TEXT_FILL_FORE_SCHEMECOLOR_INDEX" val="13"/>
  <p:tag name="KSO_WM_UNIT_TEXT_FILL_TYPE" val="1"/>
  <p:tag name="KSO_WM_TEMPLATE_ASSEMBLE_XID" val="5fd0c52f1fa9d42129dd6fd4"/>
  <p:tag name="KSO_WM_TEMPLATE_ASSEMBLE_GROUPID" val="5fd0c52f1fa9d42129dd6fd4"/>
</p:tagLst>
</file>

<file path=ppt/tags/tag11.xml><?xml version="1.0" encoding="utf-8"?>
<p:tagLst xmlns:a="http://schemas.openxmlformats.org/drawingml/2006/main" xmlns:r="http://schemas.openxmlformats.org/officeDocument/2006/relationships" xmlns:p="http://schemas.openxmlformats.org/presentationml/2006/main">
  <p:tag name="KSO_WM_FULL_TEXT_BEAUTIFY_COPY_ID" val="4"/>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f"/>
  <p:tag name="KSO_WM_SLIDE_LAYOUT_CNT" val="1_1"/>
  <p:tag name="KSO_WM_SLIDE_TYPE" val="text"/>
  <p:tag name="KSO_WM_BEAUTIFY_FLAG" val="#wm#"/>
  <p:tag name="KSO_WM_SLIDE_POSITION" val="48*48"/>
  <p:tag name="KSO_WM_SLIDE_SIZE" val="864*444"/>
  <p:tag name="KSO_WM_COMBINE_RELATE_SLIDE_ID" val="background20180955_7"/>
  <p:tag name="KSO_WM_TEMPLATE_CATEGORY" val="diagram"/>
  <p:tag name="KSO_WM_TEMPLATE_INDEX" val="20211410"/>
  <p:tag name="KSO_WM_SLIDE_ID" val="diagram20211410_1"/>
  <p:tag name="KSO_WM_SLIDE_INDEX" val="1"/>
  <p:tag name="KSO_WM_TEMPLATE_SUBCATEGORY" val="21"/>
  <p:tag name="KSO_WM_FULL_TEXT_BEAUTIFY_COPY_ID" val="150995856"/>
  <p:tag name="KSO_WM_TEMPLATE_MASTER_TYPE" val="0"/>
  <p:tag name="KSO_WM_TEMPLATE_COLOR_TYPE" val="1"/>
  <p:tag name="KSO_WM_SLIDE_SUBTYPE" val="pureTxt"/>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100000000000001},&quot;minSize&quot;:{&quot;size1&quot;:20.100000000000001},&quot;normalSize&quot;:{&quot;size1&quot;:20.100000000000001},&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0"/>
  <p:tag name="KSO_WM_TEMPLATE_ASSEMBLE_XID" val="5fd0c52f1fa9d42129dd6fd4"/>
  <p:tag name="KSO_WM_TEMPLATE_ASSEMBLE_GROUPID" val="5fd0c52f1fa9d42129dd6fd4"/>
</p:tagLst>
</file>

<file path=ppt/tags/tag1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410_1*a*1"/>
  <p:tag name="KSO_WM_TEMPLATE_CATEGORY" val="diagram"/>
  <p:tag name="KSO_WM_TEMPLATE_INDEX" val="2021141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SM_LIMIT_TYPE" val="2"/>
  <p:tag name="KSO_WM_CHIP_FILLAREA_FILL_RULE" val="{&quot;fill_align&quot;:&quot;lm&quot;,&quot;fill_mode&quot;:&quot;full&quot;,&quot;sacle_strategy&quot;:&quot;smart&quot;}"/>
  <p:tag name="KSO_WM_ASSEMBLE_CHIP_INDEX" val="76e219e02026425ebcf4897376575dfb"/>
  <p:tag name="KSO_WM_UNIT_TEXT_FILL_FORE_SCHEMECOLOR_INDEX_BRIGHTNESS" val="0"/>
  <p:tag name="KSO_WM_UNIT_TEXT_FILL_FORE_SCHEMECOLOR_INDEX" val="13"/>
  <p:tag name="KSO_WM_UNIT_TEXT_FILL_TYPE" val="1"/>
  <p:tag name="KSO_WM_TEMPLATE_ASSEMBLE_XID" val="5fd0c52f1fa9d42129dd6fd4"/>
  <p:tag name="KSO_WM_TEMPLATE_ASSEMBLE_GROUPID" val="5fd0c52f1fa9d42129dd6fd4"/>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f"/>
  <p:tag name="KSO_WM_SLIDE_LAYOUT_CNT" val="1_1"/>
  <p:tag name="KSO_WM_SLIDE_TYPE" val="text"/>
  <p:tag name="KSO_WM_BEAUTIFY_FLAG" val="#wm#"/>
  <p:tag name="KSO_WM_SLIDE_POSITION" val="48*48"/>
  <p:tag name="KSO_WM_SLIDE_SIZE" val="864*444"/>
  <p:tag name="KSO_WM_COMBINE_RELATE_SLIDE_ID" val="background20180955_7"/>
  <p:tag name="KSO_WM_TEMPLATE_CATEGORY" val="diagram"/>
  <p:tag name="KSO_WM_TEMPLATE_INDEX" val="20211410"/>
  <p:tag name="KSO_WM_SLIDE_ID" val="diagram20211410_1"/>
  <p:tag name="KSO_WM_SLIDE_INDEX" val="1"/>
  <p:tag name="KSO_WM_TEMPLATE_SUBCATEGORY" val="21"/>
  <p:tag name="KSO_WM_FULL_TEXT_BEAUTIFY_COPY_ID" val="150995856"/>
  <p:tag name="KSO_WM_TEMPLATE_MASTER_TYPE" val="0"/>
  <p:tag name="KSO_WM_TEMPLATE_COLOR_TYPE" val="1"/>
  <p:tag name="KSO_WM_SLIDE_SUBTYPE" val="pureTxt"/>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100000000000001},&quot;minSize&quot;:{&quot;size1&quot;:20.100000000000001},&quot;normalSize&quot;:{&quot;size1&quot;:20.100000000000001},&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0"/>
  <p:tag name="KSO_WM_TEMPLATE_ASSEMBLE_XID" val="5fd0c52f1fa9d42129dd6fd4"/>
  <p:tag name="KSO_WM_TEMPLATE_ASSEMBLE_GROUPID" val="5fd0c52f1fa9d42129dd6fd4"/>
</p:tagLst>
</file>

<file path=ppt/tags/tag1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410_1*a*1"/>
  <p:tag name="KSO_WM_TEMPLATE_CATEGORY" val="diagram"/>
  <p:tag name="KSO_WM_TEMPLATE_INDEX" val="2021141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SM_LIMIT_TYPE" val="2"/>
  <p:tag name="KSO_WM_CHIP_FILLAREA_FILL_RULE" val="{&quot;fill_align&quot;:&quot;lm&quot;,&quot;fill_mode&quot;:&quot;full&quot;,&quot;sacle_strategy&quot;:&quot;smart&quot;}"/>
  <p:tag name="KSO_WM_ASSEMBLE_CHIP_INDEX" val="76e219e02026425ebcf4897376575dfb"/>
  <p:tag name="KSO_WM_UNIT_TEXT_FILL_FORE_SCHEMECOLOR_INDEX_BRIGHTNESS" val="0"/>
  <p:tag name="KSO_WM_UNIT_TEXT_FILL_FORE_SCHEMECOLOR_INDEX" val="13"/>
  <p:tag name="KSO_WM_UNIT_TEXT_FILL_TYPE" val="1"/>
  <p:tag name="KSO_WM_TEMPLATE_ASSEMBLE_XID" val="5fd0c52f1fa9d42129dd6fd4"/>
  <p:tag name="KSO_WM_TEMPLATE_ASSEMBLE_GROUPID" val="5fd0c52f1fa9d42129dd6fd4"/>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f"/>
  <p:tag name="KSO_WM_SLIDE_LAYOUT_CNT" val="1_1"/>
  <p:tag name="KSO_WM_SLIDE_TYPE" val="text"/>
  <p:tag name="KSO_WM_BEAUTIFY_FLAG" val="#wm#"/>
  <p:tag name="KSO_WM_SLIDE_POSITION" val="48*48"/>
  <p:tag name="KSO_WM_SLIDE_SIZE" val="864*444"/>
  <p:tag name="KSO_WM_COMBINE_RELATE_SLIDE_ID" val="background20180955_7"/>
  <p:tag name="KSO_WM_TEMPLATE_CATEGORY" val="diagram"/>
  <p:tag name="KSO_WM_TEMPLATE_INDEX" val="20211410"/>
  <p:tag name="KSO_WM_SLIDE_ID" val="diagram20211410_1"/>
  <p:tag name="KSO_WM_SLIDE_INDEX" val="1"/>
  <p:tag name="KSO_WM_TEMPLATE_SUBCATEGORY" val="21"/>
  <p:tag name="KSO_WM_FULL_TEXT_BEAUTIFY_COPY_ID" val="150995856"/>
  <p:tag name="KSO_WM_TEMPLATE_MASTER_TYPE" val="0"/>
  <p:tag name="KSO_WM_TEMPLATE_COLOR_TYPE" val="1"/>
  <p:tag name="KSO_WM_SLIDE_SUBTYPE" val="pureTxt"/>
  <p:tag name="KSO_WM_SLIDE_LAYOUT_INFO" val="{&quot;backgroundInfo&quot;:[{&quot;bottom&quot;:0,&quot;bottomAbs&quot;:false,&quot;left&quot;:0,&quot;leftAbs&quot;:false,&quot;right&quot;:0,&quot;rightAbs&quot;:false,&quot;top&quot;:0,&quot;topAbs&quot;:false,&quot;type&quot;:&quot;general&quot;}],&quot;id&quot;:&quot;2020-12-09T20:38:07&quot;,&quot;maxSize&quot;:{&quot;size1&quot;:31.100000000000001},&quot;minSize&quot;:{&quot;size1&quot;:20.100000000000001},&quot;normalSize&quot;:{&quot;size1&quot;:20.100000000000001},&quot;subLayout&quot;:[{&quot;id&quot;:&quot;2020-12-09T20:38:07&quot;,&quot;margin&quot;:{&quot;bottom&quot;:0.026000002399086952,&quot;left&quot;:1.6929999589920044,&quot;right&quot;:1.6929999589920044,&quot;top&quot;:1.6929999589920044},&quot;type&quot;:0},{&quot;id&quot;:&quot;2020-12-09T20:38:07&quot;,&quot;margin&quot;:{&quot;bottom&quot;:1.6929999589920044,&quot;left&quot;:1.6929999589920044,&quot;right&quot;:1.6929999589920044,&quot;top&quot;:0.81999999284744263},&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DECFILLPROP" val="[]"/>
  <p:tag name="KSO_WM_SLIDE_CAN_ADD_NAVIGATION" val="1"/>
  <p:tag name="KSO_WM_CHIP_GROUPID" val="5f6c93987b7ee298d401b017"/>
  <p:tag name="KSO_WM_SLIDE_BK_DARK_LIGHT" val="2"/>
  <p:tag name="KSO_WM_SLIDE_BACKGROUND_TYPE" val="general"/>
  <p:tag name="KSO_WM_SLIDE_SUPPORT_FEATURE_TYPE" val="0"/>
  <p:tag name="KSO_WM_TEMPLATE_ASSEMBLE_XID" val="5fd0c52f1fa9d42129dd6fd4"/>
  <p:tag name="KSO_WM_TEMPLATE_ASSEMBLE_GROUPID" val="5fd0c52f1fa9d42129dd6fd4"/>
</p:tagLst>
</file>

<file path=ppt/tags/tag1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11410_1*a*1"/>
  <p:tag name="KSO_WM_TEMPLATE_CATEGORY" val="diagram"/>
  <p:tag name="KSO_WM_TEMPLATE_INDEX" val="20211410"/>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SM_LIMIT_TYPE" val="2"/>
  <p:tag name="KSO_WM_CHIP_FILLAREA_FILL_RULE" val="{&quot;fill_align&quot;:&quot;lm&quot;,&quot;fill_mode&quot;:&quot;full&quot;,&quot;sacle_strategy&quot;:&quot;smart&quot;}"/>
  <p:tag name="KSO_WM_ASSEMBLE_CHIP_INDEX" val="76e219e02026425ebcf4897376575dfb"/>
  <p:tag name="KSO_WM_UNIT_TEXT_FILL_FORE_SCHEMECOLOR_INDEX_BRIGHTNESS" val="0"/>
  <p:tag name="KSO_WM_UNIT_TEXT_FILL_FORE_SCHEMECOLOR_INDEX" val="13"/>
  <p:tag name="KSO_WM_UNIT_TEXT_FILL_TYPE" val="1"/>
  <p:tag name="KSO_WM_TEMPLATE_ASSEMBLE_XID" val="5fd0c52f1fa9d42129dd6fd4"/>
  <p:tag name="KSO_WM_TEMPLATE_ASSEMBLE_GROUPID" val="5fd0c52f1fa9d42129dd6fd4"/>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41"/>
  <p:tag name="KSO_WM_SLIDE_ID" val="diagram20209041_1"/>
  <p:tag name="KSO_WM_TEMPLATE_SUBCATEGORY" val="21"/>
  <p:tag name="KSO_WM_SLIDE_ITEM_CNT" val="0"/>
  <p:tag name="KSO_WM_SLIDE_INDEX" val="1"/>
  <p:tag name="KSO_WM_TAG_VERSION" val="1.0"/>
  <p:tag name="KSO_WM_SLIDE_LAYOUT" val="a_d"/>
  <p:tag name="KSO_WM_SLIDE_LAYOUT_CNT" val="1_1"/>
  <p:tag name="KSO_WM_SLIDE_TYPE" val="text"/>
  <p:tag name="KSO_WM_SLIDE_SUBTYPE" val="picTxt"/>
  <p:tag name="KSO_WM_SLIDE_SIZE" val="884*879"/>
  <p:tag name="KSO_WM_SLIDE_POSITION" val="36*-170"/>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0-12-09T18:43:08&quot;,&quot;maxSize&quot;:{&quot;size1&quot;:42.200000000000003},&quot;minSize&quot;:{&quot;size1&quot;:31.199999999999999},&quot;normalSize&quot;:{&quot;size1&quot;:31.199999999999999},&quot;subLayout&quot;:[{&quot;id&quot;:&quot;2020-12-09T18:43:08&quot;,&quot;margin&quot;:{&quot;bottom&quot;:0.026000002399086952,&quot;left&quot;:3.4570000171661377,&quot;right&quot;:3.3159999847412109,&quot;top&quot;:2.1170001029968262},&quot;type&quot;:0},{&quot;id&quot;:&quot;2020-12-09T18:43:08&quot;,&quot;margin&quot;:{&quot;bottom&quot;:2.5399999618530273,&quot;left&quot;:3.3870000839233398,&quot;right&quot;:3.3859999179840088,&quot;top&quot;:1.6670000553131104},&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XID" val="5efd969281ee359a788b1dd8"/>
  <p:tag name="KSO_WM_CHIP_DECFILLPROP" val="[]"/>
  <p:tag name="KSO_WM_SLIDE_CAN_ADD_NAVIGATION" val="1"/>
  <p:tag name="KSO_WM_CHIP_GROUPID" val="5efd969281ee359a788b1dd7"/>
  <p:tag name="KSO_WM_SLIDE_BK_DARK_LIGHT" val="2"/>
  <p:tag name="KSO_WM_SLIDE_BACKGROUND_TYPE" val="general"/>
  <p:tag name="KSO_WM_SLIDE_SUPPORT_FEATURE_TYPE" val="0"/>
  <p:tag name="KSO_WM_TEMPLATE_ASSEMBLE_XID" val="5fd0aa3c1fa9d42129dd2221"/>
  <p:tag name="KSO_WM_TEMPLATE_ASSEMBLE_GROUPID" val="5fd0aa3c1fa9d42129dd2221"/>
</p:tagLst>
</file>

<file path=ppt/tags/tag117.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5"/>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118.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9"/>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1"/>
  <p:tag name="KSO_WM_TEMPLATE_CATEGORY" val="diagram"/>
  <p:tag name="KSO_WM_TEMPLATE_INDEX" val="20209041"/>
  <p:tag name="KSO_WM_UNIT_LAYERLEVEL" val="1"/>
  <p:tag name="KSO_WM_TAG_VERSION" val="1.0"/>
  <p:tag name="KSO_WM_BEAUTIFY_FLAG" val="#wm#"/>
  <p:tag name="KSO_WM_UNIT_TYPE" val="i"/>
  <p:tag name="KSO_WM_UNIT_INDEX" val="1"/>
  <p:tag name="KSO_WM_UNIT_BLOCK" val="0"/>
  <p:tag name="KSO_WM_UNIT_SM_LIMIT_TYPE" val="2"/>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 name="KSO_WM_UNIT_VALUE" val="55"/>
  <p:tag name="KSO_WM_TEMPLATE_ASSEMBLE_XID" val="5fd0aa3c1fa9d42129dd2221"/>
  <p:tag name="KSO_WM_TEMPLATE_ASSEMBLE_GROUPID" val="5fd0aa3c1fa9d42129dd2221"/>
</p:tagLst>
</file>

<file path=ppt/tags/tag12.xml><?xml version="1.0" encoding="utf-8"?>
<p:tagLst xmlns:a="http://schemas.openxmlformats.org/drawingml/2006/main" xmlns:r="http://schemas.openxmlformats.org/officeDocument/2006/relationships" xmlns:p="http://schemas.openxmlformats.org/presentationml/2006/main">
  <p:tag name="KSO_WM_FULL_TEXT_BEAUTIFY_COPY_ID" val="3"/>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2"/>
  <p:tag name="KSO_WM_TEMPLATE_CATEGORY" val="diagram"/>
  <p:tag name="KSO_WM_TEMPLATE_INDEX" val="2020904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df2adaf2ea8141688d2e6ab8fbefd46a"/>
  <p:tag name="KSO_WM_UNIT_DECORATE_INFO" val="{&quot;DecorateInfoH&quot;:{&quot;IsAbs&quot;:true},&quot;DecorateInfoW&quot;:{&quot;IsAbs&quot;:true},&quot;DecorateInfoX&quot;:{&quot;IsAbs&quot;:true,&quot;Pos&quot;:1},&quot;DecorateInfoY&quot;:{&quot;IsAbs&quot;:true,&quot;Pos&quot;:1},&quot;ReferentInfo&quot;:{&quot;Id&quot;:&quot;c520767f089145788c1d6f50e8bc012b&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6"/>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440"/>
  <p:tag name="KSO_WM_TEMPLATE_ASSEMBLE_XID" val="5fd0aa3c1fa9d42129dd2221"/>
  <p:tag name="KSO_WM_TEMPLATE_ASSEMBLE_GROUPID" val="5fd0aa3c1fa9d42129dd2221"/>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3"/>
  <p:tag name="KSO_WM_TEMPLATE_CATEGORY" val="diagram"/>
  <p:tag name="KSO_WM_TEMPLATE_INDEX" val="20209041"/>
  <p:tag name="KSO_WM_UNIT_LAYERLEVEL" val="1"/>
  <p:tag name="KSO_WM_TAG_VERSION" val="1.0"/>
  <p:tag name="KSO_WM_BEAUTIFY_FLAG" val="#wm#"/>
  <p:tag name="KSO_WM_UNIT_TYPE" val="i"/>
  <p:tag name="KSO_WM_UNIT_INDEX" val="3"/>
  <p:tag name="KSO_WM_UNIT_BLOCK" val="0"/>
  <p:tag name="KSO_WM_UNIT_SM_LIMIT_TYPE" val="2"/>
  <p:tag name="KSO_WM_UNIT_DEC_AREA_ID" val="e3651df1213741d7bea2fca76cd520ac"/>
  <p:tag name="KSO_WM_UNIT_DECORATE_INFO" val="{&quot;DecorateInfoH&quot;:{&quot;IsAbs&quot;:true},&quot;DecorateInfoW&quot;:{&quot;IsAbs&quot;:true},&quot;DecorateInfoX&quot;:{&quot;IsAbs&quot;:true,&quot;Pos&quot;:1},&quot;DecorateInfoY&quot;:{&quot;IsAbs&quot;:true,&quot;Pos&quot;:1},&quot;ReferentInfo&quot;:{&quot;Id&quot;:&quot;3f1f1165a80d4ff0b9412709ebef9622&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825"/>
  <p:tag name="KSO_WM_TEMPLATE_ASSEMBLE_XID" val="5fd0aa3c1fa9d42129dd2221"/>
  <p:tag name="KSO_WM_TEMPLATE_ASSEMBLE_GROUPID" val="5fd0aa3c1fa9d42129dd2221"/>
</p:tagLst>
</file>

<file path=ppt/tags/tag1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9041_1*a*1"/>
  <p:tag name="KSO_WM_TEMPLATE_CATEGORY" val="diagram"/>
  <p:tag name="KSO_WM_TEMPLATE_INDEX" val="2020904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520767f089145788c1d6f50e8bc01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de6462bc3f94d5a98cd60169c3dd53c"/>
  <p:tag name="KSO_WM_UNIT_SUPPORT_BIG_FONT" val="1"/>
  <p:tag name="KSO_WM_UNIT_TEXT_FILL_FORE_SCHEMECOLOR_INDEX_BRIGHTNESS" val="0"/>
  <p:tag name="KSO_WM_UNIT_TEXT_FILL_FORE_SCHEMECOLOR_INDEX" val="13"/>
  <p:tag name="KSO_WM_UNIT_TEXT_FILL_TYPE" val="1"/>
  <p:tag name="KSO_WM_TEMPLATE_ASSEMBLE_XID" val="5fd0aa3c1fa9d42129dd2221"/>
  <p:tag name="KSO_WM_TEMPLATE_ASSEMBLE_GROUPID" val="5fd0aa3c1fa9d42129dd2221"/>
</p:tagLst>
</file>

<file path=ppt/tags/tag123.xml><?xml version="1.0" encoding="utf-8"?>
<p:tagLst xmlns:a="http://schemas.openxmlformats.org/drawingml/2006/main" xmlns:r="http://schemas.openxmlformats.org/officeDocument/2006/relationships" xmlns:p="http://schemas.openxmlformats.org/presentationml/2006/main">
  <p:tag name="KSO_WM_UNIT_VALUE" val="888*2707"/>
  <p:tag name="KSO_WM_UNIT_HIGHLIGHT" val="0"/>
  <p:tag name="KSO_WM_UNIT_COMPATIBLE" val="1"/>
  <p:tag name="KSO_WM_UNIT_DIAGRAM_ISNUMVISUAL" val="0"/>
  <p:tag name="KSO_WM_UNIT_DIAGRAM_ISREFERUNIT" val="0"/>
  <p:tag name="KSO_WM_UNIT_TYPE" val="d"/>
  <p:tag name="KSO_WM_UNIT_INDEX" val="1"/>
  <p:tag name="KSO_WM_UNIT_ID" val="diagram20209041_1*d*1"/>
  <p:tag name="KSO_WM_TEMPLATE_CATEGORY" val="diagram"/>
  <p:tag name="KSO_WM_TEMPLATE_INDEX" val="20209041"/>
  <p:tag name="KSO_WM_UNIT_LAYERLEVEL" val="1"/>
  <p:tag name="KSO_WM_TAG_VERSION" val="1.0"/>
  <p:tag name="KSO_WM_BEAUTIFY_FLAG" val="#wm#"/>
  <p:tag name="KSO_WM_CHIP_GROUPID" val="5e7310da9a230a26b9e88a19"/>
  <p:tag name="KSO_WM_CHIP_XID" val="5e7310da9a230a26b9e88a1a"/>
  <p:tag name="KSO_WM_UNIT_DEC_AREA_ID" val="3f1f1165a80d4ff0b9412709ebef9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85ce0f26394bfbb7a14c7cf3fe803c"/>
  <p:tag name="KSO_WM_UNIT_PLACING_PICTURE" val="9d85ce0f26394bfbb7a14c7cf3fe803c"/>
  <p:tag name="KSO_WM_UNIT_SUPPORT_BIG_FONT" val="1"/>
  <p:tag name="KSO_WM_UNIT_SUPPORT_UNIT_TYPE" val="[&quot;l&quot;,&quot;m&quot;,&quot;n&quot;,&quot;o&quot;,&quot;p&quot;,&quot;q&quot;,&quot;r&quot;,&quot;δ&quot;,&quot;ε&quot;,&quot;ζ&quot;,&quot;η&quot;,&quot;d&quot;,&quot;α&quot;,&quot;β&quot;,&quot;θ&quot;]"/>
  <p:tag name="KSO_WM_TEMPLATE_ASSEMBLE_XID" val="5fd0aa3c1fa9d42129dd2221"/>
  <p:tag name="KSO_WM_TEMPLATE_ASSEMBLE_GROUPID" val="5fd0aa3c1fa9d42129dd222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5793"/>
  <p:tag name="KSO_WM_SLIDE_ID" val="diagram20215793_1"/>
  <p:tag name="KSO_WM_SLIDE_ITEM_CNT" val="0"/>
  <p:tag name="KSO_WM_SLIDE_INDEX" val="1"/>
  <p:tag name="KSO_WM_TAG_VERSION" val="1.0"/>
  <p:tag name="KSO_WM_SLIDE_LAYOUT" val="d_f"/>
  <p:tag name="KSO_WM_SLIDE_LAYOUT_CNT" val="1_1"/>
  <p:tag name="KSO_WM_SLIDE_TYPE" val="text"/>
  <p:tag name="KSO_WM_SLIDE_SUBTYPE" val="picTxt"/>
  <p:tag name="KSO_WM_SLIDE_SIZE" val="905*497"/>
  <p:tag name="KSO_WM_SLIDE_POSITION" val="28*22"/>
  <p:tag name="KSO_WM_SLIDE_COLORSCHEME_VERSION" val="3.2"/>
  <p:tag name="KSO_WM_TEMPLATE_SUBCATEGORY" val="21"/>
  <p:tag name="KSO_WM_TEMPLATE_MASTER_TYPE" val="0"/>
  <p:tag name="KSO_WM_TEMPLATE_COLOR_TYPE" val="1"/>
  <p:tag name="KSO_WM_SLIDE_LAYOUT_INFO" val="{&quot;id&quot;:&quot;2020-12-10T00:08:18&quot;,&quot;maxSize&quot;:{&quot;size1&quot;:53.299664809028791},&quot;minSize&quot;:{&quot;size1&quot;:33.299664809028791},&quot;normalSize&quot;:{&quot;size1&quot;:50.995961105325094},&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XID" val="5efd942681ee359a788b1dcf"/>
  <p:tag name="KSO_WM_CHIP_DECFILLPROP" val="[]"/>
  <p:tag name="KSO_WM_CHIP_GROUPID" val="5efd942681ee359a788b1dce"/>
  <p:tag name="KSO_WM_SLIDE_BK_DARK_LIGHT" val="2"/>
  <p:tag name="KSO_WM_SLIDE_BACKGROUND_TYPE" val="general"/>
  <p:tag name="KSO_WM_SLIDE_SUPPORT_FEATURE_TYPE" val="0"/>
  <p:tag name="KSO_WM_TEMPLATE_ASSEMBLE_XID" val="5fd0f6721fa9d42129ddc991"/>
  <p:tag name="KSO_WM_TEMPLATE_ASSEMBLE_GROUPID" val="5fd0f6721fa9d42129ddc991"/>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793_1*i*1"/>
  <p:tag name="KSO_WM_TEMPLATE_CATEGORY" val="diagram"/>
  <p:tag name="KSO_WM_TEMPLATE_INDEX" val="20215793"/>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965371c758e94729afb0e3483f765e5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793_1*i*2"/>
  <p:tag name="KSO_WM_TEMPLATE_CATEGORY" val="diagram"/>
  <p:tag name="KSO_WM_TEMPLATE_INDEX" val="20215793"/>
  <p:tag name="KSO_WM_UNIT_LAYERLEVEL" val="1"/>
  <p:tag name="KSO_WM_TAG_VERSION" val="1.0"/>
  <p:tag name="KSO_WM_BEAUTIFY_FLAG" val="#wm#"/>
  <p:tag name="KSO_WM_UNIT_COLOR_SCHEME_SHAPE_ID" val="6"/>
  <p:tag name="KSO_WM_UNIT_COLOR_SCHEME_PARENT_PAGE" val="0_1"/>
  <p:tag name="KSO_WM_UNIT_BLOCK" val="0"/>
  <p:tag name="KSO_WM_UNIT_SM_LIMIT_TYPE" val="2"/>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793_1*i*3"/>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5793_1*i*4"/>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129.xml><?xml version="1.0" encoding="utf-8"?>
<p:tagLst xmlns:a="http://schemas.openxmlformats.org/drawingml/2006/main" xmlns:r="http://schemas.openxmlformats.org/officeDocument/2006/relationships" xmlns:p="http://schemas.openxmlformats.org/presentationml/2006/main">
  <p:tag name="KSO_WM_UNIT_VALUE" val="550*2453"/>
  <p:tag name="KSO_WM_UNIT_HIGHLIGHT" val="0"/>
  <p:tag name="KSO_WM_UNIT_COMPATIBLE" val="0"/>
  <p:tag name="KSO_WM_UNIT_DIAGRAM_ISNUMVISUAL" val="0"/>
  <p:tag name="KSO_WM_UNIT_DIAGRAM_ISREFERUNIT" val="0"/>
  <p:tag name="KSO_WM_UNIT_TYPE" val="d"/>
  <p:tag name="KSO_WM_UNIT_INDEX" val="1"/>
  <p:tag name="KSO_WM_UNIT_ID" val="diagram20215793_1*d*1"/>
  <p:tag name="KSO_WM_TEMPLATE_CATEGORY" val="diagram"/>
  <p:tag name="KSO_WM_TEMPLATE_INDEX" val="20215793"/>
  <p:tag name="KSO_WM_UNIT_LAYERLEVEL" val="1"/>
  <p:tag name="KSO_WM_TAG_VERSION" val="1.0"/>
  <p:tag name="KSO_WM_BEAUTIFY_FLAG" val="#wm#"/>
  <p:tag name="KSO_WM_CHIP_GROUPID" val="5e7310da9a230a26b9e88a19"/>
  <p:tag name="KSO_WM_CHIP_XID" val="5e7310da9a230a26b9e88a1a"/>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80a21bcbefb4c56833a9654912269bd"/>
  <p:tag name="KSO_WM_UNIT_PLACING_PICTURE" val="b80a21bcbefb4c56833a9654912269bd"/>
  <p:tag name="KSO_WM_UNIT_SUPPORT_UNIT_TYPE" val="[&quot;d&quot;,&quot;α&quot;,&quot;β&quot;,&quot;θ&quot;]"/>
  <p:tag name="KSO_WM_TEMPLATE_ASSEMBLE_XID" val="5fd0f6721fa9d42129ddc991"/>
  <p:tag name="KSO_WM_TEMPLATE_ASSEMBLE_GROUPID" val="5fd0f6721fa9d42129ddc991"/>
</p:tagLst>
</file>

<file path=ppt/tags/tag13.xml><?xml version="1.0" encoding="utf-8"?>
<p:tagLst xmlns:a="http://schemas.openxmlformats.org/drawingml/2006/main" xmlns:r="http://schemas.openxmlformats.org/officeDocument/2006/relationships" xmlns:p="http://schemas.openxmlformats.org/presentationml/2006/main">
  <p:tag name="KSO_WM_FULL_TEXT_BEAUTIFY_COPY_ID" val="10"/>
</p:tagLst>
</file>

<file path=ppt/tags/tag13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793_1*f*1"/>
  <p:tag name="KSO_WM_TEMPLATE_CATEGORY" val="diagram"/>
  <p:tag name="KSO_WM_TEMPLATE_INDEX" val="20215793"/>
  <p:tag name="KSO_WM_UNIT_LAYERLEVEL" val="1"/>
  <p:tag name="KSO_WM_TAG_VERSION" val="1.0"/>
  <p:tag name="KSO_WM_BEAUTIFY_FLAG" val="#wm#"/>
  <p:tag name="KSO_WM_UNIT_DEFAULT_FONT" val="14;20;2"/>
  <p:tag name="KSO_WM_UNIT_BLOCK" val="0"/>
  <p:tag name="KSO_WM_UNIT_VALUE" val="304"/>
  <p:tag name="KSO_WM_UNIT_SHOW_EDIT_AREA_INDICATION" val="1"/>
  <p:tag name="KSO_WM_CHIP_GROUPID" val="5e6b05596848fb12bee65ac8"/>
  <p:tag name="KSO_WM_CHIP_XID" val="5e6b05596848fb12bee65aca"/>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fe913c2c56b429981fa5e86feb22e74"/>
  <p:tag name="KSO_WM_UNIT_TEXT_FILL_FORE_SCHEMECOLOR_INDEX_BRIGHTNESS" val="0.25"/>
  <p:tag name="KSO_WM_UNIT_TEXT_FILL_FORE_SCHEMECOLOR_INDEX" val="13"/>
  <p:tag name="KSO_WM_UNIT_TEXT_FILL_TYPE" val="1"/>
  <p:tag name="KSO_WM_TEMPLATE_ASSEMBLE_XID" val="5fd0f6721fa9d42129ddc991"/>
  <p:tag name="KSO_WM_TEMPLATE_ASSEMBLE_GROUPID" val="5fd0f6721fa9d42129ddc991"/>
</p:tagLst>
</file>

<file path=ppt/tags/tag14.xml><?xml version="1.0" encoding="utf-8"?>
<p:tagLst xmlns:a="http://schemas.openxmlformats.org/drawingml/2006/main" xmlns:r="http://schemas.openxmlformats.org/officeDocument/2006/relationships" xmlns:p="http://schemas.openxmlformats.org/presentationml/2006/main">
  <p:tag name="KSO_WM_FULL_TEXT_BEAUTIFY_COPY_ID" val="11269"/>
</p:tagLst>
</file>

<file path=ppt/tags/tag15.xml><?xml version="1.0" encoding="utf-8"?>
<p:tagLst xmlns:a="http://schemas.openxmlformats.org/drawingml/2006/main" xmlns:r="http://schemas.openxmlformats.org/officeDocument/2006/relationships" xmlns:p="http://schemas.openxmlformats.org/presentationml/2006/main">
  <p:tag name="KSO_WM_FULL_TEXT_BEAUTIFY_COPY_ID" val="9"/>
</p:tagLst>
</file>

<file path=ppt/tags/tag16.xml><?xml version="1.0" encoding="utf-8"?>
<p:tagLst xmlns:a="http://schemas.openxmlformats.org/drawingml/2006/main" xmlns:r="http://schemas.openxmlformats.org/officeDocument/2006/relationships" xmlns:p="http://schemas.openxmlformats.org/presentationml/2006/main">
  <p:tag name="KSO_WM_FULL_TEXT_BEAUTIFY_COPY_ID" val="150995517"/>
  <p:tag name="KSO_WM_SLIDE_ID" val="diagram20217038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7038"/>
  <p:tag name="KSO_WM_SLIDE_LAYOUT" val="a_d"/>
  <p:tag name="KSO_WM_SLIDE_LAYOUT_CNT" val="1_1"/>
  <p:tag name="KSO_WM_SLIDE_LAYOUT_INFO" val="{&quot;id&quot;:&quot;2020-12-10T01:07:50&quot;,&quot;maxSize&quot;:{&quot;size1&quot;:31.100000000000001},&quot;minSize&quot;:{&quot;size1&quot;:31.100000000000001},&quot;normalSize&quot;:{&quot;size1&quot;:31.100000000000001},&quot;subLayout&quot;:[{&quot;id&quot;:&quot;2020-12-10T01:07:50&quot;,&quot;margin&quot;:{&quot;bottom&quot;:0,&quot;left&quot;:3.3870000839233398,&quot;right&quot;:3.3870000839233398,&quot;top&quot;:1.6929999589920044},&quot;type&quot;:0},{&quot;id&quot;:&quot;2020-12-10T01:07:50&quot;,&quot;margin&quot;:{&quot;bottom&quot;:0,&quot;left&quot;:0,&quot;right&quot;:0,&quot;top&quot;:1.6929999589920044},&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8a5e47a739638a1e8a4b3"/>
  <p:tag name="KSO_WM_CHIP_FILLPROP" val="[[{&quot;text_align&quot;:&quot;cm&quot;,&quot;text_direction&quot;:&quot;horizontal&quot;,&quot;support_features&quot;:[&quot;creativepic&quot;],&quot;support_big_font&quot;:false,&quot;picture_toward&quot;:1,&quot;picture_dockside&quot;:[&quot;cb&quot;,&quot;rm&quot;,&quot;lm&quot;],&quot;fill_id&quot;:&quot;704c2f3766be4010a4819483d35ef7b3&quot;,&quot;fill_align&quot;:&quot;cm&quot;,&quot;chip_types&quot;:[&quot;picture&quot;]},{&quot;text_align&quot;:&quot;cm&quot;,&quot;text_direction&quot;:&quot;horizontal&quot;,&quot;support_big_font&quot;:false,&quot;picture_toward&quot;:0,&quot;picture_dockside&quot;:[],&quot;fill_id&quot;:&quot;75f75f63351441a8b6c7dd1a9fad9591&quot;,&quot;fill_align&quot;:&quot;cm&quot;,&quot;chip_types&quot;:[&quot;text&quot;,&quot;header&quot;]}]]"/>
  <p:tag name="KSO_WM_CHIP_DECFILLPROP" val="[]"/>
  <p:tag name="KSO_WM_CHIP_GROUPID" val="5fa8a5e47a739638a1e8a4b2"/>
  <p:tag name="KSO_WM_SLIDE_BK_DARK_LIGHT" val="2"/>
  <p:tag name="KSO_WM_SLIDE_BACKGROUND_TYPE" val="general"/>
  <p:tag name="KSO_WM_SLIDE_TYPE" val="text"/>
  <p:tag name="KSO_WM_SLIDE_SUPPORT_FEATURE_TYPE" val="8"/>
  <p:tag name="KSO_WM_SLIDE_SUBTYPE" val="picTxt"/>
  <p:tag name="KSO_WM_TEMPLATE_ASSEMBLE_XID" val="5fd104651fa9d42129ddd6f1"/>
  <p:tag name="KSO_WM_TEMPLATE_ASSEMBLE_GROUPID" val="5fd104651fa9d42129ddd6f1"/>
</p:tagLst>
</file>

<file path=ppt/tags/tag17.xml><?xml version="1.0" encoding="utf-8"?>
<p:tagLst xmlns:a="http://schemas.openxmlformats.org/drawingml/2006/main" xmlns:r="http://schemas.openxmlformats.org/officeDocument/2006/relationships" xmlns:p="http://schemas.openxmlformats.org/presentationml/2006/main">
  <p:tag name="KSO_WM_UNIT_VALUE" val="1142*3384"/>
  <p:tag name="KSO_WM_UNIT_HIGHLIGHT" val="0"/>
  <p:tag name="KSO_WM_UNIT_COMPATIBLE" val="1"/>
  <p:tag name="KSO_WM_UNIT_DIAGRAM_ISNUMVISUAL" val="0"/>
  <p:tag name="KSO_WM_UNIT_DIAGRAM_ISREFERUNIT" val="0"/>
  <p:tag name="KSO_WM_UNIT_TYPE" val="d"/>
  <p:tag name="KSO_WM_UNIT_INDEX" val="1"/>
  <p:tag name="KSO_WM_UNIT_ID" val="diagram20217038_1*d*1"/>
  <p:tag name="KSO_WM_TEMPLATE_CATEGORY" val="diagram"/>
  <p:tag name="KSO_WM_TEMPLATE_INDEX" val="20217038"/>
  <p:tag name="KSO_WM_UNIT_LAYERLEVEL" val="1"/>
  <p:tag name="KSO_WM_TAG_VERSION" val="1.0"/>
  <p:tag name="KSO_WM_BEAUTIFY_FLAG" val="#wm#"/>
  <p:tag name="KSO_WM_CHIP_GROUPID" val="5e7310da9a230a26b9e88a19"/>
  <p:tag name="KSO_WM_CHIP_XID" val="5e7310da9a230a26b9e88a1a"/>
  <p:tag name="KSO_WM_UNIT_DEC_AREA_ID" val="15d660a71ef2443cab7629a130268c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UNIT_PICTURE_TOWARD" val="1"/>
  <p:tag name="KSO_WM_UNIT_PICTURE_DOCKSIDE" val="cb,rm,lm"/>
  <p:tag name="KSO_WM_ASSEMBLE_CHIP_INDEX" val="7bd29c2e3ded4211b9da6cd66ae8e5e5"/>
  <p:tag name="KSO_WM_UNIT_PLACING_PICTURE" val="7bd29c2e3ded4211b9da6cd66ae8e5e5"/>
  <p:tag name="KSO_WM_TEMPLATE_ASSEMBLE_XID" val="5fd104651fa9d42129ddd6f1"/>
  <p:tag name="KSO_WM_TEMPLATE_ASSEMBLE_GROUPID" val="5fd104651fa9d42129ddd6f1"/>
  <p:tag name="KSO_WM_UNIT_PICTURE_CLIP_FLAG" val="0"/>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17038_1*a*1"/>
  <p:tag name="KSO_WM_TEMPLATE_CATEGORY" val="diagram"/>
  <p:tag name="KSO_WM_TEMPLATE_INDEX" val="2021703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c809055ede648169e0261f2c3c487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40bbfad625241ceb8ecec2842ea50af"/>
  <p:tag name="KSO_WM_UNIT_TEXT_FILL_FORE_SCHEMECOLOR_INDEX_BRIGHTNESS" val="0"/>
  <p:tag name="KSO_WM_UNIT_TEXT_FILL_FORE_SCHEMECOLOR_INDEX" val="13"/>
  <p:tag name="KSO_WM_UNIT_TEXT_FILL_TYPE" val="1"/>
  <p:tag name="KSO_WM_TEMPLATE_ASSEMBLE_XID" val="5fd104651fa9d42129ddd6f1"/>
  <p:tag name="KSO_WM_TEMPLATE_ASSEMBLE_GROUPID" val="5fd104651fa9d42129ddd6f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374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e7fb4d2eef944746a9064f37faf1d91a&quot;,&quot;fill_align&quot;:&quot;rm&quot;,&quot;chip_types&quot;:[&quot;pictext&quot;,&quot;text&quot;,&quot;picture&quot;]},{&quot;text_align&quot;:&quot;lm&quot;,&quot;text_direction&quot;:&quot;horizontal&quot;,&quot;support_features&quot;:[&quot;collage&quot;,&quot;carousel&quot;,&quot;creativecrop&quot;],&quot;support_big_font&quot;:false,&quot;picture_toward&quot;:0,&quot;picture_dockside&quot;:[],&quot;fill_id&quot;:&quot;001233d6ce96421fa17ed1dac7b5956e&quot;,&quot;fill_align&quot;:&quot;lm&quot;,&quot;chip_types&quot;:[&quot;diagram&quot;,&quot;pictext&quot;,&quot;picture&quot;,&quot;chart&quot;,&quot;table&quot;,&quot;video&quot;]}],[{&quot;text_align&quot;:&quot;lm&quot;,&quot;text_direction&quot;:&quot;horizontal&quot;,&quot;support_features&quot;:[&quot;collage&quot;,&quot;carousel&quot;],&quot;support_big_font&quot;:false,&quot;picture_toward&quot;:0,&quot;picture_dockside&quot;:[],&quot;fill_id&quot;:&quot;e7fb4d2eef944746a9064f37faf1d91a&quot;,&quot;fill_align&quot;:&quot;rm&quot;,&quot;chip_types&quot;:[&quot;picture&quot;]},{&quot;text_align&quot;:&quot;lm&quot;,&quot;text_direction&quot;:&quot;horizontal&quot;,&quot;support_big_font&quot;:false,&quot;picture_toward&quot;:0,&quot;picture_dockside&quot;:[],&quot;fill_id&quot;:&quot;001233d6ce96421fa17ed1dac7b5956e&quot;,&quot;fill_align&quot;:&quot;lm&quot;,&quot;chip_types&quot;:[&quot;diagram&quot;,&quot;text&quot;]}]]"/>
  <p:tag name="KSO_WM_SLIDE_ID" val="diagram2020374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540"/>
  <p:tag name="KSO_WM_SLIDE_POSITION" val="0*0"/>
  <p:tag name="KSO_WM_TAG_VERSION" val="1.0"/>
  <p:tag name="KSO_WM_SLIDE_LAYOUT" val="f"/>
  <p:tag name="KSO_WM_SLIDE_LAYOUT_CNT" val="1"/>
  <p:tag name="KSO_WM_SLIDE_BACKGROUND" val="[&quot;general&quot;]"/>
  <p:tag name="KSO_WM_SLIDE_RATIO" val="1.777778"/>
  <p:tag name="KSO_WM_CHIP_XID" val="5ef0a1cf0e56d0f322bebb32"/>
  <p:tag name="KSO_WM_SLIDE_CAN_ADD_NAVIGATION" val="1"/>
  <p:tag name="KSO_WM_CHIP_DECFILLPROP" val="[]"/>
  <p:tag name="KSO_WM_CHIP_GROUPID" val="5ef0a1cf0e56d0f322bebb31"/>
  <p:tag name="KSO_WM_SLIDE_BK_DARK_LIGHT" val="2"/>
  <p:tag name="KSO_WM_SLIDE_BACKGROUND_TYPE" val="general"/>
  <p:tag name="KSO_WM_SLIDE_SUPPORT_FEATURE_TYPE" val="3"/>
  <p:tag name="KSO_WM_TEMPLATE_ASSEMBLE_XID" val="5fd0c9ee1fa9d42129dd75a9"/>
  <p:tag name="KSO_WM_TEMPLATE_ASSEMBLE_GROUPID" val="5fd0c9ee1fa9d42129dd75a9"/>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159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49_1*i*1"/>
  <p:tag name="KSO_WM_TEMPLATE_CATEGORY" val="diagram"/>
  <p:tag name="KSO_WM_TEMPLATE_INDEX" val="20203749"/>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49_1*i*2"/>
  <p:tag name="KSO_WM_TEMPLATE_CATEGORY" val="diagram"/>
  <p:tag name="KSO_WM_TEMPLATE_INDEX" val="20203749"/>
  <p:tag name="KSO_WM_UNIT_LAYERLEVEL" val="1"/>
  <p:tag name="KSO_WM_TAG_VERSION" val="1.0"/>
  <p:tag name="KSO_WM_BEAUTIFY_FLAG" val="#wm#"/>
  <p:tag name="KSO_WM_UNIT_FILL_FORE_SCHEMECOLOR_INDEX_BRIGHTNESS" val="0.8"/>
  <p:tag name="KSO_WM_UNIT_FILL_FORE_SCHEMECOLOR_INDEX" val="7"/>
  <p:tag name="KSO_WM_UNIT_FILL_BACK_SCHEMECOLOR_INDEX_BRIGHTNESS" val="0.6"/>
  <p:tag name="KSO_WM_UNIT_FILL_BACK_SCHEMECOLOR_INDEX" val="5"/>
  <p:tag name="KSO_WM_UNIT_FILL_TYPE" val="2"/>
  <p:tag name="KSO_WM_UNIT_TEXT_FILL_FORE_SCHEMECOLOR_INDEX_BRIGHTNESS" val="0"/>
  <p:tag name="KSO_WM_UNIT_TEXT_FILL_FORE_SCHEMECOLOR_INDEX" val="14"/>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749_1*i*3"/>
  <p:tag name="KSO_WM_TEMPLATE_CATEGORY" val="diagram"/>
  <p:tag name="KSO_WM_TEMPLATE_INDEX" val="20203749"/>
  <p:tag name="KSO_WM_UNIT_LAYERLEVEL" val="1"/>
  <p:tag name="KSO_WM_TAG_VERSION" val="1.0"/>
  <p:tag name="KSO_WM_BEAUTIFY_FLAG" val="#wm#"/>
  <p:tag name="KSO_WM_UNIT_FILL_FORE_SCHEMECOLOR_INDEX_BRIGHTNESS" val="0.4"/>
  <p:tag name="KSO_WM_UNIT_FILL_FORE_SCHEMECOLOR_INDEX" val="5"/>
  <p:tag name="KSO_WM_UNIT_FILL_BACK_SCHEMECOLOR_INDEX_BRIGHTNESS" val="0"/>
  <p:tag name="KSO_WM_UNIT_FILL_BACK_SCHEMECOLOR_INDEX" val="14"/>
  <p:tag name="KSO_WM_UNIT_FILL_TYPE" val="2"/>
  <p:tag name="KSO_WM_UNIT_TEXT_FILL_FORE_SCHEMECOLOR_INDEX_BRIGHTNESS" val="0"/>
  <p:tag name="KSO_WM_UNIT_TEXT_FILL_FORE_SCHEMECOLOR_INDEX" val="14"/>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749_1*i*5"/>
  <p:tag name="KSO_WM_TEMPLATE_CATEGORY" val="diagram"/>
  <p:tag name="KSO_WM_TEMPLATE_INDEX" val="20203749"/>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749_1*i*4"/>
  <p:tag name="KSO_WM_TEMPLATE_CATEGORY" val="diagram"/>
  <p:tag name="KSO_WM_TEMPLATE_INDEX" val="20203749"/>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PART_ID_V2" val="a-1-2"/>
  <p:tag name="KSO_WM_UNIT_COLOR_SCHEME_SHAPE_ID" val="16"/>
  <p:tag name="KSO_WM_UNIT_COLOR_SCHEME_PARENT_PAGE" val="0_1"/>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UNIT_TYPE" val="f"/>
  <p:tag name="KSO_WM_UNIT_INDEX" val="1"/>
  <p:tag name="KSO_WM_UNIT_ID" val="diagram20203749_1*f*1"/>
  <p:tag name="KSO_WM_TEMPLATE_CATEGORY" val="diagram"/>
  <p:tag name="KSO_WM_TEMPLATE_INDEX" val="2020374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_BRIGHTNESS" val="0.15"/>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FULL_TEXT_BEAUTIFY_COPY_ID" val="150995850"/>
  <p:tag name="KSO_WM_SLIDE_ID" val="diagram20215793_1"/>
  <p:tag name="KSO_WM_SLIDE_ITEM_CNT" val="0"/>
  <p:tag name="KSO_WM_SLIDE_INDEX" val="1"/>
  <p:tag name="KSO_WM_TAG_VERSION" val="1.0"/>
  <p:tag name="KSO_WM_BEAUTIFY_FLAG" val="#wm#"/>
  <p:tag name="KSO_WM_TEMPLATE_CATEGORY" val="diagram"/>
  <p:tag name="KSO_WM_TEMPLATE_INDEX" val="20215793"/>
  <p:tag name="KSO_WM_SLIDE_LAYOUT" val="d_f"/>
  <p:tag name="KSO_WM_SLIDE_LAYOUT_CNT" val="1_1"/>
  <p:tag name="KSO_WM_SLIDE_TYPE" val="text"/>
  <p:tag name="KSO_WM_SLIDE_SUBTYPE" val="picTxt"/>
  <p:tag name="KSO_WM_SLIDE_SIZE" val="905*497"/>
  <p:tag name="KSO_WM_SLIDE_POSITION" val="28*22"/>
  <p:tag name="KSO_WM_SLIDE_COLORSCHEME_VERSION" val="3.2"/>
  <p:tag name="KSO_WM_TEMPLATE_SUBCATEGORY" val="21"/>
  <p:tag name="KSO_WM_TEMPLATE_MASTER_TYPE" val="0"/>
  <p:tag name="KSO_WM_TEMPLATE_COLOR_TYPE" val="1"/>
  <p:tag name="KSO_WM_SLIDE_LAYOUT_INFO" val="{&quot;id&quot;:&quot;2020-12-10T00:08:18&quot;,&quot;maxSize&quot;:{&quot;size1&quot;:53.299664809028791},&quot;minSize&quot;:{&quot;size1&quot;:33.299664809028791},&quot;normalSize&quot;:{&quot;size1&quot;:50.995961105325094},&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XID" val="5efd942681ee359a788b1dcf"/>
  <p:tag name="KSO_WM_CHIP_DECFILLPROP" val="[]"/>
  <p:tag name="KSO_WM_CHIP_GROUPID" val="5efd942681ee359a788b1dce"/>
  <p:tag name="KSO_WM_SLIDE_BK_DARK_LIGHT" val="2"/>
  <p:tag name="KSO_WM_SLIDE_BACKGROUND_TYPE" val="general"/>
  <p:tag name="KSO_WM_SLIDE_SUPPORT_FEATURE_TYPE" val="0"/>
  <p:tag name="KSO_WM_TEMPLATE_ASSEMBLE_XID" val="5fd0f6721fa9d42129ddc991"/>
  <p:tag name="KSO_WM_TEMPLATE_ASSEMBLE_GROUPID" val="5fd0f6721fa9d42129ddc99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793_1*i*1"/>
  <p:tag name="KSO_WM_TEMPLATE_CATEGORY" val="diagram"/>
  <p:tag name="KSO_WM_TEMPLATE_INDEX" val="20215793"/>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965371c758e94729afb0e3483f765e5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793_1*i*2"/>
  <p:tag name="KSO_WM_TEMPLATE_CATEGORY" val="diagram"/>
  <p:tag name="KSO_WM_TEMPLATE_INDEX" val="20215793"/>
  <p:tag name="KSO_WM_UNIT_LAYERLEVEL" val="1"/>
  <p:tag name="KSO_WM_TAG_VERSION" val="1.0"/>
  <p:tag name="KSO_WM_BEAUTIFY_FLAG" val="#wm#"/>
  <p:tag name="KSO_WM_UNIT_COLOR_SCHEME_SHAPE_ID" val="6"/>
  <p:tag name="KSO_WM_UNIT_COLOR_SCHEME_PARENT_PAGE" val="0_1"/>
  <p:tag name="KSO_WM_UNIT_BLOCK" val="0"/>
  <p:tag name="KSO_WM_UNIT_SM_LIMIT_TYPE" val="2"/>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793_1*i*3"/>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55_1"/>
  <p:tag name="KSO_WM_TEMPLATE_CATEGORY" val="custom"/>
  <p:tag name="KSO_WM_TEMPLATE_INDEX" val="20181592"/>
  <p:tag name="KSO_WM_TEMPLATE_SUBCATEGORY" val="combine"/>
  <p:tag name="KSO_WM_TEMPLATE_THUMBS_INDEX" val="1、6、11、12、18、19、22"/>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5793_1*i*4"/>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31.xml><?xml version="1.0" encoding="utf-8"?>
<p:tagLst xmlns:a="http://schemas.openxmlformats.org/drawingml/2006/main" xmlns:r="http://schemas.openxmlformats.org/officeDocument/2006/relationships" xmlns:p="http://schemas.openxmlformats.org/presentationml/2006/main">
  <p:tag name="KSO_WM_UNIT_VALUE" val="550*2453"/>
  <p:tag name="KSO_WM_UNIT_HIGHLIGHT" val="0"/>
  <p:tag name="KSO_WM_UNIT_COMPATIBLE" val="0"/>
  <p:tag name="KSO_WM_UNIT_DIAGRAM_ISNUMVISUAL" val="0"/>
  <p:tag name="KSO_WM_UNIT_DIAGRAM_ISREFERUNIT" val="0"/>
  <p:tag name="KSO_WM_UNIT_TYPE" val="d"/>
  <p:tag name="KSO_WM_UNIT_INDEX" val="1"/>
  <p:tag name="KSO_WM_UNIT_ID" val="diagram20215793_1*d*1"/>
  <p:tag name="KSO_WM_TEMPLATE_CATEGORY" val="diagram"/>
  <p:tag name="KSO_WM_TEMPLATE_INDEX" val="20215793"/>
  <p:tag name="KSO_WM_UNIT_LAYERLEVEL" val="1"/>
  <p:tag name="KSO_WM_TAG_VERSION" val="1.0"/>
  <p:tag name="KSO_WM_BEAUTIFY_FLAG" val="#wm#"/>
  <p:tag name="KSO_WM_CHIP_GROUPID" val="5e7310da9a230a26b9e88a19"/>
  <p:tag name="KSO_WM_CHIP_XID" val="5e7310da9a230a26b9e88a1a"/>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80a21bcbefb4c56833a9654912269bd"/>
  <p:tag name="KSO_WM_UNIT_PLACING_PICTURE" val="b80a21bcbefb4c56833a9654912269bd"/>
  <p:tag name="KSO_WM_UNIT_SUPPORT_UNIT_TYPE" val="[&quot;d&quot;,&quot;α&quot;,&quot;β&quot;,&quot;θ&quot;]"/>
  <p:tag name="KSO_WM_TEMPLATE_ASSEMBLE_XID" val="5fd0f6721fa9d42129ddc991"/>
  <p:tag name="KSO_WM_TEMPLATE_ASSEMBLE_GROUPID" val="5fd0f6721fa9d42129ddc991"/>
  <p:tag name="KSO_WM_UNIT_PICTURE_CLIP_FLAG" val="0"/>
</p:tagLst>
</file>

<file path=ppt/tags/tag32.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793_1*f*1"/>
  <p:tag name="KSO_WM_TEMPLATE_CATEGORY" val="diagram"/>
  <p:tag name="KSO_WM_TEMPLATE_INDEX" val="20215793"/>
  <p:tag name="KSO_WM_UNIT_LAYERLEVEL" val="1"/>
  <p:tag name="KSO_WM_TAG_VERSION" val="1.0"/>
  <p:tag name="KSO_WM_BEAUTIFY_FLAG" val="#wm#"/>
  <p:tag name="KSO_WM_UNIT_DEFAULT_FONT" val="14;20;2"/>
  <p:tag name="KSO_WM_UNIT_BLOCK" val="0"/>
  <p:tag name="KSO_WM_UNIT_VALUE" val="304"/>
  <p:tag name="KSO_WM_UNIT_SHOW_EDIT_AREA_INDICATION" val="1"/>
  <p:tag name="KSO_WM_CHIP_GROUPID" val="5e6b05596848fb12bee65ac8"/>
  <p:tag name="KSO_WM_CHIP_XID" val="5e6b05596848fb12bee65aca"/>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fe913c2c56b429981fa5e86feb22e74"/>
  <p:tag name="KSO_WM_UNIT_TEXT_FILL_FORE_SCHEMECOLOR_INDEX_BRIGHTNESS" val="0.25"/>
  <p:tag name="KSO_WM_UNIT_TEXT_FILL_FORE_SCHEMECOLOR_INDEX" val="13"/>
  <p:tag name="KSO_WM_UNIT_TEXT_FILL_TYPE" val="1"/>
  <p:tag name="KSO_WM_TEMPLATE_ASSEMBLE_XID" val="5fd0f6721fa9d42129ddc991"/>
  <p:tag name="KSO_WM_TEMPLATE_ASSEMBLE_GROUPID" val="5fd0f6721fa9d42129ddc991"/>
</p:tagLst>
</file>

<file path=ppt/tags/tag33.xml><?xml version="1.0" encoding="utf-8"?>
<p:tagLst xmlns:a="http://schemas.openxmlformats.org/drawingml/2006/main" xmlns:r="http://schemas.openxmlformats.org/officeDocument/2006/relationships" xmlns:p="http://schemas.openxmlformats.org/presentationml/2006/main">
  <p:tag name="KSO_WM_FULL_TEXT_BEAUTIFY_COPY_ID" val="150995850"/>
  <p:tag name="KSO_WM_SLIDE_ID" val="diagram20215793_1"/>
  <p:tag name="KSO_WM_SLIDE_ITEM_CNT" val="0"/>
  <p:tag name="KSO_WM_SLIDE_INDEX" val="1"/>
  <p:tag name="KSO_WM_TAG_VERSION" val="1.0"/>
  <p:tag name="KSO_WM_BEAUTIFY_FLAG" val="#wm#"/>
  <p:tag name="KSO_WM_TEMPLATE_CATEGORY" val="diagram"/>
  <p:tag name="KSO_WM_TEMPLATE_INDEX" val="20215793"/>
  <p:tag name="KSO_WM_SLIDE_LAYOUT" val="d_f"/>
  <p:tag name="KSO_WM_SLIDE_LAYOUT_CNT" val="1_1"/>
  <p:tag name="KSO_WM_SLIDE_TYPE" val="text"/>
  <p:tag name="KSO_WM_SLIDE_SUBTYPE" val="picTxt"/>
  <p:tag name="KSO_WM_SLIDE_SIZE" val="905*497"/>
  <p:tag name="KSO_WM_SLIDE_POSITION" val="28*22"/>
  <p:tag name="KSO_WM_SLIDE_COLORSCHEME_VERSION" val="3.2"/>
  <p:tag name="KSO_WM_TEMPLATE_SUBCATEGORY" val="21"/>
  <p:tag name="KSO_WM_TEMPLATE_MASTER_TYPE" val="0"/>
  <p:tag name="KSO_WM_TEMPLATE_COLOR_TYPE" val="1"/>
  <p:tag name="KSO_WM_SLIDE_LAYOUT_INFO" val="{&quot;id&quot;:&quot;2020-12-10T00:08:18&quot;,&quot;maxSize&quot;:{&quot;size1&quot;:53.299664809028791},&quot;minSize&quot;:{&quot;size1&quot;:33.299664809028791},&quot;normalSize&quot;:{&quot;size1&quot;:50.995961105325094},&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XID" val="5efd942681ee359a788b1dcf"/>
  <p:tag name="KSO_WM_CHIP_DECFILLPROP" val="[]"/>
  <p:tag name="KSO_WM_CHIP_GROUPID" val="5efd942681ee359a788b1dce"/>
  <p:tag name="KSO_WM_SLIDE_BK_DARK_LIGHT" val="2"/>
  <p:tag name="KSO_WM_SLIDE_BACKGROUND_TYPE" val="general"/>
  <p:tag name="KSO_WM_SLIDE_SUPPORT_FEATURE_TYPE" val="0"/>
  <p:tag name="KSO_WM_TEMPLATE_ASSEMBLE_XID" val="5fd0f6721fa9d42129ddc991"/>
  <p:tag name="KSO_WM_TEMPLATE_ASSEMBLE_GROUPID" val="5fd0f6721fa9d42129ddc991"/>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793_1*i*1"/>
  <p:tag name="KSO_WM_TEMPLATE_CATEGORY" val="diagram"/>
  <p:tag name="KSO_WM_TEMPLATE_INDEX" val="20215793"/>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965371c758e94729afb0e3483f765e5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793_1*i*2"/>
  <p:tag name="KSO_WM_TEMPLATE_CATEGORY" val="diagram"/>
  <p:tag name="KSO_WM_TEMPLATE_INDEX" val="20215793"/>
  <p:tag name="KSO_WM_UNIT_LAYERLEVEL" val="1"/>
  <p:tag name="KSO_WM_TAG_VERSION" val="1.0"/>
  <p:tag name="KSO_WM_BEAUTIFY_FLAG" val="#wm#"/>
  <p:tag name="KSO_WM_UNIT_COLOR_SCHEME_SHAPE_ID" val="6"/>
  <p:tag name="KSO_WM_UNIT_COLOR_SCHEME_PARENT_PAGE" val="0_1"/>
  <p:tag name="KSO_WM_UNIT_BLOCK" val="0"/>
  <p:tag name="KSO_WM_UNIT_SM_LIMIT_TYPE" val="2"/>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793_1*i*3"/>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5793_1*i*4"/>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38.xml><?xml version="1.0" encoding="utf-8"?>
<p:tagLst xmlns:a="http://schemas.openxmlformats.org/drawingml/2006/main" xmlns:r="http://schemas.openxmlformats.org/officeDocument/2006/relationships" xmlns:p="http://schemas.openxmlformats.org/presentationml/2006/main">
  <p:tag name="KSO_WM_UNIT_VALUE" val="550*2453"/>
  <p:tag name="KSO_WM_UNIT_HIGHLIGHT" val="0"/>
  <p:tag name="KSO_WM_UNIT_COMPATIBLE" val="0"/>
  <p:tag name="KSO_WM_UNIT_DIAGRAM_ISNUMVISUAL" val="0"/>
  <p:tag name="KSO_WM_UNIT_DIAGRAM_ISREFERUNIT" val="0"/>
  <p:tag name="KSO_WM_UNIT_TYPE" val="d"/>
  <p:tag name="KSO_WM_UNIT_INDEX" val="1"/>
  <p:tag name="KSO_WM_UNIT_ID" val="diagram20215793_1*d*1"/>
  <p:tag name="KSO_WM_TEMPLATE_CATEGORY" val="diagram"/>
  <p:tag name="KSO_WM_TEMPLATE_INDEX" val="20215793"/>
  <p:tag name="KSO_WM_UNIT_LAYERLEVEL" val="1"/>
  <p:tag name="KSO_WM_TAG_VERSION" val="1.0"/>
  <p:tag name="KSO_WM_BEAUTIFY_FLAG" val="#wm#"/>
  <p:tag name="KSO_WM_CHIP_GROUPID" val="5e7310da9a230a26b9e88a19"/>
  <p:tag name="KSO_WM_CHIP_XID" val="5e7310da9a230a26b9e88a1a"/>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80a21bcbefb4c56833a9654912269bd"/>
  <p:tag name="KSO_WM_UNIT_PLACING_PICTURE" val="b80a21bcbefb4c56833a9654912269bd"/>
  <p:tag name="KSO_WM_UNIT_SUPPORT_UNIT_TYPE" val="[&quot;d&quot;,&quot;α&quot;,&quot;β&quot;,&quot;θ&quot;]"/>
  <p:tag name="KSO_WM_TEMPLATE_ASSEMBLE_XID" val="5fd0f6721fa9d42129ddc991"/>
  <p:tag name="KSO_WM_TEMPLATE_ASSEMBLE_GROUPID" val="5fd0f6721fa9d42129ddc991"/>
  <p:tag name="KSO_WM_UNIT_PICTURE_CLIP_FLAG" val="0"/>
</p:tagLst>
</file>

<file path=ppt/tags/tag39.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793_1*f*1"/>
  <p:tag name="KSO_WM_TEMPLATE_CATEGORY" val="diagram"/>
  <p:tag name="KSO_WM_TEMPLATE_INDEX" val="20215793"/>
  <p:tag name="KSO_WM_UNIT_LAYERLEVEL" val="1"/>
  <p:tag name="KSO_WM_TAG_VERSION" val="1.0"/>
  <p:tag name="KSO_WM_BEAUTIFY_FLAG" val="#wm#"/>
  <p:tag name="KSO_WM_UNIT_DEFAULT_FONT" val="14;20;2"/>
  <p:tag name="KSO_WM_UNIT_BLOCK" val="0"/>
  <p:tag name="KSO_WM_UNIT_VALUE" val="304"/>
  <p:tag name="KSO_WM_UNIT_SHOW_EDIT_AREA_INDICATION" val="1"/>
  <p:tag name="KSO_WM_CHIP_GROUPID" val="5e6b05596848fb12bee65ac8"/>
  <p:tag name="KSO_WM_CHIP_XID" val="5e6b05596848fb12bee65aca"/>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fe913c2c56b429981fa5e86feb22e74"/>
  <p:tag name="KSO_WM_UNIT_TEXT_FILL_FORE_SCHEMECOLOR_INDEX_BRIGHTNESS" val="0.25"/>
  <p:tag name="KSO_WM_UNIT_TEXT_FILL_FORE_SCHEMECOLOR_INDEX" val="13"/>
  <p:tag name="KSO_WM_UNIT_TEXT_FILL_TYPE" val="1"/>
  <p:tag name="KSO_WM_TEMPLATE_ASSEMBLE_XID" val="5fd0f6721fa9d42129ddc991"/>
  <p:tag name="KSO_WM_TEMPLATE_ASSEMBLE_GROUPID" val="5fd0f6721fa9d42129ddc991"/>
</p:tagLst>
</file>

<file path=ppt/tags/tag4.xml><?xml version="1.0" encoding="utf-8"?>
<p:tagLst xmlns:a="http://schemas.openxmlformats.org/drawingml/2006/main" xmlns:r="http://schemas.openxmlformats.org/officeDocument/2006/relationships" xmlns:p="http://schemas.openxmlformats.org/presentationml/2006/main">
  <p:tag name="REFSHAPE" val="153609476"/>
</p:tagLst>
</file>

<file path=ppt/tags/tag40.xml><?xml version="1.0" encoding="utf-8"?>
<p:tagLst xmlns:a="http://schemas.openxmlformats.org/drawingml/2006/main" xmlns:r="http://schemas.openxmlformats.org/officeDocument/2006/relationships" xmlns:p="http://schemas.openxmlformats.org/presentationml/2006/main">
  <p:tag name="KSO_WM_FULL_TEXT_BEAUTIFY_COPY_ID" val="150995851"/>
  <p:tag name="KSO_WM_SLIDE_ID" val="diagram20215793_1"/>
  <p:tag name="KSO_WM_SLIDE_ITEM_CNT" val="0"/>
  <p:tag name="KSO_WM_SLIDE_INDEX" val="1"/>
  <p:tag name="KSO_WM_TAG_VERSION" val="1.0"/>
  <p:tag name="KSO_WM_BEAUTIFY_FLAG" val="#wm#"/>
  <p:tag name="KSO_WM_TEMPLATE_CATEGORY" val="diagram"/>
  <p:tag name="KSO_WM_TEMPLATE_INDEX" val="20215793"/>
  <p:tag name="KSO_WM_SLIDE_LAYOUT" val="d_f"/>
  <p:tag name="KSO_WM_SLIDE_LAYOUT_CNT" val="1_1"/>
  <p:tag name="KSO_WM_SLIDE_TYPE" val="text"/>
  <p:tag name="KSO_WM_SLIDE_SUBTYPE" val="picTxt"/>
  <p:tag name="KSO_WM_SLIDE_SIZE" val="905*497"/>
  <p:tag name="KSO_WM_SLIDE_POSITION" val="28*22"/>
  <p:tag name="KSO_WM_SLIDE_COLORSCHEME_VERSION" val="3.2"/>
  <p:tag name="KSO_WM_TEMPLATE_SUBCATEGORY" val="21"/>
  <p:tag name="KSO_WM_TEMPLATE_MASTER_TYPE" val="0"/>
  <p:tag name="KSO_WM_TEMPLATE_COLOR_TYPE" val="1"/>
  <p:tag name="KSO_WM_SLIDE_LAYOUT_INFO" val="{&quot;id&quot;:&quot;2020-12-10T00:08:18&quot;,&quot;maxSize&quot;:{&quot;size1&quot;:53.299999999999997},&quot;minSize&quot;:{&quot;size1&quot;:33.299999999999997},&quot;normalSize&quot;:{&quot;size1&quot;:42.200000000000003},&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XID" val="5efd942681ee359a788b1dcf"/>
  <p:tag name="KSO_WM_CHIP_DECFILLPROP" val="[]"/>
  <p:tag name="KSO_WM_CHIP_GROUPID" val="5efd942681ee359a788b1dce"/>
  <p:tag name="KSO_WM_SLIDE_BK_DARK_LIGHT" val="2"/>
  <p:tag name="KSO_WM_SLIDE_BACKGROUND_TYPE" val="general"/>
  <p:tag name="KSO_WM_SLIDE_SUPPORT_FEATURE_TYPE" val="0"/>
  <p:tag name="KSO_WM_TEMPLATE_ASSEMBLE_XID" val="5fd0f6721fa9d42129ddc991"/>
  <p:tag name="KSO_WM_TEMPLATE_ASSEMBLE_GROUPID" val="5fd0f6721fa9d42129ddc99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793_1*i*1"/>
  <p:tag name="KSO_WM_TEMPLATE_CATEGORY" val="diagram"/>
  <p:tag name="KSO_WM_TEMPLATE_INDEX" val="20215793"/>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965371c758e94729afb0e3483f765e5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793_1*i*2"/>
  <p:tag name="KSO_WM_TEMPLATE_CATEGORY" val="diagram"/>
  <p:tag name="KSO_WM_TEMPLATE_INDEX" val="20215793"/>
  <p:tag name="KSO_WM_UNIT_LAYERLEVEL" val="1"/>
  <p:tag name="KSO_WM_TAG_VERSION" val="1.0"/>
  <p:tag name="KSO_WM_BEAUTIFY_FLAG" val="#wm#"/>
  <p:tag name="KSO_WM_UNIT_COLOR_SCHEME_SHAPE_ID" val="6"/>
  <p:tag name="KSO_WM_UNIT_COLOR_SCHEME_PARENT_PAGE" val="0_1"/>
  <p:tag name="KSO_WM_UNIT_BLOCK" val="0"/>
  <p:tag name="KSO_WM_UNIT_SM_LIMIT_TYPE" val="2"/>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793_1*i*3"/>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5793_1*i*4"/>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45.xml><?xml version="1.0" encoding="utf-8"?>
<p:tagLst xmlns:a="http://schemas.openxmlformats.org/drawingml/2006/main" xmlns:r="http://schemas.openxmlformats.org/officeDocument/2006/relationships" xmlns:p="http://schemas.openxmlformats.org/presentationml/2006/main">
  <p:tag name="KSO_WM_UNIT_VALUE" val="550*2453"/>
  <p:tag name="KSO_WM_UNIT_HIGHLIGHT" val="0"/>
  <p:tag name="KSO_WM_UNIT_COMPATIBLE" val="0"/>
  <p:tag name="KSO_WM_UNIT_DIAGRAM_ISNUMVISUAL" val="0"/>
  <p:tag name="KSO_WM_UNIT_DIAGRAM_ISREFERUNIT" val="0"/>
  <p:tag name="KSO_WM_UNIT_TYPE" val="d"/>
  <p:tag name="KSO_WM_UNIT_INDEX" val="1"/>
  <p:tag name="KSO_WM_UNIT_ID" val="diagram20215793_1*d*1"/>
  <p:tag name="KSO_WM_TEMPLATE_CATEGORY" val="diagram"/>
  <p:tag name="KSO_WM_TEMPLATE_INDEX" val="20215793"/>
  <p:tag name="KSO_WM_UNIT_LAYERLEVEL" val="1"/>
  <p:tag name="KSO_WM_TAG_VERSION" val="1.0"/>
  <p:tag name="KSO_WM_BEAUTIFY_FLAG" val="#wm#"/>
  <p:tag name="KSO_WM_CHIP_GROUPID" val="5e7310da9a230a26b9e88a19"/>
  <p:tag name="KSO_WM_CHIP_XID" val="5e7310da9a230a26b9e88a1a"/>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80a21bcbefb4c56833a9654912269bd"/>
  <p:tag name="KSO_WM_UNIT_PLACING_PICTURE" val="b80a21bcbefb4c56833a9654912269bd"/>
  <p:tag name="KSO_WM_UNIT_SUPPORT_UNIT_TYPE" val="[&quot;d&quot;,&quot;α&quot;,&quot;β&quot;,&quot;θ&quot;]"/>
  <p:tag name="KSO_WM_TEMPLATE_ASSEMBLE_XID" val="5fd0f6721fa9d42129ddc991"/>
  <p:tag name="KSO_WM_TEMPLATE_ASSEMBLE_GROUPID" val="5fd0f6721fa9d42129ddc991"/>
  <p:tag name="KSO_WM_UNIT_PICTURE_CLIP_FLAG" val="0"/>
</p:tagLst>
</file>

<file path=ppt/tags/tag46.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793_1*f*1"/>
  <p:tag name="KSO_WM_TEMPLATE_CATEGORY" val="diagram"/>
  <p:tag name="KSO_WM_TEMPLATE_INDEX" val="20215793"/>
  <p:tag name="KSO_WM_UNIT_LAYERLEVEL" val="1"/>
  <p:tag name="KSO_WM_TAG_VERSION" val="1.0"/>
  <p:tag name="KSO_WM_BEAUTIFY_FLAG" val="#wm#"/>
  <p:tag name="KSO_WM_UNIT_DEFAULT_FONT" val="14;20;2"/>
  <p:tag name="KSO_WM_UNIT_BLOCK" val="0"/>
  <p:tag name="KSO_WM_UNIT_VALUE" val="304"/>
  <p:tag name="KSO_WM_UNIT_SHOW_EDIT_AREA_INDICATION" val="1"/>
  <p:tag name="KSO_WM_CHIP_GROUPID" val="5e6b05596848fb12bee65ac8"/>
  <p:tag name="KSO_WM_CHIP_XID" val="5e6b05596848fb12bee65aca"/>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fe913c2c56b429981fa5e86feb22e74"/>
  <p:tag name="KSO_WM_UNIT_TEXT_FILL_FORE_SCHEMECOLOR_INDEX_BRIGHTNESS" val="0.25"/>
  <p:tag name="KSO_WM_UNIT_TEXT_FILL_FORE_SCHEMECOLOR_INDEX" val="13"/>
  <p:tag name="KSO_WM_UNIT_TEXT_FILL_TYPE" val="1"/>
  <p:tag name="KSO_WM_TEMPLATE_ASSEMBLE_XID" val="5fd0f6721fa9d42129ddc991"/>
  <p:tag name="KSO_WM_TEMPLATE_ASSEMBLE_GROUPID" val="5fd0f6721fa9d42129ddc991"/>
</p:tagLst>
</file>

<file path=ppt/tags/tag47.xml><?xml version="1.0" encoding="utf-8"?>
<p:tagLst xmlns:a="http://schemas.openxmlformats.org/drawingml/2006/main" xmlns:r="http://schemas.openxmlformats.org/officeDocument/2006/relationships" xmlns:p="http://schemas.openxmlformats.org/presentationml/2006/main">
  <p:tag name="KSO_WM_FULL_TEXT_BEAUTIFY_COPY_ID" val="150995851"/>
  <p:tag name="KSO_WM_SLIDE_ID" val="diagram20215793_1"/>
  <p:tag name="KSO_WM_SLIDE_ITEM_CNT" val="0"/>
  <p:tag name="KSO_WM_SLIDE_INDEX" val="1"/>
  <p:tag name="KSO_WM_TAG_VERSION" val="1.0"/>
  <p:tag name="KSO_WM_BEAUTIFY_FLAG" val="#wm#"/>
  <p:tag name="KSO_WM_TEMPLATE_CATEGORY" val="diagram"/>
  <p:tag name="KSO_WM_TEMPLATE_INDEX" val="20215793"/>
  <p:tag name="KSO_WM_SLIDE_LAYOUT" val="d_f"/>
  <p:tag name="KSO_WM_SLIDE_LAYOUT_CNT" val="1_1"/>
  <p:tag name="KSO_WM_SLIDE_TYPE" val="text"/>
  <p:tag name="KSO_WM_SLIDE_SUBTYPE" val="picTxt"/>
  <p:tag name="KSO_WM_SLIDE_SIZE" val="905*497"/>
  <p:tag name="KSO_WM_SLIDE_POSITION" val="28*22"/>
  <p:tag name="KSO_WM_SLIDE_COLORSCHEME_VERSION" val="3.2"/>
  <p:tag name="KSO_WM_TEMPLATE_SUBCATEGORY" val="21"/>
  <p:tag name="KSO_WM_TEMPLATE_MASTER_TYPE" val="0"/>
  <p:tag name="KSO_WM_TEMPLATE_COLOR_TYPE" val="1"/>
  <p:tag name="KSO_WM_SLIDE_LAYOUT_INFO" val="{&quot;id&quot;:&quot;2020-12-10T00:08:18&quot;,&quot;maxSize&quot;:{&quot;size1&quot;:53.299999999999997},&quot;minSize&quot;:{&quot;size1&quot;:33.299999999999997},&quot;normalSize&quot;:{&quot;size1&quot;:42.200000000000003},&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XID" val="5efd942681ee359a788b1dcf"/>
  <p:tag name="KSO_WM_CHIP_DECFILLPROP" val="[]"/>
  <p:tag name="KSO_WM_CHIP_GROUPID" val="5efd942681ee359a788b1dce"/>
  <p:tag name="KSO_WM_SLIDE_BK_DARK_LIGHT" val="2"/>
  <p:tag name="KSO_WM_SLIDE_BACKGROUND_TYPE" val="general"/>
  <p:tag name="KSO_WM_SLIDE_SUPPORT_FEATURE_TYPE" val="0"/>
  <p:tag name="KSO_WM_TEMPLATE_ASSEMBLE_XID" val="5fd0f6721fa9d42129ddc991"/>
  <p:tag name="KSO_WM_TEMPLATE_ASSEMBLE_GROUPID" val="5fd0f6721fa9d42129ddc99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793_1*i*1"/>
  <p:tag name="KSO_WM_TEMPLATE_CATEGORY" val="diagram"/>
  <p:tag name="KSO_WM_TEMPLATE_INDEX" val="20215793"/>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965371c758e94729afb0e3483f765e5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793_1*i*2"/>
  <p:tag name="KSO_WM_TEMPLATE_CATEGORY" val="diagram"/>
  <p:tag name="KSO_WM_TEMPLATE_INDEX" val="20215793"/>
  <p:tag name="KSO_WM_UNIT_LAYERLEVEL" val="1"/>
  <p:tag name="KSO_WM_TAG_VERSION" val="1.0"/>
  <p:tag name="KSO_WM_BEAUTIFY_FLAG" val="#wm#"/>
  <p:tag name="KSO_WM_UNIT_COLOR_SCHEME_SHAPE_ID" val="6"/>
  <p:tag name="KSO_WM_UNIT_COLOR_SCHEME_PARENT_PAGE" val="0_1"/>
  <p:tag name="KSO_WM_UNIT_BLOCK" val="0"/>
  <p:tag name="KSO_WM_UNIT_SM_LIMIT_TYPE" val="2"/>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5.xml><?xml version="1.0" encoding="utf-8"?>
<p:tagLst xmlns:a="http://schemas.openxmlformats.org/drawingml/2006/main" xmlns:r="http://schemas.openxmlformats.org/officeDocument/2006/relationships" xmlns:p="http://schemas.openxmlformats.org/presentationml/2006/main">
  <p:tag name="REFSHAPE" val="153610700"/>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793_1*i*3"/>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5793_1*i*4"/>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52.xml><?xml version="1.0" encoding="utf-8"?>
<p:tagLst xmlns:a="http://schemas.openxmlformats.org/drawingml/2006/main" xmlns:r="http://schemas.openxmlformats.org/officeDocument/2006/relationships" xmlns:p="http://schemas.openxmlformats.org/presentationml/2006/main">
  <p:tag name="KSO_WM_UNIT_VALUE" val="550*2453"/>
  <p:tag name="KSO_WM_UNIT_HIGHLIGHT" val="0"/>
  <p:tag name="KSO_WM_UNIT_COMPATIBLE" val="0"/>
  <p:tag name="KSO_WM_UNIT_DIAGRAM_ISNUMVISUAL" val="0"/>
  <p:tag name="KSO_WM_UNIT_DIAGRAM_ISREFERUNIT" val="0"/>
  <p:tag name="KSO_WM_UNIT_TYPE" val="d"/>
  <p:tag name="KSO_WM_UNIT_INDEX" val="1"/>
  <p:tag name="KSO_WM_UNIT_ID" val="diagram20215793_1*d*1"/>
  <p:tag name="KSO_WM_TEMPLATE_CATEGORY" val="diagram"/>
  <p:tag name="KSO_WM_TEMPLATE_INDEX" val="20215793"/>
  <p:tag name="KSO_WM_UNIT_LAYERLEVEL" val="1"/>
  <p:tag name="KSO_WM_TAG_VERSION" val="1.0"/>
  <p:tag name="KSO_WM_BEAUTIFY_FLAG" val="#wm#"/>
  <p:tag name="KSO_WM_CHIP_GROUPID" val="5e7310da9a230a26b9e88a19"/>
  <p:tag name="KSO_WM_CHIP_XID" val="5e7310da9a230a26b9e88a1a"/>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80a21bcbefb4c56833a9654912269bd"/>
  <p:tag name="KSO_WM_UNIT_PLACING_PICTURE" val="b80a21bcbefb4c56833a9654912269bd"/>
  <p:tag name="KSO_WM_UNIT_SUPPORT_UNIT_TYPE" val="[&quot;d&quot;,&quot;α&quot;,&quot;β&quot;,&quot;θ&quot;]"/>
  <p:tag name="KSO_WM_TEMPLATE_ASSEMBLE_XID" val="5fd0f6721fa9d42129ddc991"/>
  <p:tag name="KSO_WM_TEMPLATE_ASSEMBLE_GROUPID" val="5fd0f6721fa9d42129ddc991"/>
  <p:tag name="KSO_WM_UNIT_PICTURE_CLIP_FLAG" val="0"/>
</p:tagLst>
</file>

<file path=ppt/tags/tag53.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793_1*f*1"/>
  <p:tag name="KSO_WM_TEMPLATE_CATEGORY" val="diagram"/>
  <p:tag name="KSO_WM_TEMPLATE_INDEX" val="20215793"/>
  <p:tag name="KSO_WM_UNIT_LAYERLEVEL" val="1"/>
  <p:tag name="KSO_WM_TAG_VERSION" val="1.0"/>
  <p:tag name="KSO_WM_BEAUTIFY_FLAG" val="#wm#"/>
  <p:tag name="KSO_WM_UNIT_DEFAULT_FONT" val="14;20;2"/>
  <p:tag name="KSO_WM_UNIT_BLOCK" val="0"/>
  <p:tag name="KSO_WM_UNIT_VALUE" val="304"/>
  <p:tag name="KSO_WM_UNIT_SHOW_EDIT_AREA_INDICATION" val="1"/>
  <p:tag name="KSO_WM_CHIP_GROUPID" val="5e6b05596848fb12bee65ac8"/>
  <p:tag name="KSO_WM_CHIP_XID" val="5e6b05596848fb12bee65aca"/>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fe913c2c56b429981fa5e86feb22e74"/>
  <p:tag name="KSO_WM_UNIT_TEXT_FILL_FORE_SCHEMECOLOR_INDEX_BRIGHTNESS" val="0.25"/>
  <p:tag name="KSO_WM_UNIT_TEXT_FILL_FORE_SCHEMECOLOR_INDEX" val="13"/>
  <p:tag name="KSO_WM_UNIT_TEXT_FILL_TYPE" val="1"/>
  <p:tag name="KSO_WM_TEMPLATE_ASSEMBLE_XID" val="5fd0f6721fa9d42129ddc991"/>
  <p:tag name="KSO_WM_TEMPLATE_ASSEMBLE_GROUPID" val="5fd0f6721fa9d42129ddc991"/>
</p:tagLst>
</file>

<file path=ppt/tags/tag54.xml><?xml version="1.0" encoding="utf-8"?>
<p:tagLst xmlns:a="http://schemas.openxmlformats.org/drawingml/2006/main" xmlns:r="http://schemas.openxmlformats.org/officeDocument/2006/relationships" xmlns:p="http://schemas.openxmlformats.org/presentationml/2006/main">
  <p:tag name="KSO_WM_FULL_TEXT_BEAUTIFY_COPY_ID" val="150995852"/>
  <p:tag name="KSO_WM_SLIDE_ID" val="diagram20215793_1"/>
  <p:tag name="KSO_WM_SLIDE_ITEM_CNT" val="0"/>
  <p:tag name="KSO_WM_SLIDE_INDEX" val="1"/>
  <p:tag name="KSO_WM_TAG_VERSION" val="1.0"/>
  <p:tag name="KSO_WM_BEAUTIFY_FLAG" val="#wm#"/>
  <p:tag name="KSO_WM_TEMPLATE_CATEGORY" val="diagram"/>
  <p:tag name="KSO_WM_TEMPLATE_INDEX" val="20215793"/>
  <p:tag name="KSO_WM_SLIDE_LAYOUT" val="d_f"/>
  <p:tag name="KSO_WM_SLIDE_LAYOUT_CNT" val="1_1"/>
  <p:tag name="KSO_WM_SLIDE_TYPE" val="text"/>
  <p:tag name="KSO_WM_SLIDE_SUBTYPE" val="picTxt"/>
  <p:tag name="KSO_WM_SLIDE_SIZE" val="905*497"/>
  <p:tag name="KSO_WM_SLIDE_POSITION" val="28*22"/>
  <p:tag name="KSO_WM_SLIDE_COLORSCHEME_VERSION" val="3.2"/>
  <p:tag name="KSO_WM_TEMPLATE_SUBCATEGORY" val="21"/>
  <p:tag name="KSO_WM_TEMPLATE_MASTER_TYPE" val="0"/>
  <p:tag name="KSO_WM_TEMPLATE_COLOR_TYPE" val="1"/>
  <p:tag name="KSO_WM_SLIDE_LAYOUT_INFO" val="{&quot;id&quot;:&quot;2020-12-10T00:08:18&quot;,&quot;maxSize&quot;:{&quot;size1&quot;:53.299664809028791},&quot;minSize&quot;:{&quot;size1&quot;:33.299664809028791},&quot;normalSize&quot;:{&quot;size1&quot;:53.299479623843609},&quot;subLayout&quot;:[{&quot;id&quot;:&quot;2020-12-10T00:08:18&quot;,&quot;margin&quot;:{&quot;bottom&quot;:0.026000002399086952,&quot;left&quot;:4.2329998016357422,&quot;right&quot;:5.0799999237060547,&quot;top&quot;:2.5399999618530273},&quot;type&quot;:0},{&quot;id&quot;:&quot;2020-12-10T00:08:18&quot;,&quot;margin&quot;:{&quot;bottom&quot;:2.5399999618530273,&quot;left&quot;:4.2329998016357422,&quot;right&quot;:5.0799999237060547,&quot;top&quot;:0.81999999284744263},&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XID" val="5efd942681ee359a788b1dcf"/>
  <p:tag name="KSO_WM_CHIP_DECFILLPROP" val="[]"/>
  <p:tag name="KSO_WM_CHIP_GROUPID" val="5efd942681ee359a788b1dce"/>
  <p:tag name="KSO_WM_SLIDE_BK_DARK_LIGHT" val="2"/>
  <p:tag name="KSO_WM_SLIDE_BACKGROUND_TYPE" val="general"/>
  <p:tag name="KSO_WM_SLIDE_SUPPORT_FEATURE_TYPE" val="0"/>
  <p:tag name="KSO_WM_TEMPLATE_ASSEMBLE_XID" val="5fd0f6721fa9d42129ddc991"/>
  <p:tag name="KSO_WM_TEMPLATE_ASSEMBLE_GROUPID" val="5fd0f6721fa9d42129ddc99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5793_1*i*1"/>
  <p:tag name="KSO_WM_TEMPLATE_CATEGORY" val="diagram"/>
  <p:tag name="KSO_WM_TEMPLATE_INDEX" val="20215793"/>
  <p:tag name="KSO_WM_UNIT_LAYERLEVEL" val="1"/>
  <p:tag name="KSO_WM_TAG_VERSION" val="1.0"/>
  <p:tag name="KSO_WM_BEAUTIFY_FLAG" val="#wm#"/>
  <p:tag name="KSO_WM_UNIT_COLOR_SCHEME_SHAPE_ID" val="5"/>
  <p:tag name="KSO_WM_UNIT_COLOR_SCHEME_PARENT_PAGE" val="0_1"/>
  <p:tag name="KSO_WM_UNIT_DECOLORIZATION" val="1"/>
  <p:tag name="KSO_WM_UNIT_BLOCK" val="0"/>
  <p:tag name="KSO_WM_UNIT_SM_LIMIT_TYPE" val="2"/>
  <p:tag name="KSO_WM_UNIT_DEC_AREA_ID" val="965371c758e94729afb0e3483f765e5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5793_1*i*2"/>
  <p:tag name="KSO_WM_TEMPLATE_CATEGORY" val="diagram"/>
  <p:tag name="KSO_WM_TEMPLATE_INDEX" val="20215793"/>
  <p:tag name="KSO_WM_UNIT_LAYERLEVEL" val="1"/>
  <p:tag name="KSO_WM_TAG_VERSION" val="1.0"/>
  <p:tag name="KSO_WM_BEAUTIFY_FLAG" val="#wm#"/>
  <p:tag name="KSO_WM_UNIT_COLOR_SCHEME_SHAPE_ID" val="6"/>
  <p:tag name="KSO_WM_UNIT_COLOR_SCHEME_PARENT_PAGE" val="0_1"/>
  <p:tag name="KSO_WM_UNIT_BLOCK" val="0"/>
  <p:tag name="KSO_WM_UNIT_SM_LIMIT_TYPE" val="2"/>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VALUE" val="1375"/>
  <p:tag name="KSO_WM_TEMPLATE_ASSEMBLE_XID" val="5fd0f6721fa9d42129ddc991"/>
  <p:tag name="KSO_WM_TEMPLATE_ASSEMBLE_GROUPID" val="5fd0f6721fa9d42129ddc99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5793_1*i*3"/>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5793_1*i*4"/>
  <p:tag name="KSO_WM_TEMPLATE_CATEGORY" val="diagram"/>
  <p:tag name="KSO_WM_TEMPLATE_INDEX" val="20215793"/>
  <p:tag name="KSO_WM_UNIT_LAYERLEVEL" val="1"/>
  <p:tag name="KSO_WM_TAG_VERSION" val="1.0"/>
  <p:tag name="KSO_WM_BEAUTIFY_FLAG" val="#wm#"/>
  <p:tag name="KSO_WM_UNIT_BLOCK" val="0"/>
  <p:tag name="KSO_WM_UNIT_SM_LIMIT_TYPE" val="2"/>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efd942681ee359a788b1dce"/>
  <p:tag name="KSO_WM_CHIP_XID" val="5efd942681ee359a788b1dcf"/>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d0f6721fa9d42129ddc991"/>
  <p:tag name="KSO_WM_TEMPLATE_ASSEMBLE_GROUPID" val="5fd0f6721fa9d42129ddc991"/>
</p:tagLst>
</file>

<file path=ppt/tags/tag59.xml><?xml version="1.0" encoding="utf-8"?>
<p:tagLst xmlns:a="http://schemas.openxmlformats.org/drawingml/2006/main" xmlns:r="http://schemas.openxmlformats.org/officeDocument/2006/relationships" xmlns:p="http://schemas.openxmlformats.org/presentationml/2006/main">
  <p:tag name="KSO_WM_UNIT_VALUE" val="550*2453"/>
  <p:tag name="KSO_WM_UNIT_HIGHLIGHT" val="0"/>
  <p:tag name="KSO_WM_UNIT_COMPATIBLE" val="0"/>
  <p:tag name="KSO_WM_UNIT_DIAGRAM_ISNUMVISUAL" val="0"/>
  <p:tag name="KSO_WM_UNIT_DIAGRAM_ISREFERUNIT" val="0"/>
  <p:tag name="KSO_WM_UNIT_TYPE" val="d"/>
  <p:tag name="KSO_WM_UNIT_INDEX" val="1"/>
  <p:tag name="KSO_WM_UNIT_ID" val="diagram20215793_1*d*1"/>
  <p:tag name="KSO_WM_TEMPLATE_CATEGORY" val="diagram"/>
  <p:tag name="KSO_WM_TEMPLATE_INDEX" val="20215793"/>
  <p:tag name="KSO_WM_UNIT_LAYERLEVEL" val="1"/>
  <p:tag name="KSO_WM_TAG_VERSION" val="1.0"/>
  <p:tag name="KSO_WM_BEAUTIFY_FLAG" val="#wm#"/>
  <p:tag name="KSO_WM_CHIP_GROUPID" val="5e7310da9a230a26b9e88a19"/>
  <p:tag name="KSO_WM_CHIP_XID" val="5e7310da9a230a26b9e88a1a"/>
  <p:tag name="KSO_WM_UNIT_DEC_AREA_ID" val="5a1cb3ab35f7476082ec500ab4b098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80a21bcbefb4c56833a9654912269bd"/>
  <p:tag name="KSO_WM_UNIT_PLACING_PICTURE" val="b80a21bcbefb4c56833a9654912269bd"/>
  <p:tag name="KSO_WM_UNIT_SUPPORT_UNIT_TYPE" val="[&quot;d&quot;,&quot;α&quot;,&quot;β&quot;,&quot;θ&quot;]"/>
  <p:tag name="KSO_WM_TEMPLATE_ASSEMBLE_XID" val="5fd0f6721fa9d42129ddc991"/>
  <p:tag name="KSO_WM_TEMPLATE_ASSEMBLE_GROUPID" val="5fd0f6721fa9d42129ddc991"/>
</p:tagLst>
</file>

<file path=ppt/tags/tag6.xml><?xml version="1.0" encoding="utf-8"?>
<p:tagLst xmlns:a="http://schemas.openxmlformats.org/drawingml/2006/main" xmlns:r="http://schemas.openxmlformats.org/officeDocument/2006/relationships" xmlns:p="http://schemas.openxmlformats.org/presentationml/2006/main">
  <p:tag name="REFSHAPE" val="153610564"/>
</p:tagLst>
</file>

<file path=ppt/tags/tag6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793_1*f*1"/>
  <p:tag name="KSO_WM_TEMPLATE_CATEGORY" val="diagram"/>
  <p:tag name="KSO_WM_TEMPLATE_INDEX" val="20215793"/>
  <p:tag name="KSO_WM_UNIT_LAYERLEVEL" val="1"/>
  <p:tag name="KSO_WM_TAG_VERSION" val="1.0"/>
  <p:tag name="KSO_WM_BEAUTIFY_FLAG" val="#wm#"/>
  <p:tag name="KSO_WM_UNIT_DEFAULT_FONT" val="14;20;2"/>
  <p:tag name="KSO_WM_UNIT_BLOCK" val="0"/>
  <p:tag name="KSO_WM_UNIT_VALUE" val="304"/>
  <p:tag name="KSO_WM_UNIT_SHOW_EDIT_AREA_INDICATION" val="1"/>
  <p:tag name="KSO_WM_CHIP_GROUPID" val="5e6b05596848fb12bee65ac8"/>
  <p:tag name="KSO_WM_CHIP_XID" val="5e6b05596848fb12bee65aca"/>
  <p:tag name="KSO_WM_UNIT_DEC_AREA_ID" val="7d94d45fbab64ab5a72a209479487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fe913c2c56b429981fa5e86feb22e74"/>
  <p:tag name="KSO_WM_UNIT_TEXT_FILL_FORE_SCHEMECOLOR_INDEX_BRIGHTNESS" val="0.25"/>
  <p:tag name="KSO_WM_UNIT_TEXT_FILL_FORE_SCHEMECOLOR_INDEX" val="13"/>
  <p:tag name="KSO_WM_UNIT_TEXT_FILL_TYPE" val="1"/>
  <p:tag name="KSO_WM_TEMPLATE_ASSEMBLE_XID" val="5fd0f6721fa9d42129ddc991"/>
  <p:tag name="KSO_WM_TEMPLATE_ASSEMBLE_GROUPID" val="5fd0f6721fa9d42129ddc99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41"/>
  <p:tag name="KSO_WM_SLIDE_ID" val="diagram20209041_1"/>
  <p:tag name="KSO_WM_TEMPLATE_SUBCATEGORY" val="21"/>
  <p:tag name="KSO_WM_SLIDE_ITEM_CNT" val="0"/>
  <p:tag name="KSO_WM_SLIDE_INDEX" val="1"/>
  <p:tag name="KSO_WM_TAG_VERSION" val="1.0"/>
  <p:tag name="KSO_WM_SLIDE_LAYOUT" val="a_d"/>
  <p:tag name="KSO_WM_SLIDE_LAYOUT_CNT" val="1_1"/>
  <p:tag name="KSO_WM_SLIDE_TYPE" val="text"/>
  <p:tag name="KSO_WM_SLIDE_SUBTYPE" val="picTxt"/>
  <p:tag name="KSO_WM_SLIDE_SIZE" val="884*879"/>
  <p:tag name="KSO_WM_SLIDE_POSITION" val="36*-170"/>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0-12-09T18:43:08&quot;,&quot;maxSize&quot;:{&quot;size1&quot;:42.200000000000003},&quot;minSize&quot;:{&quot;size1&quot;:31.199999999999999},&quot;normalSize&quot;:{&quot;size1&quot;:31.199999999999999},&quot;subLayout&quot;:[{&quot;id&quot;:&quot;2020-12-09T18:43:08&quot;,&quot;margin&quot;:{&quot;bottom&quot;:0.026000002399086952,&quot;left&quot;:3.4570000171661377,&quot;right&quot;:3.3159999847412109,&quot;top&quot;:2.1170001029968262},&quot;type&quot;:0},{&quot;id&quot;:&quot;2020-12-09T18:43:08&quot;,&quot;margin&quot;:{&quot;bottom&quot;:2.5399999618530273,&quot;left&quot;:3.3870000839233398,&quot;right&quot;:3.3859999179840088,&quot;top&quot;:1.6670000553131104},&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XID" val="5efd969281ee359a788b1dd8"/>
  <p:tag name="KSO_WM_CHIP_DECFILLPROP" val="[]"/>
  <p:tag name="KSO_WM_SLIDE_CAN_ADD_NAVIGATION" val="1"/>
  <p:tag name="KSO_WM_CHIP_GROUPID" val="5efd969281ee359a788b1dd7"/>
  <p:tag name="KSO_WM_SLIDE_BK_DARK_LIGHT" val="2"/>
  <p:tag name="KSO_WM_SLIDE_BACKGROUND_TYPE" val="general"/>
  <p:tag name="KSO_WM_SLIDE_SUPPORT_FEATURE_TYPE" val="0"/>
  <p:tag name="KSO_WM_TEMPLATE_ASSEMBLE_XID" val="5fd0aa3c1fa9d42129dd2221"/>
  <p:tag name="KSO_WM_TEMPLATE_ASSEMBLE_GROUPID" val="5fd0aa3c1fa9d42129dd2221"/>
</p:tagLst>
</file>

<file path=ppt/tags/tag62.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5"/>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63.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9"/>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1"/>
  <p:tag name="KSO_WM_TEMPLATE_CATEGORY" val="diagram"/>
  <p:tag name="KSO_WM_TEMPLATE_INDEX" val="20209041"/>
  <p:tag name="KSO_WM_UNIT_LAYERLEVEL" val="1"/>
  <p:tag name="KSO_WM_TAG_VERSION" val="1.0"/>
  <p:tag name="KSO_WM_BEAUTIFY_FLAG" val="#wm#"/>
  <p:tag name="KSO_WM_UNIT_TYPE" val="i"/>
  <p:tag name="KSO_WM_UNIT_INDEX" val="1"/>
  <p:tag name="KSO_WM_UNIT_BLOCK" val="0"/>
  <p:tag name="KSO_WM_UNIT_SM_LIMIT_TYPE" val="2"/>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 name="KSO_WM_UNIT_VALUE" val="55"/>
  <p:tag name="KSO_WM_TEMPLATE_ASSEMBLE_XID" val="5fd0aa3c1fa9d42129dd2221"/>
  <p:tag name="KSO_WM_TEMPLATE_ASSEMBLE_GROUPID" val="5fd0aa3c1fa9d42129dd222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2"/>
  <p:tag name="KSO_WM_TEMPLATE_CATEGORY" val="diagram"/>
  <p:tag name="KSO_WM_TEMPLATE_INDEX" val="2020904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df2adaf2ea8141688d2e6ab8fbefd46a"/>
  <p:tag name="KSO_WM_UNIT_DECORATE_INFO" val="{&quot;DecorateInfoH&quot;:{&quot;IsAbs&quot;:true},&quot;DecorateInfoW&quot;:{&quot;IsAbs&quot;:true},&quot;DecorateInfoX&quot;:{&quot;IsAbs&quot;:true,&quot;Pos&quot;:1},&quot;DecorateInfoY&quot;:{&quot;IsAbs&quot;:true,&quot;Pos&quot;:1},&quot;ReferentInfo&quot;:{&quot;Id&quot;:&quot;c520767f089145788c1d6f50e8bc012b&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6"/>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440"/>
  <p:tag name="KSO_WM_TEMPLATE_ASSEMBLE_XID" val="5fd0aa3c1fa9d42129dd2221"/>
  <p:tag name="KSO_WM_TEMPLATE_ASSEMBLE_GROUPID" val="5fd0aa3c1fa9d42129dd2221"/>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3"/>
  <p:tag name="KSO_WM_TEMPLATE_CATEGORY" val="diagram"/>
  <p:tag name="KSO_WM_TEMPLATE_INDEX" val="20209041"/>
  <p:tag name="KSO_WM_UNIT_LAYERLEVEL" val="1"/>
  <p:tag name="KSO_WM_TAG_VERSION" val="1.0"/>
  <p:tag name="KSO_WM_BEAUTIFY_FLAG" val="#wm#"/>
  <p:tag name="KSO_WM_UNIT_TYPE" val="i"/>
  <p:tag name="KSO_WM_UNIT_INDEX" val="3"/>
  <p:tag name="KSO_WM_UNIT_BLOCK" val="0"/>
  <p:tag name="KSO_WM_UNIT_SM_LIMIT_TYPE" val="2"/>
  <p:tag name="KSO_WM_UNIT_DEC_AREA_ID" val="e3651df1213741d7bea2fca76cd520ac"/>
  <p:tag name="KSO_WM_UNIT_DECORATE_INFO" val="{&quot;DecorateInfoH&quot;:{&quot;IsAbs&quot;:true},&quot;DecorateInfoW&quot;:{&quot;IsAbs&quot;:true},&quot;DecorateInfoX&quot;:{&quot;IsAbs&quot;:true,&quot;Pos&quot;:1},&quot;DecorateInfoY&quot;:{&quot;IsAbs&quot;:true,&quot;Pos&quot;:1},&quot;ReferentInfo&quot;:{&quot;Id&quot;:&quot;3f1f1165a80d4ff0b9412709ebef9622&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825"/>
  <p:tag name="KSO_WM_TEMPLATE_ASSEMBLE_XID" val="5fd0aa3c1fa9d42129dd2221"/>
  <p:tag name="KSO_WM_TEMPLATE_ASSEMBLE_GROUPID" val="5fd0aa3c1fa9d42129dd2221"/>
</p:tagLst>
</file>

<file path=ppt/tags/tag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9041_1*a*1"/>
  <p:tag name="KSO_WM_TEMPLATE_CATEGORY" val="diagram"/>
  <p:tag name="KSO_WM_TEMPLATE_INDEX" val="2020904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520767f089145788c1d6f50e8bc01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de6462bc3f94d5a98cd60169c3dd53c"/>
  <p:tag name="KSO_WM_UNIT_SUPPORT_BIG_FONT" val="1"/>
  <p:tag name="KSO_WM_UNIT_TEXT_FILL_FORE_SCHEMECOLOR_INDEX_BRIGHTNESS" val="0"/>
  <p:tag name="KSO_WM_UNIT_TEXT_FILL_FORE_SCHEMECOLOR_INDEX" val="13"/>
  <p:tag name="KSO_WM_UNIT_TEXT_FILL_TYPE" val="1"/>
  <p:tag name="KSO_WM_TEMPLATE_ASSEMBLE_XID" val="5fd0aa3c1fa9d42129dd2221"/>
  <p:tag name="KSO_WM_TEMPLATE_ASSEMBLE_GROUPID" val="5fd0aa3c1fa9d42129dd2221"/>
</p:tagLst>
</file>

<file path=ppt/tags/tag68.xml><?xml version="1.0" encoding="utf-8"?>
<p:tagLst xmlns:a="http://schemas.openxmlformats.org/drawingml/2006/main" xmlns:r="http://schemas.openxmlformats.org/officeDocument/2006/relationships" xmlns:p="http://schemas.openxmlformats.org/presentationml/2006/main">
  <p:tag name="KSO_WM_UNIT_VALUE" val="888*2707"/>
  <p:tag name="KSO_WM_UNIT_HIGHLIGHT" val="0"/>
  <p:tag name="KSO_WM_UNIT_COMPATIBLE" val="1"/>
  <p:tag name="KSO_WM_UNIT_DIAGRAM_ISNUMVISUAL" val="0"/>
  <p:tag name="KSO_WM_UNIT_DIAGRAM_ISREFERUNIT" val="0"/>
  <p:tag name="KSO_WM_UNIT_TYPE" val="d"/>
  <p:tag name="KSO_WM_UNIT_INDEX" val="1"/>
  <p:tag name="KSO_WM_UNIT_ID" val="diagram20209041_1*d*1"/>
  <p:tag name="KSO_WM_TEMPLATE_CATEGORY" val="diagram"/>
  <p:tag name="KSO_WM_TEMPLATE_INDEX" val="20209041"/>
  <p:tag name="KSO_WM_UNIT_LAYERLEVEL" val="1"/>
  <p:tag name="KSO_WM_TAG_VERSION" val="1.0"/>
  <p:tag name="KSO_WM_BEAUTIFY_FLAG" val="#wm#"/>
  <p:tag name="KSO_WM_CHIP_GROUPID" val="5e7310da9a230a26b9e88a19"/>
  <p:tag name="KSO_WM_CHIP_XID" val="5e7310da9a230a26b9e88a1a"/>
  <p:tag name="KSO_WM_UNIT_DEC_AREA_ID" val="3f1f1165a80d4ff0b9412709ebef9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85ce0f26394bfbb7a14c7cf3fe803c"/>
  <p:tag name="KSO_WM_UNIT_PLACING_PICTURE" val="9d85ce0f26394bfbb7a14c7cf3fe803c"/>
  <p:tag name="KSO_WM_UNIT_SUPPORT_BIG_FONT" val="1"/>
  <p:tag name="KSO_WM_UNIT_SUPPORT_UNIT_TYPE" val="[&quot;l&quot;,&quot;m&quot;,&quot;n&quot;,&quot;o&quot;,&quot;p&quot;,&quot;q&quot;,&quot;r&quot;,&quot;δ&quot;,&quot;ε&quot;,&quot;ζ&quot;,&quot;η&quot;,&quot;d&quot;,&quot;α&quot;,&quot;β&quot;,&quot;θ&quot;]"/>
  <p:tag name="KSO_WM_TEMPLATE_ASSEMBLE_XID" val="5fd0aa3c1fa9d42129dd2221"/>
  <p:tag name="KSO_WM_TEMPLATE_ASSEMBLE_GROUPID" val="5fd0aa3c1fa9d42129dd2221"/>
</p:tagLst>
</file>

<file path=ppt/tags/tag69.xml><?xml version="1.0" encoding="utf-8"?>
<p:tagLst xmlns:a="http://schemas.openxmlformats.org/drawingml/2006/main" xmlns:r="http://schemas.openxmlformats.org/officeDocument/2006/relationships" xmlns:p="http://schemas.openxmlformats.org/presentationml/2006/main">
  <p:tag name="KSO_WM_FULL_TEXT_BEAUTIFY_COPY_ID" val="150995845"/>
  <p:tag name="KSO_WM_SLIDE_ID" val="diagram2021190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8"/>
  <p:tag name="KSO_WM_SLIDE_POSITION" val="48*96"/>
  <p:tag name="KSO_WM_TAG_VERSION" val="1.0"/>
  <p:tag name="KSO_WM_BEAUTIFY_FLAG" val="#wm#"/>
  <p:tag name="KSO_WM_TEMPLATE_CATEGORY" val="diagram"/>
  <p:tag name="KSO_WM_TEMPLATE_INDEX" val="20211907"/>
  <p:tag name="KSO_WM_SLIDE_LAYOUT" val="d_f"/>
  <p:tag name="KSO_WM_SLIDE_LAYOUT_CNT" val="1_1"/>
  <p:tag name="KSO_WM_SLIDE_CAN_ADD_NAVIGATION" val="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1cf0e56d0f322bebb32"/>
  <p:tag name="KSO_WM_CHIP_FILLPROP" val="[[{&quot;text_align&quot;:&quot;lm&quot;,&quot;text_direction&quot;:&quot;horizontal&quot;,&quot;support_big_font&quot;:false,&quot;picture_toward&quot;:0,&quot;picture_dockside&quot;:[],&quot;fill_id&quot;:&quot;e7fb4d2eef944746a9064f37faf1d91a&quot;,&quot;fill_align&quot;:&quot;rm&quot;,&quot;chip_types&quot;:[&quot;pictext&quot;,&quot;text&quot;,&quot;picture&quot;]},{&quot;text_align&quot;:&quot;lm&quot;,&quot;text_direction&quot;:&quot;horizontal&quot;,&quot;support_features&quot;:[&quot;collage&quot;,&quot;carousel&quot;,&quot;creativecrop&quot;],&quot;support_big_font&quot;:false,&quot;picture_toward&quot;:0,&quot;picture_dockside&quot;:[],&quot;fill_id&quot;:&quot;001233d6ce96421fa17ed1dac7b5956e&quot;,&quot;fill_align&quot;:&quot;lm&quot;,&quot;chip_types&quot;:[&quot;diagram&quot;,&quot;pictext&quot;,&quot;picture&quot;,&quot;chart&quot;,&quot;table&quot;,&quot;video&quot;]}],[{&quot;text_align&quot;:&quot;lm&quot;,&quot;text_direction&quot;:&quot;horizontal&quot;,&quot;support_features&quot;:[&quot;collage&quot;,&quot;carousel&quot;],&quot;support_big_font&quot;:false,&quot;picture_toward&quot;:0,&quot;picture_dockside&quot;:[],&quot;fill_id&quot;:&quot;e7fb4d2eef944746a9064f37faf1d91a&quot;,&quot;fill_align&quot;:&quot;rm&quot;,&quot;chip_types&quot;:[&quot;picture&quot;]},{&quot;text_align&quot;:&quot;lm&quot;,&quot;text_direction&quot;:&quot;horizontal&quot;,&quot;support_big_font&quot;:false,&quot;picture_toward&quot;:0,&quot;picture_dockside&quot;:[],&quot;fill_id&quot;:&quot;001233d6ce96421fa17ed1dac7b5956e&quot;,&quot;fill_align&quot;:&quot;lm&quot;,&quot;chip_types&quot;:[&quot;diagram&quot;,&quot;text&quot;]}]]"/>
  <p:tag name="KSO_WM_CHIP_DECFILLPROP" val="[]"/>
  <p:tag name="KSO_WM_CHIP_GROUPID" val="5ef0a1cf0e56d0f322bebb31"/>
  <p:tag name="KSO_WM_SLIDE_BK_DARK_LIGHT" val="2"/>
  <p:tag name="KSO_WM_SLIDE_BACKGROUND_TYPE" val="general"/>
  <p:tag name="KSO_WM_SLIDE_SUPPORT_FEATURE_TYPE" val="3"/>
  <p:tag name="KSO_WM_TEMPLATE_ASSEMBLE_XID" val="5fd0c9ee1fa9d42129dd75a9"/>
  <p:tag name="KSO_WM_TEMPLATE_ASSEMBLE_GROUPID" val="5fd0c9ee1fa9d42129dd75a9"/>
  <p:tag name="KSO_WM_SLIDE_BACKGROUND" val="[&quot;general&quot;]"/>
  <p:tag name="KSO_WM_SLIDE_LAYOUT_INFO" val="{&quot;backgroundInfo&quot;:[{&quot;bottom&quot;:0,&quot;bottomAbs&quot;:false,&quot;left&quot;:0,&quot;leftAbs&quot;:false,&quot;right&quot;:0,&quot;rightAbs&quot;:false,&quot;top&quot;:0,&quot;topAbs&quot;:false,&quot;type&quot;:&quot;general&quot;}],&quot;direction&quot;:1,&quot;id&quot;:&quot;2020-12-09T20:58:23&quot;,&quot;maxSize&quot;:{&quot;size1&quot;:39.999635137598183},&quot;minSize&quot;:{&quot;size1&quot;:32.499635137598183},&quot;normalSize&quot;:{&quot;size1&quot;:38.437135137598183},&quot;subLayout&quot;:[{&quot;id&quot;:&quot;2020-12-09T20:58:23&quot;,&quot;margin&quot;:{&quot;bottom&quot;:2.5399999618530273,&quot;left&quot;:1.6929999589920044,&quot;right&quot;:0.42300000786781311,&quot;top&quot;:2.5399999618530273},&quot;type&quot;:0},{&quot;id&quot;:&quot;2020-12-09T20:58:23&quot;,&quot;margin&quot;:{&quot;bottom&quot;:2.5399999618530273,&quot;left&quot;:0.42300000786781311,&quot;right&quot;:1.6929999589920044,&quot;top&quot;:2.5399999618530273},&quot;type&quot;:0}],&quot;type&quot;:0}"/>
</p:tagLst>
</file>

<file path=ppt/tags/tag7.xml><?xml version="1.0" encoding="utf-8"?>
<p:tagLst xmlns:a="http://schemas.openxmlformats.org/drawingml/2006/main" xmlns:r="http://schemas.openxmlformats.org/officeDocument/2006/relationships" xmlns:p="http://schemas.openxmlformats.org/presentationml/2006/main">
  <p:tag name="REFSHAPE" val="153609340"/>
</p:tagLst>
</file>

<file path=ppt/tags/tag70.xml><?xml version="1.0" encoding="utf-8"?>
<p:tagLst xmlns:a="http://schemas.openxmlformats.org/drawingml/2006/main" xmlns:r="http://schemas.openxmlformats.org/officeDocument/2006/relationships" xmlns:p="http://schemas.openxmlformats.org/presentationml/2006/main">
  <p:tag name="KSO_WM_UNIT_VALUE" val="1227*888"/>
  <p:tag name="KSO_WM_UNIT_HIGHLIGHT" val="0"/>
  <p:tag name="KSO_WM_UNIT_COMPATIBLE" val="0"/>
  <p:tag name="KSO_WM_UNIT_DIAGRAM_ISNUMVISUAL" val="0"/>
  <p:tag name="KSO_WM_UNIT_DIAGRAM_ISREFERUNIT" val="0"/>
  <p:tag name="KSO_WM_UNIT_TYPE" val="d"/>
  <p:tag name="KSO_WM_UNIT_INDEX" val="1"/>
  <p:tag name="KSO_WM_UNIT_ID" val="diagram20211907_1*d*1"/>
  <p:tag name="KSO_WM_TEMPLATE_CATEGORY" val="diagram"/>
  <p:tag name="KSO_WM_TEMPLATE_INDEX" val="20211907"/>
  <p:tag name="KSO_WM_UNIT_LAYERLEVEL" val="1"/>
  <p:tag name="KSO_WM_TAG_VERSION" val="1.0"/>
  <p:tag name="KSO_WM_BEAUTIFY_FLAG" val="#wm#"/>
  <p:tag name="KSO_WM_CHIP_GROUPID" val="5e7310da9a230a26b9e88a19"/>
  <p:tag name="KSO_WM_CHIP_XID" val="5e7310da9a230a26b9e88a1a"/>
  <p:tag name="KSO_WM_UNIT_DEC_AREA_ID" val="d4c93efd64254948b92790119e5ebf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1d90df269e7f4131bba7fabe3d75d918"/>
  <p:tag name="KSO_WM_UNIT_PLACING_PICTURE" val="1d90df269e7f4131bba7fabe3d75d918"/>
  <p:tag name="KSO_WM_TEMPLATE_ASSEMBLE_XID" val="5fd0c9ee1fa9d42129dd75a9"/>
  <p:tag name="KSO_WM_TEMPLATE_ASSEMBLE_GROUPID" val="5fd0c9ee1fa9d42129dd75a9"/>
</p:tagLst>
</file>

<file path=ppt/tags/tag71.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07_1*f*1"/>
  <p:tag name="KSO_WM_TEMPLATE_CATEGORY" val="diagram"/>
  <p:tag name="KSO_WM_TEMPLATE_INDEX" val="20211907"/>
  <p:tag name="KSO_WM_UNIT_LAYERLEVEL" val="1"/>
  <p:tag name="KSO_WM_TAG_VERSION" val="1.0"/>
  <p:tag name="KSO_WM_BEAUTIFY_FLAG" val="#wm#"/>
  <p:tag name="KSO_WM_UNIT_DEFAULT_FONT" val="14;20;2"/>
  <p:tag name="KSO_WM_UNIT_BLOCK" val="0"/>
  <p:tag name="KSO_WM_UNIT_VALUE" val="416"/>
  <p:tag name="KSO_WM_UNIT_SHOW_EDIT_AREA_INDICATION" val="1"/>
  <p:tag name="KSO_WM_CHIP_GROUPID" val="5e6b05596848fb12bee65ac8"/>
  <p:tag name="KSO_WM_CHIP_XID" val="5e6b05596848fb12bee65aca"/>
  <p:tag name="KSO_WM_UNIT_DEC_AREA_ID" val="0db4ad2c9d4549e681aaeaec4873b52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faf65e154d44837a3a7b1179a14a3ac"/>
  <p:tag name="KSO_WM_UNIT_SUPPORT_UNIT_TYPE" val="[&quot;l&quot;,&quot;m&quot;,&quot;n&quot;,&quot;o&quot;,&quot;p&quot;,&quot;q&quot;,&quot;r&quot;,&quot;δ&quot;,&quot;ε&quot;,&quot;ζ&quot;,&quot;η&quot;]"/>
  <p:tag name="KSO_WM_UNIT_TEXT_FILL_FORE_SCHEMECOLOR_INDEX_BRIGHTNESS" val="0.25"/>
  <p:tag name="KSO_WM_UNIT_TEXT_FILL_FORE_SCHEMECOLOR_INDEX" val="13"/>
  <p:tag name="KSO_WM_UNIT_TEXT_FILL_TYPE" val="1"/>
  <p:tag name="KSO_WM_TEMPLATE_ASSEMBLE_XID" val="5fd0c9ee1fa9d42129dd75a9"/>
  <p:tag name="KSO_WM_TEMPLATE_ASSEMBLE_GROUPID" val="5fd0c9ee1fa9d42129dd75a9"/>
</p:tagLst>
</file>

<file path=ppt/tags/tag72.xml><?xml version="1.0" encoding="utf-8"?>
<p:tagLst xmlns:a="http://schemas.openxmlformats.org/drawingml/2006/main" xmlns:r="http://schemas.openxmlformats.org/officeDocument/2006/relationships" xmlns:p="http://schemas.openxmlformats.org/presentationml/2006/main">
  <p:tag name="KSO_WM_FULL_TEXT_BEAUTIFY_COPY_ID" val="150995845"/>
  <p:tag name="KSO_WM_SLIDE_ID" val="diagram2021190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8"/>
  <p:tag name="KSO_WM_SLIDE_POSITION" val="48*96"/>
  <p:tag name="KSO_WM_TAG_VERSION" val="1.0"/>
  <p:tag name="KSO_WM_BEAUTIFY_FLAG" val="#wm#"/>
  <p:tag name="KSO_WM_TEMPLATE_CATEGORY" val="diagram"/>
  <p:tag name="KSO_WM_TEMPLATE_INDEX" val="20211907"/>
  <p:tag name="KSO_WM_SLIDE_LAYOUT" val="d_f"/>
  <p:tag name="KSO_WM_SLIDE_LAYOUT_CNT" val="1_1"/>
  <p:tag name="KSO_WM_SLIDE_CAN_ADD_NAVIGATION" val="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1cf0e56d0f322bebb32"/>
  <p:tag name="KSO_WM_CHIP_FILLPROP" val="[[{&quot;text_align&quot;:&quot;lm&quot;,&quot;text_direction&quot;:&quot;horizontal&quot;,&quot;support_big_font&quot;:false,&quot;picture_toward&quot;:0,&quot;picture_dockside&quot;:[],&quot;fill_id&quot;:&quot;e7fb4d2eef944746a9064f37faf1d91a&quot;,&quot;fill_align&quot;:&quot;rm&quot;,&quot;chip_types&quot;:[&quot;pictext&quot;,&quot;text&quot;,&quot;picture&quot;]},{&quot;text_align&quot;:&quot;lm&quot;,&quot;text_direction&quot;:&quot;horizontal&quot;,&quot;support_features&quot;:[&quot;collage&quot;,&quot;carousel&quot;,&quot;creativecrop&quot;],&quot;support_big_font&quot;:false,&quot;picture_toward&quot;:0,&quot;picture_dockside&quot;:[],&quot;fill_id&quot;:&quot;001233d6ce96421fa17ed1dac7b5956e&quot;,&quot;fill_align&quot;:&quot;lm&quot;,&quot;chip_types&quot;:[&quot;diagram&quot;,&quot;pictext&quot;,&quot;picture&quot;,&quot;chart&quot;,&quot;table&quot;,&quot;video&quot;]}],[{&quot;text_align&quot;:&quot;lm&quot;,&quot;text_direction&quot;:&quot;horizontal&quot;,&quot;support_features&quot;:[&quot;collage&quot;,&quot;carousel&quot;],&quot;support_big_font&quot;:false,&quot;picture_toward&quot;:0,&quot;picture_dockside&quot;:[],&quot;fill_id&quot;:&quot;e7fb4d2eef944746a9064f37faf1d91a&quot;,&quot;fill_align&quot;:&quot;rm&quot;,&quot;chip_types&quot;:[&quot;picture&quot;]},{&quot;text_align&quot;:&quot;lm&quot;,&quot;text_direction&quot;:&quot;horizontal&quot;,&quot;support_big_font&quot;:false,&quot;picture_toward&quot;:0,&quot;picture_dockside&quot;:[],&quot;fill_id&quot;:&quot;001233d6ce96421fa17ed1dac7b5956e&quot;,&quot;fill_align&quot;:&quot;lm&quot;,&quot;chip_types&quot;:[&quot;diagram&quot;,&quot;text&quot;]}]]"/>
  <p:tag name="KSO_WM_CHIP_DECFILLPROP" val="[]"/>
  <p:tag name="KSO_WM_CHIP_GROUPID" val="5ef0a1cf0e56d0f322bebb31"/>
  <p:tag name="KSO_WM_SLIDE_BK_DARK_LIGHT" val="2"/>
  <p:tag name="KSO_WM_SLIDE_BACKGROUND_TYPE" val="general"/>
  <p:tag name="KSO_WM_SLIDE_SUPPORT_FEATURE_TYPE" val="3"/>
  <p:tag name="KSO_WM_TEMPLATE_ASSEMBLE_XID" val="5fd0c9ee1fa9d42129dd75a9"/>
  <p:tag name="KSO_WM_TEMPLATE_ASSEMBLE_GROUPID" val="5fd0c9ee1fa9d42129dd75a9"/>
  <p:tag name="KSO_WM_SLIDE_BACKGROUND" val="[&quot;general&quot;]"/>
  <p:tag name="KSO_WM_SLIDE_LAYOUT_INFO" val="{&quot;backgroundInfo&quot;:[{&quot;bottom&quot;:0,&quot;bottomAbs&quot;:false,&quot;left&quot;:0,&quot;leftAbs&quot;:false,&quot;right&quot;:0,&quot;rightAbs&quot;:false,&quot;top&quot;:0,&quot;topAbs&quot;:false,&quot;type&quot;:&quot;general&quot;}],&quot;direction&quot;:1,&quot;id&quot;:&quot;2020-12-09T20:58:23&quot;,&quot;maxSize&quot;:{&quot;size1&quot;:39.999635137598183},&quot;minSize&quot;:{&quot;size1&quot;:32.499635137598183},&quot;normalSize&quot;:{&quot;size1&quot;:38.437135137598183},&quot;subLayout&quot;:[{&quot;id&quot;:&quot;2020-12-09T20:58:23&quot;,&quot;margin&quot;:{&quot;bottom&quot;:2.5399999618530273,&quot;left&quot;:1.6929999589920044,&quot;right&quot;:0.42300000786781311,&quot;top&quot;:2.5399999618530273},&quot;type&quot;:0},{&quot;id&quot;:&quot;2020-12-09T20:58:23&quot;,&quot;margin&quot;:{&quot;bottom&quot;:2.5399999618530273,&quot;left&quot;:0.42300000786781311,&quot;right&quot;:1.6929999589920044,&quot;top&quot;:2.5399999618530273},&quot;type&quot;:0}],&quot;type&quot;:0}"/>
</p:tagLst>
</file>

<file path=ppt/tags/tag73.xml><?xml version="1.0" encoding="utf-8"?>
<p:tagLst xmlns:a="http://schemas.openxmlformats.org/drawingml/2006/main" xmlns:r="http://schemas.openxmlformats.org/officeDocument/2006/relationships" xmlns:p="http://schemas.openxmlformats.org/presentationml/2006/main">
  <p:tag name="KSO_WM_UNIT_VALUE" val="1227*888"/>
  <p:tag name="KSO_WM_UNIT_HIGHLIGHT" val="0"/>
  <p:tag name="KSO_WM_UNIT_COMPATIBLE" val="0"/>
  <p:tag name="KSO_WM_UNIT_DIAGRAM_ISNUMVISUAL" val="0"/>
  <p:tag name="KSO_WM_UNIT_DIAGRAM_ISREFERUNIT" val="0"/>
  <p:tag name="KSO_WM_UNIT_TYPE" val="d"/>
  <p:tag name="KSO_WM_UNIT_INDEX" val="1"/>
  <p:tag name="KSO_WM_UNIT_ID" val="diagram20211907_1*d*1"/>
  <p:tag name="KSO_WM_TEMPLATE_CATEGORY" val="diagram"/>
  <p:tag name="KSO_WM_TEMPLATE_INDEX" val="20211907"/>
  <p:tag name="KSO_WM_UNIT_LAYERLEVEL" val="1"/>
  <p:tag name="KSO_WM_TAG_VERSION" val="1.0"/>
  <p:tag name="KSO_WM_BEAUTIFY_FLAG" val="#wm#"/>
  <p:tag name="KSO_WM_CHIP_GROUPID" val="5e7310da9a230a26b9e88a19"/>
  <p:tag name="KSO_WM_CHIP_XID" val="5e7310da9a230a26b9e88a1a"/>
  <p:tag name="KSO_WM_UNIT_DEC_AREA_ID" val="d4c93efd64254948b92790119e5ebf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1d90df269e7f4131bba7fabe3d75d918"/>
  <p:tag name="KSO_WM_UNIT_PLACING_PICTURE" val="1d90df269e7f4131bba7fabe3d75d918"/>
  <p:tag name="KSO_WM_TEMPLATE_ASSEMBLE_XID" val="5fd0c9ee1fa9d42129dd75a9"/>
  <p:tag name="KSO_WM_TEMPLATE_ASSEMBLE_GROUPID" val="5fd0c9ee1fa9d42129dd75a9"/>
</p:tagLst>
</file>

<file path=ppt/tags/tag74.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07_1*f*1"/>
  <p:tag name="KSO_WM_TEMPLATE_CATEGORY" val="diagram"/>
  <p:tag name="KSO_WM_TEMPLATE_INDEX" val="20211907"/>
  <p:tag name="KSO_WM_UNIT_LAYERLEVEL" val="1"/>
  <p:tag name="KSO_WM_TAG_VERSION" val="1.0"/>
  <p:tag name="KSO_WM_BEAUTIFY_FLAG" val="#wm#"/>
  <p:tag name="KSO_WM_UNIT_DEFAULT_FONT" val="14;20;2"/>
  <p:tag name="KSO_WM_UNIT_BLOCK" val="0"/>
  <p:tag name="KSO_WM_UNIT_VALUE" val="416"/>
  <p:tag name="KSO_WM_UNIT_SHOW_EDIT_AREA_INDICATION" val="1"/>
  <p:tag name="KSO_WM_CHIP_GROUPID" val="5e6b05596848fb12bee65ac8"/>
  <p:tag name="KSO_WM_CHIP_XID" val="5e6b05596848fb12bee65aca"/>
  <p:tag name="KSO_WM_UNIT_DEC_AREA_ID" val="0db4ad2c9d4549e681aaeaec4873b52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afaf65e154d44837a3a7b1179a14a3ac"/>
  <p:tag name="KSO_WM_UNIT_SUPPORT_UNIT_TYPE" val="[&quot;l&quot;,&quot;m&quot;,&quot;n&quot;,&quot;o&quot;,&quot;p&quot;,&quot;q&quot;,&quot;r&quot;,&quot;δ&quot;,&quot;ε&quot;,&quot;ζ&quot;,&quot;η&quot;]"/>
  <p:tag name="KSO_WM_UNIT_TEXT_FILL_FORE_SCHEMECOLOR_INDEX_BRIGHTNESS" val="0.25"/>
  <p:tag name="KSO_WM_UNIT_TEXT_FILL_FORE_SCHEMECOLOR_INDEX" val="13"/>
  <p:tag name="KSO_WM_UNIT_TEXT_FILL_TYPE" val="1"/>
  <p:tag name="KSO_WM_TEMPLATE_ASSEMBLE_XID" val="5fd0c9ee1fa9d42129dd75a9"/>
  <p:tag name="KSO_WM_TEMPLATE_ASSEMBLE_GROUPID" val="5fd0c9ee1fa9d42129dd75a9"/>
</p:tagLst>
</file>

<file path=ppt/tags/tag75.xml><?xml version="1.0" encoding="utf-8"?>
<p:tagLst xmlns:a="http://schemas.openxmlformats.org/drawingml/2006/main" xmlns:r="http://schemas.openxmlformats.org/officeDocument/2006/relationships" xmlns:p="http://schemas.openxmlformats.org/presentationml/2006/main">
  <p:tag name="KSO_WM_FULL_TEXT_BEAUTIFY_COPY_ID" val="150995844"/>
  <p:tag name="KSO_WM_SLIDE_ID" val="diagram20214384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68"/>
  <p:tag name="KSO_WM_SLIDE_POSITION" val="48*36"/>
  <p:tag name="KSO_WM_TAG_VERSION" val="1.0"/>
  <p:tag name="KSO_WM_BEAUTIFY_FLAG" val="#wm#"/>
  <p:tag name="KSO_WM_TEMPLATE_CATEGORY" val="diagram"/>
  <p:tag name="KSO_WM_TEMPLATE_INDEX" val="20214384"/>
  <p:tag name="KSO_WM_SLIDE_LAYOUT" val="d_f"/>
  <p:tag name="KSO_WM_SLIDE_LAYOUT_CNT" val="3_1"/>
  <p:tag name="KSO_WM_SLIDE_LAYOUT_INFO" val="{&quot;backgroundInfo&quot;:[{&quot;bottom&quot;:0,&quot;bottomAbs&quot;:false,&quot;left&quot;:0,&quot;leftAbs&quot;:false,&quot;right&quot;:0,&quot;rightAbs&quot;:false,&quot;top&quot;:0,&quot;topAbs&quot;:false,&quot;type&quot;:&quot;general&quot;}],&quot;direction&quot;:1,&quot;id&quot;:&quot;2020-10-28T19:34:54&quot;,&quot;maxSize&quot;:{&quot;size1&quot;:58.799999999999997},&quot;minSize&quot;:{&quot;size1&quot;:51.200000000000003},&quot;normalSize&quot;:{&quot;size1&quot;:51.200000000000003},&quot;subLayout&quot;:[{&quot;id&quot;:&quot;2020-10-28T19:34:54&quot;,&quot;maxSize&quot;:{&quot;size1&quot;:75.599999999999994},&quot;minSize&quot;:{&quot;size1&quot;:44.299999999999997},&quot;normalSize&quot;:{&quot;size1&quot;:44.299999999999997},&quot;subLayout&quot;:[{&quot;direction&quot;:1,&quot;id&quot;:&quot;2020-10-28T19:34:54&quot;,&quot;maxSize&quot;:{&quot;size1&quot;:61.100000000000001},&quot;minSize&quot;:{&quot;size1&quot;:53.600000000000001},&quot;normalSize&quot;:{&quot;size1&quot;:53.600000000000001},&quot;subLayout&quot;:[{&quot;id&quot;:&quot;2020-10-28T19:34:54&quot;,&quot;margin&quot;:{&quot;bottom&quot;:0.81999999284744263,&quot;left&quot;:1.6929999589920044,&quot;right&quot;:0.3970000147819519,&quot;top&quot;:1.2699999809265137},&quot;type&quot;:0},{&quot;id&quot;:&quot;2020-10-28T19:34:54&quot;,&quot;margin&quot;:{&quot;bottom&quot;:0.81999999284744263,&quot;left&quot;:0.026000002399086952,&quot;right&quot;:0.81999999284744263,&quot;top&quot;:1.2699999809265137},&quot;type&quot;:0}],&quot;type&quot;:0},{&quot;id&quot;:&quot;2020-10-28T19:34:54&quot;,&quot;margin&quot;:{&quot;bottom&quot;:1.2699999809265137,&quot;left&quot;:1.6929999589920044,&quot;right&quot;:0.81999999284744263,&quot;top&quot;:0.026000002399086952},&quot;type&quot;:0}],&quot;type&quot;:0},{&quot;id&quot;:&quot;2020-10-28T19:34:54&quot;,&quot;margin&quot;:{&quot;bottom&quot;:1.2699999809265137,&quot;left&quot;:0.026000002399086952,&quot;right&quot;:1.6929999589920044,&quot;top&quot;:1.2699999809265137},&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8d4195a61ec3b55284b1c1"/>
  <p:tag name="KSO_WM_CHIP_FILLPROP" val="[[{&quot;text_align&quot;:&quot;lb&quot;,&quot;text_direction&quot;:&quot;horizontal&quot;,&quot;support_big_font&quot;:false,&quot;fill_id&quot;:&quot;18834e31d2464b59b10ce58bd7c532d4&quot;,&quot;fill_align&quot;:&quot;lb&quot;,&quot;chip_types&quot;:[&quot;picture&quot;]},{&quot;text_align&quot;:&quot;lb&quot;,&quot;text_direction&quot;:&quot;horizontal&quot;,&quot;support_big_font&quot;:false,&quot;fill_id&quot;:&quot;452afa0c044d464e8a11ffa90e07d58d&quot;,&quot;fill_align&quot;:&quot;lb&quot;,&quot;chip_types&quot;:[&quot;picture&quot;]},{&quot;text_align&quot;:&quot;lt&quot;,&quot;text_direction&quot;:&quot;horizontal&quot;,&quot;support_big_font&quot;:false,&quot;fill_id&quot;:&quot;b8441941529e4455ba4ef3a6eaae9c20&quot;,&quot;fill_align&quot;:&quot;lt&quot;,&quot;chip_types&quot;:[&quot;text&quot;,&quot;picture&quot;]},{&quot;text_align&quot;:&quot;lm&quot;,&quot;text_direction&quot;:&quot;horizontal&quot;,&quot;support_features&quot;:[&quot;collage&quot;,&quot;carousel&quot;,&quot;creativecrop&quot;],&quot;support_big_font&quot;:false,&quot;fill_id&quot;:&quot;7c14c7b77f314aed8ab3a412c2378086&quot;,&quot;fill_align&quot;:&quot;lm&quot;,&quot;chip_types&quot;:[&quot;pictext&quot;,&quot;picture&quot;,&quot;chart&quot;,&quot;table&quot;,&quot;video&quot;]}],[{&quot;text_align&quot;:&quot;lb&quot;,&quot;text_direction&quot;:&quot;horizontal&quot;,&quot;support_big_font&quot;:false,&quot;fill_id&quot;:&quot;18834e31d2464b59b10ce58bd7c532d4&quot;,&quot;fill_align&quot;:&quot;lb&quot;,&quot;chip_types&quot;:[&quot;picture&quot;]},{&quot;text_align&quot;:&quot;lb&quot;,&quot;text_direction&quot;:&quot;horizontal&quot;,&quot;support_big_font&quot;:false,&quot;fill_id&quot;:&quot;452afa0c044d464e8a11ffa90e07d58d&quot;,&quot;fill_align&quot;:&quot;lb&quot;,&quot;chip_types&quot;:[&quot;picture&quot;]},{&quot;text_align&quot;:&quot;lt&quot;,&quot;text_direction&quot;:&quot;horizontal&quot;,&quot;support_big_font&quot;:false,&quot;fill_id&quot;:&quot;b8441941529e4455ba4ef3a6eaae9c20&quot;,&quot;fill_align&quot;:&quot;lt&quot;,&quot;chip_types&quot;:[&quot;picture&quot;]},{&quot;text_align&quot;:&quot;lm&quot;,&quot;text_direction&quot;:&quot;horizontal&quot;,&quot;support_features&quot;:[&quot;collage&quot;,&quot;carousel&quot;,&quot;creativecrop&quot;],&quot;support_big_font&quot;:false,&quot;fill_id&quot;:&quot;7c14c7b77f314aed8ab3a412c2378086&quot;,&quot;fill_align&quot;:&quot;lm&quot;,&quot;chip_types&quot;:[&quot;diagram&quot;,&quot;pictext&quot;,&quot;text&quot;,&quot;picture&quot;,&quot;chart&quot;,&quot;table&quot;,&quot;video&quot;]}]]"/>
  <p:tag name="KSO_WM_CHIP_DECFILLPROP" val="[]"/>
  <p:tag name="KSO_WM_CHIP_GROUPID" val="5ef1ff1aa491bb0086638942"/>
  <p:tag name="KSO_WM_SLIDE_BK_DARK_LIGHT" val="2"/>
  <p:tag name="KSO_WM_SLIDE_BACKGROUND_TYPE" val="general"/>
  <p:tag name="KSO_WM_SLIDE_SUPPORT_FEATURE_TYPE" val="0"/>
  <p:tag name="KSO_WM_TEMPLATE_ASSEMBLE_XID" val="5f99575ce01a7e847d6ec200"/>
  <p:tag name="KSO_WM_TEMPLATE_ASSEMBLE_GROUPID" val="5f99575ce01a7e847d6ec200"/>
</p:tagLst>
</file>

<file path=ppt/tags/tag76.xml><?xml version="1.0" encoding="utf-8"?>
<p:tagLst xmlns:a="http://schemas.openxmlformats.org/drawingml/2006/main" xmlns:r="http://schemas.openxmlformats.org/officeDocument/2006/relationships" xmlns:p="http://schemas.openxmlformats.org/presentationml/2006/main">
  <p:tag name="KSO_WM_UNIT_VALUE" val="635*719"/>
  <p:tag name="KSO_WM_UNIT_HIGHLIGHT" val="0"/>
  <p:tag name="KSO_WM_UNIT_COMPATIBLE" val="0"/>
  <p:tag name="KSO_WM_UNIT_DIAGRAM_ISNUMVISUAL" val="0"/>
  <p:tag name="KSO_WM_UNIT_DIAGRAM_ISREFERUNIT" val="0"/>
  <p:tag name="KSO_WM_UNIT_TYPE" val="d"/>
  <p:tag name="KSO_WM_UNIT_INDEX" val="1"/>
  <p:tag name="KSO_WM_UNIT_ID" val="diagram20214384_1*d*1"/>
  <p:tag name="KSO_WM_TEMPLATE_CATEGORY" val="diagram"/>
  <p:tag name="KSO_WM_TEMPLATE_INDEX" val="20214384"/>
  <p:tag name="KSO_WM_UNIT_LAYERLEVEL" val="1"/>
  <p:tag name="KSO_WM_TAG_VERSION" val="1.0"/>
  <p:tag name="KSO_WM_BEAUTIFY_FLAG" val="#wm#"/>
  <p:tag name="KSO_WM_CHIP_GROUPID" val="5e7310da9a230a26b9e88a19"/>
  <p:tag name="KSO_WM_CHIP_XID" val="5e7310da9a230a26b9e88a1a"/>
  <p:tag name="KSO_WM_UNIT_DEC_AREA_ID" val="6cbf10126450408bbb67fd888894a26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1b0173bbb07c432ba590a819015709c1"/>
  <p:tag name="KSO_WM_UNIT_PLACING_PICTURE" val="1b0173bbb07c432ba590a819015709c1"/>
  <p:tag name="KSO_WM_TEMPLATE_ASSEMBLE_XID" val="5f99575ce01a7e847d6ec200"/>
  <p:tag name="KSO_WM_TEMPLATE_ASSEMBLE_GROUPID" val="5f99575ce01a7e847d6ec200"/>
</p:tagLst>
</file>

<file path=ppt/tags/tag77.xml><?xml version="1.0" encoding="utf-8"?>
<p:tagLst xmlns:a="http://schemas.openxmlformats.org/drawingml/2006/main" xmlns:r="http://schemas.openxmlformats.org/officeDocument/2006/relationships" xmlns:p="http://schemas.openxmlformats.org/presentationml/2006/main">
  <p:tag name="PA" val="v5.2.2"/>
  <p:tag name="KSO_WM_UNIT_VALUE" val="1141*642"/>
  <p:tag name="KSO_WM_UNIT_HIGHLIGHT" val="0"/>
  <p:tag name="KSO_WM_UNIT_COMPATIBLE" val="0"/>
  <p:tag name="KSO_WM_UNIT_DIAGRAM_ISNUMVISUAL" val="0"/>
  <p:tag name="KSO_WM_UNIT_DIAGRAM_ISREFERUNIT" val="0"/>
  <p:tag name="KSO_WM_DIAGRAM_GROUP_CODE" val="1548784788"/>
  <p:tag name="KSO_WM_UNIT_TYPE" val="ζ_h_d"/>
  <p:tag name="KSO_WM_UNIT_INDEX" val="1_1_2"/>
  <p:tag name="KSO_WM_UNIT_ID" val="crop20195010_1*ζ_h_d*1_1_2"/>
  <p:tag name="KSO_WM_TEMPLATE_CATEGORY" val="crop"/>
  <p:tag name="KSO_WM_TEMPLATE_INDEX" val="20195010"/>
  <p:tag name="KSO_WM_UNIT_LAYERLEVEL" val="1_1_1"/>
  <p:tag name="KSO_WM_TAG_VERSION" val="1.0"/>
  <p:tag name="KSO_WM_BEAUTIFY_FLAG" val="#wm#"/>
  <p:tag name="PICTUREFILLRANGE" val="373fba29-96c6-423f-a8a7-25b1db320c49"/>
  <p:tag name="KSO_WM_UNIT_DIAGRAM_MODELTYPE" val="creativeCrop"/>
  <p:tag name="KSO_WM_BLIP_RECT_LEFT" val="-54"/>
  <p:tag name="KSO_WM_BLIP_RECT_RIGHT" val="-246"/>
  <p:tag name="KSO_WM_BLIP_RECT_TOP" val="-13"/>
  <p:tag name="KSO_WM_BLIP_RECT_BOTTOM" val="-19"/>
  <p:tag name="KSO_WM_CREATIVE_CROP_ORG_LEFT" val="331.919"/>
  <p:tag name="KSO_WM_CREATIVE_CROP_ORG_TOP" val="78.1133"/>
  <p:tag name="KSO_WM_CREATIVE_CROP_ORG_WIDTH" val="581.514"/>
  <p:tag name="KSO_WM_CREATIVE_CROP_ORG_HEIGHT" val="383.774"/>
  <p:tag name="KSO_WM_CREATIVE_CROP_SHAPE_LEFT" val="382.427"/>
  <p:tag name="KSO_WM_CREATIVE_CROP_SHAPE_TOP" val="114.966"/>
  <p:tag name="KSO_WM_CREATIVE_CROP_SHAPE_WIDTH" val="164.688"/>
  <p:tag name="KSO_WM_CREATIVE_CROP_SHAPE_HEIGHT" val="292.703"/>
  <p:tag name="KSO_WM_UNIT_USESOURCEFORMAT_APPLY" val="1"/>
  <p:tag name="KSO_WM_UNIT_TEXT_FILL_FORE_SCHEMECOLOR_INDEX" val="2"/>
  <p:tag name="KSO_WM_UNIT_TEXT_FILL_TYPE" val="1"/>
  <p:tag name="KSO_WM_FULL_TEXT_BEAUTIFY_COPY_ID" val="30"/>
  <p:tag name="KSO_WM_UNIT_PLACING_PICTURE_USER_VIEWPORT" val="{&quot;height&quot;:4417.5349903250617,&quot;width&quot;:2732.1334788152653}"/>
</p:tagLst>
</file>

<file path=ppt/tags/tag78.xml><?xml version="1.0" encoding="utf-8"?>
<p:tagLst xmlns:a="http://schemas.openxmlformats.org/drawingml/2006/main" xmlns:r="http://schemas.openxmlformats.org/officeDocument/2006/relationships" xmlns:p="http://schemas.openxmlformats.org/presentationml/2006/main">
  <p:tag name="KSO_WM_UNIT_VALUE" val="635*719"/>
  <p:tag name="KSO_WM_UNIT_HIGHLIGHT" val="0"/>
  <p:tag name="KSO_WM_UNIT_COMPATIBLE" val="0"/>
  <p:tag name="KSO_WM_UNIT_DIAGRAM_ISNUMVISUAL" val="0"/>
  <p:tag name="KSO_WM_UNIT_DIAGRAM_ISREFERUNIT" val="0"/>
  <p:tag name="KSO_WM_UNIT_TYPE" val="d"/>
  <p:tag name="KSO_WM_UNIT_INDEX" val="3"/>
  <p:tag name="KSO_WM_UNIT_ID" val="diagram20214384_1*d*3"/>
  <p:tag name="KSO_WM_TEMPLATE_CATEGORY" val="diagram"/>
  <p:tag name="KSO_WM_TEMPLATE_INDEX" val="20214384"/>
  <p:tag name="KSO_WM_UNIT_LAYERLEVEL" val="1"/>
  <p:tag name="KSO_WM_TAG_VERSION" val="1.0"/>
  <p:tag name="KSO_WM_BEAUTIFY_FLAG" val="#wm#"/>
  <p:tag name="KSO_WM_CHIP_GROUPID" val="5e7310da9a230a26b9e88a19"/>
  <p:tag name="KSO_WM_CHIP_XID" val="5e7310da9a230a26b9e88a1a"/>
  <p:tag name="KSO_WM_UNIT_DEC_AREA_ID" val="21c6b00966d84cfa80c43659d235136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75595d5cdf7b49528b568ac34f51d817"/>
  <p:tag name="KSO_WM_UNIT_PLACING_PICTURE" val="75595d5cdf7b49528b568ac34f51d817"/>
  <p:tag name="KSO_WM_TEMPLATE_ASSEMBLE_XID" val="5f99575ce01a7e847d6ec200"/>
  <p:tag name="KSO_WM_TEMPLATE_ASSEMBLE_GROUPID" val="5f99575ce01a7e847d6ec200"/>
</p:tagLst>
</file>

<file path=ppt/tags/tag79.xml><?xml version="1.0" encoding="utf-8"?>
<p:tagLst xmlns:a="http://schemas.openxmlformats.org/drawingml/2006/main" xmlns:r="http://schemas.openxmlformats.org/officeDocument/2006/relationships" xmlns:p="http://schemas.openxmlformats.org/presentationml/2006/main">
  <p:tag name="KSO_WM_UNIT_VALUE" val="931*1481"/>
  <p:tag name="KSO_WM_UNIT_HIGHLIGHT" val="0"/>
  <p:tag name="KSO_WM_UNIT_COMPATIBLE" val="0"/>
  <p:tag name="KSO_WM_UNIT_DIAGRAM_ISNUMVISUAL" val="0"/>
  <p:tag name="KSO_WM_UNIT_DIAGRAM_ISREFERUNIT" val="0"/>
  <p:tag name="KSO_WM_UNIT_TYPE" val="d"/>
  <p:tag name="KSO_WM_UNIT_INDEX" val="2"/>
  <p:tag name="KSO_WM_UNIT_ID" val="diagram20214384_1*d*2"/>
  <p:tag name="KSO_WM_TEMPLATE_CATEGORY" val="diagram"/>
  <p:tag name="KSO_WM_TEMPLATE_INDEX" val="20214384"/>
  <p:tag name="KSO_WM_UNIT_LAYERLEVEL" val="1"/>
  <p:tag name="KSO_WM_TAG_VERSION" val="1.0"/>
  <p:tag name="KSO_WM_BEAUTIFY_FLAG" val="#wm#"/>
  <p:tag name="KSO_WM_CHIP_GROUPID" val="5e7310da9a230a26b9e88a19"/>
  <p:tag name="KSO_WM_CHIP_XID" val="5e7310da9a230a26b9e88a1a"/>
  <p:tag name="KSO_WM_UNIT_DEC_AREA_ID" val="eb2690f59e794db8b470cc35c5bc2c6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325b314230624530b7e25a25eea93c4f"/>
  <p:tag name="KSO_WM_UNIT_PLACING_PICTURE" val="325b314230624530b7e25a25eea93c4f"/>
  <p:tag name="KSO_WM_TEMPLATE_ASSEMBLE_XID" val="5f99575ce01a7e847d6ec200"/>
  <p:tag name="KSO_WM_TEMPLATE_ASSEMBLE_GROUPID" val="5f99575ce01a7e847d6ec200"/>
</p:tagLst>
</file>

<file path=ppt/tags/tag8.xml><?xml version="1.0" encoding="utf-8"?>
<p:tagLst xmlns:a="http://schemas.openxmlformats.org/drawingml/2006/main" xmlns:r="http://schemas.openxmlformats.org/officeDocument/2006/relationships" xmlns:p="http://schemas.openxmlformats.org/presentationml/2006/main">
  <p:tag name="REFSHAPE" val="153611108"/>
</p:tagLst>
</file>

<file path=ppt/tags/tag80.xml><?xml version="1.0" encoding="utf-8"?>
<p:tagLst xmlns:a="http://schemas.openxmlformats.org/drawingml/2006/main" xmlns:r="http://schemas.openxmlformats.org/officeDocument/2006/relationships"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384_1*f*1"/>
  <p:tag name="KSO_WM_TEMPLATE_CATEGORY" val="diagram"/>
  <p:tag name="KSO_WM_TEMPLATE_INDEX" val="20214384"/>
  <p:tag name="KSO_WM_UNIT_LAYERLEVEL" val="1"/>
  <p:tag name="KSO_WM_TAG_VERSION" val="1.0"/>
  <p:tag name="KSO_WM_BEAUTIFY_FLAG" val="#wm#"/>
  <p:tag name="KSO_WM_UNIT_DEFAULT_FONT" val="14;20;2"/>
  <p:tag name="KSO_WM_UNIT_BLOCK" val="0"/>
  <p:tag name="KSO_WM_UNIT_VALUE" val="414"/>
  <p:tag name="KSO_WM_UNIT_SHOW_EDIT_AREA_INDICATION" val="1"/>
  <p:tag name="KSO_WM_CHIP_GROUPID" val="5e6b05596848fb12bee65ac8"/>
  <p:tag name="KSO_WM_CHIP_XID" val="5e6b05596848fb12bee65aca"/>
  <p:tag name="KSO_WM_UNIT_DEC_AREA_ID" val="690383ff549f4ebab1f537d8410374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282dce6e7d64d23bb5fd99e72743ea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5f99575ce01a7e847d6ec200"/>
  <p:tag name="KSO_WM_TEMPLATE_ASSEMBLE_GROUPID" val="5f99575ce01a7e847d6ec200"/>
</p:tagLst>
</file>

<file path=ppt/tags/tag81.xml><?xml version="1.0" encoding="utf-8"?>
<p:tagLst xmlns:a="http://schemas.openxmlformats.org/drawingml/2006/main" xmlns:r="http://schemas.openxmlformats.org/officeDocument/2006/relationships" xmlns:p="http://schemas.openxmlformats.org/presentationml/2006/main">
  <p:tag name="KSO_WM_FULL_TEXT_BEAUTIFY_COPY_ID" val="150995846"/>
  <p:tag name="KSO_WM_TEMPLATE_INDEX" val="20185377"/>
  <p:tag name="KSO_WM_TAG_VERSION" val="1.0"/>
  <p:tag name="KSO_WM_SLIDE_INDEX" val="1"/>
  <p:tag name="KSO_WM_SLIDE_ITEM_CNT" val="4"/>
  <p:tag name="KSO_WM_SLIDE_LAYOUT" val="a_f_d"/>
  <p:tag name="KSO_WM_SLIDE_LAYOUT_CNT" val="1_1_2"/>
  <p:tag name="KSO_WM_SLIDE_TYPE" val="text"/>
  <p:tag name="KSO_WM_BEAUTIFY_FLAG" val="#wm#"/>
  <p:tag name="KSO_WM_SLIDE_POSITION" val="77*65"/>
  <p:tag name="KSO_WM_SLIDE_SIZE" val="811*373"/>
  <p:tag name="KSO_WM_SLIDE_SUBTYPE" val="picTxt"/>
  <p:tag name="KSO_WM_TEMPLATE_CATEGORY" val="diagram"/>
  <p:tag name="KSO_WM_SLIDE_ID" val="diagram20185377_2"/>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77_2*i*1"/>
  <p:tag name="KSO_WM_TEMPLATE_CATEGORY" val="diagram"/>
  <p:tag name="KSO_WM_TEMPLATE_INDEX" val="20185377"/>
  <p:tag name="KSO_WM_UNIT_INDEX" val="1"/>
  <p:tag name="KSO_WM_UNIT_LINE_FORE_SCHEMECOLOR_INDEX_BRIGHTNESS" val="-0.5"/>
  <p:tag name="KSO_WM_UNIT_LINE_FORE_SCHEMECOLOR_INDEX" val="8"/>
  <p:tag name="KSO_WM_UNIT_LINE_FILL_TYPE" val="2"/>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77"/>
  <p:tag name="KSO_WM_TAG_VERSION" val="1.0"/>
  <p:tag name="KSO_WM_UNIT_TYPE" val="d"/>
  <p:tag name="KSO_WM_UNIT_INDEX" val="1"/>
  <p:tag name="KSO_WM_UNIT_ID" val="diagram20185377_2*d*1"/>
  <p:tag name="KSO_WM_UNIT_LAYERLEVEL" val="1"/>
  <p:tag name="KSO_WM_UNIT_VALUE" val="722*1199"/>
  <p:tag name="KSO_WM_UNIT_HIGHLIGHT" val="0"/>
  <p:tag name="KSO_WM_UNIT_COMPATIBLE" val="0"/>
  <p:tag name="KSO_WM_UNIT_CLEAR" val="0"/>
  <p:tag name="KSO_WM_BEAUTIFY_FLAG" val="#wm#"/>
  <p:tag name="KSO_WM_UNIT_PICTURE_CLIP_FLAG" val="0"/>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77"/>
  <p:tag name="KSO_WM_TAG_VERSION" val="1.0"/>
  <p:tag name="KSO_WM_UNIT_TYPE" val="d"/>
  <p:tag name="KSO_WM_UNIT_INDEX" val="2"/>
  <p:tag name="KSO_WM_UNIT_ID" val="diagram20185377_2*d*2"/>
  <p:tag name="KSO_WM_UNIT_LAYERLEVEL" val="1"/>
  <p:tag name="KSO_WM_UNIT_VALUE" val="566*1194"/>
  <p:tag name="KSO_WM_UNIT_HIGHLIGHT" val="0"/>
  <p:tag name="KSO_WM_UNIT_COMPATIBLE" val="0"/>
  <p:tag name="KSO_WM_UNIT_CLEAR" val="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77"/>
  <p:tag name="KSO_WM_TAG_VERSION" val="1.0"/>
  <p:tag name="KSO_WM_UNIT_TYPE" val="f"/>
  <p:tag name="KSO_WM_UNIT_INDEX" val="1"/>
  <p:tag name="KSO_WM_UNIT_ID" val="diagram20185377_2*f*1"/>
  <p:tag name="KSO_WM_UNIT_LAYERLEVEL" val="1"/>
  <p:tag name="KSO_WM_UNIT_VALUE" val="208"/>
  <p:tag name="KSO_WM_UNIT_HIGHLIGHT" val="0"/>
  <p:tag name="KSO_WM_UNIT_COMPATIBLE" val="0"/>
  <p:tag name="KSO_WM_UNIT_CLEAR" val="0"/>
  <p:tag name="KSO_WM_BEAUTIFY_FLAG" val="#wm#"/>
  <p:tag name="KSO_WM_UNIT_PRESET_TEXT" val="amet, consectetur adipisicing elit, sed do eiusmod tempor incididunt ut labore et dolore magna aliqua. Lorem ipsum dolor sit amet, consectetur Lorem ipsum dolor sit amet, consectetu radipisicing elit, sed do eiusmod tempor incididunt ut labore et dolore magna aliqua. Lorem ipsum dolor sit amet, consectetur&#10; consectetur adipisicing elit, sed do eiusmod tempor incididunt ut labore et dolore magna aliqua"/>
  <p:tag name="KSO_WM_UNIT_TEXT_FILL_FORE_SCHEMECOLOR_INDEX_BRIGHTNESS" val="0"/>
  <p:tag name="KSO_WM_UNIT_TEXT_FILL_FORE_SCHEMECOLOR_INDEX" val="13"/>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41"/>
  <p:tag name="KSO_WM_SLIDE_ID" val="diagram20209041_1"/>
  <p:tag name="KSO_WM_TEMPLATE_SUBCATEGORY" val="21"/>
  <p:tag name="KSO_WM_SLIDE_ITEM_CNT" val="0"/>
  <p:tag name="KSO_WM_SLIDE_INDEX" val="1"/>
  <p:tag name="KSO_WM_TAG_VERSION" val="1.0"/>
  <p:tag name="KSO_WM_SLIDE_LAYOUT" val="a_d"/>
  <p:tag name="KSO_WM_SLIDE_LAYOUT_CNT" val="1_1"/>
  <p:tag name="KSO_WM_SLIDE_TYPE" val="text"/>
  <p:tag name="KSO_WM_SLIDE_SUBTYPE" val="picTxt"/>
  <p:tag name="KSO_WM_SLIDE_SIZE" val="884*879"/>
  <p:tag name="KSO_WM_SLIDE_POSITION" val="36*-170"/>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0-12-09T18:43:08&quot;,&quot;maxSize&quot;:{&quot;size1&quot;:42.200000000000003},&quot;minSize&quot;:{&quot;size1&quot;:31.199999999999999},&quot;normalSize&quot;:{&quot;size1&quot;:31.199999999999999},&quot;subLayout&quot;:[{&quot;id&quot;:&quot;2020-12-09T18:43:08&quot;,&quot;margin&quot;:{&quot;bottom&quot;:0.026000002399086952,&quot;left&quot;:3.4570000171661377,&quot;right&quot;:3.3159999847412109,&quot;top&quot;:2.1170001029968262},&quot;type&quot;:0},{&quot;id&quot;:&quot;2020-12-09T18:43:08&quot;,&quot;margin&quot;:{&quot;bottom&quot;:2.5399999618530273,&quot;left&quot;:3.3870000839233398,&quot;right&quot;:3.3859999179840088,&quot;top&quot;:1.6670000553131104},&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XID" val="5efd969281ee359a788b1dd8"/>
  <p:tag name="KSO_WM_CHIP_DECFILLPROP" val="[]"/>
  <p:tag name="KSO_WM_SLIDE_CAN_ADD_NAVIGATION" val="1"/>
  <p:tag name="KSO_WM_CHIP_GROUPID" val="5efd969281ee359a788b1dd7"/>
  <p:tag name="KSO_WM_SLIDE_BK_DARK_LIGHT" val="2"/>
  <p:tag name="KSO_WM_SLIDE_BACKGROUND_TYPE" val="general"/>
  <p:tag name="KSO_WM_SLIDE_SUPPORT_FEATURE_TYPE" val="0"/>
  <p:tag name="KSO_WM_TEMPLATE_ASSEMBLE_XID" val="5fd0aa3c1fa9d42129dd2221"/>
  <p:tag name="KSO_WM_TEMPLATE_ASSEMBLE_GROUPID" val="5fd0aa3c1fa9d42129dd2221"/>
</p:tagLst>
</file>

<file path=ppt/tags/tag87.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5"/>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88.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9"/>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1"/>
  <p:tag name="KSO_WM_TEMPLATE_CATEGORY" val="diagram"/>
  <p:tag name="KSO_WM_TEMPLATE_INDEX" val="20209041"/>
  <p:tag name="KSO_WM_UNIT_LAYERLEVEL" val="1"/>
  <p:tag name="KSO_WM_TAG_VERSION" val="1.0"/>
  <p:tag name="KSO_WM_BEAUTIFY_FLAG" val="#wm#"/>
  <p:tag name="KSO_WM_UNIT_TYPE" val="i"/>
  <p:tag name="KSO_WM_UNIT_INDEX" val="1"/>
  <p:tag name="KSO_WM_UNIT_BLOCK" val="0"/>
  <p:tag name="KSO_WM_UNIT_SM_LIMIT_TYPE" val="2"/>
  <p:tag name="KSO_WM_UNIT_DEC_AREA_ID" val="887bf7dd5d364742a00bd4c3de87f3f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4"/>
  <p:tag name="KSO_WM_UNIT_TEXT_FILL_TYPE" val="1"/>
  <p:tag name="KSO_WM_UNIT_VALUE" val="55"/>
  <p:tag name="KSO_WM_TEMPLATE_ASSEMBLE_XID" val="5fd0aa3c1fa9d42129dd2221"/>
  <p:tag name="KSO_WM_TEMPLATE_ASSEMBLE_GROUPID" val="5fd0aa3c1fa9d42129dd2221"/>
</p:tagLst>
</file>

<file path=ppt/tags/tag9.xml><?xml version="1.0" encoding="utf-8"?>
<p:tagLst xmlns:a="http://schemas.openxmlformats.org/drawingml/2006/main" xmlns:r="http://schemas.openxmlformats.org/officeDocument/2006/relationships" xmlns:p="http://schemas.openxmlformats.org/presentationml/2006/main">
  <p:tag name="KSO_WM_FULL_TEXT_BEAUTIFY_COPY_ID" val="150995243"/>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2"/>
  <p:tag name="KSO_WM_TEMPLATE_CATEGORY" val="diagram"/>
  <p:tag name="KSO_WM_TEMPLATE_INDEX" val="20209041"/>
  <p:tag name="KSO_WM_UNIT_LAYERLEVEL" val="1"/>
  <p:tag name="KSO_WM_TAG_VERSION" val="1.0"/>
  <p:tag name="KSO_WM_BEAUTIFY_FLAG" val="#wm#"/>
  <p:tag name="KSO_WM_UNIT_TYPE" val="i"/>
  <p:tag name="KSO_WM_UNIT_INDEX" val="2"/>
  <p:tag name="KSO_WM_UNIT_BLOCK" val="0"/>
  <p:tag name="KSO_WM_UNIT_SM_LIMIT_TYPE" val="2"/>
  <p:tag name="KSO_WM_UNIT_DEC_AREA_ID" val="df2adaf2ea8141688d2e6ab8fbefd46a"/>
  <p:tag name="KSO_WM_UNIT_DECORATE_INFO" val="{&quot;DecorateInfoH&quot;:{&quot;IsAbs&quot;:true},&quot;DecorateInfoW&quot;:{&quot;IsAbs&quot;:true},&quot;DecorateInfoX&quot;:{&quot;IsAbs&quot;:true,&quot;Pos&quot;:1},&quot;DecorateInfoY&quot;:{&quot;IsAbs&quot;:true,&quot;Pos&quot;:1},&quot;ReferentInfo&quot;:{&quot;Id&quot;:&quot;c520767f089145788c1d6f50e8bc012b&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6"/>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440"/>
  <p:tag name="KSO_WM_TEMPLATE_ASSEMBLE_XID" val="5fd0aa3c1fa9d42129dd2221"/>
  <p:tag name="KSO_WM_TEMPLATE_ASSEMBLE_GROUPID" val="5fd0aa3c1fa9d42129dd222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9041_1*i*3"/>
  <p:tag name="KSO_WM_TEMPLATE_CATEGORY" val="diagram"/>
  <p:tag name="KSO_WM_TEMPLATE_INDEX" val="20209041"/>
  <p:tag name="KSO_WM_UNIT_LAYERLEVEL" val="1"/>
  <p:tag name="KSO_WM_TAG_VERSION" val="1.0"/>
  <p:tag name="KSO_WM_BEAUTIFY_FLAG" val="#wm#"/>
  <p:tag name="KSO_WM_UNIT_TYPE" val="i"/>
  <p:tag name="KSO_WM_UNIT_INDEX" val="3"/>
  <p:tag name="KSO_WM_UNIT_BLOCK" val="0"/>
  <p:tag name="KSO_WM_UNIT_SM_LIMIT_TYPE" val="2"/>
  <p:tag name="KSO_WM_UNIT_DEC_AREA_ID" val="e3651df1213741d7bea2fca76cd520ac"/>
  <p:tag name="KSO_WM_UNIT_DECORATE_INFO" val="{&quot;DecorateInfoH&quot;:{&quot;IsAbs&quot;:true},&quot;DecorateInfoW&quot;:{&quot;IsAbs&quot;:true},&quot;DecorateInfoX&quot;:{&quot;IsAbs&quot;:true,&quot;Pos&quot;:1},&quot;DecorateInfoY&quot;:{&quot;IsAbs&quot;:true,&quot;Pos&quot;:1},&quot;ReferentInfo&quot;:{&quot;Id&quot;:&quot;3f1f1165a80d4ff0b9412709ebef9622&quot;,&quot;X&quot;:{&quot;Pos&quot;:1},&quot;Y&quot;:{&quot;Pos&quot;:1}},&quot;whChangeMode&quot;:0}"/>
  <p:tag name="KSO_WM_CHIP_GROUPID" val="5efd969281ee359a788b1dd7"/>
  <p:tag name="KSO_WM_CHIP_XID" val="5efd969281ee359a788b1dd8"/>
  <p:tag name="KSO_WM_UNIT_FILL_FORE_SCHEMECOLOR_INDEX_BRIGHTNESS" val="0"/>
  <p:tag name="KSO_WM_UNIT_FILL_FORE_SCHEMECOLOR_INDEX" val="15"/>
  <p:tag name="KSO_WM_UNIT_FILL_TYPE" val="1"/>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14"/>
  <p:tag name="KSO_WM_UNIT_TEXT_FILL_TYPE" val="1"/>
  <p:tag name="KSO_WM_UNIT_VALUE" val="825"/>
  <p:tag name="KSO_WM_TEMPLATE_ASSEMBLE_XID" val="5fd0aa3c1fa9d42129dd2221"/>
  <p:tag name="KSO_WM_TEMPLATE_ASSEMBLE_GROUPID" val="5fd0aa3c1fa9d42129dd2221"/>
</p:tagLst>
</file>

<file path=ppt/tags/tag9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38"/>
  <p:tag name="KSO_WM_UNIT_HIGHLIGHT" val="0"/>
  <p:tag name="KSO_WM_UNIT_COMPATIBLE" val="0"/>
  <p:tag name="KSO_WM_UNIT_DIAGRAM_ISNUMVISUAL" val="0"/>
  <p:tag name="KSO_WM_UNIT_DIAGRAM_ISREFERUNIT" val="0"/>
  <p:tag name="KSO_WM_UNIT_TYPE" val="a"/>
  <p:tag name="KSO_WM_UNIT_INDEX" val="1"/>
  <p:tag name="KSO_WM_UNIT_ID" val="diagram20209041_1*a*1"/>
  <p:tag name="KSO_WM_TEMPLATE_CATEGORY" val="diagram"/>
  <p:tag name="KSO_WM_TEMPLATE_INDEX" val="20209041"/>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520767f089145788c1d6f50e8bc012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de6462bc3f94d5a98cd60169c3dd53c"/>
  <p:tag name="KSO_WM_UNIT_SUPPORT_BIG_FONT" val="1"/>
  <p:tag name="KSO_WM_UNIT_TEXT_FILL_FORE_SCHEMECOLOR_INDEX_BRIGHTNESS" val="0"/>
  <p:tag name="KSO_WM_UNIT_TEXT_FILL_FORE_SCHEMECOLOR_INDEX" val="13"/>
  <p:tag name="KSO_WM_UNIT_TEXT_FILL_TYPE" val="1"/>
  <p:tag name="KSO_WM_TEMPLATE_ASSEMBLE_XID" val="5fd0aa3c1fa9d42129dd2221"/>
  <p:tag name="KSO_WM_TEMPLATE_ASSEMBLE_GROUPID" val="5fd0aa3c1fa9d42129dd2221"/>
</p:tagLst>
</file>

<file path=ppt/tags/tag93.xml><?xml version="1.0" encoding="utf-8"?>
<p:tagLst xmlns:a="http://schemas.openxmlformats.org/drawingml/2006/main" xmlns:r="http://schemas.openxmlformats.org/officeDocument/2006/relationships" xmlns:p="http://schemas.openxmlformats.org/presentationml/2006/main">
  <p:tag name="KSO_WM_UNIT_VALUE" val="888*2707"/>
  <p:tag name="KSO_WM_UNIT_HIGHLIGHT" val="0"/>
  <p:tag name="KSO_WM_UNIT_COMPATIBLE" val="1"/>
  <p:tag name="KSO_WM_UNIT_DIAGRAM_ISNUMVISUAL" val="0"/>
  <p:tag name="KSO_WM_UNIT_DIAGRAM_ISREFERUNIT" val="0"/>
  <p:tag name="KSO_WM_UNIT_TYPE" val="d"/>
  <p:tag name="KSO_WM_UNIT_INDEX" val="1"/>
  <p:tag name="KSO_WM_UNIT_ID" val="diagram20209041_1*d*1"/>
  <p:tag name="KSO_WM_TEMPLATE_CATEGORY" val="diagram"/>
  <p:tag name="KSO_WM_TEMPLATE_INDEX" val="20209041"/>
  <p:tag name="KSO_WM_UNIT_LAYERLEVEL" val="1"/>
  <p:tag name="KSO_WM_TAG_VERSION" val="1.0"/>
  <p:tag name="KSO_WM_BEAUTIFY_FLAG" val="#wm#"/>
  <p:tag name="KSO_WM_CHIP_GROUPID" val="5e7310da9a230a26b9e88a19"/>
  <p:tag name="KSO_WM_CHIP_XID" val="5e7310da9a230a26b9e88a1a"/>
  <p:tag name="KSO_WM_UNIT_DEC_AREA_ID" val="3f1f1165a80d4ff0b9412709ebef962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d85ce0f26394bfbb7a14c7cf3fe803c"/>
  <p:tag name="KSO_WM_UNIT_PLACING_PICTURE" val="9d85ce0f26394bfbb7a14c7cf3fe803c"/>
  <p:tag name="KSO_WM_UNIT_SUPPORT_BIG_FONT" val="1"/>
  <p:tag name="KSO_WM_UNIT_SUPPORT_UNIT_TYPE" val="[&quot;l&quot;,&quot;m&quot;,&quot;n&quot;,&quot;o&quot;,&quot;p&quot;,&quot;q&quot;,&quot;r&quot;,&quot;δ&quot;,&quot;ε&quot;,&quot;ζ&quot;,&quot;η&quot;,&quot;d&quot;,&quot;α&quot;,&quot;β&quot;,&quot;θ&quot;]"/>
  <p:tag name="KSO_WM_TEMPLATE_ASSEMBLE_XID" val="5fd0aa3c1fa9d42129dd2221"/>
  <p:tag name="KSO_WM_TEMPLATE_ASSEMBLE_GROUPID" val="5fd0aa3c1fa9d42129dd222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d_f"/>
  <p:tag name="KSO_WM_SLIDE_LAYOUT_CNT" val="1_1_1"/>
  <p:tag name="KSO_WM_SLIDE_TYPE" val="text"/>
  <p:tag name="KSO_WM_BEAUTIFY_FLAG" val="#wm#"/>
  <p:tag name="KSO_WM_SLIDE_POSITION" val="48*48"/>
  <p:tag name="KSO_WM_SLIDE_SIZE" val="864*444"/>
  <p:tag name="KSO_WM_COMBINE_RELATE_SLIDE_ID" val="background20180955_7"/>
  <p:tag name="KSO_WM_TEMPLATE_CATEGORY" val="diagram"/>
  <p:tag name="KSO_WM_TEMPLATE_INDEX" val="20213162"/>
  <p:tag name="KSO_WM_SLIDE_ID" val="diagram20213162_1"/>
  <p:tag name="KSO_WM_SLIDE_INDEX" val="1"/>
  <p:tag name="KSO_WM_TEMPLATE_SUBCATEGORY" val="21"/>
  <p:tag name="KSO_WM_FULL_TEXT_BEAUTIFY_COPY_ID" val="150995829"/>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CAN_ADD_NAVIGATION" val="1"/>
  <p:tag name="KSO_WM_TEMPLATE_MASTER_TYPE" val="0"/>
  <p:tag name="KSO_WM_TEMPLATE_COLOR_TYPE" val="1"/>
  <p:tag name="KSO_WM_SLIDE_SUBTYPE" val="picTxt"/>
  <p:tag name="KSO_WM_CHIP_FILLPROP" val="[[{&quot;text_align&quot;:&quot;ct&quot;,&quot;text_direction&quot;:&quot;horizontal&quot;,&quot;support_big_font&quot;:false,&quot;picture_toward&quot;:0,&quot;picture_dockside&quot;:[],&quot;fill_id&quot;:&quot;722accd572074b41a2d4cf8c733c9957&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41e59c203ddf48949db8fa7223002af3&quot;,&quot;fill_align&quot;:&quot;cm&quot;,&quot;chip_types&quot;:[&quot;diagram&quot;,&quot;picture&quot;,&quot;chart&quot;,&quot;table&quot;,&quot;video&quot;]},{&quot;text_align&quot;:&quot;lm&quot;,&quot;text_direction&quot;:&quot;horizontal&quot;,&quot;support_big_font&quot;:false,&quot;picture_toward&quot;:0,&quot;picture_dockside&quot;:[],&quot;fill_id&quot;:&quot;8f423931b0ee4128b196cc15d71d6529&quot;,&quot;fill_align&quot;:&quot;cm&quot;,&quot;chip_types&quot;:[&quot;text&quot;]}]]"/>
  <p:tag name="KSO_WM_CHIP_XID" val="5f696760553136823a5e6218"/>
  <p:tag name="FIXED_XID_TMP" val="5f5ee1ca4d6848d78f644aed"/>
  <p:tag name="KSO_WM_CHIP_DECFILLPROP" val="[]"/>
  <p:tag name="KSO_WM_CHIP_GROUPID" val="5f5ee1ca4d6848d78f644aed"/>
  <p:tag name="KSO_WM_SLIDE_BK_DARK_LIGHT" val="2"/>
  <p:tag name="KSO_WM_SLIDE_BACKGROUND_TYPE" val="general"/>
  <p:tag name="KSO_WM_SLIDE_SUPPORT_FEATURE_TYPE" val="3"/>
  <p:tag name="KSO_WM_TEMPLATE_ASSEMBLE_XID" val="5fd0c1091fa9d42129dd618a"/>
  <p:tag name="KSO_WM_TEMPLATE_ASSEMBLE_GROUPID" val="5fd0c1091fa9d42129dd618a"/>
  <p:tag name="KSO_WM_SLIDE_LAYOUT_INFO" val="{&quot;backgroundInfo&quot;:[{&quot;bottom&quot;:0,&quot;bottomAbs&quot;:false,&quot;left&quot;:0,&quot;leftAbs&quot;:false,&quot;right&quot;:0,&quot;rightAbs&quot;:false,&quot;top&quot;:0,&quot;topAbs&quot;:false,&quot;type&quot;:&quot;general&quot;}],&quot;id&quot;:&quot;2020-12-09T20:20:25&quot;,&quot;maxSize&quot;:{&quot;size1&quot;:30.100000000000001},&quot;minSize&quot;:{&quot;size1&quot;:20},&quot;normalSize&quot;:{&quot;size1&quot;:20},&quot;subLayout&quot;:[{&quot;id&quot;:&quot;2020-12-09T20:20:25&quot;,&quot;margin&quot;:{&quot;bottom&quot;:0,&quot;left&quot;:1.6929999589920044,&quot;right&quot;:1.6929999589920044,&quot;top&quot;:1.7269999980926514},&quot;type&quot;:0},{&quot;direction&quot;:1,&quot;id&quot;:&quot;2020-12-09T20:20:25&quot;,&quot;maxSize&quot;:{&quot;size1&quot;:57.499647455891441},&quot;minSize&quot;:{&quot;size1&quot;:31.199647455891437},&quot;normalSize&quot;:{&quot;size1&quot;:44.89964745589144},&quot;subLayout&quot;:[{&quot;id&quot;:&quot;2020-12-09T20:20:25&quot;,&quot;margin&quot;:{&quot;bottom&quot;:1.6929999589920044,&quot;left&quot;:1.6929999589920044,&quot;right&quot;:1.2439998388290405,&quot;top&quot;:0.84700000286102295},&quot;type&quot;:0},{&quot;id&quot;:&quot;2020-12-09T20:20:25&quot;,&quot;margin&quot;:{&quot;bottom&quot;:1.6599999666213989,&quot;left&quot;:0.026000002399086952,&quot;right&quot;:1.6929999589920044,&quot;top&quot;:0.87999999523162842},&quot;type&quot;:0}],&quot;type&quot;:0}],&quot;type&quot;:0}"/>
</p:tagLst>
</file>

<file path=ppt/tags/tag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13162_1*a*1"/>
  <p:tag name="KSO_WM_TEMPLATE_CATEGORY" val="diagram"/>
  <p:tag name="KSO_WM_TEMPLATE_INDEX" val="2021316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3c07dfbf5a534f989d8b28b8783cf0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t&quot;,&quot;fill_mode&quot;:&quot;full&quot;,&quot;sacle_strategy&quot;:&quot;smart&quot;}"/>
  <p:tag name="KSO_WM_ASSEMBLE_CHIP_INDEX" val="274dbdb1e5054e09b1697d343b95ebb3"/>
  <p:tag name="KSO_WM_UNIT_TEXT_FILL_FORE_SCHEMECOLOR_INDEX_BRIGHTNESS" val="0"/>
  <p:tag name="KSO_WM_UNIT_TEXT_FILL_FORE_SCHEMECOLOR_INDEX" val="13"/>
  <p:tag name="KSO_WM_UNIT_TEXT_FILL_TYPE" val="1"/>
  <p:tag name="KSO_WM_TEMPLATE_ASSEMBLE_XID" val="5fd0c1091fa9d42129dd618a"/>
  <p:tag name="KSO_WM_TEMPLATE_ASSEMBLE_GROUPID" val="5fd0c1091fa9d42129dd618a"/>
</p:tagLst>
</file>

<file path=ppt/tags/tag96.xml><?xml version="1.0" encoding="utf-8"?>
<p:tagLst xmlns:a="http://schemas.openxmlformats.org/drawingml/2006/main" xmlns:r="http://schemas.openxmlformats.org/officeDocument/2006/relationships" xmlns:p="http://schemas.openxmlformats.org/presentationml/2006/main">
  <p:tag name="KSO_WM_UNIT_VALUE" val="1269*1227"/>
  <p:tag name="KSO_WM_UNIT_HIGHLIGHT" val="0"/>
  <p:tag name="KSO_WM_UNIT_COMPATIBLE" val="0"/>
  <p:tag name="KSO_WM_UNIT_DIAGRAM_ISNUMVISUAL" val="0"/>
  <p:tag name="KSO_WM_UNIT_DIAGRAM_ISREFERUNIT" val="0"/>
  <p:tag name="KSO_WM_UNIT_TYPE" val="d"/>
  <p:tag name="KSO_WM_UNIT_INDEX" val="1"/>
  <p:tag name="KSO_WM_UNIT_ID" val="diagram20213162_1*d*1"/>
  <p:tag name="KSO_WM_TEMPLATE_CATEGORY" val="diagram"/>
  <p:tag name="KSO_WM_TEMPLATE_INDEX" val="20213162"/>
  <p:tag name="KSO_WM_UNIT_LAYERLEVEL" val="1"/>
  <p:tag name="KSO_WM_TAG_VERSION" val="1.0"/>
  <p:tag name="KSO_WM_BEAUTIFY_FLAG" val="#wm#"/>
  <p:tag name="KSO_WM_CHIP_GROUPID" val="5e7310da9a230a26b9e88a19"/>
  <p:tag name="KSO_WM_CHIP_XID" val="5e7310da9a230a26b9e88a1a"/>
  <p:tag name="KSO_WM_UNIT_DEC_AREA_ID" val="d8c983bd893249b58f139369b996c1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00115ce5afc43eba23d2bcefb7a260b"/>
  <p:tag name="KSO_WM_UNIT_PLACING_PICTURE" val="000115ce5afc43eba23d2bcefb7a260b"/>
  <p:tag name="KSO_WM_UNIT_SUPPORT_UNIT_TYPE" val="[&quot;l&quot;,&quot;m&quot;,&quot;n&quot;,&quot;o&quot;,&quot;p&quot;,&quot;q&quot;,&quot;r&quot;,&quot;δ&quot;,&quot;ε&quot;,&quot;ζ&quot;,&quot;η&quot;,&quot;d&quot;,&quot;α&quot;,&quot;β&quot;,&quot;θ&quot;]"/>
  <p:tag name="KSO_WM_TEMPLATE_ASSEMBLE_XID" val="5fd0c1091fa9d42129dd618a"/>
  <p:tag name="KSO_WM_TEMPLATE_ASSEMBLE_GROUPID" val="5fd0c1091fa9d42129dd618a"/>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9041"/>
  <p:tag name="KSO_WM_SLIDE_ID" val="diagram20209041_1"/>
  <p:tag name="KSO_WM_TEMPLATE_SUBCATEGORY" val="21"/>
  <p:tag name="KSO_WM_SLIDE_ITEM_CNT" val="0"/>
  <p:tag name="KSO_WM_SLIDE_INDEX" val="1"/>
  <p:tag name="KSO_WM_TAG_VERSION" val="1.0"/>
  <p:tag name="KSO_WM_SLIDE_LAYOUT" val="a_d"/>
  <p:tag name="KSO_WM_SLIDE_LAYOUT_CNT" val="1_1"/>
  <p:tag name="KSO_WM_SLIDE_TYPE" val="text"/>
  <p:tag name="KSO_WM_SLIDE_SUBTYPE" val="picTxt"/>
  <p:tag name="KSO_WM_SLIDE_SIZE" val="884*879"/>
  <p:tag name="KSO_WM_SLIDE_POSITION" val="36*-170"/>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0-12-09T18:43:08&quot;,&quot;maxSize&quot;:{&quot;size1&quot;:42.200000000000003},&quot;minSize&quot;:{&quot;size1&quot;:31.199999999999999},&quot;normalSize&quot;:{&quot;size1&quot;:31.199999999999999},&quot;subLayout&quot;:[{&quot;id&quot;:&quot;2020-12-09T18:43:08&quot;,&quot;margin&quot;:{&quot;bottom&quot;:0.026000002399086952,&quot;left&quot;:3.4570000171661377,&quot;right&quot;:3.3159999847412109,&quot;top&quot;:2.1170001029968262},&quot;type&quot;:0},{&quot;id&quot;:&quot;2020-12-09T18:43:08&quot;,&quot;margin&quot;:{&quot;bottom&quot;:2.5399999618530273,&quot;left&quot;:3.3870000839233398,&quot;right&quot;:3.3859999179840088,&quot;top&quot;:1.6670000553131104},&quot;type&quot;:0}],&quot;type&quot;:0}"/>
  <p:tag name="KSO_WM_SLIDE_BACKGROUND" val="[&quot;general&quot;]"/>
  <p:tag name="KSO_WM_SLIDE_RATIO" val="1.777778"/>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89881773e3c341c1ab689e24c79864c5&quot;,&quot;fill_align&quot;:&quot;lm&quot;,&quot;chip_types&quot;:[&quot;text&quot;,&quot;header&quot;]},{&quot;text_align&quot;:&quot;lm&quot;,&quot;text_direction&quot;:&quot;horizontal&quot;,&quot;support_big_font&quot;:true,&quot;fill_id&quot;:&quot;7358526a601f4bc69a33a53d7bc8b819&quot;,&quot;fill_align&quot;:&quot;lm&quot;,&quot;chip_types&quot;:[&quot;diagram&quot;,&quot;pictext&quot;,&quot;text&quot;,&quot;picture&quot;,&quot;chart&quot;,&quot;table&quot;,&quot;video&quot;]}]]"/>
  <p:tag name="KSO_WM_CHIP_XID" val="5efd969281ee359a788b1dd8"/>
  <p:tag name="KSO_WM_CHIP_DECFILLPROP" val="[]"/>
  <p:tag name="KSO_WM_SLIDE_CAN_ADD_NAVIGATION" val="1"/>
  <p:tag name="KSO_WM_CHIP_GROUPID" val="5efd969281ee359a788b1dd7"/>
  <p:tag name="KSO_WM_SLIDE_BK_DARK_LIGHT" val="2"/>
  <p:tag name="KSO_WM_SLIDE_BACKGROUND_TYPE" val="general"/>
  <p:tag name="KSO_WM_SLIDE_SUPPORT_FEATURE_TYPE" val="0"/>
  <p:tag name="KSO_WM_TEMPLATE_ASSEMBLE_XID" val="5fd0aa3c1fa9d42129dd2221"/>
  <p:tag name="KSO_WM_TEMPLATE_ASSEMBLE_GROUPID" val="5fd0aa3c1fa9d42129dd2221"/>
</p:tagLst>
</file>

<file path=ppt/tags/tag98.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5"/>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ags/tag99.xml><?xml version="1.0" encoding="utf-8"?>
<p:tagLst xmlns:a="http://schemas.openxmlformats.org/drawingml/2006/main" xmlns:r="http://schemas.openxmlformats.org/officeDocument/2006/relationships" xmlns:p="http://schemas.openxmlformats.org/presentationml/2006/main">
  <p:tag name="KSO_WM_CHIP_GROUPID" val="5efd969281ee359a788b1dd7"/>
  <p:tag name="KSO_WM_CHIP_XID" val="5efd969281ee359a788b1dd8"/>
  <p:tag name="KSO_WM_UNIT_FILL_FORE_SCHEMECOLOR_INDEX_BRIGHTNESS" val="0"/>
  <p:tag name="KSO_WM_UNIT_FILL_FORE_SCHEMECOLOR_INDEX" val="9"/>
  <p:tag name="KSO_WM_UNIT_FILL_TYPE" val="1"/>
  <p:tag name="KSO_WM_TEMPLATE_CATEGORY" val="diagram"/>
  <p:tag name="KSO_WM_TEMPLATE_INDEX" val="20209041"/>
  <p:tag name="KSO_WM_UNIT_ID" val="diagram20209041_1**"/>
  <p:tag name="KSO_WM_UNIT_VALUE" val="374"/>
  <p:tag name="KSO_WM_TEMPLATE_ASSEMBLE_XID" val="5fd0aa3c1fa9d42129dd2221"/>
  <p:tag name="KSO_WM_TEMPLATE_ASSEMBLE_GROUPID" val="5fd0aa3c1fa9d42129dd222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1_Office 主题 1">
    <a:dk1>
      <a:srgbClr val="000000"/>
    </a:dk1>
    <a:lt1>
      <a:srgbClr val="FFFFFF"/>
    </a:lt1>
    <a:dk2>
      <a:srgbClr val="CB4C3B"/>
    </a:dk2>
    <a:lt2>
      <a:srgbClr val="C4E0E2"/>
    </a:lt2>
    <a:accent1>
      <a:srgbClr val="7CC8EC"/>
    </a:accent1>
    <a:accent2>
      <a:srgbClr val="F47264"/>
    </a:accent2>
    <a:accent3>
      <a:srgbClr val="F8D35E"/>
    </a:accent3>
    <a:accent4>
      <a:srgbClr val="84CBC5"/>
    </a:accent4>
    <a:accent5>
      <a:srgbClr val="FFFFFF"/>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木头类型</Template>
  <TotalTime>0</TotalTime>
  <Words>1384</Words>
  <Application>Microsoft Office PowerPoint</Application>
  <PresentationFormat>宽屏</PresentationFormat>
  <Paragraphs>52</Paragraphs>
  <Slides>23</Slides>
  <Notes>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DengXian</vt:lpstr>
      <vt:lpstr>Rockwell</vt:lpstr>
      <vt:lpstr>Rockwell Condensed</vt:lpstr>
      <vt:lpstr>Rockwell Extra Bold</vt:lpstr>
      <vt:lpstr>方正姚体</vt:lpstr>
      <vt:lpstr>黑体</vt:lpstr>
      <vt:lpstr>宋体</vt:lpstr>
      <vt:lpstr>微软雅黑</vt:lpstr>
      <vt:lpstr>Arial</vt:lpstr>
      <vt:lpstr>Calibri</vt:lpstr>
      <vt:lpstr>Calibri Light</vt:lpstr>
      <vt:lpstr>Segoe UI</vt:lpstr>
      <vt:lpstr>Wingdings</vt:lpstr>
      <vt:lpstr>木活字</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dc:title>
  <dc:creator>Microsoft Office 用户</dc:creator>
  <cp:lastModifiedBy>学科网(Zxxk.com)</cp:lastModifiedBy>
  <cp:revision>82</cp:revision>
  <dcterms:created xsi:type="dcterms:W3CDTF">2018-10-07T02:04:00Z</dcterms:created>
  <dcterms:modified xsi:type="dcterms:W3CDTF">2021-04-15T07:51:46Z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