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8" r:id="rId4"/>
    <p:sldId id="259" r:id="rId5"/>
    <p:sldId id="280" r:id="rId6"/>
    <p:sldId id="281" r:id="rId7"/>
    <p:sldId id="282" r:id="rId8"/>
    <p:sldId id="260" r:id="rId9"/>
    <p:sldId id="261" r:id="rId10"/>
    <p:sldId id="263" r:id="rId11"/>
    <p:sldId id="273" r:id="rId12"/>
    <p:sldId id="275" r:id="rId13"/>
    <p:sldId id="276" r:id="rId14"/>
    <p:sldId id="277" r:id="rId15"/>
    <p:sldId id="278" r:id="rId16"/>
    <p:sldId id="279" r:id="rId17"/>
    <p:sldId id="264" r:id="rId18"/>
    <p:sldId id="265" r:id="rId19"/>
    <p:sldId id="266" r:id="rId20"/>
    <p:sldId id="299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fill>
          <a:solidFill>
            <a:schemeClr val="dk1">
              <a:tint val="20000"/>
            </a:schemeClr>
          </a:solidFill>
        </a:fill>
      </a:tcStyle>
    </a:band1H>
    <a:band1V>
      <a:tcStyle>
        <a:fill>
          <a:solidFill>
            <a:schemeClr val="dk1">
              <a:tint val="2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91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tags" Target="tags/tag356.xml" /><Relationship Id="rId39" Type="http://schemas.openxmlformats.org/officeDocument/2006/relationships/presProps" Target="presProps.xml" /><Relationship Id="rId4" Type="http://schemas.openxmlformats.org/officeDocument/2006/relationships/slide" Target="slides/slide2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934141-6E0C-4D22-863B-B6B8B22B87AA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FD7C3F-2636-455A-8D34-DFE91EC1CC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7.xml" /><Relationship Id="rId4" Type="http://schemas.openxmlformats.org/officeDocument/2006/relationships/tags" Target="../tags/tag268.xml" /><Relationship Id="rId5" Type="http://schemas.openxmlformats.org/officeDocument/2006/relationships/tags" Target="../tags/tag269.xml" /><Relationship Id="rId6" Type="http://schemas.openxmlformats.org/officeDocument/2006/relationships/tags" Target="../tags/tag270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8.xml" /><Relationship Id="rId4" Type="http://schemas.openxmlformats.org/officeDocument/2006/relationships/tags" Target="../tags/tag279.xml" /><Relationship Id="rId5" Type="http://schemas.openxmlformats.org/officeDocument/2006/relationships/tags" Target="../tags/tag280.xml" /><Relationship Id="rId6" Type="http://schemas.openxmlformats.org/officeDocument/2006/relationships/tags" Target="../tags/tag28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9.xml" /><Relationship Id="rId4" Type="http://schemas.openxmlformats.org/officeDocument/2006/relationships/tags" Target="../tags/tag290.xml" /><Relationship Id="rId5" Type="http://schemas.openxmlformats.org/officeDocument/2006/relationships/tags" Target="../tags/tag291.xml" /><Relationship Id="rId6" Type="http://schemas.openxmlformats.org/officeDocument/2006/relationships/tags" Target="../tags/tag292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Relationship Id="rId6" Type="http://schemas.openxmlformats.org/officeDocument/2006/relationships/tags" Target="../tags/tag303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1.xml" /><Relationship Id="rId4" Type="http://schemas.openxmlformats.org/officeDocument/2006/relationships/tags" Target="../tags/tag312.xml" /><Relationship Id="rId5" Type="http://schemas.openxmlformats.org/officeDocument/2006/relationships/tags" Target="../tags/tag313.xml" /><Relationship Id="rId6" Type="http://schemas.openxmlformats.org/officeDocument/2006/relationships/tags" Target="../tags/tag314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2.xml" /><Relationship Id="rId4" Type="http://schemas.openxmlformats.org/officeDocument/2006/relationships/tags" Target="../tags/tag323.xml" /><Relationship Id="rId5" Type="http://schemas.openxmlformats.org/officeDocument/2006/relationships/tags" Target="../tags/tag324.xml" /><Relationship Id="rId6" Type="http://schemas.openxmlformats.org/officeDocument/2006/relationships/tags" Target="../tags/tag325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3.xml" /><Relationship Id="rId4" Type="http://schemas.openxmlformats.org/officeDocument/2006/relationships/tags" Target="../tags/tag334.xml" /><Relationship Id="rId5" Type="http://schemas.openxmlformats.org/officeDocument/2006/relationships/tags" Target="../tags/tag335.xml" /><Relationship Id="rId6" Type="http://schemas.openxmlformats.org/officeDocument/2006/relationships/tags" Target="../tags/tag336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tags" Target="../tags/tag346.xml" /><Relationship Id="rId6" Type="http://schemas.openxmlformats.org/officeDocument/2006/relationships/tags" Target="../tags/tag347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tags" Target="../tags/tag204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tags" Target="../tags/tag214.xml" /><Relationship Id="rId6" Type="http://schemas.openxmlformats.org/officeDocument/2006/relationships/tags" Target="../tags/tag215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tags" Target="../tags/tag226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4.xml" /><Relationship Id="rId4" Type="http://schemas.openxmlformats.org/officeDocument/2006/relationships/tags" Target="../tags/tag235.xml" /><Relationship Id="rId5" Type="http://schemas.openxmlformats.org/officeDocument/2006/relationships/tags" Target="../tags/tag236.xml" /><Relationship Id="rId6" Type="http://schemas.openxmlformats.org/officeDocument/2006/relationships/tags" Target="../tags/tag237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tags" Target="../tags/tag248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6BFD7C3F-2636-455A-8D34-DFE91EC1CC7B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1847704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047242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7448031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7169325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18223458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14987446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8992650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627395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40673361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2889420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1905112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25685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2747757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26124541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14068776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183463682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93480AF-136D-4353-B08C-95228EE01D05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480AF-136D-4353-B08C-95228EE01D05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81682-0307-46FB-B51C-85F39BB4CC2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3.xml" /><Relationship Id="rId3" Type="http://schemas.openxmlformats.org/officeDocument/2006/relationships/image" Target="../media/image1.png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image" Target="../media/image2.png" /><Relationship Id="rId7" Type="http://schemas.openxmlformats.org/officeDocument/2006/relationships/tags" Target="../tags/tag86.xml" /><Relationship Id="rId8" Type="http://schemas.openxmlformats.org/officeDocument/2006/relationships/tags" Target="../tags/tag8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5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image" Target="../media/image14.png" /><Relationship Id="rId8" Type="http://schemas.openxmlformats.org/officeDocument/2006/relationships/tags" Target="../tags/tag13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tags" Target="../tags/tag14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5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0.xml" /><Relationship Id="rId3" Type="http://schemas.openxmlformats.org/officeDocument/2006/relationships/tags" Target="../tags/tag151.xml" /><Relationship Id="rId4" Type="http://schemas.openxmlformats.org/officeDocument/2006/relationships/tags" Target="../tags/tag152.xml" /><Relationship Id="rId5" Type="http://schemas.openxmlformats.org/officeDocument/2006/relationships/tags" Target="../tags/tag153.xml" /><Relationship Id="rId6" Type="http://schemas.openxmlformats.org/officeDocument/2006/relationships/tags" Target="../tags/tag15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5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image" Target="../media/image15.png" /><Relationship Id="rId8" Type="http://schemas.openxmlformats.org/officeDocument/2006/relationships/tags" Target="../tags/tag16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1.xml" /><Relationship Id="rId3" Type="http://schemas.openxmlformats.org/officeDocument/2006/relationships/tags" Target="../tags/tag162.xml" /><Relationship Id="rId4" Type="http://schemas.openxmlformats.org/officeDocument/2006/relationships/tags" Target="../tags/tag163.xml" /><Relationship Id="rId5" Type="http://schemas.openxmlformats.org/officeDocument/2006/relationships/image" Target="../media/image16.png" /><Relationship Id="rId6" Type="http://schemas.openxmlformats.org/officeDocument/2006/relationships/tags" Target="../tags/tag16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0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image" Target="../media/image17.png" /><Relationship Id="rId7" Type="http://schemas.openxmlformats.org/officeDocument/2006/relationships/tags" Target="../tags/tag17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4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image" Target="../media/image3.png" /><Relationship Id="rId8" Type="http://schemas.openxmlformats.org/officeDocument/2006/relationships/tags" Target="../tags/tag93.xml" /><Relationship Id="rId9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Relationship Id="rId7" Type="http://schemas.openxmlformats.org/officeDocument/2006/relationships/tags" Target="../tags/tag198.xml" /><Relationship Id="rId8" Type="http://schemas.openxmlformats.org/officeDocument/2006/relationships/tags" Target="../tags/tag199.xml" /><Relationship Id="rId9" Type="http://schemas.openxmlformats.org/officeDocument/2006/relationships/tags" Target="../tags/tag20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tags" Target="../tags/tag210.xml" /><Relationship Id="rId9" Type="http://schemas.openxmlformats.org/officeDocument/2006/relationships/tags" Target="../tags/tag21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16.xml" /><Relationship Id="rId4" Type="http://schemas.openxmlformats.org/officeDocument/2006/relationships/tags" Target="../tags/tag217.xml" /><Relationship Id="rId5" Type="http://schemas.openxmlformats.org/officeDocument/2006/relationships/tags" Target="../tags/tag218.xml" /><Relationship Id="rId6" Type="http://schemas.openxmlformats.org/officeDocument/2006/relationships/tags" Target="../tags/tag219.xml" /><Relationship Id="rId7" Type="http://schemas.openxmlformats.org/officeDocument/2006/relationships/tags" Target="../tags/tag220.xml" /><Relationship Id="rId8" Type="http://schemas.openxmlformats.org/officeDocument/2006/relationships/tags" Target="../tags/tag221.xml" /><Relationship Id="rId9" Type="http://schemas.openxmlformats.org/officeDocument/2006/relationships/tags" Target="../tags/tag22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tags" Target="../tags/tag232.xml" /><Relationship Id="rId9" Type="http://schemas.openxmlformats.org/officeDocument/2006/relationships/tags" Target="../tags/tag23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38.xml" /><Relationship Id="rId4" Type="http://schemas.openxmlformats.org/officeDocument/2006/relationships/tags" Target="../tags/tag239.xml" /><Relationship Id="rId5" Type="http://schemas.openxmlformats.org/officeDocument/2006/relationships/tags" Target="../tags/tag240.xml" /><Relationship Id="rId6" Type="http://schemas.openxmlformats.org/officeDocument/2006/relationships/tags" Target="../tags/tag241.xml" /><Relationship Id="rId7" Type="http://schemas.openxmlformats.org/officeDocument/2006/relationships/tags" Target="../tags/tag242.xml" /><Relationship Id="rId8" Type="http://schemas.openxmlformats.org/officeDocument/2006/relationships/tags" Target="../tags/tag243.xml" /><Relationship Id="rId9" Type="http://schemas.openxmlformats.org/officeDocument/2006/relationships/tags" Target="../tags/tag24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49.xml" /><Relationship Id="rId4" Type="http://schemas.openxmlformats.org/officeDocument/2006/relationships/tags" Target="../tags/tag250.xml" /><Relationship Id="rId5" Type="http://schemas.openxmlformats.org/officeDocument/2006/relationships/tags" Target="../tags/tag251.xml" /><Relationship Id="rId6" Type="http://schemas.openxmlformats.org/officeDocument/2006/relationships/tags" Target="../tags/tag252.xml" /><Relationship Id="rId7" Type="http://schemas.openxmlformats.org/officeDocument/2006/relationships/tags" Target="../tags/tag253.xml" /><Relationship Id="rId8" Type="http://schemas.openxmlformats.org/officeDocument/2006/relationships/tags" Target="../tags/tag254.xml" /><Relationship Id="rId9" Type="http://schemas.openxmlformats.org/officeDocument/2006/relationships/tags" Target="../tags/tag25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60.xml" /><Relationship Id="rId4" Type="http://schemas.openxmlformats.org/officeDocument/2006/relationships/tags" Target="../tags/tag261.xml" /><Relationship Id="rId5" Type="http://schemas.openxmlformats.org/officeDocument/2006/relationships/tags" Target="../tags/tag262.xml" /><Relationship Id="rId6" Type="http://schemas.openxmlformats.org/officeDocument/2006/relationships/tags" Target="../tags/tag263.xml" /><Relationship Id="rId7" Type="http://schemas.openxmlformats.org/officeDocument/2006/relationships/tags" Target="../tags/tag264.xml" /><Relationship Id="rId8" Type="http://schemas.openxmlformats.org/officeDocument/2006/relationships/tags" Target="../tags/tag265.xml" /><Relationship Id="rId9" Type="http://schemas.openxmlformats.org/officeDocument/2006/relationships/tags" Target="../tags/tag26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71.xml" /><Relationship Id="rId4" Type="http://schemas.openxmlformats.org/officeDocument/2006/relationships/tags" Target="../tags/tag272.xml" /><Relationship Id="rId5" Type="http://schemas.openxmlformats.org/officeDocument/2006/relationships/tags" Target="../tags/tag273.xml" /><Relationship Id="rId6" Type="http://schemas.openxmlformats.org/officeDocument/2006/relationships/tags" Target="../tags/tag274.xml" /><Relationship Id="rId7" Type="http://schemas.openxmlformats.org/officeDocument/2006/relationships/tags" Target="../tags/tag275.xml" /><Relationship Id="rId8" Type="http://schemas.openxmlformats.org/officeDocument/2006/relationships/tags" Target="../tags/tag276.xml" /><Relationship Id="rId9" Type="http://schemas.openxmlformats.org/officeDocument/2006/relationships/tags" Target="../tags/tag27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82.xml" /><Relationship Id="rId4" Type="http://schemas.openxmlformats.org/officeDocument/2006/relationships/tags" Target="../tags/tag283.xml" /><Relationship Id="rId5" Type="http://schemas.openxmlformats.org/officeDocument/2006/relationships/tags" Target="../tags/tag284.xml" /><Relationship Id="rId6" Type="http://schemas.openxmlformats.org/officeDocument/2006/relationships/tags" Target="../tags/tag285.xml" /><Relationship Id="rId7" Type="http://schemas.openxmlformats.org/officeDocument/2006/relationships/tags" Target="../tags/tag286.xml" /><Relationship Id="rId8" Type="http://schemas.openxmlformats.org/officeDocument/2006/relationships/tags" Target="../tags/tag287.xml" /><Relationship Id="rId9" Type="http://schemas.openxmlformats.org/officeDocument/2006/relationships/tags" Target="../tags/tag28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image" Target="../media/image5.png" /><Relationship Id="rId6" Type="http://schemas.openxmlformats.org/officeDocument/2006/relationships/tags" Target="../tags/tag9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293.xml" /><Relationship Id="rId4" Type="http://schemas.openxmlformats.org/officeDocument/2006/relationships/tags" Target="../tags/tag294.xml" /><Relationship Id="rId5" Type="http://schemas.openxmlformats.org/officeDocument/2006/relationships/tags" Target="../tags/tag295.xml" /><Relationship Id="rId6" Type="http://schemas.openxmlformats.org/officeDocument/2006/relationships/tags" Target="../tags/tag296.xml" /><Relationship Id="rId7" Type="http://schemas.openxmlformats.org/officeDocument/2006/relationships/tags" Target="../tags/tag297.xml" /><Relationship Id="rId8" Type="http://schemas.openxmlformats.org/officeDocument/2006/relationships/tags" Target="../tags/tag298.xml" /><Relationship Id="rId9" Type="http://schemas.openxmlformats.org/officeDocument/2006/relationships/tags" Target="../tags/tag29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Relationship Id="rId7" Type="http://schemas.openxmlformats.org/officeDocument/2006/relationships/tags" Target="../tags/tag308.xml" /><Relationship Id="rId8" Type="http://schemas.openxmlformats.org/officeDocument/2006/relationships/tags" Target="../tags/tag309.xml" /><Relationship Id="rId9" Type="http://schemas.openxmlformats.org/officeDocument/2006/relationships/tags" Target="../tags/tag310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315.xml" /><Relationship Id="rId4" Type="http://schemas.openxmlformats.org/officeDocument/2006/relationships/tags" Target="../tags/tag316.xml" /><Relationship Id="rId5" Type="http://schemas.openxmlformats.org/officeDocument/2006/relationships/tags" Target="../tags/tag317.xml" /><Relationship Id="rId6" Type="http://schemas.openxmlformats.org/officeDocument/2006/relationships/tags" Target="../tags/tag318.xml" /><Relationship Id="rId7" Type="http://schemas.openxmlformats.org/officeDocument/2006/relationships/tags" Target="../tags/tag319.xml" /><Relationship Id="rId8" Type="http://schemas.openxmlformats.org/officeDocument/2006/relationships/tags" Target="../tags/tag320.xml" /><Relationship Id="rId9" Type="http://schemas.openxmlformats.org/officeDocument/2006/relationships/tags" Target="../tags/tag32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326.xml" /><Relationship Id="rId4" Type="http://schemas.openxmlformats.org/officeDocument/2006/relationships/tags" Target="../tags/tag327.xml" /><Relationship Id="rId5" Type="http://schemas.openxmlformats.org/officeDocument/2006/relationships/tags" Target="../tags/tag328.xml" /><Relationship Id="rId6" Type="http://schemas.openxmlformats.org/officeDocument/2006/relationships/tags" Target="../tags/tag329.xml" /><Relationship Id="rId7" Type="http://schemas.openxmlformats.org/officeDocument/2006/relationships/tags" Target="../tags/tag330.xml" /><Relationship Id="rId8" Type="http://schemas.openxmlformats.org/officeDocument/2006/relationships/tags" Target="../tags/tag331.xml" /><Relationship Id="rId9" Type="http://schemas.openxmlformats.org/officeDocument/2006/relationships/tags" Target="../tags/tag33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337.xml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tags" Target="../tags/tag340.xml" /><Relationship Id="rId7" Type="http://schemas.openxmlformats.org/officeDocument/2006/relationships/tags" Target="../tags/tag341.xml" /><Relationship Id="rId8" Type="http://schemas.openxmlformats.org/officeDocument/2006/relationships/tags" Target="../tags/tag342.xml" /><Relationship Id="rId9" Type="http://schemas.openxmlformats.org/officeDocument/2006/relationships/tags" Target="../tags/tag34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image" Target="../media/image18.png" /><Relationship Id="rId11" Type="http://schemas.openxmlformats.org/officeDocument/2006/relationships/tags" Target="../tags/tag355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348.xml" /><Relationship Id="rId4" Type="http://schemas.openxmlformats.org/officeDocument/2006/relationships/tags" Target="../tags/tag349.xml" /><Relationship Id="rId5" Type="http://schemas.openxmlformats.org/officeDocument/2006/relationships/tags" Target="../tags/tag350.xml" /><Relationship Id="rId6" Type="http://schemas.openxmlformats.org/officeDocument/2006/relationships/tags" Target="../tags/tag351.xml" /><Relationship Id="rId7" Type="http://schemas.openxmlformats.org/officeDocument/2006/relationships/tags" Target="../tags/tag352.xml" /><Relationship Id="rId8" Type="http://schemas.openxmlformats.org/officeDocument/2006/relationships/tags" Target="../tags/tag353.xml" /><Relationship Id="rId9" Type="http://schemas.openxmlformats.org/officeDocument/2006/relationships/tags" Target="../tags/tag35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image" Target="../media/image6.png" /><Relationship Id="rId5" Type="http://schemas.openxmlformats.org/officeDocument/2006/relationships/tags" Target="../tags/tag101.xml" /><Relationship Id="rId6" Type="http://schemas.openxmlformats.org/officeDocument/2006/relationships/image" Target="../media/image7.png" /><Relationship Id="rId7" Type="http://schemas.openxmlformats.org/officeDocument/2006/relationships/tags" Target="../tags/tag102.xml" /><Relationship Id="rId8" Type="http://schemas.openxmlformats.org/officeDocument/2006/relationships/tags" Target="../tags/tag10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image" Target="../media/image8.png" /><Relationship Id="rId6" Type="http://schemas.openxmlformats.org/officeDocument/2006/relationships/tags" Target="../tags/tag107.xml" /><Relationship Id="rId7" Type="http://schemas.openxmlformats.org/officeDocument/2006/relationships/image" Target="../media/image9.png" /><Relationship Id="rId8" Type="http://schemas.openxmlformats.org/officeDocument/2006/relationships/tags" Target="../tags/tag10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image" Target="../media/image10.png" /><Relationship Id="rId6" Type="http://schemas.openxmlformats.org/officeDocument/2006/relationships/tags" Target="../tags/tag112.xml" /><Relationship Id="rId7" Type="http://schemas.openxmlformats.org/officeDocument/2006/relationships/image" Target="../media/image11.png" /><Relationship Id="rId8" Type="http://schemas.openxmlformats.org/officeDocument/2006/relationships/tags" Target="../tags/tag11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image" Target="../media/image12.png" /><Relationship Id="rId6" Type="http://schemas.openxmlformats.org/officeDocument/2006/relationships/tags" Target="../tags/tag11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image" Target="../media/image13.png" /><Relationship Id="rId6" Type="http://schemas.openxmlformats.org/officeDocument/2006/relationships/tags" Target="../tags/tag12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4766" t="12180" b="19877"/>
          <a:stretch>
            <a:fillRect/>
          </a:stretch>
        </p:blipFill>
        <p:spPr>
          <a:xfrm>
            <a:off x="-1" y="-51516"/>
            <a:ext cx="12241369" cy="6894871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457977" y="2079938"/>
            <a:ext cx="5679584" cy="306517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穆青 冯健 周原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20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279987" y="2353014"/>
            <a:ext cx="6035563" cy="963251"/>
          </a:xfrm>
          <a:prstGeom prst="rect">
            <a:avLst/>
          </a:prstGeom>
        </p:spPr>
      </p:pic>
      <p:sp>
        <p:nvSpPr>
          <p:cNvPr id="6" name="TextBox 6"/>
          <p:cNvSpPr txBox="1"/>
          <p:nvPr>
            <p:custDataLst>
              <p:tags r:id="rId8"/>
            </p:custDataLst>
          </p:nvPr>
        </p:nvSpPr>
        <p:spPr>
          <a:xfrm>
            <a:off x="1269618" y="5770800"/>
            <a:ext cx="3900890" cy="50783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部编版高中语文选择性必修上册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初读文本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731520" y="1572260"/>
            <a:ext cx="10835640" cy="84074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这篇人物通讯写了什么？尝试归纳文中所写焦裕禄的具体事迹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09600" y="2537460"/>
            <a:ext cx="11231880" cy="33510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导语：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焦裕禄来到兰考的背景，初到兰考的作为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第一节：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焦裕禄身先士卒，带领县委班子深入一线进行细致地调查研究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第二节：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兰考县遭遇洪灾，焦裕禄同志带领兰考人民全力救灾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第三节：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焦裕禄身患肝癌，但心中只有人民，不顾自身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焦裕禄因肝癌住院，即使在病中依旧没有忘记关心兰考县的人民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第五节：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焦裕禄的精神永远流传，带给人民无穷的精神力量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80060" y="373380"/>
            <a:ext cx="11231880" cy="5810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第一节：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焦裕禄身先士卒，带领县委班子深入一线进行细致地调查研究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480060" y="1215152"/>
            <a:ext cx="5859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如何理解“吃别人嚼过的馍没味道”</a:t>
            </a: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480060" y="1885295"/>
            <a:ext cx="6492240" cy="2270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比喻凡事跟在别人后边学样，不如自己去开拓创新。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周原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中原大地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：“查风沙要查到沙落尘埃！吃别人嚼过的馍没味道，我们要亲自掂掂三害的分量。”</a:t>
            </a: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480060" y="4347660"/>
            <a:ext cx="6492240" cy="22494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焦裕禄一到兰考县就决定要把兰考县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1800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平方公里土地上的自然情况摸透，亲自去掂一掂兰考的“三害”究竟有多大分量。在实地调研时，焦裕禄不顾环境的险恶，亲自去查风口、探流沙，掌握了大量一手的资料。</a:t>
            </a: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174230" y="2550121"/>
            <a:ext cx="4838700" cy="2762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27660" y="320040"/>
            <a:ext cx="11231880" cy="5810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第二节：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兰考县遭遇洪灾，焦裕禄同志带领兰考人民全力救灾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1840230" y="1154192"/>
            <a:ext cx="8511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“当群众最困难的时候，共产党员要出现在群众面前”</a:t>
            </a: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632460" y="1993404"/>
            <a:ext cx="1092708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这一天。焦裕禄没烤群众一把火，没喝群众一口水。风雪中，他在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个村子，访问了几十户生活困难的老贫农。在许楼，他走进个低矮的柴门。这里住的是一双无依无靠的老人。老大爷有病躺在床上，老大娘是个瞎子。焦裕禄一进屋， 就坐在老人的床头问寒问饥。老大爷问他是谁，他说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:“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我是您的儿子。”老人问他大雪天来干啥，他说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:“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毛主席叫我来看望您老人家。”老大娘感动得不知说什么才好，用颤抖的双手上上下下摸着焦裕禄。老大爷眼里噙着泪说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:“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解放前，大雪封门，地主来逼租，撵得我串人家的房檐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, 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住人家的牛屋。”焦裕禄安慰老人说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:“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如今印把子抓在咱手里，兰考受灾受穷的面貌一定能够改过来 。”</a:t>
            </a: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792480" y="4294555"/>
            <a:ext cx="7018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为什么要插入这样一个故事？</a:t>
            </a: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719714" y="5042512"/>
            <a:ext cx="10626466" cy="16677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反映焦裕禄深入群众，关心群众的宝贵品质。同时也表明人民群众对新中国的拥护和爱戴。通过这个故事，深化了文章的情感，突出党员干部与人民群众之间密切的联系。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26720" y="457200"/>
            <a:ext cx="11231880" cy="5810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第三节：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焦裕禄身患肝癌，但心中只有人民，不顾自身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880360" y="1283732"/>
            <a:ext cx="6637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“他心里装着全体人民，唯独没有他自己”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18160" y="2095500"/>
            <a:ext cx="11041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在描写焦裕禄同志和肝癌斗争时，文章都运用了哪些表现手法？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518160" y="3254395"/>
            <a:ext cx="11437620" cy="20928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动作描写。如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“他经常把右腿踩在椅子上，用右膝顶住肝部。他棉袄上的第二和第三个扣子是不扣的，左手经常揣在怀里。人们留心观察，原来他越来越多地用左手按着时时作痛的肝部，或者用一根硬东西顶在右边的椅靠上。日子久了，他办公坐的藤椅上，右边被顶出了一个大窟窿。他对自己的病，是从来不在意的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语言描写。如他说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开会要安排一年的工作，离不开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!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没有住。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80060" y="243840"/>
            <a:ext cx="11231880" cy="5810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第四节：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焦裕禄因肝癌住院，即使在病中依旧没有忘记关心兰考县的人民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531620" y="1085612"/>
            <a:ext cx="8976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“活着我没有治好沙丘，死了也要看着你们把沙丘治好”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866900" y="1869547"/>
            <a:ext cx="8282940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他死后，人们在他病榻的枕下，发现了一本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毛泽东选集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》,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一本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论共产党员的修养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701040" y="3329940"/>
            <a:ext cx="11231880" cy="2270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表面上是写焦裕禄的“遗产”，实际上是通过两本书反映焦裕禄可贵的品质。正是在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毛泽东选集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论共产党员的修养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这两本书的指引下，焦裕禄不顾自身，无私奉献。这正是毛泽东思想的具体化表现，也是一个优秀共产党员的修养。焦裕禄同志的所作所为，很好的诠释了毛泽东思想，很好的诠释了一个共产党员应该具备的修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80060" y="297180"/>
            <a:ext cx="11231880" cy="5810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第五节：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焦裕禄的精神永远流传，带给人民无穷的精神力量</a:t>
            </a: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3863340" y="1116092"/>
            <a:ext cx="5859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“他没有死，他还活着”</a:t>
            </a: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342900" y="1879104"/>
            <a:ext cx="8747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“他还活着”有几层含义？</a:t>
            </a: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403860" y="2874072"/>
            <a:ext cx="5981700" cy="33110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焦裕禄虽然去世了，但他在兰考土地上播下的自力更生的革命种子，正在发芽成长，他带给兰考人民的毛泽东思想的红灯，愈来愈发出耀眼的光芒。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焦裕禄同志一心为公、无私奉献的精神永远活在人民心中，人们以焦裕禄同志为榜样，不断开创新的奇迹。</a:t>
            </a: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816089" y="2874072"/>
            <a:ext cx="5083401" cy="31684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2880" y="22034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53940" y="1601468"/>
            <a:ext cx="8709660" cy="84074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44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作者在描写焦裕禄时使用了哪些手法？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773985" y="3155005"/>
            <a:ext cx="4820480" cy="3326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2880" y="22034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45820" y="1651001"/>
            <a:ext cx="8709660" cy="840740"/>
          </a:xfrm>
        </p:spPr>
        <p:txBody>
          <a:bodyPr>
            <a:normAutofit fontScale="9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文中有很多小标题，这些小标题之间是否存在联系？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77240" y="2559457"/>
            <a:ext cx="10812780" cy="15383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“吃别人嚼过的馍没味道”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（亲临一线，身先士卒的精神）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当群众最困难的时候，共产党员要出现在群众面前”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（心系群众，忘我工作）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他心里装着全体人民，唯独没有他自己”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（热爱群众，无私奉献）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活着我没有治好沙丘，死了也要看着你们把沙丘治好”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（鞠躬尽瘁，死而后已）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他没有死，他还活着”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（肉体虽死，精神永存）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777240" y="4457700"/>
            <a:ext cx="10812780" cy="18275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这几个小标题是按照焦裕禄同志的事迹和品质，按照时间为线索进行安排，每一节中都有一个核心的主题，例如第一节“吃别人嚼过的馍没味道”，通过焦裕禄身先士卒下乡调研，表现他忘我工作的品质。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每个标题都是焦裕禄品质的一个侧面，而加起来则形成了一个立体的焦裕禄。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2880" y="220345"/>
            <a:ext cx="2834640" cy="84074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85800" y="1249363"/>
            <a:ext cx="8709660" cy="84074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这篇文章有哪些特色？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27660" y="2021523"/>
            <a:ext cx="11536680" cy="44627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（一）小标题的结构，体现布局谋篇的精细、巧妙。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全文按人物的品质和事迹分类，列小标题组织材料。“吃别人嚼过的馍没味道”（亲临一线，身先士卒的精神）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“当群众最困难的时候，共产党员要出现在群众面前”（心系群众，忘我工作）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“他心里装着全体人民，唯独没有他自己”（热爱群众，无私奉献）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“活着我没有治好沙丘，死了也要看着你们把沙丘治好”（鞠躬尽瘁，死而后已）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“他没有死，他还活着”（肉体虽死，精神永存）。</a:t>
            </a:r>
          </a:p>
          <a:p>
            <a:pPr>
              <a:spcAft>
                <a:spcPts val="1200"/>
              </a:spcAft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（二）表达方式上，记叙为主，夹以描写、议论、说明。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全文的主线是记叙焦裕禄同志从到达兰考后忘我工作，带领群众治理土地的感人事迹，同时夹杂着描写、议论，将焦裕禄同志的精神生动的刻画了出来。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（三）运用大量生动具体的例子，生动表明焦裕禄的可贵品质。 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在全文的描写中，每一节都举了很多生动形象的例子，表现出焦裕禄可贵的品质。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2880" y="220345"/>
            <a:ext cx="25222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746760" y="1511300"/>
            <a:ext cx="8709660" cy="84074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通过这篇通讯，尝试归纳焦裕禄精神，你有什么启发？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95300" y="2423161"/>
            <a:ext cx="7498080" cy="40435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“焦裕禄精神”是一种向焦裕禄同志学习的精神，被习近平概括为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“亲民爱民、艰苦奋斗、科学求实、迎难而上、无私奉献”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。对焦裕禄同志，总书记一直十分崇敬，视为人生榜样。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习近平这样评价焦裕禄同志的精神：“无论过去、现在还是将来，都永远是亿万人们心中一座永不磨灭的丰碑，永远是鼓舞我们艰苦奋斗、执政为民的强大思想动力，永远是激励我们求真务实、开拓进取的宝贵精神财富，永远不会过时。”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735599" y="2352040"/>
            <a:ext cx="3053007" cy="3947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96563" y="127939"/>
            <a:ext cx="3666722" cy="68986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关于作者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48962" y="1199044"/>
            <a:ext cx="712437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穆青（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1921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-2003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日），男，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1921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年出生于河南周口，曾任新华通讯社社长、近代新闻记者。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48962" y="2584957"/>
            <a:ext cx="690339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400"/>
              <a:t>冯健，解放前夕主要从事新闻宣传报道工作。</a:t>
            </a:r>
            <a:r>
              <a:rPr lang="en-US" altLang="zh-CN" sz="2400"/>
              <a:t>1949</a:t>
            </a:r>
            <a:r>
              <a:rPr lang="zh-CN" altLang="en-US" sz="2400"/>
              <a:t>年后调新华社工作。建国后，历任新华通讯社开封分社、江西分社记者，新华社中南总分社、湖北分社记者、编委。撰有通讯</a:t>
            </a:r>
            <a:r>
              <a:rPr lang="en-US" altLang="zh-CN" sz="2400"/>
              <a:t>《</a:t>
            </a:r>
            <a:r>
              <a:rPr lang="zh-CN" altLang="en-US" sz="2400"/>
              <a:t>英勇搏斗一百天</a:t>
            </a:r>
            <a:r>
              <a:rPr lang="en-US" altLang="zh-CN" sz="2400"/>
              <a:t>》</a:t>
            </a:r>
            <a:r>
              <a:rPr lang="zh-CN" altLang="en-US" sz="2400"/>
              <a:t>、</a:t>
            </a:r>
            <a:r>
              <a:rPr lang="en-US" altLang="zh-CN" sz="2400"/>
              <a:t>《</a:t>
            </a:r>
            <a:r>
              <a:rPr lang="zh-CN" altLang="en-US" sz="2400"/>
              <a:t>管得宽</a:t>
            </a:r>
            <a:r>
              <a:rPr lang="en-US" altLang="zh-CN" sz="2400"/>
              <a:t>》</a:t>
            </a:r>
            <a:r>
              <a:rPr lang="zh-CN" altLang="en-US" sz="2400"/>
              <a:t>等。</a:t>
            </a: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548962" y="4607563"/>
            <a:ext cx="683481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400"/>
              <a:t>周原（本名乔元庆），新华社高级记者，</a:t>
            </a:r>
            <a:r>
              <a:rPr lang="en-US" altLang="zh-CN" sz="2400"/>
              <a:t>1944</a:t>
            </a:r>
            <a:r>
              <a:rPr lang="zh-CN" altLang="en-US" sz="2400"/>
              <a:t>年参加八路军，</a:t>
            </a:r>
            <a:r>
              <a:rPr lang="en-US" altLang="zh-CN" sz="2400"/>
              <a:t>1945</a:t>
            </a:r>
            <a:r>
              <a:rPr lang="zh-CN" altLang="en-US" sz="2400"/>
              <a:t>年，周原加入中国共产党。</a:t>
            </a:r>
            <a:r>
              <a:rPr lang="en-US" altLang="zh-CN" sz="2400"/>
              <a:t>1948</a:t>
            </a:r>
            <a:r>
              <a:rPr lang="zh-CN" altLang="en-US" sz="2400"/>
              <a:t>年调入新华社任记者、高级记者、国内部机动采访室主任，写出了一大批有思想有特色的报告文学，其作品曾多次获奖。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744854" y="866920"/>
            <a:ext cx="3810000" cy="2695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740650" y="4022330"/>
            <a:ext cx="3814204" cy="245062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2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311593" y="2494949"/>
            <a:ext cx="765224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阅读原文，了解焦裕禄的先进事迹，理解其精神品质，为社区做一期“时代楷模”的壁报专栏并展开对焦裕禄精神价值的探讨。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3A85D36-2220-4E8B-85C4-E2C0EE953B0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796635" y="1418709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学习任务</a:t>
            </a: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4044178187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2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3A85D36-2220-4E8B-85C4-E2C0EE953B0A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796635" y="1418709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学习活动一：完成表格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882991BC-60F6-4E0A-9E8B-D2157569BDA4}"/>
              </a:ext>
            </a:extLst>
          </p:cNvPr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262957986"/>
              </p:ext>
            </p:extLst>
          </p:nvPr>
        </p:nvGraphicFramePr>
        <p:xfrm>
          <a:off x="1896993" y="2355904"/>
          <a:ext cx="7356021" cy="3393440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603274">
                  <a:extLst>
                    <a:ext uri="{9D8B030D-6E8A-4147-A177-3AD203B41FA5}">
                      <a16:col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val="4146010408"/>
                    </a:ext>
                  </a:extLst>
                </a:gridCol>
                <a:gridCol w="2940026">
                  <a:extLst>
                    <a:ext uri="{9D8B030D-6E8A-4147-A177-3AD203B41FA5}">
                      <a16:col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val="868191123"/>
                    </a:ext>
                  </a:extLst>
                </a:gridCol>
                <a:gridCol w="2669721">
                  <a:extLst>
                    <a:ext uri="{9D8B030D-6E8A-4147-A177-3AD203B41FA5}">
                      <a16:col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val="165907178"/>
                    </a:ext>
                  </a:extLst>
                </a:gridCol>
                <a:gridCol w="1143000">
                  <a:extLst>
                    <a:ext uri="{9D8B030D-6E8A-4147-A177-3AD203B41FA5}">
                      <a16:col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val="416652861"/>
                    </a:ext>
                  </a:extLst>
                </a:gridCol>
              </a:tblGrid>
              <a:tr h="513080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分层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小标题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典型事迹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精神品格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val="1487726250"/>
                  </a:ext>
                </a:extLst>
              </a:tr>
              <a:tr h="172374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“吃别人嚼过的馍没味道”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亲自调查兰考的自然情况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实事求是</a:t>
                      </a:r>
                      <a:endParaRPr lang="en-US" altLang="zh-CN" sz="1800" kern="12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脚踏实地</a:t>
                      </a:r>
                      <a:r>
                        <a:rPr 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val="3245569749"/>
                  </a:ext>
                </a:extLst>
              </a:tr>
              <a:tr h="0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当群众最困难的时候，共产党员要出现在群众面前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风雪天访寒问暖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艰苦奋斗</a:t>
                      </a:r>
                      <a:endParaRPr lang="en-US" altLang="zh-CN" sz="1800" kern="120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身先士卒</a:t>
                      </a:r>
                      <a:r>
                        <a:rPr 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val="3000816206"/>
                  </a:ext>
                </a:extLst>
              </a:tr>
              <a:tr h="513080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3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他心里装着全体人民，唯独没有他自己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关心他人身体状况，自己却忍着病痛坚持工作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无私奉献亲民爱民</a:t>
                      </a:r>
                      <a:endParaRPr lang="zh-CN" altLang="en-US" sz="1800" kern="120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val="504692867"/>
                  </a:ext>
                </a:extLst>
              </a:tr>
              <a:tr h="513080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4</a:t>
                      </a:r>
                      <a:endParaRPr lang="zh-CN" altLang="en-US" sz="1800" kern="1200">
                        <a:solidFill>
                          <a:schemeClr val="dk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“活着我没有治好沙丘，死了也要看着你们把沙丘治好”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病重时，时刻关心兰考工作情况，希望死后葬在沙丘之上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心系民生勤政为民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val="2195187346"/>
                  </a:ext>
                </a:extLst>
              </a:tr>
              <a:tr h="229235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5</a:t>
                      </a:r>
                      <a:endParaRPr lang="zh-CN" altLang="en-US" sz="1800" kern="1200">
                        <a:solidFill>
                          <a:schemeClr val="dk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他没有死，他还活着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兰考发生的巨大变化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 </a:t>
                      </a:r>
                      <a:endParaRPr lang="zh-CN" altLang="en-US" sz="1800" kern="1200">
                        <a:solidFill>
                          <a:schemeClr val="dk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val="36627655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151716558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2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311593" y="2242211"/>
            <a:ext cx="765224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为了宣传先进，弘扬榜样的精神，请在社区宣传板开设一期“焦裕禄专栏”。请以学习小组为单位，各组选择一个角度，设计一个主题专栏，选取一组与主题相对应的典型事例，来展示焦裕禄的先进事迹和精神品质。可以打破小标题的限定，重新组织材料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3A85D36-2220-4E8B-85C4-E2C0EE953B0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学习活动二：小组学习</a:t>
            </a: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2404034515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2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311593" y="2494949"/>
            <a:ext cx="7652244" cy="3016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要求：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1.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为专栏命名，并写一段简要的专栏介绍说明。</a:t>
            </a:r>
          </a:p>
          <a:p>
            <a:pPr>
              <a:lnSpc>
                <a:spcPct val="114000"/>
              </a:lnSpc>
            </a:pP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从课文中挑选出能够表现专栏主题的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3-5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个典型事例。 </a:t>
            </a:r>
          </a:p>
          <a:p>
            <a:pPr>
              <a:lnSpc>
                <a:spcPct val="114000"/>
              </a:lnSpc>
            </a:pP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用四字词语概括评价事例所表现的人物形象或精神品格。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3A85D36-2220-4E8B-85C4-E2C0EE953B0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学习活动二：小组学习</a:t>
            </a: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4104880656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2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011789" y="2271519"/>
            <a:ext cx="76522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专栏简介</a:t>
            </a:r>
            <a:r>
              <a:rPr lang="en-US" altLang="zh-CN" sz="2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本专栏集中反映焦裕禄亲民爱民的公仆情怀，选取了焦裕禄时刻牵挂百姓生产生活状况的典型事件。他号召所有干部“在群众最需要帮助的时候，去关心群众，帮助群众 ”。他将干部和人民群众的关系建构为“母子”关系，对待人民群众像对待父母那样充满关爱和奉献。“俯首甘为孺子牛”是鲁迅先生的名句，以此为标题，既符合焦裕禄的形象特征，也可以增加题目的文学性。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3A85D36-2220-4E8B-85C4-E2C0EE953B0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专栏一：俯首甘为孺子牛</a:t>
            </a: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4008516881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2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071750" y="2313242"/>
            <a:ext cx="76522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典型事例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冒雨查看洪水，因雨天群众缺少烧火的东西，坚决不留下吃饭。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关心百姓，一心为民的好干部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风雪天，安排减灾救灾工作。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关注民生，细致周到的好书记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冒着风雪，访寒问暖。 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心系群众，关爱百姓的好公仆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3A85D36-2220-4E8B-85C4-E2C0EE953B0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专栏一：俯首甘为孺子牛</a:t>
            </a: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383826192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2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194363" y="2140096"/>
            <a:ext cx="7652244" cy="4249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相关段落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pPr>
              <a:lnSpc>
                <a:spcPts val="288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这一天，焦裕禄没烤群众一把火，没喝群众一口水。风雪中，他在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个村子，访问了几十户生活困难的老贫农。在许楼，他走进一个低矮的柴门。这里住的是一双无依无靠的老贫农。老大爷有病躺在床上，老大娘是个瞎子。焦裕禄一进屋，就坐在老人的床头问寒问饥。老大爷问他是谁，他说：“我是您的儿子。”老人问他大雪天来干啥，他说：“毛主席叫我来看望您老人家。”老大娘感动得不知说什么才好，用颤抖的双手上上下下摸着焦裕禄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3A85D36-2220-4E8B-85C4-E2C0EE953B0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专栏一：俯首甘为孺子牛</a:t>
            </a: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4213077901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2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974694" y="2148427"/>
            <a:ext cx="809158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专栏简介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本专栏主要表现焦裕禄一心为公，全心全意无私奉献的崇高精神。焦裕禄是中国共产党革命烈士、干部楷模。他坚持走群众路线，同全县干部群众一起与严重的自然灾害进行顽强斗争，努力改变兰考面貌。他身患肝癌，依旧忍着剧痛，坚持工作，鞠躬尽瘁，死而后已。“活着我没有治好沙丘，死了也要看着你们把沙丘治好。”他用生命诠释了一名共产党员“牢记使命，不忘初心”的使命和责任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3A85D36-2220-4E8B-85C4-E2C0EE953B0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专栏二：不忘初心，牢记使命</a:t>
            </a: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3754352083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2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974694" y="2388751"/>
            <a:ext cx="809158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32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典型事例</a:t>
            </a:r>
            <a:r>
              <a:rPr lang="en-US" altLang="zh-CN" sz="32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．视察工作，没烤群众一把火，没喝群众一口水。 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严于律己，廉洁奉公的好党员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．考虑群众生活困难，不肯买药吃药。 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关心群众，克己奉公的好书记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．病重时，提出死后要埋葬在沙滩上。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心系兰考，一心为公的好干部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3A85D36-2220-4E8B-85C4-E2C0EE953B0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专栏二：不忘初心，牢记使命</a:t>
            </a: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4072084090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2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974694" y="2148427"/>
            <a:ext cx="809158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相关段落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焦裕禄从怀里掏出一张自己的照片，颤颤地交给张钦礼，然后说道：“钦礼同志，现在有句话我不能不向你说了，回去对同志们说，我不行了，你们要领导兰考人民坚决地斗争下去。党相信我们，派我们去领导，我们是有信心的。我们是灾区，我死了，不要多花钱。我死后只有一个要求，要求组织上把我运回兰考，埋在沙堆上，活着我没有治好沙丘，死了也要看着你们把沙丘治好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!”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3A85D36-2220-4E8B-85C4-E2C0EE953B0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242115" y="140686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专栏二：不忘初心，牢记使命</a:t>
            </a: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3093312331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6"/>
            <a:ext cx="3965620" cy="922762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人物通讯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74320" y="1643380"/>
            <a:ext cx="6697980" cy="484949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用来报道特定人物的一种新闻体裁。以写人物的思想和事迹为主的通讯。一般有一个或几个中心人物。人物通讯的关键是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抓住人物的特点，揭示出具有鲜明个性特征的人物的情怀和思想境界。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要求写作中既见事，又见人，通过典型事例表现人物的精神风貌。常见的写法有：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通过矛盾冲突表现人物的思想境界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;(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通过人物的行动、对话等表现人物活生生的性格特征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;(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通过细节描写、心理刻画等展示人物的内心世界。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056120" y="1952624"/>
            <a:ext cx="4915004" cy="396049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2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974694" y="2359088"/>
            <a:ext cx="809158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专栏简介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本专栏主要表现焦裕禄艰苦奋斗、迎难而上的实干精神。兰考县内涝、风沙、盐碱等灾害严重，面对严峻的形势，焦裕禄毫不惧怕，他看重调研研究，重视实地考查，用脚踏实地的努力一点点地改变着兰考的面貌，期待着灾害远去，大地丰收的那一天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3A85D36-2220-4E8B-85C4-E2C0EE953B0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专栏三：仰望星空，脚踏实地</a:t>
            </a: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265076519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2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768839" y="2060503"/>
            <a:ext cx="88142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典型事例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pPr marL="457200" indent="-457200">
              <a:buAutoNum type="arabicPeriod"/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在全县开展大规模的调查研究，并亲自参与其中。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实事求是，脚踏实地的实践派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焦裕禄和调查队成员在深水里吃干粮，在泥水里休息。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身先士卒，无畏艰难的实干家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经过长期调查，绘制了详细的排涝泄洪图。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求真务实，科学扎实的行动派</a:t>
            </a: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4.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在困境中寻找希望，从不利中发现有利因素。</a:t>
            </a:r>
            <a:endParaRPr lang="en-US" altLang="zh-CN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   ——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乐观向上、勇敢无畏的追梦者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3A85D36-2220-4E8B-85C4-E2C0EE953B0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专栏三：仰望星空，脚踏实地</a:t>
            </a: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3264522067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2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974694" y="2359088"/>
            <a:ext cx="809158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相关段落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见到沙丘，他说：“栽上树，岂不是成了一片好绿林！”见到涝洼窝，他说：“这里可以栽苇、种蒲、养鱼。”见到碱地，他说：“治住它，把一片白变成一片青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!”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转了一圈回到县委，他向大家说：“兰考是个大有作为的地方，问题是要干，要革命。兰考是灾区，穷，困难多，但灾区有个好处，它能锻炼人的革命意志，培养人的革命品格。革命者要在困难面前逞英雄。”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3A85D36-2220-4E8B-85C4-E2C0EE953B0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专栏三：仰望星空，脚踏实地</a:t>
            </a: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4284658247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2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396019" y="2083950"/>
            <a:ext cx="948683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相关段落</a:t>
            </a:r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en-US" altLang="zh-CN" sz="28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每当风沙最大的时候，也就是他带头下去查风口、探流沙的时候，雨最大的时候，也就是他带头下去冒雨涉水，观看洪水流势和变化的时候。他认为这是掌握风沙、水害规律最有利的时机。为了弄清一个大风口、一条主干河道的来龙去脉，他经常不辞劳苦地跟着调查队，追寻风沙和洪水的去向，从黄河故道开始，越过县界、省界，一直追到沙落尘埃，水入河道，方肯罢休。在这场艰苦的斗争中，焦裕禄简直变成一个满身泥水的农村“脱坯人”了。他和调查队的同志们经常在截腰深的水里吃干粮，有时夜晚蹲在泥水处歇息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3A85D36-2220-4E8B-85C4-E2C0EE953B0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专栏三：仰望星空，脚踏实地</a:t>
            </a: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727541155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2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974694" y="2359088"/>
            <a:ext cx="8091581" cy="279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         习近平书记曾多次考查兰考，专程拜谒焦陵。在全县干部群众座谈会上，他把焦裕禄精神概括为“</a:t>
            </a:r>
            <a:r>
              <a:rPr lang="zh-CN" altLang="en-US" sz="3200">
                <a:solidFill>
                  <a:srgbClr val="AE020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亲民爱民、艰苦奋斗、科学求实、迎难而上、无私奉献”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3A85D36-2220-4E8B-85C4-E2C0EE953B0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242116" y="142961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焦裕禄精神</a:t>
            </a:r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3640473918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2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974694" y="2359088"/>
            <a:ext cx="8091581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习近平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魂飞万里，盼归来，此水此山此地。百姓谁不爱好官？把泪焦桐成雨。生也沙丘，死也沙丘，父老生死系。暮雪朝霜，毋改英雄意气！</a:t>
            </a: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依然月明如昔，思君夜夜，肝胆长如洗。路漫漫其修远矣，两袖清风来去。为官一任，造福一方，遂了平生意。绿我涓滴，会它千顷澄碧。 </a:t>
            </a:r>
          </a:p>
          <a:p>
            <a:pPr>
              <a:lnSpc>
                <a:spcPct val="150000"/>
              </a:lnSpc>
            </a:pP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xmlns="" id="{C3A85D36-2220-4E8B-85C4-E2C0EE953B0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359346" y="147263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念奴娇</a:t>
            </a:r>
            <a:r>
              <a:rPr lang="en-US" altLang="zh-CN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000">
                <a:solidFill>
                  <a:srgbClr val="AE020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追思焦裕禄</a:t>
            </a:r>
          </a:p>
        </p:txBody>
      </p:sp>
      <p:pic>
        <p:nvPicPr>
          <p:cNvPr id="16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553700" y="122936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val="3247814692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走进人物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84848" y="1646872"/>
            <a:ext cx="4924762" cy="38014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179820" y="1646872"/>
            <a:ext cx="5549528" cy="3801427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4116176" y="5701347"/>
            <a:ext cx="3629053" cy="792088"/>
          </a:xfrm>
          <a:prstGeom prst="rect">
            <a:avLst/>
          </a:prstGeom>
          <a:solidFill>
            <a:srgbClr val="E5B440">
              <a:lumMod val="60000"/>
              <a:lumOff val="40000"/>
            </a:srgbClr>
          </a:solidFill>
          <a:ln w="25400" cap="flat" cmpd="sng" algn="ctr">
            <a:solidFill>
              <a:srgbClr val="91841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治理前的兰考县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走进人物</a:t>
            </a: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4116176" y="5701347"/>
            <a:ext cx="4433464" cy="792088"/>
          </a:xfrm>
          <a:prstGeom prst="rect">
            <a:avLst/>
          </a:prstGeom>
          <a:solidFill>
            <a:srgbClr val="E5B440">
              <a:lumMod val="60000"/>
              <a:lumOff val="40000"/>
            </a:srgbClr>
          </a:solidFill>
          <a:ln w="25400" cap="flat" cmpd="sng" algn="ctr">
            <a:solidFill>
              <a:srgbClr val="91841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带领兰考人民治理土地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12520" y="1545907"/>
            <a:ext cx="3167357" cy="37661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772407" y="1545906"/>
            <a:ext cx="7026463" cy="376618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走进人物</a:t>
            </a: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3407516" y="5524918"/>
            <a:ext cx="5584084" cy="792088"/>
          </a:xfrm>
          <a:prstGeom prst="rect">
            <a:avLst/>
          </a:prstGeom>
          <a:solidFill>
            <a:srgbClr val="E5B440">
              <a:lumMod val="60000"/>
              <a:lumOff val="40000"/>
            </a:srgbClr>
          </a:solidFill>
          <a:ln w="25400" cap="flat" cmpd="sng" algn="ctr">
            <a:solidFill>
              <a:srgbClr val="91841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人民群众自发悼念焦裕禄同志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90936" y="1889760"/>
            <a:ext cx="6039010" cy="3185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703694" y="1868588"/>
            <a:ext cx="4810125" cy="3206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6"/>
            <a:ext cx="3131820" cy="813292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走进人物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32410" y="1902461"/>
            <a:ext cx="7475220" cy="430784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焦裕禄，男，汉族，山东淄博博山县北崮山村人，原兰考县委书记，干部楷模，中国共产党革命烈士。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1922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日，焦裕禄出生在一个贫苦家庭，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1946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年加入了中国共产党，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1950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年，被任命为尉氏县大营区委副书记兼区长，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1954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月相继在哈尔滨工业大学、大连起重机厂机械加工车间进修，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1962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年被调到河南省兰考县担任县委书记，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1964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日因肝癌病逝于郑州，终年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42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岁。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908607" y="1237661"/>
            <a:ext cx="3993833" cy="5270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走进人物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166360" y="1651000"/>
            <a:ext cx="6918960" cy="4849495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1962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年冬，焦裕禄来到兰考，兰考遭遇严重的灾荒，全县的粮食产量下降到历史的最低水平。在除“三害”的斗争中，为了取得经验，焦裕禄同志亲自率领干部、群众进行了小面积翻淤压沙、翻淤压碱、封闭沙丘试验。然后以点带面，全面铺开，总结出了整治三害的具体策略，探索出了大规模栽种泡桐的办法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32410" y="2130742"/>
            <a:ext cx="4762500" cy="3114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31318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初读文本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811021"/>
            <a:ext cx="10835640" cy="84074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4300">
                <a:latin typeface="黑体" panose="02010609060101010101" pitchFamily="49" charset="-122"/>
                <a:ea typeface="黑体" panose="02010609060101010101" pitchFamily="49" charset="-122"/>
              </a:rPr>
              <a:t>这篇人物通讯写了什么？尝试归纳文中所写焦裕禄的具体事迹。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117"/>
</p:tagLst>
</file>

<file path=ppt/tags/tag10.xml><?xml version="1.0" encoding="utf-8"?>
<p:tagLst xmlns:p="http://schemas.openxmlformats.org/presentationml/2006/main">
  <p:tag name="AS_UNIQUEID" val="126"/>
</p:tagLst>
</file>

<file path=ppt/tags/tag100.xml><?xml version="1.0" encoding="utf-8"?>
<p:tagLst xmlns:p="http://schemas.openxmlformats.org/presentationml/2006/main">
  <p:tag name="AS_UNIQUEID" val="25"/>
</p:tagLst>
</file>

<file path=ppt/tags/tag101.xml><?xml version="1.0" encoding="utf-8"?>
<p:tagLst xmlns:p="http://schemas.openxmlformats.org/presentationml/2006/main">
  <p:tag name="AS_UNIQUEID" val="26"/>
</p:tagLst>
</file>

<file path=ppt/tags/tag102.xml><?xml version="1.0" encoding="utf-8"?>
<p:tagLst xmlns:p="http://schemas.openxmlformats.org/presentationml/2006/main">
  <p:tag name="AS_UNIQUEID" val="27"/>
</p:tagLst>
</file>

<file path=ppt/tags/tag103.xml><?xml version="1.0" encoding="utf-8"?>
<p:tagLst xmlns:p="http://schemas.openxmlformats.org/presentationml/2006/main">
  <p:tag name="AS_UNIQUEID" val="28"/>
</p:tagLst>
</file>

<file path=ppt/tags/tag104.xml><?xml version="1.0" encoding="utf-8"?>
<p:tagLst xmlns:p="http://schemas.openxmlformats.org/presentationml/2006/main">
  <p:tag name="AS_UNIQUEID" val="204"/>
</p:tagLst>
</file>

<file path=ppt/tags/tag105.xml><?xml version="1.0" encoding="utf-8"?>
<p:tagLst xmlns:p="http://schemas.openxmlformats.org/presentationml/2006/main">
  <p:tag name="AS_UNIQUEID" val="30"/>
</p:tagLst>
</file>

<file path=ppt/tags/tag106.xml><?xml version="1.0" encoding="utf-8"?>
<p:tagLst xmlns:p="http://schemas.openxmlformats.org/presentationml/2006/main">
  <p:tag name="AS_UNIQUEID" val="31"/>
</p:tagLst>
</file>

<file path=ppt/tags/tag107.xml><?xml version="1.0" encoding="utf-8"?>
<p:tagLst xmlns:p="http://schemas.openxmlformats.org/presentationml/2006/main">
  <p:tag name="AS_UNIQUEID" val="32"/>
</p:tagLst>
</file>

<file path=ppt/tags/tag108.xml><?xml version="1.0" encoding="utf-8"?>
<p:tagLst xmlns:p="http://schemas.openxmlformats.org/presentationml/2006/main">
  <p:tag name="AS_UNIQUEID" val="33"/>
</p:tagLst>
</file>

<file path=ppt/tags/tag109.xml><?xml version="1.0" encoding="utf-8"?>
<p:tagLst xmlns:p="http://schemas.openxmlformats.org/presentationml/2006/main">
  <p:tag name="AS_UNIQUEID" val="205"/>
</p:tagLst>
</file>

<file path=ppt/tags/tag11.xml><?xml version="1.0" encoding="utf-8"?>
<p:tagLst xmlns:p="http://schemas.openxmlformats.org/presentationml/2006/main">
  <p:tag name="AS_UNIQUEID" val="127"/>
</p:tagLst>
</file>

<file path=ppt/tags/tag110.xml><?xml version="1.0" encoding="utf-8"?>
<p:tagLst xmlns:p="http://schemas.openxmlformats.org/presentationml/2006/main">
  <p:tag name="AS_UNIQUEID" val="35"/>
</p:tagLst>
</file>

<file path=ppt/tags/tag111.xml><?xml version="1.0" encoding="utf-8"?>
<p:tagLst xmlns:p="http://schemas.openxmlformats.org/presentationml/2006/main">
  <p:tag name="AS_UNIQUEID" val="36"/>
</p:tagLst>
</file>

<file path=ppt/tags/tag112.xml><?xml version="1.0" encoding="utf-8"?>
<p:tagLst xmlns:p="http://schemas.openxmlformats.org/presentationml/2006/main">
  <p:tag name="AS_UNIQUEID" val="37"/>
</p:tagLst>
</file>

<file path=ppt/tags/tag113.xml><?xml version="1.0" encoding="utf-8"?>
<p:tagLst xmlns:p="http://schemas.openxmlformats.org/presentationml/2006/main">
  <p:tag name="AS_UNIQUEID" val="38"/>
</p:tagLst>
</file>

<file path=ppt/tags/tag114.xml><?xml version="1.0" encoding="utf-8"?>
<p:tagLst xmlns:p="http://schemas.openxmlformats.org/presentationml/2006/main">
  <p:tag name="AS_UNIQUEID" val="206"/>
</p:tagLst>
</file>

<file path=ppt/tags/tag115.xml><?xml version="1.0" encoding="utf-8"?>
<p:tagLst xmlns:p="http://schemas.openxmlformats.org/presentationml/2006/main">
  <p:tag name="AS_UNIQUEID" val="17"/>
</p:tagLst>
</file>

<file path=ppt/tags/tag116.xml><?xml version="1.0" encoding="utf-8"?>
<p:tagLst xmlns:p="http://schemas.openxmlformats.org/presentationml/2006/main">
  <p:tag name="AS_UNIQUEID" val="18"/>
</p:tagLst>
</file>

<file path=ppt/tags/tag117.xml><?xml version="1.0" encoding="utf-8"?>
<p:tagLst xmlns:p="http://schemas.openxmlformats.org/presentationml/2006/main">
  <p:tag name="AS_UNIQUEID" val="19"/>
</p:tagLst>
</file>

<file path=ppt/tags/tag118.xml><?xml version="1.0" encoding="utf-8"?>
<p:tagLst xmlns:p="http://schemas.openxmlformats.org/presentationml/2006/main">
  <p:tag name="AS_UNIQUEID" val="207"/>
</p:tagLst>
</file>

<file path=ppt/tags/tag119.xml><?xml version="1.0" encoding="utf-8"?>
<p:tagLst xmlns:p="http://schemas.openxmlformats.org/presentationml/2006/main">
  <p:tag name="AS_UNIQUEID" val="21"/>
</p:tagLst>
</file>

<file path=ppt/tags/tag12.xml><?xml version="1.0" encoding="utf-8"?>
<p:tagLst xmlns:p="http://schemas.openxmlformats.org/presentationml/2006/main">
  <p:tag name="AS_UNIQUEID" val="128"/>
</p:tagLst>
</file>

<file path=ppt/tags/tag120.xml><?xml version="1.0" encoding="utf-8"?>
<p:tagLst xmlns:p="http://schemas.openxmlformats.org/presentationml/2006/main">
  <p:tag name="AS_UNIQUEID" val="22"/>
</p:tagLst>
</file>

<file path=ppt/tags/tag121.xml><?xml version="1.0" encoding="utf-8"?>
<p:tagLst xmlns:p="http://schemas.openxmlformats.org/presentationml/2006/main">
  <p:tag name="AS_UNIQUEID" val="23"/>
</p:tagLst>
</file>

<file path=ppt/tags/tag122.xml><?xml version="1.0" encoding="utf-8"?>
<p:tagLst xmlns:p="http://schemas.openxmlformats.org/presentationml/2006/main">
  <p:tag name="AS_UNIQUEID" val="208"/>
</p:tagLst>
</file>

<file path=ppt/tags/tag123.xml><?xml version="1.0" encoding="utf-8"?>
<p:tagLst xmlns:p="http://schemas.openxmlformats.org/presentationml/2006/main">
  <p:tag name="AS_UNIQUEID" val="45"/>
</p:tagLst>
</file>

<file path=ppt/tags/tag124.xml><?xml version="1.0" encoding="utf-8"?>
<p:tagLst xmlns:p="http://schemas.openxmlformats.org/presentationml/2006/main">
  <p:tag name="AS_UNIQUEID" val="46"/>
</p:tagLst>
</file>

<file path=ppt/tags/tag125.xml><?xml version="1.0" encoding="utf-8"?>
<p:tagLst xmlns:p="http://schemas.openxmlformats.org/presentationml/2006/main">
  <p:tag name="AS_UNIQUEID" val="209"/>
</p:tagLst>
</file>

<file path=ppt/tags/tag126.xml><?xml version="1.0" encoding="utf-8"?>
<p:tagLst xmlns:p="http://schemas.openxmlformats.org/presentationml/2006/main">
  <p:tag name="AS_UNIQUEID" val="49"/>
</p:tagLst>
</file>

<file path=ppt/tags/tag127.xml><?xml version="1.0" encoding="utf-8"?>
<p:tagLst xmlns:p="http://schemas.openxmlformats.org/presentationml/2006/main">
  <p:tag name="AS_UNIQUEID" val="50"/>
</p:tagLst>
</file>

<file path=ppt/tags/tag128.xml><?xml version="1.0" encoding="utf-8"?>
<p:tagLst xmlns:p="http://schemas.openxmlformats.org/presentationml/2006/main">
  <p:tag name="AS_UNIQUEID" val="51"/>
</p:tagLst>
</file>

<file path=ppt/tags/tag129.xml><?xml version="1.0" encoding="utf-8"?>
<p:tagLst xmlns:p="http://schemas.openxmlformats.org/presentationml/2006/main">
  <p:tag name="AS_UNIQUEID" val="210"/>
</p:tagLst>
</file>

<file path=ppt/tags/tag13.xml><?xml version="1.0" encoding="utf-8"?>
<p:tagLst xmlns:p="http://schemas.openxmlformats.org/presentationml/2006/main">
  <p:tag name="AS_UNIQUEID" val="129"/>
</p:tagLst>
</file>

<file path=ppt/tags/tag130.xml><?xml version="1.0" encoding="utf-8"?>
<p:tagLst xmlns:p="http://schemas.openxmlformats.org/presentationml/2006/main">
  <p:tag name="AS_UNIQUEID" val="57"/>
</p:tagLst>
</file>

<file path=ppt/tags/tag131.xml><?xml version="1.0" encoding="utf-8"?>
<p:tagLst xmlns:p="http://schemas.openxmlformats.org/presentationml/2006/main">
  <p:tag name="AS_UNIQUEID" val="58"/>
</p:tagLst>
</file>

<file path=ppt/tags/tag132.xml><?xml version="1.0" encoding="utf-8"?>
<p:tagLst xmlns:p="http://schemas.openxmlformats.org/presentationml/2006/main">
  <p:tag name="AS_UNIQUEID" val="59"/>
</p:tagLst>
</file>

<file path=ppt/tags/tag133.xml><?xml version="1.0" encoding="utf-8"?>
<p:tagLst xmlns:p="http://schemas.openxmlformats.org/presentationml/2006/main">
  <p:tag name="AS_UNIQUEID" val="60"/>
</p:tagLst>
</file>

<file path=ppt/tags/tag134.xml><?xml version="1.0" encoding="utf-8"?>
<p:tagLst xmlns:p="http://schemas.openxmlformats.org/presentationml/2006/main">
  <p:tag name="AS_UNIQUEID" val="61"/>
</p:tagLst>
</file>

<file path=ppt/tags/tag135.xml><?xml version="1.0" encoding="utf-8"?>
<p:tagLst xmlns:p="http://schemas.openxmlformats.org/presentationml/2006/main">
  <p:tag name="AS_UNIQUEID" val="211"/>
</p:tagLst>
</file>

<file path=ppt/tags/tag136.xml><?xml version="1.0" encoding="utf-8"?>
<p:tagLst xmlns:p="http://schemas.openxmlformats.org/presentationml/2006/main">
  <p:tag name="AS_UNIQUEID" val="63"/>
</p:tagLst>
</file>

<file path=ppt/tags/tag137.xml><?xml version="1.0" encoding="utf-8"?>
<p:tagLst xmlns:p="http://schemas.openxmlformats.org/presentationml/2006/main">
  <p:tag name="AS_UNIQUEID" val="64"/>
</p:tagLst>
</file>

<file path=ppt/tags/tag138.xml><?xml version="1.0" encoding="utf-8"?>
<p:tagLst xmlns:p="http://schemas.openxmlformats.org/presentationml/2006/main">
  <p:tag name="AS_UNIQUEID" val="65"/>
</p:tagLst>
</file>

<file path=ppt/tags/tag139.xml><?xml version="1.0" encoding="utf-8"?>
<p:tagLst xmlns:p="http://schemas.openxmlformats.org/presentationml/2006/main">
  <p:tag name="AS_UNIQUEID" val="212"/>
</p:tagLst>
</file>

<file path=ppt/tags/tag14.xml><?xml version="1.0" encoding="utf-8"?>
<p:tagLst xmlns:p="http://schemas.openxmlformats.org/presentationml/2006/main">
  <p:tag name="AS_UNIQUEID" val="130"/>
</p:tagLst>
</file>

<file path=ppt/tags/tag140.xml><?xml version="1.0" encoding="utf-8"?>
<p:tagLst xmlns:p="http://schemas.openxmlformats.org/presentationml/2006/main">
  <p:tag name="AS_UNIQUEID" val="67"/>
</p:tagLst>
</file>

<file path=ppt/tags/tag141.xml><?xml version="1.0" encoding="utf-8"?>
<p:tagLst xmlns:p="http://schemas.openxmlformats.org/presentationml/2006/main">
  <p:tag name="AS_UNIQUEID" val="68"/>
</p:tagLst>
</file>

<file path=ppt/tags/tag142.xml><?xml version="1.0" encoding="utf-8"?>
<p:tagLst xmlns:p="http://schemas.openxmlformats.org/presentationml/2006/main">
  <p:tag name="AS_UNIQUEID" val="69"/>
</p:tagLst>
</file>

<file path=ppt/tags/tag143.xml><?xml version="1.0" encoding="utf-8"?>
<p:tagLst xmlns:p="http://schemas.openxmlformats.org/presentationml/2006/main">
  <p:tag name="AS_UNIQUEID" val="70"/>
</p:tagLst>
</file>

<file path=ppt/tags/tag144.xml><?xml version="1.0" encoding="utf-8"?>
<p:tagLst xmlns:p="http://schemas.openxmlformats.org/presentationml/2006/main">
  <p:tag name="AS_UNIQUEID" val="71"/>
</p:tagLst>
</file>

<file path=ppt/tags/tag145.xml><?xml version="1.0" encoding="utf-8"?>
<p:tagLst xmlns:p="http://schemas.openxmlformats.org/presentationml/2006/main">
  <p:tag name="AS_UNIQUEID" val="213"/>
</p:tagLst>
</file>

<file path=ppt/tags/tag146.xml><?xml version="1.0" encoding="utf-8"?>
<p:tagLst xmlns:p="http://schemas.openxmlformats.org/presentationml/2006/main">
  <p:tag name="AS_UNIQUEID" val="73"/>
</p:tagLst>
</file>

<file path=ppt/tags/tag147.xml><?xml version="1.0" encoding="utf-8"?>
<p:tagLst xmlns:p="http://schemas.openxmlformats.org/presentationml/2006/main">
  <p:tag name="AS_UNIQUEID" val="74"/>
</p:tagLst>
</file>

<file path=ppt/tags/tag148.xml><?xml version="1.0" encoding="utf-8"?>
<p:tagLst xmlns:p="http://schemas.openxmlformats.org/presentationml/2006/main">
  <p:tag name="AS_UNIQUEID" val="75"/>
</p:tagLst>
</file>

<file path=ppt/tags/tag149.xml><?xml version="1.0" encoding="utf-8"?>
<p:tagLst xmlns:p="http://schemas.openxmlformats.org/presentationml/2006/main">
  <p:tag name="AS_UNIQUEID" val="76"/>
</p:tagLst>
</file>

<file path=ppt/tags/tag15.xml><?xml version="1.0" encoding="utf-8"?>
<p:tagLst xmlns:p="http://schemas.openxmlformats.org/presentationml/2006/main">
  <p:tag name="AS_UNIQUEID" val="131"/>
</p:tagLst>
</file>

<file path=ppt/tags/tag150.xml><?xml version="1.0" encoding="utf-8"?>
<p:tagLst xmlns:p="http://schemas.openxmlformats.org/presentationml/2006/main">
  <p:tag name="AS_UNIQUEID" val="214"/>
</p:tagLst>
</file>

<file path=ppt/tags/tag151.xml><?xml version="1.0" encoding="utf-8"?>
<p:tagLst xmlns:p="http://schemas.openxmlformats.org/presentationml/2006/main">
  <p:tag name="AS_UNIQUEID" val="78"/>
</p:tagLst>
</file>

<file path=ppt/tags/tag152.xml><?xml version="1.0" encoding="utf-8"?>
<p:tagLst xmlns:p="http://schemas.openxmlformats.org/presentationml/2006/main">
  <p:tag name="AS_UNIQUEID" val="79"/>
</p:tagLst>
</file>

<file path=ppt/tags/tag153.xml><?xml version="1.0" encoding="utf-8"?>
<p:tagLst xmlns:p="http://schemas.openxmlformats.org/presentationml/2006/main">
  <p:tag name="AS_UNIQUEID" val="80"/>
</p:tagLst>
</file>

<file path=ppt/tags/tag154.xml><?xml version="1.0" encoding="utf-8"?>
<p:tagLst xmlns:p="http://schemas.openxmlformats.org/presentationml/2006/main">
  <p:tag name="AS_UNIQUEID" val="81"/>
</p:tagLst>
</file>

<file path=ppt/tags/tag155.xml><?xml version="1.0" encoding="utf-8"?>
<p:tagLst xmlns:p="http://schemas.openxmlformats.org/presentationml/2006/main">
  <p:tag name="AS_UNIQUEID" val="215"/>
</p:tagLst>
</file>

<file path=ppt/tags/tag156.xml><?xml version="1.0" encoding="utf-8"?>
<p:tagLst xmlns:p="http://schemas.openxmlformats.org/presentationml/2006/main">
  <p:tag name="AS_UNIQUEID" val="83"/>
</p:tagLst>
</file>

<file path=ppt/tags/tag157.xml><?xml version="1.0" encoding="utf-8"?>
<p:tagLst xmlns:p="http://schemas.openxmlformats.org/presentationml/2006/main">
  <p:tag name="AS_UNIQUEID" val="84"/>
</p:tagLst>
</file>

<file path=ppt/tags/tag158.xml><?xml version="1.0" encoding="utf-8"?>
<p:tagLst xmlns:p="http://schemas.openxmlformats.org/presentationml/2006/main">
  <p:tag name="AS_UNIQUEID" val="85"/>
</p:tagLst>
</file>

<file path=ppt/tags/tag159.xml><?xml version="1.0" encoding="utf-8"?>
<p:tagLst xmlns:p="http://schemas.openxmlformats.org/presentationml/2006/main">
  <p:tag name="AS_UNIQUEID" val="86"/>
</p:tagLst>
</file>

<file path=ppt/tags/tag16.xml><?xml version="1.0" encoding="utf-8"?>
<p:tagLst xmlns:p="http://schemas.openxmlformats.org/presentationml/2006/main">
  <p:tag name="AS_UNIQUEID" val="132"/>
</p:tagLst>
</file>

<file path=ppt/tags/tag160.xml><?xml version="1.0" encoding="utf-8"?>
<p:tagLst xmlns:p="http://schemas.openxmlformats.org/presentationml/2006/main">
  <p:tag name="AS_UNIQUEID" val="87"/>
</p:tagLst>
</file>

<file path=ppt/tags/tag161.xml><?xml version="1.0" encoding="utf-8"?>
<p:tagLst xmlns:p="http://schemas.openxmlformats.org/presentationml/2006/main">
  <p:tag name="AS_UNIQUEID" val="216"/>
</p:tagLst>
</file>

<file path=ppt/tags/tag162.xml><?xml version="1.0" encoding="utf-8"?>
<p:tagLst xmlns:p="http://schemas.openxmlformats.org/presentationml/2006/main">
  <p:tag name="AS_UNIQUEID" val="89"/>
</p:tagLst>
</file>

<file path=ppt/tags/tag163.xml><?xml version="1.0" encoding="utf-8"?>
<p:tagLst xmlns:p="http://schemas.openxmlformats.org/presentationml/2006/main">
  <p:tag name="AS_UNIQUEID" val="90"/>
</p:tagLst>
</file>

<file path=ppt/tags/tag164.xml><?xml version="1.0" encoding="utf-8"?>
<p:tagLst xmlns:p="http://schemas.openxmlformats.org/presentationml/2006/main">
  <p:tag name="AS_UNIQUEID" val="92"/>
</p:tagLst>
</file>

<file path=ppt/tags/tag165.xml><?xml version="1.0" encoding="utf-8"?>
<p:tagLst xmlns:p="http://schemas.openxmlformats.org/presentationml/2006/main">
  <p:tag name="AS_UNIQUEID" val="217"/>
</p:tagLst>
</file>

<file path=ppt/tags/tag166.xml><?xml version="1.0" encoding="utf-8"?>
<p:tagLst xmlns:p="http://schemas.openxmlformats.org/presentationml/2006/main">
  <p:tag name="AS_UNIQUEID" val="99"/>
</p:tagLst>
</file>

<file path=ppt/tags/tag167.xml><?xml version="1.0" encoding="utf-8"?>
<p:tagLst xmlns:p="http://schemas.openxmlformats.org/presentationml/2006/main">
  <p:tag name="AS_UNIQUEID" val="100"/>
</p:tagLst>
</file>

<file path=ppt/tags/tag168.xml><?xml version="1.0" encoding="utf-8"?>
<p:tagLst xmlns:p="http://schemas.openxmlformats.org/presentationml/2006/main">
  <p:tag name="AS_UNIQUEID" val="101"/>
</p:tagLst>
</file>

<file path=ppt/tags/tag169.xml><?xml version="1.0" encoding="utf-8"?>
<p:tagLst xmlns:p="http://schemas.openxmlformats.org/presentationml/2006/main">
  <p:tag name="AS_UNIQUEID" val="102"/>
</p:tagLst>
</file>

<file path=ppt/tags/tag17.xml><?xml version="1.0" encoding="utf-8"?>
<p:tagLst xmlns:p="http://schemas.openxmlformats.org/presentationml/2006/main">
  <p:tag name="AS_UNIQUEID" val="133"/>
</p:tagLst>
</file>

<file path=ppt/tags/tag170.xml><?xml version="1.0" encoding="utf-8"?>
<p:tagLst xmlns:p="http://schemas.openxmlformats.org/presentationml/2006/main">
  <p:tag name="AS_UNIQUEID" val="218"/>
</p:tagLst>
</file>

<file path=ppt/tags/tag171.xml><?xml version="1.0" encoding="utf-8"?>
<p:tagLst xmlns:p="http://schemas.openxmlformats.org/presentationml/2006/main">
  <p:tag name="AS_UNIQUEID" val="104"/>
</p:tagLst>
</file>

<file path=ppt/tags/tag172.xml><?xml version="1.0" encoding="utf-8"?>
<p:tagLst xmlns:p="http://schemas.openxmlformats.org/presentationml/2006/main">
  <p:tag name="AS_UNIQUEID" val="105"/>
</p:tagLst>
</file>

<file path=ppt/tags/tag173.xml><?xml version="1.0" encoding="utf-8"?>
<p:tagLst xmlns:p="http://schemas.openxmlformats.org/presentationml/2006/main">
  <p:tag name="AS_UNIQUEID" val="106"/>
</p:tagLst>
</file>

<file path=ppt/tags/tag174.xml><?xml version="1.0" encoding="utf-8"?>
<p:tagLst xmlns:p="http://schemas.openxmlformats.org/presentationml/2006/main">
  <p:tag name="AS_UNIQUEID" val="219"/>
</p:tagLst>
</file>

<file path=ppt/tags/tag175.xml><?xml version="1.0" encoding="utf-8"?>
<p:tagLst xmlns:p="http://schemas.openxmlformats.org/presentationml/2006/main">
  <p:tag name="AS_UNIQUEID" val="113"/>
</p:tagLst>
</file>

<file path=ppt/tags/tag176.xml><?xml version="1.0" encoding="utf-8"?>
<p:tagLst xmlns:p="http://schemas.openxmlformats.org/presentationml/2006/main">
  <p:tag name="AS_UNIQUEID" val="114"/>
</p:tagLst>
</file>

<file path=ppt/tags/tag177.xml><?xml version="1.0" encoding="utf-8"?>
<p:tagLst xmlns:p="http://schemas.openxmlformats.org/presentationml/2006/main">
  <p:tag name="AS_UNIQUEID" val="115"/>
</p:tagLst>
</file>

<file path=ppt/tags/tag178.xml><?xml version="1.0" encoding="utf-8"?>
<p:tagLst xmlns:p="http://schemas.openxmlformats.org/presentationml/2006/main">
  <p:tag name="AS_UNIQUEID" val="116"/>
</p:tagLst>
</file>

<file path=ppt/tags/tag179.xml><?xml version="1.0" encoding="utf-8"?>
<p:tagLst xmlns:p="http://schemas.openxmlformats.org/presentationml/2006/main">
  <p:tag name="AS_UNIQUEID" val="220"/>
</p:tagLst>
</file>

<file path=ppt/tags/tag18.xml><?xml version="1.0" encoding="utf-8"?>
<p:tagLst xmlns:p="http://schemas.openxmlformats.org/presentationml/2006/main">
  <p:tag name="AS_UNIQUEID" val="134"/>
</p:tagLst>
</file>

<file path=ppt/tags/tag180.xml><?xml version="1.0" encoding="utf-8"?>
<p:tagLst xmlns:p="http://schemas.openxmlformats.org/presentationml/2006/main">
  <p:tag name="AS_UNIQUEID" val="221"/>
</p:tagLst>
</file>

<file path=ppt/tags/tag181.xml><?xml version="1.0" encoding="utf-8"?>
<p:tagLst xmlns:p="http://schemas.openxmlformats.org/presentationml/2006/main">
  <p:tag name="AS_UNIQUEID" val="222"/>
</p:tagLst>
</file>

<file path=ppt/tags/tag182.xml><?xml version="1.0" encoding="utf-8"?>
<p:tagLst xmlns:p="http://schemas.openxmlformats.org/presentationml/2006/main">
  <p:tag name="AS_UNIQUEID" val="223"/>
</p:tagLst>
</file>

<file path=ppt/tags/tag183.xml><?xml version="1.0" encoding="utf-8"?>
<p:tagLst xmlns:p="http://schemas.openxmlformats.org/presentationml/2006/main">
  <p:tag name="AS_UNIQUEID" val="224"/>
</p:tagLst>
</file>

<file path=ppt/tags/tag184.xml><?xml version="1.0" encoding="utf-8"?>
<p:tagLst xmlns:p="http://schemas.openxmlformats.org/presentationml/2006/main">
  <p:tag name="AS_UNIQUEID" val="225"/>
</p:tagLst>
</file>

<file path=ppt/tags/tag185.xml><?xml version="1.0" encoding="utf-8"?>
<p:tagLst xmlns:p="http://schemas.openxmlformats.org/presentationml/2006/main">
  <p:tag name="AS_UNIQUEID" val="226"/>
</p:tagLst>
</file>

<file path=ppt/tags/tag186.xml><?xml version="1.0" encoding="utf-8"?>
<p:tagLst xmlns:p="http://schemas.openxmlformats.org/presentationml/2006/main">
  <p:tag name="AS_UNIQUEID" val="227"/>
</p:tagLst>
</file>

<file path=ppt/tags/tag187.xml><?xml version="1.0" encoding="utf-8"?>
<p:tagLst xmlns:p="http://schemas.openxmlformats.org/presentationml/2006/main">
  <p:tag name="AS_UNIQUEID" val="228"/>
</p:tagLst>
</file>

<file path=ppt/tags/tag188.xml><?xml version="1.0" encoding="utf-8"?>
<p:tagLst xmlns:p="http://schemas.openxmlformats.org/presentationml/2006/main">
  <p:tag name="AS_UNIQUEID" val="229"/>
</p:tagLst>
</file>

<file path=ppt/tags/tag189.xml><?xml version="1.0" encoding="utf-8"?>
<p:tagLst xmlns:p="http://schemas.openxmlformats.org/presentationml/2006/main">
  <p:tag name="AS_UNIQUEID" val="230"/>
</p:tagLst>
</file>

<file path=ppt/tags/tag19.xml><?xml version="1.0" encoding="utf-8"?>
<p:tagLst xmlns:p="http://schemas.openxmlformats.org/presentationml/2006/main">
  <p:tag name="AS_UNIQUEID" val="135"/>
</p:tagLst>
</file>

<file path=ppt/tags/tag190.xml><?xml version="1.0" encoding="utf-8"?>
<p:tagLst xmlns:p="http://schemas.openxmlformats.org/presentationml/2006/main">
  <p:tag name="AS_UNIQUEID" val="231"/>
</p:tagLst>
</file>

<file path=ppt/tags/tag191.xml><?xml version="1.0" encoding="utf-8"?>
<p:tagLst xmlns:p="http://schemas.openxmlformats.org/presentationml/2006/main">
  <p:tag name="AS_UNIQUEID" val="232"/>
</p:tagLst>
</file>

<file path=ppt/tags/tag192.xml><?xml version="1.0" encoding="utf-8"?>
<p:tagLst xmlns:p="http://schemas.openxmlformats.org/presentationml/2006/main">
  <p:tag name="AS_UNIQUEID" val="233"/>
</p:tagLst>
</file>

<file path=ppt/tags/tag193.xml><?xml version="1.0" encoding="utf-8"?>
<p:tagLst xmlns:p="http://schemas.openxmlformats.org/presentationml/2006/main">
  <p:tag name="AS_UNIQUEID" val="234"/>
</p:tagLst>
</file>

<file path=ppt/tags/tag194.xml><?xml version="1.0" encoding="utf-8"?>
<p:tagLst xmlns:p="http://schemas.openxmlformats.org/presentationml/2006/main">
  <p:tag name="AS_UNIQUEID" val="235"/>
</p:tagLst>
</file>

<file path=ppt/tags/tag195.xml><?xml version="1.0" encoding="utf-8"?>
<p:tagLst xmlns:p="http://schemas.openxmlformats.org/presentationml/2006/main">
  <p:tag name="AS_UNIQUEID" val="236"/>
</p:tagLst>
</file>

<file path=ppt/tags/tag196.xml><?xml version="1.0" encoding="utf-8"?>
<p:tagLst xmlns:p="http://schemas.openxmlformats.org/presentationml/2006/main">
  <p:tag name="AS_UNIQUEID" val="237"/>
</p:tagLst>
</file>

<file path=ppt/tags/tag197.xml><?xml version="1.0" encoding="utf-8"?>
<p:tagLst xmlns:p="http://schemas.openxmlformats.org/presentationml/2006/main">
  <p:tag name="AS_UNIQUEID" val="238"/>
</p:tagLst>
</file>

<file path=ppt/tags/tag198.xml><?xml version="1.0" encoding="utf-8"?>
<p:tagLst xmlns:p="http://schemas.openxmlformats.org/presentationml/2006/main">
  <p:tag name="AS_UNIQUEID" val="239"/>
</p:tagLst>
</file>

<file path=ppt/tags/tag199.xml><?xml version="1.0" encoding="utf-8"?>
<p:tagLst xmlns:p="http://schemas.openxmlformats.org/presentationml/2006/main">
  <p:tag name="AS_UNIQUEID" val="240"/>
</p:tagLst>
</file>

<file path=ppt/tags/tag2.xml><?xml version="1.0" encoding="utf-8"?>
<p:tagLst xmlns:p="http://schemas.openxmlformats.org/presentationml/2006/main">
  <p:tag name="AS_UNIQUEID" val="118"/>
</p:tagLst>
</file>

<file path=ppt/tags/tag20.xml><?xml version="1.0" encoding="utf-8"?>
<p:tagLst xmlns:p="http://schemas.openxmlformats.org/presentationml/2006/main">
  <p:tag name="AS_UNIQUEID" val="136"/>
</p:tagLst>
</file>

<file path=ppt/tags/tag200.xml><?xml version="1.0" encoding="utf-8"?>
<p:tagLst xmlns:p="http://schemas.openxmlformats.org/presentationml/2006/main">
  <p:tag name="AS_UNIQUEID" val="241"/>
</p:tagLst>
</file>

<file path=ppt/tags/tag201.xml><?xml version="1.0" encoding="utf-8"?>
<p:tagLst xmlns:p="http://schemas.openxmlformats.org/presentationml/2006/main">
  <p:tag name="AS_UNIQUEID" val="242"/>
</p:tagLst>
</file>

<file path=ppt/tags/tag202.xml><?xml version="1.0" encoding="utf-8"?>
<p:tagLst xmlns:p="http://schemas.openxmlformats.org/presentationml/2006/main">
  <p:tag name="AS_UNIQUEID" val="243"/>
</p:tagLst>
</file>

<file path=ppt/tags/tag203.xml><?xml version="1.0" encoding="utf-8"?>
<p:tagLst xmlns:p="http://schemas.openxmlformats.org/presentationml/2006/main">
  <p:tag name="AS_UNIQUEID" val="244"/>
</p:tagLst>
</file>

<file path=ppt/tags/tag204.xml><?xml version="1.0" encoding="utf-8"?>
<p:tagLst xmlns:p="http://schemas.openxmlformats.org/presentationml/2006/main">
  <p:tag name="AS_UNIQUEID" val="245"/>
</p:tagLst>
</file>

<file path=ppt/tags/tag205.xml><?xml version="1.0" encoding="utf-8"?>
<p:tagLst xmlns:p="http://schemas.openxmlformats.org/presentationml/2006/main">
  <p:tag name="AS_UNIQUEID" val="246"/>
</p:tagLst>
</file>

<file path=ppt/tags/tag206.xml><?xml version="1.0" encoding="utf-8"?>
<p:tagLst xmlns:p="http://schemas.openxmlformats.org/presentationml/2006/main">
  <p:tag name="AS_UNIQUEID" val="247"/>
</p:tagLst>
</file>

<file path=ppt/tags/tag207.xml><?xml version="1.0" encoding="utf-8"?>
<p:tagLst xmlns:p="http://schemas.openxmlformats.org/presentationml/2006/main">
  <p:tag name="AS_UNIQUEID" val="248"/>
</p:tagLst>
</file>

<file path=ppt/tags/tag208.xml><?xml version="1.0" encoding="utf-8"?>
<p:tagLst xmlns:p="http://schemas.openxmlformats.org/presentationml/2006/main">
  <p:tag name="AS_UNIQUEID" val="249"/>
</p:tagLst>
</file>

<file path=ppt/tags/tag209.xml><?xml version="1.0" encoding="utf-8"?>
<p:tagLst xmlns:p="http://schemas.openxmlformats.org/presentationml/2006/main">
  <p:tag name="AS_UNIQUEID" val="250"/>
</p:tagLst>
</file>

<file path=ppt/tags/tag21.xml><?xml version="1.0" encoding="utf-8"?>
<p:tagLst xmlns:p="http://schemas.openxmlformats.org/presentationml/2006/main">
  <p:tag name="AS_UNIQUEID" val="137"/>
</p:tagLst>
</file>

<file path=ppt/tags/tag210.xml><?xml version="1.0" encoding="utf-8"?>
<p:tagLst xmlns:p="http://schemas.openxmlformats.org/presentationml/2006/main">
  <p:tag name="AS_UNIQUEID" val="251"/>
</p:tagLst>
</file>

<file path=ppt/tags/tag211.xml><?xml version="1.0" encoding="utf-8"?>
<p:tagLst xmlns:p="http://schemas.openxmlformats.org/presentationml/2006/main">
  <p:tag name="AS_UNIQUEID" val="252"/>
</p:tagLst>
</file>

<file path=ppt/tags/tag212.xml><?xml version="1.0" encoding="utf-8"?>
<p:tagLst xmlns:p="http://schemas.openxmlformats.org/presentationml/2006/main">
  <p:tag name="AS_UNIQUEID" val="253"/>
</p:tagLst>
</file>

<file path=ppt/tags/tag213.xml><?xml version="1.0" encoding="utf-8"?>
<p:tagLst xmlns:p="http://schemas.openxmlformats.org/presentationml/2006/main">
  <p:tag name="AS_UNIQUEID" val="254"/>
</p:tagLst>
</file>

<file path=ppt/tags/tag214.xml><?xml version="1.0" encoding="utf-8"?>
<p:tagLst xmlns:p="http://schemas.openxmlformats.org/presentationml/2006/main">
  <p:tag name="AS_UNIQUEID" val="255"/>
</p:tagLst>
</file>

<file path=ppt/tags/tag215.xml><?xml version="1.0" encoding="utf-8"?>
<p:tagLst xmlns:p="http://schemas.openxmlformats.org/presentationml/2006/main">
  <p:tag name="AS_UNIQUEID" val="256"/>
</p:tagLst>
</file>

<file path=ppt/tags/tag216.xml><?xml version="1.0" encoding="utf-8"?>
<p:tagLst xmlns:p="http://schemas.openxmlformats.org/presentationml/2006/main">
  <p:tag name="AS_UNIQUEID" val="257"/>
</p:tagLst>
</file>

<file path=ppt/tags/tag217.xml><?xml version="1.0" encoding="utf-8"?>
<p:tagLst xmlns:p="http://schemas.openxmlformats.org/presentationml/2006/main">
  <p:tag name="AS_UNIQUEID" val="258"/>
</p:tagLst>
</file>

<file path=ppt/tags/tag218.xml><?xml version="1.0" encoding="utf-8"?>
<p:tagLst xmlns:p="http://schemas.openxmlformats.org/presentationml/2006/main">
  <p:tag name="AS_UNIQUEID" val="259"/>
</p:tagLst>
</file>

<file path=ppt/tags/tag219.xml><?xml version="1.0" encoding="utf-8"?>
<p:tagLst xmlns:p="http://schemas.openxmlformats.org/presentationml/2006/main">
  <p:tag name="AS_UNIQUEID" val="260"/>
</p:tagLst>
</file>

<file path=ppt/tags/tag22.xml><?xml version="1.0" encoding="utf-8"?>
<p:tagLst xmlns:p="http://schemas.openxmlformats.org/presentationml/2006/main">
  <p:tag name="AS_UNIQUEID" val="138"/>
</p:tagLst>
</file>

<file path=ppt/tags/tag220.xml><?xml version="1.0" encoding="utf-8"?>
<p:tagLst xmlns:p="http://schemas.openxmlformats.org/presentationml/2006/main">
  <p:tag name="AS_UNIQUEID" val="261"/>
</p:tagLst>
</file>

<file path=ppt/tags/tag221.xml><?xml version="1.0" encoding="utf-8"?>
<p:tagLst xmlns:p="http://schemas.openxmlformats.org/presentationml/2006/main">
  <p:tag name="AS_UNIQUEID" val="262"/>
</p:tagLst>
</file>

<file path=ppt/tags/tag222.xml><?xml version="1.0" encoding="utf-8"?>
<p:tagLst xmlns:p="http://schemas.openxmlformats.org/presentationml/2006/main">
  <p:tag name="AS_UNIQUEID" val="263"/>
</p:tagLst>
</file>

<file path=ppt/tags/tag223.xml><?xml version="1.0" encoding="utf-8"?>
<p:tagLst xmlns:p="http://schemas.openxmlformats.org/presentationml/2006/main">
  <p:tag name="AS_UNIQUEID" val="264"/>
</p:tagLst>
</file>

<file path=ppt/tags/tag224.xml><?xml version="1.0" encoding="utf-8"?>
<p:tagLst xmlns:p="http://schemas.openxmlformats.org/presentationml/2006/main">
  <p:tag name="AS_UNIQUEID" val="265"/>
</p:tagLst>
</file>

<file path=ppt/tags/tag225.xml><?xml version="1.0" encoding="utf-8"?>
<p:tagLst xmlns:p="http://schemas.openxmlformats.org/presentationml/2006/main">
  <p:tag name="AS_UNIQUEID" val="266"/>
</p:tagLst>
</file>

<file path=ppt/tags/tag226.xml><?xml version="1.0" encoding="utf-8"?>
<p:tagLst xmlns:p="http://schemas.openxmlformats.org/presentationml/2006/main">
  <p:tag name="AS_UNIQUEID" val="267"/>
</p:tagLst>
</file>

<file path=ppt/tags/tag227.xml><?xml version="1.0" encoding="utf-8"?>
<p:tagLst xmlns:p="http://schemas.openxmlformats.org/presentationml/2006/main">
  <p:tag name="AS_UNIQUEID" val="268"/>
</p:tagLst>
</file>

<file path=ppt/tags/tag228.xml><?xml version="1.0" encoding="utf-8"?>
<p:tagLst xmlns:p="http://schemas.openxmlformats.org/presentationml/2006/main">
  <p:tag name="AS_UNIQUEID" val="269"/>
</p:tagLst>
</file>

<file path=ppt/tags/tag229.xml><?xml version="1.0" encoding="utf-8"?>
<p:tagLst xmlns:p="http://schemas.openxmlformats.org/presentationml/2006/main">
  <p:tag name="AS_UNIQUEID" val="270"/>
</p:tagLst>
</file>

<file path=ppt/tags/tag23.xml><?xml version="1.0" encoding="utf-8"?>
<p:tagLst xmlns:p="http://schemas.openxmlformats.org/presentationml/2006/main">
  <p:tag name="AS_UNIQUEID" val="139"/>
</p:tagLst>
</file>

<file path=ppt/tags/tag230.xml><?xml version="1.0" encoding="utf-8"?>
<p:tagLst xmlns:p="http://schemas.openxmlformats.org/presentationml/2006/main">
  <p:tag name="AS_UNIQUEID" val="271"/>
</p:tagLst>
</file>

<file path=ppt/tags/tag231.xml><?xml version="1.0" encoding="utf-8"?>
<p:tagLst xmlns:p="http://schemas.openxmlformats.org/presentationml/2006/main">
  <p:tag name="AS_UNIQUEID" val="272"/>
</p:tagLst>
</file>

<file path=ppt/tags/tag232.xml><?xml version="1.0" encoding="utf-8"?>
<p:tagLst xmlns:p="http://schemas.openxmlformats.org/presentationml/2006/main">
  <p:tag name="AS_UNIQUEID" val="273"/>
</p:tagLst>
</file>

<file path=ppt/tags/tag233.xml><?xml version="1.0" encoding="utf-8"?>
<p:tagLst xmlns:p="http://schemas.openxmlformats.org/presentationml/2006/main">
  <p:tag name="AS_UNIQUEID" val="274"/>
</p:tagLst>
</file>

<file path=ppt/tags/tag234.xml><?xml version="1.0" encoding="utf-8"?>
<p:tagLst xmlns:p="http://schemas.openxmlformats.org/presentationml/2006/main">
  <p:tag name="AS_UNIQUEID" val="275"/>
</p:tagLst>
</file>

<file path=ppt/tags/tag235.xml><?xml version="1.0" encoding="utf-8"?>
<p:tagLst xmlns:p="http://schemas.openxmlformats.org/presentationml/2006/main">
  <p:tag name="AS_UNIQUEID" val="276"/>
</p:tagLst>
</file>

<file path=ppt/tags/tag236.xml><?xml version="1.0" encoding="utf-8"?>
<p:tagLst xmlns:p="http://schemas.openxmlformats.org/presentationml/2006/main">
  <p:tag name="AS_UNIQUEID" val="277"/>
</p:tagLst>
</file>

<file path=ppt/tags/tag237.xml><?xml version="1.0" encoding="utf-8"?>
<p:tagLst xmlns:p="http://schemas.openxmlformats.org/presentationml/2006/main">
  <p:tag name="AS_UNIQUEID" val="278"/>
</p:tagLst>
</file>

<file path=ppt/tags/tag238.xml><?xml version="1.0" encoding="utf-8"?>
<p:tagLst xmlns:p="http://schemas.openxmlformats.org/presentationml/2006/main">
  <p:tag name="AS_UNIQUEID" val="279"/>
</p:tagLst>
</file>

<file path=ppt/tags/tag239.xml><?xml version="1.0" encoding="utf-8"?>
<p:tagLst xmlns:p="http://schemas.openxmlformats.org/presentationml/2006/main">
  <p:tag name="AS_UNIQUEID" val="280"/>
</p:tagLst>
</file>

<file path=ppt/tags/tag24.xml><?xml version="1.0" encoding="utf-8"?>
<p:tagLst xmlns:p="http://schemas.openxmlformats.org/presentationml/2006/main">
  <p:tag name="AS_UNIQUEID" val="140"/>
</p:tagLst>
</file>

<file path=ppt/tags/tag240.xml><?xml version="1.0" encoding="utf-8"?>
<p:tagLst xmlns:p="http://schemas.openxmlformats.org/presentationml/2006/main">
  <p:tag name="AS_UNIQUEID" val="281"/>
</p:tagLst>
</file>

<file path=ppt/tags/tag241.xml><?xml version="1.0" encoding="utf-8"?>
<p:tagLst xmlns:p="http://schemas.openxmlformats.org/presentationml/2006/main">
  <p:tag name="AS_UNIQUEID" val="282"/>
</p:tagLst>
</file>

<file path=ppt/tags/tag242.xml><?xml version="1.0" encoding="utf-8"?>
<p:tagLst xmlns:p="http://schemas.openxmlformats.org/presentationml/2006/main">
  <p:tag name="AS_UNIQUEID" val="283"/>
</p:tagLst>
</file>

<file path=ppt/tags/tag243.xml><?xml version="1.0" encoding="utf-8"?>
<p:tagLst xmlns:p="http://schemas.openxmlformats.org/presentationml/2006/main">
  <p:tag name="AS_UNIQUEID" val="284"/>
</p:tagLst>
</file>

<file path=ppt/tags/tag244.xml><?xml version="1.0" encoding="utf-8"?>
<p:tagLst xmlns:p="http://schemas.openxmlformats.org/presentationml/2006/main">
  <p:tag name="AS_UNIQUEID" val="285"/>
</p:tagLst>
</file>

<file path=ppt/tags/tag245.xml><?xml version="1.0" encoding="utf-8"?>
<p:tagLst xmlns:p="http://schemas.openxmlformats.org/presentationml/2006/main">
  <p:tag name="AS_UNIQUEID" val="286"/>
</p:tagLst>
</file>

<file path=ppt/tags/tag246.xml><?xml version="1.0" encoding="utf-8"?>
<p:tagLst xmlns:p="http://schemas.openxmlformats.org/presentationml/2006/main">
  <p:tag name="AS_UNIQUEID" val="287"/>
</p:tagLst>
</file>

<file path=ppt/tags/tag247.xml><?xml version="1.0" encoding="utf-8"?>
<p:tagLst xmlns:p="http://schemas.openxmlformats.org/presentationml/2006/main">
  <p:tag name="AS_UNIQUEID" val="288"/>
</p:tagLst>
</file>

<file path=ppt/tags/tag248.xml><?xml version="1.0" encoding="utf-8"?>
<p:tagLst xmlns:p="http://schemas.openxmlformats.org/presentationml/2006/main">
  <p:tag name="AS_UNIQUEID" val="289"/>
</p:tagLst>
</file>

<file path=ppt/tags/tag249.xml><?xml version="1.0" encoding="utf-8"?>
<p:tagLst xmlns:p="http://schemas.openxmlformats.org/presentationml/2006/main">
  <p:tag name="AS_UNIQUEID" val="290"/>
</p:tagLst>
</file>

<file path=ppt/tags/tag25.xml><?xml version="1.0" encoding="utf-8"?>
<p:tagLst xmlns:p="http://schemas.openxmlformats.org/presentationml/2006/main">
  <p:tag name="AS_UNIQUEID" val="141"/>
</p:tagLst>
</file>

<file path=ppt/tags/tag250.xml><?xml version="1.0" encoding="utf-8"?>
<p:tagLst xmlns:p="http://schemas.openxmlformats.org/presentationml/2006/main">
  <p:tag name="AS_UNIQUEID" val="291"/>
</p:tagLst>
</file>

<file path=ppt/tags/tag251.xml><?xml version="1.0" encoding="utf-8"?>
<p:tagLst xmlns:p="http://schemas.openxmlformats.org/presentationml/2006/main">
  <p:tag name="AS_UNIQUEID" val="292"/>
</p:tagLst>
</file>

<file path=ppt/tags/tag252.xml><?xml version="1.0" encoding="utf-8"?>
<p:tagLst xmlns:p="http://schemas.openxmlformats.org/presentationml/2006/main">
  <p:tag name="AS_UNIQUEID" val="293"/>
</p:tagLst>
</file>

<file path=ppt/tags/tag253.xml><?xml version="1.0" encoding="utf-8"?>
<p:tagLst xmlns:p="http://schemas.openxmlformats.org/presentationml/2006/main">
  <p:tag name="AS_UNIQUEID" val="294"/>
</p:tagLst>
</file>

<file path=ppt/tags/tag254.xml><?xml version="1.0" encoding="utf-8"?>
<p:tagLst xmlns:p="http://schemas.openxmlformats.org/presentationml/2006/main">
  <p:tag name="AS_UNIQUEID" val="295"/>
</p:tagLst>
</file>

<file path=ppt/tags/tag255.xml><?xml version="1.0" encoding="utf-8"?>
<p:tagLst xmlns:p="http://schemas.openxmlformats.org/presentationml/2006/main">
  <p:tag name="AS_UNIQUEID" val="296"/>
</p:tagLst>
</file>

<file path=ppt/tags/tag256.xml><?xml version="1.0" encoding="utf-8"?>
<p:tagLst xmlns:p="http://schemas.openxmlformats.org/presentationml/2006/main">
  <p:tag name="AS_UNIQUEID" val="297"/>
</p:tagLst>
</file>

<file path=ppt/tags/tag257.xml><?xml version="1.0" encoding="utf-8"?>
<p:tagLst xmlns:p="http://schemas.openxmlformats.org/presentationml/2006/main">
  <p:tag name="AS_UNIQUEID" val="298"/>
</p:tagLst>
</file>

<file path=ppt/tags/tag258.xml><?xml version="1.0" encoding="utf-8"?>
<p:tagLst xmlns:p="http://schemas.openxmlformats.org/presentationml/2006/main">
  <p:tag name="AS_UNIQUEID" val="299"/>
</p:tagLst>
</file>

<file path=ppt/tags/tag259.xml><?xml version="1.0" encoding="utf-8"?>
<p:tagLst xmlns:p="http://schemas.openxmlformats.org/presentationml/2006/main">
  <p:tag name="AS_UNIQUEID" val="300"/>
</p:tagLst>
</file>

<file path=ppt/tags/tag26.xml><?xml version="1.0" encoding="utf-8"?>
<p:tagLst xmlns:p="http://schemas.openxmlformats.org/presentationml/2006/main">
  <p:tag name="AS_UNIQUEID" val="142"/>
</p:tagLst>
</file>

<file path=ppt/tags/tag260.xml><?xml version="1.0" encoding="utf-8"?>
<p:tagLst xmlns:p="http://schemas.openxmlformats.org/presentationml/2006/main">
  <p:tag name="AS_UNIQUEID" val="301"/>
</p:tagLst>
</file>

<file path=ppt/tags/tag261.xml><?xml version="1.0" encoding="utf-8"?>
<p:tagLst xmlns:p="http://schemas.openxmlformats.org/presentationml/2006/main">
  <p:tag name="AS_UNIQUEID" val="302"/>
</p:tagLst>
</file>

<file path=ppt/tags/tag262.xml><?xml version="1.0" encoding="utf-8"?>
<p:tagLst xmlns:p="http://schemas.openxmlformats.org/presentationml/2006/main">
  <p:tag name="AS_UNIQUEID" val="303"/>
</p:tagLst>
</file>

<file path=ppt/tags/tag263.xml><?xml version="1.0" encoding="utf-8"?>
<p:tagLst xmlns:p="http://schemas.openxmlformats.org/presentationml/2006/main">
  <p:tag name="AS_UNIQUEID" val="304"/>
</p:tagLst>
</file>

<file path=ppt/tags/tag264.xml><?xml version="1.0" encoding="utf-8"?>
<p:tagLst xmlns:p="http://schemas.openxmlformats.org/presentationml/2006/main">
  <p:tag name="AS_UNIQUEID" val="305"/>
</p:tagLst>
</file>

<file path=ppt/tags/tag265.xml><?xml version="1.0" encoding="utf-8"?>
<p:tagLst xmlns:p="http://schemas.openxmlformats.org/presentationml/2006/main">
  <p:tag name="AS_UNIQUEID" val="306"/>
</p:tagLst>
</file>

<file path=ppt/tags/tag266.xml><?xml version="1.0" encoding="utf-8"?>
<p:tagLst xmlns:p="http://schemas.openxmlformats.org/presentationml/2006/main">
  <p:tag name="AS_UNIQUEID" val="307"/>
</p:tagLst>
</file>

<file path=ppt/tags/tag267.xml><?xml version="1.0" encoding="utf-8"?>
<p:tagLst xmlns:p="http://schemas.openxmlformats.org/presentationml/2006/main">
  <p:tag name="AS_UNIQUEID" val="308"/>
</p:tagLst>
</file>

<file path=ppt/tags/tag268.xml><?xml version="1.0" encoding="utf-8"?>
<p:tagLst xmlns:p="http://schemas.openxmlformats.org/presentationml/2006/main">
  <p:tag name="AS_UNIQUEID" val="309"/>
</p:tagLst>
</file>

<file path=ppt/tags/tag269.xml><?xml version="1.0" encoding="utf-8"?>
<p:tagLst xmlns:p="http://schemas.openxmlformats.org/presentationml/2006/main">
  <p:tag name="AS_UNIQUEID" val="310"/>
</p:tagLst>
</file>

<file path=ppt/tags/tag27.xml><?xml version="1.0" encoding="utf-8"?>
<p:tagLst xmlns:p="http://schemas.openxmlformats.org/presentationml/2006/main">
  <p:tag name="AS_UNIQUEID" val="143"/>
</p:tagLst>
</file>

<file path=ppt/tags/tag270.xml><?xml version="1.0" encoding="utf-8"?>
<p:tagLst xmlns:p="http://schemas.openxmlformats.org/presentationml/2006/main">
  <p:tag name="AS_UNIQUEID" val="311"/>
</p:tagLst>
</file>

<file path=ppt/tags/tag271.xml><?xml version="1.0" encoding="utf-8"?>
<p:tagLst xmlns:p="http://schemas.openxmlformats.org/presentationml/2006/main">
  <p:tag name="AS_UNIQUEID" val="312"/>
</p:tagLst>
</file>

<file path=ppt/tags/tag272.xml><?xml version="1.0" encoding="utf-8"?>
<p:tagLst xmlns:p="http://schemas.openxmlformats.org/presentationml/2006/main">
  <p:tag name="AS_UNIQUEID" val="313"/>
</p:tagLst>
</file>

<file path=ppt/tags/tag273.xml><?xml version="1.0" encoding="utf-8"?>
<p:tagLst xmlns:p="http://schemas.openxmlformats.org/presentationml/2006/main">
  <p:tag name="AS_UNIQUEID" val="314"/>
</p:tagLst>
</file>

<file path=ppt/tags/tag274.xml><?xml version="1.0" encoding="utf-8"?>
<p:tagLst xmlns:p="http://schemas.openxmlformats.org/presentationml/2006/main">
  <p:tag name="AS_UNIQUEID" val="315"/>
</p:tagLst>
</file>

<file path=ppt/tags/tag275.xml><?xml version="1.0" encoding="utf-8"?>
<p:tagLst xmlns:p="http://schemas.openxmlformats.org/presentationml/2006/main">
  <p:tag name="AS_UNIQUEID" val="316"/>
</p:tagLst>
</file>

<file path=ppt/tags/tag276.xml><?xml version="1.0" encoding="utf-8"?>
<p:tagLst xmlns:p="http://schemas.openxmlformats.org/presentationml/2006/main">
  <p:tag name="AS_UNIQUEID" val="317"/>
</p:tagLst>
</file>

<file path=ppt/tags/tag277.xml><?xml version="1.0" encoding="utf-8"?>
<p:tagLst xmlns:p="http://schemas.openxmlformats.org/presentationml/2006/main">
  <p:tag name="AS_UNIQUEID" val="318"/>
</p:tagLst>
</file>

<file path=ppt/tags/tag278.xml><?xml version="1.0" encoding="utf-8"?>
<p:tagLst xmlns:p="http://schemas.openxmlformats.org/presentationml/2006/main">
  <p:tag name="AS_UNIQUEID" val="319"/>
</p:tagLst>
</file>

<file path=ppt/tags/tag279.xml><?xml version="1.0" encoding="utf-8"?>
<p:tagLst xmlns:p="http://schemas.openxmlformats.org/presentationml/2006/main">
  <p:tag name="AS_UNIQUEID" val="320"/>
</p:tagLst>
</file>

<file path=ppt/tags/tag28.xml><?xml version="1.0" encoding="utf-8"?>
<p:tagLst xmlns:p="http://schemas.openxmlformats.org/presentationml/2006/main">
  <p:tag name="AS_UNIQUEID" val="144"/>
</p:tagLst>
</file>

<file path=ppt/tags/tag280.xml><?xml version="1.0" encoding="utf-8"?>
<p:tagLst xmlns:p="http://schemas.openxmlformats.org/presentationml/2006/main">
  <p:tag name="AS_UNIQUEID" val="321"/>
</p:tagLst>
</file>

<file path=ppt/tags/tag281.xml><?xml version="1.0" encoding="utf-8"?>
<p:tagLst xmlns:p="http://schemas.openxmlformats.org/presentationml/2006/main">
  <p:tag name="AS_UNIQUEID" val="322"/>
</p:tagLst>
</file>

<file path=ppt/tags/tag282.xml><?xml version="1.0" encoding="utf-8"?>
<p:tagLst xmlns:p="http://schemas.openxmlformats.org/presentationml/2006/main">
  <p:tag name="AS_UNIQUEID" val="323"/>
</p:tagLst>
</file>

<file path=ppt/tags/tag283.xml><?xml version="1.0" encoding="utf-8"?>
<p:tagLst xmlns:p="http://schemas.openxmlformats.org/presentationml/2006/main">
  <p:tag name="AS_UNIQUEID" val="324"/>
</p:tagLst>
</file>

<file path=ppt/tags/tag284.xml><?xml version="1.0" encoding="utf-8"?>
<p:tagLst xmlns:p="http://schemas.openxmlformats.org/presentationml/2006/main">
  <p:tag name="AS_UNIQUEID" val="325"/>
</p:tagLst>
</file>

<file path=ppt/tags/tag285.xml><?xml version="1.0" encoding="utf-8"?>
<p:tagLst xmlns:p="http://schemas.openxmlformats.org/presentationml/2006/main">
  <p:tag name="AS_UNIQUEID" val="326"/>
</p:tagLst>
</file>

<file path=ppt/tags/tag286.xml><?xml version="1.0" encoding="utf-8"?>
<p:tagLst xmlns:p="http://schemas.openxmlformats.org/presentationml/2006/main">
  <p:tag name="AS_UNIQUEID" val="327"/>
</p:tagLst>
</file>

<file path=ppt/tags/tag287.xml><?xml version="1.0" encoding="utf-8"?>
<p:tagLst xmlns:p="http://schemas.openxmlformats.org/presentationml/2006/main">
  <p:tag name="AS_UNIQUEID" val="328"/>
</p:tagLst>
</file>

<file path=ppt/tags/tag288.xml><?xml version="1.0" encoding="utf-8"?>
<p:tagLst xmlns:p="http://schemas.openxmlformats.org/presentationml/2006/main">
  <p:tag name="AS_UNIQUEID" val="329"/>
</p:tagLst>
</file>

<file path=ppt/tags/tag289.xml><?xml version="1.0" encoding="utf-8"?>
<p:tagLst xmlns:p="http://schemas.openxmlformats.org/presentationml/2006/main">
  <p:tag name="AS_UNIQUEID" val="330"/>
</p:tagLst>
</file>

<file path=ppt/tags/tag29.xml><?xml version="1.0" encoding="utf-8"?>
<p:tagLst xmlns:p="http://schemas.openxmlformats.org/presentationml/2006/main">
  <p:tag name="AS_UNIQUEID" val="145"/>
</p:tagLst>
</file>

<file path=ppt/tags/tag290.xml><?xml version="1.0" encoding="utf-8"?>
<p:tagLst xmlns:p="http://schemas.openxmlformats.org/presentationml/2006/main">
  <p:tag name="AS_UNIQUEID" val="331"/>
</p:tagLst>
</file>

<file path=ppt/tags/tag291.xml><?xml version="1.0" encoding="utf-8"?>
<p:tagLst xmlns:p="http://schemas.openxmlformats.org/presentationml/2006/main">
  <p:tag name="AS_UNIQUEID" val="332"/>
</p:tagLst>
</file>

<file path=ppt/tags/tag292.xml><?xml version="1.0" encoding="utf-8"?>
<p:tagLst xmlns:p="http://schemas.openxmlformats.org/presentationml/2006/main">
  <p:tag name="AS_UNIQUEID" val="333"/>
</p:tagLst>
</file>

<file path=ppt/tags/tag293.xml><?xml version="1.0" encoding="utf-8"?>
<p:tagLst xmlns:p="http://schemas.openxmlformats.org/presentationml/2006/main">
  <p:tag name="AS_UNIQUEID" val="334"/>
</p:tagLst>
</file>

<file path=ppt/tags/tag294.xml><?xml version="1.0" encoding="utf-8"?>
<p:tagLst xmlns:p="http://schemas.openxmlformats.org/presentationml/2006/main">
  <p:tag name="AS_UNIQUEID" val="335"/>
</p:tagLst>
</file>

<file path=ppt/tags/tag295.xml><?xml version="1.0" encoding="utf-8"?>
<p:tagLst xmlns:p="http://schemas.openxmlformats.org/presentationml/2006/main">
  <p:tag name="AS_UNIQUEID" val="336"/>
</p:tagLst>
</file>

<file path=ppt/tags/tag296.xml><?xml version="1.0" encoding="utf-8"?>
<p:tagLst xmlns:p="http://schemas.openxmlformats.org/presentationml/2006/main">
  <p:tag name="AS_UNIQUEID" val="337"/>
</p:tagLst>
</file>

<file path=ppt/tags/tag297.xml><?xml version="1.0" encoding="utf-8"?>
<p:tagLst xmlns:p="http://schemas.openxmlformats.org/presentationml/2006/main">
  <p:tag name="AS_UNIQUEID" val="338"/>
</p:tagLst>
</file>

<file path=ppt/tags/tag298.xml><?xml version="1.0" encoding="utf-8"?>
<p:tagLst xmlns:p="http://schemas.openxmlformats.org/presentationml/2006/main">
  <p:tag name="AS_UNIQUEID" val="339"/>
</p:tagLst>
</file>

<file path=ppt/tags/tag299.xml><?xml version="1.0" encoding="utf-8"?>
<p:tagLst xmlns:p="http://schemas.openxmlformats.org/presentationml/2006/main">
  <p:tag name="AS_UNIQUEID" val="340"/>
</p:tagLst>
</file>

<file path=ppt/tags/tag3.xml><?xml version="1.0" encoding="utf-8"?>
<p:tagLst xmlns:p="http://schemas.openxmlformats.org/presentationml/2006/main">
  <p:tag name="AS_UNIQUEID" val="119"/>
</p:tagLst>
</file>

<file path=ppt/tags/tag30.xml><?xml version="1.0" encoding="utf-8"?>
<p:tagLst xmlns:p="http://schemas.openxmlformats.org/presentationml/2006/main">
  <p:tag name="AS_UNIQUEID" val="146"/>
</p:tagLst>
</file>

<file path=ppt/tags/tag300.xml><?xml version="1.0" encoding="utf-8"?>
<p:tagLst xmlns:p="http://schemas.openxmlformats.org/presentationml/2006/main">
  <p:tag name="AS_UNIQUEID" val="341"/>
</p:tagLst>
</file>

<file path=ppt/tags/tag301.xml><?xml version="1.0" encoding="utf-8"?>
<p:tagLst xmlns:p="http://schemas.openxmlformats.org/presentationml/2006/main">
  <p:tag name="AS_UNIQUEID" val="342"/>
</p:tagLst>
</file>

<file path=ppt/tags/tag302.xml><?xml version="1.0" encoding="utf-8"?>
<p:tagLst xmlns:p="http://schemas.openxmlformats.org/presentationml/2006/main">
  <p:tag name="AS_UNIQUEID" val="343"/>
</p:tagLst>
</file>

<file path=ppt/tags/tag303.xml><?xml version="1.0" encoding="utf-8"?>
<p:tagLst xmlns:p="http://schemas.openxmlformats.org/presentationml/2006/main">
  <p:tag name="AS_UNIQUEID" val="344"/>
</p:tagLst>
</file>

<file path=ppt/tags/tag304.xml><?xml version="1.0" encoding="utf-8"?>
<p:tagLst xmlns:p="http://schemas.openxmlformats.org/presentationml/2006/main">
  <p:tag name="AS_UNIQUEID" val="345"/>
</p:tagLst>
</file>

<file path=ppt/tags/tag305.xml><?xml version="1.0" encoding="utf-8"?>
<p:tagLst xmlns:p="http://schemas.openxmlformats.org/presentationml/2006/main">
  <p:tag name="AS_UNIQUEID" val="346"/>
</p:tagLst>
</file>

<file path=ppt/tags/tag306.xml><?xml version="1.0" encoding="utf-8"?>
<p:tagLst xmlns:p="http://schemas.openxmlformats.org/presentationml/2006/main">
  <p:tag name="AS_UNIQUEID" val="347"/>
</p:tagLst>
</file>

<file path=ppt/tags/tag307.xml><?xml version="1.0" encoding="utf-8"?>
<p:tagLst xmlns:p="http://schemas.openxmlformats.org/presentationml/2006/main">
  <p:tag name="AS_UNIQUEID" val="348"/>
</p:tagLst>
</file>

<file path=ppt/tags/tag308.xml><?xml version="1.0" encoding="utf-8"?>
<p:tagLst xmlns:p="http://schemas.openxmlformats.org/presentationml/2006/main">
  <p:tag name="AS_UNIQUEID" val="349"/>
</p:tagLst>
</file>

<file path=ppt/tags/tag309.xml><?xml version="1.0" encoding="utf-8"?>
<p:tagLst xmlns:p="http://schemas.openxmlformats.org/presentationml/2006/main">
  <p:tag name="AS_UNIQUEID" val="350"/>
</p:tagLst>
</file>

<file path=ppt/tags/tag31.xml><?xml version="1.0" encoding="utf-8"?>
<p:tagLst xmlns:p="http://schemas.openxmlformats.org/presentationml/2006/main">
  <p:tag name="AS_UNIQUEID" val="147"/>
</p:tagLst>
</file>

<file path=ppt/tags/tag310.xml><?xml version="1.0" encoding="utf-8"?>
<p:tagLst xmlns:p="http://schemas.openxmlformats.org/presentationml/2006/main">
  <p:tag name="AS_UNIQUEID" val="351"/>
</p:tagLst>
</file>

<file path=ppt/tags/tag311.xml><?xml version="1.0" encoding="utf-8"?>
<p:tagLst xmlns:p="http://schemas.openxmlformats.org/presentationml/2006/main">
  <p:tag name="AS_UNIQUEID" val="352"/>
</p:tagLst>
</file>

<file path=ppt/tags/tag312.xml><?xml version="1.0" encoding="utf-8"?>
<p:tagLst xmlns:p="http://schemas.openxmlformats.org/presentationml/2006/main">
  <p:tag name="AS_UNIQUEID" val="353"/>
</p:tagLst>
</file>

<file path=ppt/tags/tag313.xml><?xml version="1.0" encoding="utf-8"?>
<p:tagLst xmlns:p="http://schemas.openxmlformats.org/presentationml/2006/main">
  <p:tag name="AS_UNIQUEID" val="354"/>
</p:tagLst>
</file>

<file path=ppt/tags/tag314.xml><?xml version="1.0" encoding="utf-8"?>
<p:tagLst xmlns:p="http://schemas.openxmlformats.org/presentationml/2006/main">
  <p:tag name="AS_UNIQUEID" val="355"/>
</p:tagLst>
</file>

<file path=ppt/tags/tag315.xml><?xml version="1.0" encoding="utf-8"?>
<p:tagLst xmlns:p="http://schemas.openxmlformats.org/presentationml/2006/main">
  <p:tag name="AS_UNIQUEID" val="356"/>
</p:tagLst>
</file>

<file path=ppt/tags/tag316.xml><?xml version="1.0" encoding="utf-8"?>
<p:tagLst xmlns:p="http://schemas.openxmlformats.org/presentationml/2006/main">
  <p:tag name="AS_UNIQUEID" val="357"/>
</p:tagLst>
</file>

<file path=ppt/tags/tag317.xml><?xml version="1.0" encoding="utf-8"?>
<p:tagLst xmlns:p="http://schemas.openxmlformats.org/presentationml/2006/main">
  <p:tag name="AS_UNIQUEID" val="358"/>
</p:tagLst>
</file>

<file path=ppt/tags/tag318.xml><?xml version="1.0" encoding="utf-8"?>
<p:tagLst xmlns:p="http://schemas.openxmlformats.org/presentationml/2006/main">
  <p:tag name="AS_UNIQUEID" val="359"/>
</p:tagLst>
</file>

<file path=ppt/tags/tag319.xml><?xml version="1.0" encoding="utf-8"?>
<p:tagLst xmlns:p="http://schemas.openxmlformats.org/presentationml/2006/main">
  <p:tag name="AS_UNIQUEID" val="360"/>
</p:tagLst>
</file>

<file path=ppt/tags/tag32.xml><?xml version="1.0" encoding="utf-8"?>
<p:tagLst xmlns:p="http://schemas.openxmlformats.org/presentationml/2006/main">
  <p:tag name="AS_UNIQUEID" val="148"/>
</p:tagLst>
</file>

<file path=ppt/tags/tag320.xml><?xml version="1.0" encoding="utf-8"?>
<p:tagLst xmlns:p="http://schemas.openxmlformats.org/presentationml/2006/main">
  <p:tag name="AS_UNIQUEID" val="361"/>
</p:tagLst>
</file>

<file path=ppt/tags/tag321.xml><?xml version="1.0" encoding="utf-8"?>
<p:tagLst xmlns:p="http://schemas.openxmlformats.org/presentationml/2006/main">
  <p:tag name="AS_UNIQUEID" val="362"/>
</p:tagLst>
</file>

<file path=ppt/tags/tag322.xml><?xml version="1.0" encoding="utf-8"?>
<p:tagLst xmlns:p="http://schemas.openxmlformats.org/presentationml/2006/main">
  <p:tag name="AS_UNIQUEID" val="363"/>
</p:tagLst>
</file>

<file path=ppt/tags/tag323.xml><?xml version="1.0" encoding="utf-8"?>
<p:tagLst xmlns:p="http://schemas.openxmlformats.org/presentationml/2006/main">
  <p:tag name="AS_UNIQUEID" val="364"/>
</p:tagLst>
</file>

<file path=ppt/tags/tag324.xml><?xml version="1.0" encoding="utf-8"?>
<p:tagLst xmlns:p="http://schemas.openxmlformats.org/presentationml/2006/main">
  <p:tag name="AS_UNIQUEID" val="365"/>
</p:tagLst>
</file>

<file path=ppt/tags/tag325.xml><?xml version="1.0" encoding="utf-8"?>
<p:tagLst xmlns:p="http://schemas.openxmlformats.org/presentationml/2006/main">
  <p:tag name="AS_UNIQUEID" val="366"/>
</p:tagLst>
</file>

<file path=ppt/tags/tag326.xml><?xml version="1.0" encoding="utf-8"?>
<p:tagLst xmlns:p="http://schemas.openxmlformats.org/presentationml/2006/main">
  <p:tag name="AS_UNIQUEID" val="367"/>
</p:tagLst>
</file>

<file path=ppt/tags/tag327.xml><?xml version="1.0" encoding="utf-8"?>
<p:tagLst xmlns:p="http://schemas.openxmlformats.org/presentationml/2006/main">
  <p:tag name="AS_UNIQUEID" val="368"/>
</p:tagLst>
</file>

<file path=ppt/tags/tag328.xml><?xml version="1.0" encoding="utf-8"?>
<p:tagLst xmlns:p="http://schemas.openxmlformats.org/presentationml/2006/main">
  <p:tag name="AS_UNIQUEID" val="369"/>
</p:tagLst>
</file>

<file path=ppt/tags/tag329.xml><?xml version="1.0" encoding="utf-8"?>
<p:tagLst xmlns:p="http://schemas.openxmlformats.org/presentationml/2006/main">
  <p:tag name="AS_UNIQUEID" val="370"/>
</p:tagLst>
</file>

<file path=ppt/tags/tag33.xml><?xml version="1.0" encoding="utf-8"?>
<p:tagLst xmlns:p="http://schemas.openxmlformats.org/presentationml/2006/main">
  <p:tag name="AS_UNIQUEID" val="149"/>
</p:tagLst>
</file>

<file path=ppt/tags/tag330.xml><?xml version="1.0" encoding="utf-8"?>
<p:tagLst xmlns:p="http://schemas.openxmlformats.org/presentationml/2006/main">
  <p:tag name="AS_UNIQUEID" val="371"/>
</p:tagLst>
</file>

<file path=ppt/tags/tag331.xml><?xml version="1.0" encoding="utf-8"?>
<p:tagLst xmlns:p="http://schemas.openxmlformats.org/presentationml/2006/main">
  <p:tag name="AS_UNIQUEID" val="372"/>
</p:tagLst>
</file>

<file path=ppt/tags/tag332.xml><?xml version="1.0" encoding="utf-8"?>
<p:tagLst xmlns:p="http://schemas.openxmlformats.org/presentationml/2006/main">
  <p:tag name="AS_UNIQUEID" val="373"/>
</p:tagLst>
</file>

<file path=ppt/tags/tag333.xml><?xml version="1.0" encoding="utf-8"?>
<p:tagLst xmlns:p="http://schemas.openxmlformats.org/presentationml/2006/main">
  <p:tag name="AS_UNIQUEID" val="374"/>
</p:tagLst>
</file>

<file path=ppt/tags/tag334.xml><?xml version="1.0" encoding="utf-8"?>
<p:tagLst xmlns:p="http://schemas.openxmlformats.org/presentationml/2006/main">
  <p:tag name="AS_UNIQUEID" val="375"/>
</p:tagLst>
</file>

<file path=ppt/tags/tag335.xml><?xml version="1.0" encoding="utf-8"?>
<p:tagLst xmlns:p="http://schemas.openxmlformats.org/presentationml/2006/main">
  <p:tag name="AS_UNIQUEID" val="376"/>
</p:tagLst>
</file>

<file path=ppt/tags/tag336.xml><?xml version="1.0" encoding="utf-8"?>
<p:tagLst xmlns:p="http://schemas.openxmlformats.org/presentationml/2006/main">
  <p:tag name="AS_UNIQUEID" val="377"/>
</p:tagLst>
</file>

<file path=ppt/tags/tag337.xml><?xml version="1.0" encoding="utf-8"?>
<p:tagLst xmlns:p="http://schemas.openxmlformats.org/presentationml/2006/main">
  <p:tag name="AS_UNIQUEID" val="378"/>
</p:tagLst>
</file>

<file path=ppt/tags/tag338.xml><?xml version="1.0" encoding="utf-8"?>
<p:tagLst xmlns:p="http://schemas.openxmlformats.org/presentationml/2006/main">
  <p:tag name="AS_UNIQUEID" val="379"/>
</p:tagLst>
</file>

<file path=ppt/tags/tag339.xml><?xml version="1.0" encoding="utf-8"?>
<p:tagLst xmlns:p="http://schemas.openxmlformats.org/presentationml/2006/main">
  <p:tag name="AS_UNIQUEID" val="380"/>
</p:tagLst>
</file>

<file path=ppt/tags/tag34.xml><?xml version="1.0" encoding="utf-8"?>
<p:tagLst xmlns:p="http://schemas.openxmlformats.org/presentationml/2006/main">
  <p:tag name="AS_UNIQUEID" val="150"/>
</p:tagLst>
</file>

<file path=ppt/tags/tag340.xml><?xml version="1.0" encoding="utf-8"?>
<p:tagLst xmlns:p="http://schemas.openxmlformats.org/presentationml/2006/main">
  <p:tag name="AS_UNIQUEID" val="381"/>
</p:tagLst>
</file>

<file path=ppt/tags/tag341.xml><?xml version="1.0" encoding="utf-8"?>
<p:tagLst xmlns:p="http://schemas.openxmlformats.org/presentationml/2006/main">
  <p:tag name="AS_UNIQUEID" val="382"/>
</p:tagLst>
</file>

<file path=ppt/tags/tag342.xml><?xml version="1.0" encoding="utf-8"?>
<p:tagLst xmlns:p="http://schemas.openxmlformats.org/presentationml/2006/main">
  <p:tag name="AS_UNIQUEID" val="383"/>
</p:tagLst>
</file>

<file path=ppt/tags/tag343.xml><?xml version="1.0" encoding="utf-8"?>
<p:tagLst xmlns:p="http://schemas.openxmlformats.org/presentationml/2006/main">
  <p:tag name="AS_UNIQUEID" val="384"/>
</p:tagLst>
</file>

<file path=ppt/tags/tag344.xml><?xml version="1.0" encoding="utf-8"?>
<p:tagLst xmlns:p="http://schemas.openxmlformats.org/presentationml/2006/main">
  <p:tag name="AS_UNIQUEID" val="385"/>
</p:tagLst>
</file>

<file path=ppt/tags/tag345.xml><?xml version="1.0" encoding="utf-8"?>
<p:tagLst xmlns:p="http://schemas.openxmlformats.org/presentationml/2006/main">
  <p:tag name="AS_UNIQUEID" val="386"/>
</p:tagLst>
</file>

<file path=ppt/tags/tag346.xml><?xml version="1.0" encoding="utf-8"?>
<p:tagLst xmlns:p="http://schemas.openxmlformats.org/presentationml/2006/main">
  <p:tag name="AS_UNIQUEID" val="387"/>
</p:tagLst>
</file>

<file path=ppt/tags/tag347.xml><?xml version="1.0" encoding="utf-8"?>
<p:tagLst xmlns:p="http://schemas.openxmlformats.org/presentationml/2006/main">
  <p:tag name="AS_UNIQUEID" val="388"/>
</p:tagLst>
</file>

<file path=ppt/tags/tag348.xml><?xml version="1.0" encoding="utf-8"?>
<p:tagLst xmlns:p="http://schemas.openxmlformats.org/presentationml/2006/main">
  <p:tag name="AS_UNIQUEID" val="389"/>
</p:tagLst>
</file>

<file path=ppt/tags/tag349.xml><?xml version="1.0" encoding="utf-8"?>
<p:tagLst xmlns:p="http://schemas.openxmlformats.org/presentationml/2006/main">
  <p:tag name="AS_UNIQUEID" val="390"/>
</p:tagLst>
</file>

<file path=ppt/tags/tag35.xml><?xml version="1.0" encoding="utf-8"?>
<p:tagLst xmlns:p="http://schemas.openxmlformats.org/presentationml/2006/main">
  <p:tag name="AS_UNIQUEID" val="151"/>
</p:tagLst>
</file>

<file path=ppt/tags/tag350.xml><?xml version="1.0" encoding="utf-8"?>
<p:tagLst xmlns:p="http://schemas.openxmlformats.org/presentationml/2006/main">
  <p:tag name="AS_UNIQUEID" val="391"/>
</p:tagLst>
</file>

<file path=ppt/tags/tag351.xml><?xml version="1.0" encoding="utf-8"?>
<p:tagLst xmlns:p="http://schemas.openxmlformats.org/presentationml/2006/main">
  <p:tag name="AS_UNIQUEID" val="392"/>
</p:tagLst>
</file>

<file path=ppt/tags/tag352.xml><?xml version="1.0" encoding="utf-8"?>
<p:tagLst xmlns:p="http://schemas.openxmlformats.org/presentationml/2006/main">
  <p:tag name="AS_UNIQUEID" val="393"/>
</p:tagLst>
</file>

<file path=ppt/tags/tag353.xml><?xml version="1.0" encoding="utf-8"?>
<p:tagLst xmlns:p="http://schemas.openxmlformats.org/presentationml/2006/main">
  <p:tag name="AS_UNIQUEID" val="394"/>
</p:tagLst>
</file>

<file path=ppt/tags/tag354.xml><?xml version="1.0" encoding="utf-8"?>
<p:tagLst xmlns:p="http://schemas.openxmlformats.org/presentationml/2006/main">
  <p:tag name="AS_UNIQUEID" val="395"/>
</p:tagLst>
</file>

<file path=ppt/tags/tag355.xml><?xml version="1.0" encoding="utf-8"?>
<p:tagLst xmlns:p="http://schemas.openxmlformats.org/presentationml/2006/main">
  <p:tag name="AS_UNIQUEID" val="396"/>
</p:tagLst>
</file>

<file path=ppt/tags/tag356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ags/tag36.xml><?xml version="1.0" encoding="utf-8"?>
<p:tagLst xmlns:p="http://schemas.openxmlformats.org/presentationml/2006/main">
  <p:tag name="AS_UNIQUEID" val="152"/>
</p:tagLst>
</file>

<file path=ppt/tags/tag37.xml><?xml version="1.0" encoding="utf-8"?>
<p:tagLst xmlns:p="http://schemas.openxmlformats.org/presentationml/2006/main">
  <p:tag name="AS_UNIQUEID" val="153"/>
</p:tagLst>
</file>

<file path=ppt/tags/tag38.xml><?xml version="1.0" encoding="utf-8"?>
<p:tagLst xmlns:p="http://schemas.openxmlformats.org/presentationml/2006/main">
  <p:tag name="AS_UNIQUEID" val="154"/>
</p:tagLst>
</file>

<file path=ppt/tags/tag39.xml><?xml version="1.0" encoding="utf-8"?>
<p:tagLst xmlns:p="http://schemas.openxmlformats.org/presentationml/2006/main">
  <p:tag name="AS_UNIQUEID" val="155"/>
</p:tagLst>
</file>

<file path=ppt/tags/tag4.xml><?xml version="1.0" encoding="utf-8"?>
<p:tagLst xmlns:p="http://schemas.openxmlformats.org/presentationml/2006/main">
  <p:tag name="AS_UNIQUEID" val="120"/>
</p:tagLst>
</file>

<file path=ppt/tags/tag40.xml><?xml version="1.0" encoding="utf-8"?>
<p:tagLst xmlns:p="http://schemas.openxmlformats.org/presentationml/2006/main">
  <p:tag name="AS_UNIQUEID" val="156"/>
</p:tagLst>
</file>

<file path=ppt/tags/tag41.xml><?xml version="1.0" encoding="utf-8"?>
<p:tagLst xmlns:p="http://schemas.openxmlformats.org/presentationml/2006/main">
  <p:tag name="AS_UNIQUEID" val="157"/>
</p:tagLst>
</file>

<file path=ppt/tags/tag42.xml><?xml version="1.0" encoding="utf-8"?>
<p:tagLst xmlns:p="http://schemas.openxmlformats.org/presentationml/2006/main">
  <p:tag name="AS_UNIQUEID" val="158"/>
</p:tagLst>
</file>

<file path=ppt/tags/tag43.xml><?xml version="1.0" encoding="utf-8"?>
<p:tagLst xmlns:p="http://schemas.openxmlformats.org/presentationml/2006/main">
  <p:tag name="AS_UNIQUEID" val="159"/>
</p:tagLst>
</file>

<file path=ppt/tags/tag44.xml><?xml version="1.0" encoding="utf-8"?>
<p:tagLst xmlns:p="http://schemas.openxmlformats.org/presentationml/2006/main">
  <p:tag name="AS_UNIQUEID" val="160"/>
</p:tagLst>
</file>

<file path=ppt/tags/tag45.xml><?xml version="1.0" encoding="utf-8"?>
<p:tagLst xmlns:p="http://schemas.openxmlformats.org/presentationml/2006/main">
  <p:tag name="AS_UNIQUEID" val="161"/>
</p:tagLst>
</file>

<file path=ppt/tags/tag46.xml><?xml version="1.0" encoding="utf-8"?>
<p:tagLst xmlns:p="http://schemas.openxmlformats.org/presentationml/2006/main">
  <p:tag name="AS_UNIQUEID" val="162"/>
</p:tagLst>
</file>

<file path=ppt/tags/tag47.xml><?xml version="1.0" encoding="utf-8"?>
<p:tagLst xmlns:p="http://schemas.openxmlformats.org/presentationml/2006/main">
  <p:tag name="AS_UNIQUEID" val="163"/>
</p:tagLst>
</file>

<file path=ppt/tags/tag48.xml><?xml version="1.0" encoding="utf-8"?>
<p:tagLst xmlns:p="http://schemas.openxmlformats.org/presentationml/2006/main">
  <p:tag name="AS_UNIQUEID" val="164"/>
</p:tagLst>
</file>

<file path=ppt/tags/tag49.xml><?xml version="1.0" encoding="utf-8"?>
<p:tagLst xmlns:p="http://schemas.openxmlformats.org/presentationml/2006/main">
  <p:tag name="AS_UNIQUEID" val="165"/>
</p:tagLst>
</file>

<file path=ppt/tags/tag5.xml><?xml version="1.0" encoding="utf-8"?>
<p:tagLst xmlns:p="http://schemas.openxmlformats.org/presentationml/2006/main">
  <p:tag name="AS_UNIQUEID" val="121"/>
</p:tagLst>
</file>

<file path=ppt/tags/tag50.xml><?xml version="1.0" encoding="utf-8"?>
<p:tagLst xmlns:p="http://schemas.openxmlformats.org/presentationml/2006/main">
  <p:tag name="AS_UNIQUEID" val="166"/>
</p:tagLst>
</file>

<file path=ppt/tags/tag51.xml><?xml version="1.0" encoding="utf-8"?>
<p:tagLst xmlns:p="http://schemas.openxmlformats.org/presentationml/2006/main">
  <p:tag name="AS_UNIQUEID" val="167"/>
</p:tagLst>
</file>

<file path=ppt/tags/tag52.xml><?xml version="1.0" encoding="utf-8"?>
<p:tagLst xmlns:p="http://schemas.openxmlformats.org/presentationml/2006/main">
  <p:tag name="AS_UNIQUEID" val="168"/>
</p:tagLst>
</file>

<file path=ppt/tags/tag53.xml><?xml version="1.0" encoding="utf-8"?>
<p:tagLst xmlns:p="http://schemas.openxmlformats.org/presentationml/2006/main">
  <p:tag name="AS_UNIQUEID" val="169"/>
</p:tagLst>
</file>

<file path=ppt/tags/tag54.xml><?xml version="1.0" encoding="utf-8"?>
<p:tagLst xmlns:p="http://schemas.openxmlformats.org/presentationml/2006/main">
  <p:tag name="AS_UNIQUEID" val="170"/>
</p:tagLst>
</file>

<file path=ppt/tags/tag55.xml><?xml version="1.0" encoding="utf-8"?>
<p:tagLst xmlns:p="http://schemas.openxmlformats.org/presentationml/2006/main">
  <p:tag name="AS_UNIQUEID" val="171"/>
</p:tagLst>
</file>

<file path=ppt/tags/tag56.xml><?xml version="1.0" encoding="utf-8"?>
<p:tagLst xmlns:p="http://schemas.openxmlformats.org/presentationml/2006/main">
  <p:tag name="AS_UNIQUEID" val="172"/>
</p:tagLst>
</file>

<file path=ppt/tags/tag57.xml><?xml version="1.0" encoding="utf-8"?>
<p:tagLst xmlns:p="http://schemas.openxmlformats.org/presentationml/2006/main">
  <p:tag name="AS_UNIQUEID" val="173"/>
</p:tagLst>
</file>

<file path=ppt/tags/tag58.xml><?xml version="1.0" encoding="utf-8"?>
<p:tagLst xmlns:p="http://schemas.openxmlformats.org/presentationml/2006/main">
  <p:tag name="AS_UNIQUEID" val="174"/>
</p:tagLst>
</file>

<file path=ppt/tags/tag59.xml><?xml version="1.0" encoding="utf-8"?>
<p:tagLst xmlns:p="http://schemas.openxmlformats.org/presentationml/2006/main">
  <p:tag name="AS_UNIQUEID" val="175"/>
</p:tagLst>
</file>

<file path=ppt/tags/tag6.xml><?xml version="1.0" encoding="utf-8"?>
<p:tagLst xmlns:p="http://schemas.openxmlformats.org/presentationml/2006/main">
  <p:tag name="AS_UNIQUEID" val="122"/>
</p:tagLst>
</file>

<file path=ppt/tags/tag60.xml><?xml version="1.0" encoding="utf-8"?>
<p:tagLst xmlns:p="http://schemas.openxmlformats.org/presentationml/2006/main">
  <p:tag name="AS_UNIQUEID" val="176"/>
</p:tagLst>
</file>

<file path=ppt/tags/tag61.xml><?xml version="1.0" encoding="utf-8"?>
<p:tagLst xmlns:p="http://schemas.openxmlformats.org/presentationml/2006/main">
  <p:tag name="AS_UNIQUEID" val="177"/>
</p:tagLst>
</file>

<file path=ppt/tags/tag62.xml><?xml version="1.0" encoding="utf-8"?>
<p:tagLst xmlns:p="http://schemas.openxmlformats.org/presentationml/2006/main">
  <p:tag name="AS_UNIQUEID" val="178"/>
</p:tagLst>
</file>

<file path=ppt/tags/tag63.xml><?xml version="1.0" encoding="utf-8"?>
<p:tagLst xmlns:p="http://schemas.openxmlformats.org/presentationml/2006/main">
  <p:tag name="AS_UNIQUEID" val="179"/>
</p:tagLst>
</file>

<file path=ppt/tags/tag64.xml><?xml version="1.0" encoding="utf-8"?>
<p:tagLst xmlns:p="http://schemas.openxmlformats.org/presentationml/2006/main">
  <p:tag name="AS_UNIQUEID" val="180"/>
</p:tagLst>
</file>

<file path=ppt/tags/tag65.xml><?xml version="1.0" encoding="utf-8"?>
<p:tagLst xmlns:p="http://schemas.openxmlformats.org/presentationml/2006/main">
  <p:tag name="AS_UNIQUEID" val="181"/>
</p:tagLst>
</file>

<file path=ppt/tags/tag66.xml><?xml version="1.0" encoding="utf-8"?>
<p:tagLst xmlns:p="http://schemas.openxmlformats.org/presentationml/2006/main">
  <p:tag name="AS_UNIQUEID" val="182"/>
</p:tagLst>
</file>

<file path=ppt/tags/tag67.xml><?xml version="1.0" encoding="utf-8"?>
<p:tagLst xmlns:p="http://schemas.openxmlformats.org/presentationml/2006/main">
  <p:tag name="AS_UNIQUEID" val="183"/>
</p:tagLst>
</file>

<file path=ppt/tags/tag68.xml><?xml version="1.0" encoding="utf-8"?>
<p:tagLst xmlns:p="http://schemas.openxmlformats.org/presentationml/2006/main">
  <p:tag name="AS_UNIQUEID" val="184"/>
</p:tagLst>
</file>

<file path=ppt/tags/tag69.xml><?xml version="1.0" encoding="utf-8"?>
<p:tagLst xmlns:p="http://schemas.openxmlformats.org/presentationml/2006/main">
  <p:tag name="AS_UNIQUEID" val="185"/>
</p:tagLst>
</file>

<file path=ppt/tags/tag7.xml><?xml version="1.0" encoding="utf-8"?>
<p:tagLst xmlns:p="http://schemas.openxmlformats.org/presentationml/2006/main">
  <p:tag name="AS_UNIQUEID" val="123"/>
</p:tagLst>
</file>

<file path=ppt/tags/tag70.xml><?xml version="1.0" encoding="utf-8"?>
<p:tagLst xmlns:p="http://schemas.openxmlformats.org/presentationml/2006/main">
  <p:tag name="AS_UNIQUEID" val="186"/>
</p:tagLst>
</file>

<file path=ppt/tags/tag71.xml><?xml version="1.0" encoding="utf-8"?>
<p:tagLst xmlns:p="http://schemas.openxmlformats.org/presentationml/2006/main">
  <p:tag name="AS_UNIQUEID" val="187"/>
</p:tagLst>
</file>

<file path=ppt/tags/tag72.xml><?xml version="1.0" encoding="utf-8"?>
<p:tagLst xmlns:p="http://schemas.openxmlformats.org/presentationml/2006/main">
  <p:tag name="AS_UNIQUEID" val="188"/>
</p:tagLst>
</file>

<file path=ppt/tags/tag73.xml><?xml version="1.0" encoding="utf-8"?>
<p:tagLst xmlns:p="http://schemas.openxmlformats.org/presentationml/2006/main">
  <p:tag name="AS_UNIQUEID" val="189"/>
</p:tagLst>
</file>

<file path=ppt/tags/tag74.xml><?xml version="1.0" encoding="utf-8"?>
<p:tagLst xmlns:p="http://schemas.openxmlformats.org/presentationml/2006/main">
  <p:tag name="AS_UNIQUEID" val="190"/>
</p:tagLst>
</file>

<file path=ppt/tags/tag75.xml><?xml version="1.0" encoding="utf-8"?>
<p:tagLst xmlns:p="http://schemas.openxmlformats.org/presentationml/2006/main">
  <p:tag name="AS_UNIQUEID" val="191"/>
</p:tagLst>
</file>

<file path=ppt/tags/tag76.xml><?xml version="1.0" encoding="utf-8"?>
<p:tagLst xmlns:p="http://schemas.openxmlformats.org/presentationml/2006/main">
  <p:tag name="AS_UNIQUEID" val="192"/>
</p:tagLst>
</file>

<file path=ppt/tags/tag77.xml><?xml version="1.0" encoding="utf-8"?>
<p:tagLst xmlns:p="http://schemas.openxmlformats.org/presentationml/2006/main">
  <p:tag name="AS_UNIQUEID" val="193"/>
</p:tagLst>
</file>

<file path=ppt/tags/tag78.xml><?xml version="1.0" encoding="utf-8"?>
<p:tagLst xmlns:p="http://schemas.openxmlformats.org/presentationml/2006/main">
  <p:tag name="AS_UNIQUEID" val="194"/>
</p:tagLst>
</file>

<file path=ppt/tags/tag79.xml><?xml version="1.0" encoding="utf-8"?>
<p:tagLst xmlns:p="http://schemas.openxmlformats.org/presentationml/2006/main">
  <p:tag name="AS_UNIQUEID" val="195"/>
</p:tagLst>
</file>

<file path=ppt/tags/tag8.xml><?xml version="1.0" encoding="utf-8"?>
<p:tagLst xmlns:p="http://schemas.openxmlformats.org/presentationml/2006/main">
  <p:tag name="AS_UNIQUEID" val="124"/>
</p:tagLst>
</file>

<file path=ppt/tags/tag80.xml><?xml version="1.0" encoding="utf-8"?>
<p:tagLst xmlns:p="http://schemas.openxmlformats.org/presentationml/2006/main">
  <p:tag name="AS_UNIQUEID" val="196"/>
</p:tagLst>
</file>

<file path=ppt/tags/tag81.xml><?xml version="1.0" encoding="utf-8"?>
<p:tagLst xmlns:p="http://schemas.openxmlformats.org/presentationml/2006/main">
  <p:tag name="AS_UNIQUEID" val="197"/>
</p:tagLst>
</file>

<file path=ppt/tags/tag82.xml><?xml version="1.0" encoding="utf-8"?>
<p:tagLst xmlns:p="http://schemas.openxmlformats.org/presentationml/2006/main">
  <p:tag name="AS_UNIQUEID" val="198"/>
</p:tagLst>
</file>

<file path=ppt/tags/tag83.xml><?xml version="1.0" encoding="utf-8"?>
<p:tagLst xmlns:p="http://schemas.openxmlformats.org/presentationml/2006/main">
  <p:tag name="AS_UNIQUEID" val="199"/>
</p:tagLst>
</file>

<file path=ppt/tags/tag84.xml><?xml version="1.0" encoding="utf-8"?>
<p:tagLst xmlns:p="http://schemas.openxmlformats.org/presentationml/2006/main">
  <p:tag name="AS_UNIQUEID" val="2"/>
</p:tagLst>
</file>

<file path=ppt/tags/tag85.xml><?xml version="1.0" encoding="utf-8"?>
<p:tagLst xmlns:p="http://schemas.openxmlformats.org/presentationml/2006/main">
  <p:tag name="AS_UNIQUEID" val="3"/>
</p:tagLst>
</file>

<file path=ppt/tags/tag86.xml><?xml version="1.0" encoding="utf-8"?>
<p:tagLst xmlns:p="http://schemas.openxmlformats.org/presentationml/2006/main">
  <p:tag name="AS_UNIQUEID" val="4"/>
</p:tagLst>
</file>

<file path=ppt/tags/tag87.xml><?xml version="1.0" encoding="utf-8"?>
<p:tagLst xmlns:p="http://schemas.openxmlformats.org/presentationml/2006/main">
  <p:tag name="AS_UNIQUEID" val="200"/>
</p:tagLst>
</file>

<file path=ppt/tags/tag88.xml><?xml version="1.0" encoding="utf-8"?>
<p:tagLst xmlns:p="http://schemas.openxmlformats.org/presentationml/2006/main">
  <p:tag name="AS_UNIQUEID" val="201"/>
</p:tagLst>
</file>

<file path=ppt/tags/tag89.xml><?xml version="1.0" encoding="utf-8"?>
<p:tagLst xmlns:p="http://schemas.openxmlformats.org/presentationml/2006/main">
  <p:tag name="AS_UNIQUEID" val="6"/>
</p:tagLst>
</file>

<file path=ppt/tags/tag9.xml><?xml version="1.0" encoding="utf-8"?>
<p:tagLst xmlns:p="http://schemas.openxmlformats.org/presentationml/2006/main">
  <p:tag name="AS_UNIQUEID" val="125"/>
</p:tagLst>
</file>

<file path=ppt/tags/tag90.xml><?xml version="1.0" encoding="utf-8"?>
<p:tagLst xmlns:p="http://schemas.openxmlformats.org/presentationml/2006/main">
  <p:tag name="AS_UNIQUEID" val="7"/>
</p:tagLst>
</file>

<file path=ppt/tags/tag91.xml><?xml version="1.0" encoding="utf-8"?>
<p:tagLst xmlns:p="http://schemas.openxmlformats.org/presentationml/2006/main">
  <p:tag name="AS_UNIQUEID" val="8"/>
</p:tagLst>
</file>

<file path=ppt/tags/tag92.xml><?xml version="1.0" encoding="utf-8"?>
<p:tagLst xmlns:p="http://schemas.openxmlformats.org/presentationml/2006/main">
  <p:tag name="AS_UNIQUEID" val="9"/>
</p:tagLst>
</file>

<file path=ppt/tags/tag93.xml><?xml version="1.0" encoding="utf-8"?>
<p:tagLst xmlns:p="http://schemas.openxmlformats.org/presentationml/2006/main">
  <p:tag name="AS_UNIQUEID" val="10"/>
</p:tagLst>
</file>

<file path=ppt/tags/tag94.xml><?xml version="1.0" encoding="utf-8"?>
<p:tagLst xmlns:p="http://schemas.openxmlformats.org/presentationml/2006/main">
  <p:tag name="AS_UNIQUEID" val="11"/>
</p:tagLst>
</file>

<file path=ppt/tags/tag95.xml><?xml version="1.0" encoding="utf-8"?>
<p:tagLst xmlns:p="http://schemas.openxmlformats.org/presentationml/2006/main">
  <p:tag name="AS_UNIQUEID" val="202"/>
</p:tagLst>
</file>

<file path=ppt/tags/tag96.xml><?xml version="1.0" encoding="utf-8"?>
<p:tagLst xmlns:p="http://schemas.openxmlformats.org/presentationml/2006/main">
  <p:tag name="AS_UNIQUEID" val="13"/>
</p:tagLst>
</file>

<file path=ppt/tags/tag97.xml><?xml version="1.0" encoding="utf-8"?>
<p:tagLst xmlns:p="http://schemas.openxmlformats.org/presentationml/2006/main">
  <p:tag name="AS_UNIQUEID" val="14"/>
</p:tagLst>
</file>

<file path=ppt/tags/tag98.xml><?xml version="1.0" encoding="utf-8"?>
<p:tagLst xmlns:p="http://schemas.openxmlformats.org/presentationml/2006/main">
  <p:tag name="AS_UNIQUEID" val="15"/>
</p:tagLst>
</file>

<file path=ppt/tags/tag99.xml><?xml version="1.0" encoding="utf-8"?>
<p:tagLst xmlns:p="http://schemas.openxmlformats.org/presentationml/2006/main">
  <p:tag name="AS_UNIQUEID" val="203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132</Paragraphs>
  <Slides>35</Slides>
  <Notes>17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6">
      <vt:lpstr>Arial</vt:lpstr>
      <vt:lpstr>等线 Light</vt:lpstr>
      <vt:lpstr>等线</vt:lpstr>
      <vt:lpstr>微软雅黑</vt:lpstr>
      <vt:lpstr>仿宋</vt:lpstr>
      <vt:lpstr>Microsoft YaHei</vt:lpstr>
      <vt:lpstr>黑体</vt:lpstr>
      <vt:lpstr>Franklin Gothic Book</vt:lpstr>
      <vt:lpstr>Wingdings</vt:lpstr>
      <vt:lpstr>华文楷体</vt:lpstr>
      <vt:lpstr>Office 主题​​</vt:lpstr>
      <vt:lpstr>PowerPoint Presentation</vt:lpstr>
      <vt:lpstr>关于作者</vt:lpstr>
      <vt:lpstr>人物通讯</vt:lpstr>
      <vt:lpstr>走进人物</vt:lpstr>
      <vt:lpstr>走进人物</vt:lpstr>
      <vt:lpstr>走进人物</vt:lpstr>
      <vt:lpstr>走进人物</vt:lpstr>
      <vt:lpstr>走进人物</vt:lpstr>
      <vt:lpstr>初读文本</vt:lpstr>
      <vt:lpstr>初读文本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深入探究</vt:lpstr>
      <vt:lpstr>深入探究</vt:lpstr>
      <vt:lpstr>深入探究</vt:lpstr>
      <vt:lpstr>拓展延伸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2021-07-27T09:52:51.312</cp:lastPrinted>
  <dcterms:created xsi:type="dcterms:W3CDTF">2021-07-27T09:52:51Z</dcterms:created>
  <dcterms:modified xsi:type="dcterms:W3CDTF">2021-07-27T01:52:53Z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