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Default Extension="mp4" ContentType="video/mp4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00.xml" ContentType="application/vnd.openxmlformats-officedocument.presentationml.tags+xml"/>
  <Override PartName="/ppt/tags/tag1001.xml" ContentType="application/vnd.openxmlformats-officedocument.presentationml.tags+xml"/>
  <Override PartName="/ppt/tags/tag1002.xml" ContentType="application/vnd.openxmlformats-officedocument.presentationml.tags+xml"/>
  <Override PartName="/ppt/tags/tag1003.xml" ContentType="application/vnd.openxmlformats-officedocument.presentationml.tags+xml"/>
  <Override PartName="/ppt/tags/tag1004.xml" ContentType="application/vnd.openxmlformats-officedocument.presentationml.tags+xml"/>
  <Override PartName="/ppt/tags/tag1005.xml" ContentType="application/vnd.openxmlformats-officedocument.presentationml.tags+xml"/>
  <Override PartName="/ppt/tags/tag1006.xml" ContentType="application/vnd.openxmlformats-officedocument.presentationml.tags+xml"/>
  <Override PartName="/ppt/tags/tag1007.xml" ContentType="application/vnd.openxmlformats-officedocument.presentationml.tags+xml"/>
  <Override PartName="/ppt/tags/tag1008.xml" ContentType="application/vnd.openxmlformats-officedocument.presentationml.tags+xml"/>
  <Override PartName="/ppt/tags/tag1009.xml" ContentType="application/vnd.openxmlformats-officedocument.presentationml.tags+xml"/>
  <Override PartName="/ppt/tags/tag101.xml" ContentType="application/vnd.openxmlformats-officedocument.presentationml.tags+xml"/>
  <Override PartName="/ppt/tags/tag1010.xml" ContentType="application/vnd.openxmlformats-officedocument.presentationml.tags+xml"/>
  <Override PartName="/ppt/tags/tag1011.xml" ContentType="application/vnd.openxmlformats-officedocument.presentationml.tags+xml"/>
  <Override PartName="/ppt/tags/tag1012.xml" ContentType="application/vnd.openxmlformats-officedocument.presentationml.tags+xml"/>
  <Override PartName="/ppt/tags/tag1013.xml" ContentType="application/vnd.openxmlformats-officedocument.presentationml.tags+xml"/>
  <Override PartName="/ppt/tags/tag1014.xml" ContentType="application/vnd.openxmlformats-officedocument.presentationml.tags+xml"/>
  <Override PartName="/ppt/tags/tag1015.xml" ContentType="application/vnd.openxmlformats-officedocument.presentationml.tags+xml"/>
  <Override PartName="/ppt/tags/tag1016.xml" ContentType="application/vnd.openxmlformats-officedocument.presentationml.tags+xml"/>
  <Override PartName="/ppt/tags/tag1017.xml" ContentType="application/vnd.openxmlformats-officedocument.presentationml.tags+xml"/>
  <Override PartName="/ppt/tags/tag1018.xml" ContentType="application/vnd.openxmlformats-officedocument.presentationml.tags+xml"/>
  <Override PartName="/ppt/tags/tag1019.xml" ContentType="application/vnd.openxmlformats-officedocument.presentationml.tags+xml"/>
  <Override PartName="/ppt/tags/tag102.xml" ContentType="application/vnd.openxmlformats-officedocument.presentationml.tags+xml"/>
  <Override PartName="/ppt/tags/tag1020.xml" ContentType="application/vnd.openxmlformats-officedocument.presentationml.tags+xml"/>
  <Override PartName="/ppt/tags/tag1021.xml" ContentType="application/vnd.openxmlformats-officedocument.presentationml.tags+xml"/>
  <Override PartName="/ppt/tags/tag1022.xml" ContentType="application/vnd.openxmlformats-officedocument.presentationml.tags+xml"/>
  <Override PartName="/ppt/tags/tag1023.xml" ContentType="application/vnd.openxmlformats-officedocument.presentationml.tags+xml"/>
  <Override PartName="/ppt/tags/tag1024.xml" ContentType="application/vnd.openxmlformats-officedocument.presentationml.tags+xml"/>
  <Override PartName="/ppt/tags/tag1025.xml" ContentType="application/vnd.openxmlformats-officedocument.presentationml.tags+xml"/>
  <Override PartName="/ppt/tags/tag1026.xml" ContentType="application/vnd.openxmlformats-officedocument.presentationml.tags+xml"/>
  <Override PartName="/ppt/tags/tag1027.xml" ContentType="application/vnd.openxmlformats-officedocument.presentationml.tags+xml"/>
  <Override PartName="/ppt/tags/tag1028.xml" ContentType="application/vnd.openxmlformats-officedocument.presentationml.tags+xml"/>
  <Override PartName="/ppt/tags/tag1029.xml" ContentType="application/vnd.openxmlformats-officedocument.presentationml.tags+xml"/>
  <Override PartName="/ppt/tags/tag103.xml" ContentType="application/vnd.openxmlformats-officedocument.presentationml.tags+xml"/>
  <Override PartName="/ppt/tags/tag1030.xml" ContentType="application/vnd.openxmlformats-officedocument.presentationml.tags+xml"/>
  <Override PartName="/ppt/tags/tag1031.xml" ContentType="application/vnd.openxmlformats-officedocument.presentationml.tags+xml"/>
  <Override PartName="/ppt/tags/tag1032.xml" ContentType="application/vnd.openxmlformats-officedocument.presentationml.tags+xml"/>
  <Override PartName="/ppt/tags/tag1033.xml" ContentType="application/vnd.openxmlformats-officedocument.presentationml.tags+xml"/>
  <Override PartName="/ppt/tags/tag1034.xml" ContentType="application/vnd.openxmlformats-officedocument.presentationml.tags+xml"/>
  <Override PartName="/ppt/tags/tag1035.xml" ContentType="application/vnd.openxmlformats-officedocument.presentationml.tags+xml"/>
  <Override PartName="/ppt/tags/tag1036.xml" ContentType="application/vnd.openxmlformats-officedocument.presentationml.tags+xml"/>
  <Override PartName="/ppt/tags/tag1037.xml" ContentType="application/vnd.openxmlformats-officedocument.presentationml.tags+xml"/>
  <Override PartName="/ppt/tags/tag1038.xml" ContentType="application/vnd.openxmlformats-officedocument.presentationml.tags+xml"/>
  <Override PartName="/ppt/tags/tag1039.xml" ContentType="application/vnd.openxmlformats-officedocument.presentationml.tags+xml"/>
  <Override PartName="/ppt/tags/tag104.xml" ContentType="application/vnd.openxmlformats-officedocument.presentationml.tags+xml"/>
  <Override PartName="/ppt/tags/tag1040.xml" ContentType="application/vnd.openxmlformats-officedocument.presentationml.tags+xml"/>
  <Override PartName="/ppt/tags/tag1041.xml" ContentType="application/vnd.openxmlformats-officedocument.presentationml.tags+xml"/>
  <Override PartName="/ppt/tags/tag1042.xml" ContentType="application/vnd.openxmlformats-officedocument.presentationml.tags+xml"/>
  <Override PartName="/ppt/tags/tag1043.xml" ContentType="application/vnd.openxmlformats-officedocument.presentationml.tags+xml"/>
  <Override PartName="/ppt/tags/tag1044.xml" ContentType="application/vnd.openxmlformats-officedocument.presentationml.tags+xml"/>
  <Override PartName="/ppt/tags/tag1045.xml" ContentType="application/vnd.openxmlformats-officedocument.presentationml.tags+xml"/>
  <Override PartName="/ppt/tags/tag1046.xml" ContentType="application/vnd.openxmlformats-officedocument.presentationml.tags+xml"/>
  <Override PartName="/ppt/tags/tag1047.xml" ContentType="application/vnd.openxmlformats-officedocument.presentationml.tags+xml"/>
  <Override PartName="/ppt/tags/tag1048.xml" ContentType="application/vnd.openxmlformats-officedocument.presentationml.tags+xml"/>
  <Override PartName="/ppt/tags/tag1049.xml" ContentType="application/vnd.openxmlformats-officedocument.presentationml.tags+xml"/>
  <Override PartName="/ppt/tags/tag105.xml" ContentType="application/vnd.openxmlformats-officedocument.presentationml.tags+xml"/>
  <Override PartName="/ppt/tags/tag1050.xml" ContentType="application/vnd.openxmlformats-officedocument.presentationml.tags+xml"/>
  <Override PartName="/ppt/tags/tag1051.xml" ContentType="application/vnd.openxmlformats-officedocument.presentationml.tags+xml"/>
  <Override PartName="/ppt/tags/tag1052.xml" ContentType="application/vnd.openxmlformats-officedocument.presentationml.tags+xml"/>
  <Override PartName="/ppt/tags/tag1053.xml" ContentType="application/vnd.openxmlformats-officedocument.presentationml.tags+xml"/>
  <Override PartName="/ppt/tags/tag1054.xml" ContentType="application/vnd.openxmlformats-officedocument.presentationml.tags+xml"/>
  <Override PartName="/ppt/tags/tag1055.xml" ContentType="application/vnd.openxmlformats-officedocument.presentationml.tags+xml"/>
  <Override PartName="/ppt/tags/tag1056.xml" ContentType="application/vnd.openxmlformats-officedocument.presentationml.tags+xml"/>
  <Override PartName="/ppt/tags/tag1057.xml" ContentType="application/vnd.openxmlformats-officedocument.presentationml.tags+xml"/>
  <Override PartName="/ppt/tags/tag1058.xml" ContentType="application/vnd.openxmlformats-officedocument.presentationml.tags+xml"/>
  <Override PartName="/ppt/tags/tag1059.xml" ContentType="application/vnd.openxmlformats-officedocument.presentationml.tags+xml"/>
  <Override PartName="/ppt/tags/tag106.xml" ContentType="application/vnd.openxmlformats-officedocument.presentationml.tags+xml"/>
  <Override PartName="/ppt/tags/tag1060.xml" ContentType="application/vnd.openxmlformats-officedocument.presentationml.tags+xml"/>
  <Override PartName="/ppt/tags/tag1061.xml" ContentType="application/vnd.openxmlformats-officedocument.presentationml.tags+xml"/>
  <Override PartName="/ppt/tags/tag1062.xml" ContentType="application/vnd.openxmlformats-officedocument.presentationml.tags+xml"/>
  <Override PartName="/ppt/tags/tag1063.xml" ContentType="application/vnd.openxmlformats-officedocument.presentationml.tags+xml"/>
  <Override PartName="/ppt/tags/tag1064.xml" ContentType="application/vnd.openxmlformats-officedocument.presentationml.tags+xml"/>
  <Override PartName="/ppt/tags/tag1065.xml" ContentType="application/vnd.openxmlformats-officedocument.presentationml.tags+xml"/>
  <Override PartName="/ppt/tags/tag1066.xml" ContentType="application/vnd.openxmlformats-officedocument.presentationml.tags+xml"/>
  <Override PartName="/ppt/tags/tag1067.xml" ContentType="application/vnd.openxmlformats-officedocument.presentationml.tags+xml"/>
  <Override PartName="/ppt/tags/tag1068.xml" ContentType="application/vnd.openxmlformats-officedocument.presentationml.tags+xml"/>
  <Override PartName="/ppt/tags/tag1069.xml" ContentType="application/vnd.openxmlformats-officedocument.presentationml.tags+xml"/>
  <Override PartName="/ppt/tags/tag107.xml" ContentType="application/vnd.openxmlformats-officedocument.presentationml.tags+xml"/>
  <Override PartName="/ppt/tags/tag1070.xml" ContentType="application/vnd.openxmlformats-officedocument.presentationml.tags+xml"/>
  <Override PartName="/ppt/tags/tag1071.xml" ContentType="application/vnd.openxmlformats-officedocument.presentationml.tags+xml"/>
  <Override PartName="/ppt/tags/tag1072.xml" ContentType="application/vnd.openxmlformats-officedocument.presentationml.tags+xml"/>
  <Override PartName="/ppt/tags/tag1073.xml" ContentType="application/vnd.openxmlformats-officedocument.presentationml.tags+xml"/>
  <Override PartName="/ppt/tags/tag1074.xml" ContentType="application/vnd.openxmlformats-officedocument.presentationml.tags+xml"/>
  <Override PartName="/ppt/tags/tag1075.xml" ContentType="application/vnd.openxmlformats-officedocument.presentationml.tags+xml"/>
  <Override PartName="/ppt/tags/tag1076.xml" ContentType="application/vnd.openxmlformats-officedocument.presentationml.tags+xml"/>
  <Override PartName="/ppt/tags/tag1077.xml" ContentType="application/vnd.openxmlformats-officedocument.presentationml.tags+xml"/>
  <Override PartName="/ppt/tags/tag1078.xml" ContentType="application/vnd.openxmlformats-officedocument.presentationml.tags+xml"/>
  <Override PartName="/ppt/tags/tag1079.xml" ContentType="application/vnd.openxmlformats-officedocument.presentationml.tags+xml"/>
  <Override PartName="/ppt/tags/tag108.xml" ContentType="application/vnd.openxmlformats-officedocument.presentationml.tags+xml"/>
  <Override PartName="/ppt/tags/tag1080.xml" ContentType="application/vnd.openxmlformats-officedocument.presentationml.tags+xml"/>
  <Override PartName="/ppt/tags/tag1081.xml" ContentType="application/vnd.openxmlformats-officedocument.presentationml.tags+xml"/>
  <Override PartName="/ppt/tags/tag1082.xml" ContentType="application/vnd.openxmlformats-officedocument.presentationml.tags+xml"/>
  <Override PartName="/ppt/tags/tag1083.xml" ContentType="application/vnd.openxmlformats-officedocument.presentationml.tags+xml"/>
  <Override PartName="/ppt/tags/tag1084.xml" ContentType="application/vnd.openxmlformats-officedocument.presentationml.tags+xml"/>
  <Override PartName="/ppt/tags/tag1085.xml" ContentType="application/vnd.openxmlformats-officedocument.presentationml.tags+xml"/>
  <Override PartName="/ppt/tags/tag1086.xml" ContentType="application/vnd.openxmlformats-officedocument.presentationml.tags+xml"/>
  <Override PartName="/ppt/tags/tag1087.xml" ContentType="application/vnd.openxmlformats-officedocument.presentationml.tags+xml"/>
  <Override PartName="/ppt/tags/tag1088.xml" ContentType="application/vnd.openxmlformats-officedocument.presentationml.tags+xml"/>
  <Override PartName="/ppt/tags/tag1089.xml" ContentType="application/vnd.openxmlformats-officedocument.presentationml.tags+xml"/>
  <Override PartName="/ppt/tags/tag109.xml" ContentType="application/vnd.openxmlformats-officedocument.presentationml.tags+xml"/>
  <Override PartName="/ppt/tags/tag1090.xml" ContentType="application/vnd.openxmlformats-officedocument.presentationml.tags+xml"/>
  <Override PartName="/ppt/tags/tag1091.xml" ContentType="application/vnd.openxmlformats-officedocument.presentationml.tags+xml"/>
  <Override PartName="/ppt/tags/tag1092.xml" ContentType="application/vnd.openxmlformats-officedocument.presentationml.tags+xml"/>
  <Override PartName="/ppt/tags/tag1093.xml" ContentType="application/vnd.openxmlformats-officedocument.presentationml.tags+xml"/>
  <Override PartName="/ppt/tags/tag1094.xml" ContentType="application/vnd.openxmlformats-officedocument.presentationml.tags+xml"/>
  <Override PartName="/ppt/tags/tag1095.xml" ContentType="application/vnd.openxmlformats-officedocument.presentationml.tags+xml"/>
  <Override PartName="/ppt/tags/tag1096.xml" ContentType="application/vnd.openxmlformats-officedocument.presentationml.tags+xml"/>
  <Override PartName="/ppt/tags/tag1097.xml" ContentType="application/vnd.openxmlformats-officedocument.presentationml.tags+xml"/>
  <Override PartName="/ppt/tags/tag1098.xml" ContentType="application/vnd.openxmlformats-officedocument.presentationml.tags+xml"/>
  <Override PartName="/ppt/tags/tag109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00.xml" ContentType="application/vnd.openxmlformats-officedocument.presentationml.tags+xml"/>
  <Override PartName="/ppt/tags/tag1101.xml" ContentType="application/vnd.openxmlformats-officedocument.presentationml.tags+xml"/>
  <Override PartName="/ppt/tags/tag1102.xml" ContentType="application/vnd.openxmlformats-officedocument.presentationml.tags+xml"/>
  <Override PartName="/ppt/tags/tag1103.xml" ContentType="application/vnd.openxmlformats-officedocument.presentationml.tags+xml"/>
  <Override PartName="/ppt/tags/tag1104.xml" ContentType="application/vnd.openxmlformats-officedocument.presentationml.tags+xml"/>
  <Override PartName="/ppt/tags/tag1105.xml" ContentType="application/vnd.openxmlformats-officedocument.presentationml.tags+xml"/>
  <Override PartName="/ppt/tags/tag1106.xml" ContentType="application/vnd.openxmlformats-officedocument.presentationml.tags+xml"/>
  <Override PartName="/ppt/tags/tag1107.xml" ContentType="application/vnd.openxmlformats-officedocument.presentationml.tags+xml"/>
  <Override PartName="/ppt/tags/tag1108.xml" ContentType="application/vnd.openxmlformats-officedocument.presentationml.tags+xml"/>
  <Override PartName="/ppt/tags/tag1109.xml" ContentType="application/vnd.openxmlformats-officedocument.presentationml.tags+xml"/>
  <Override PartName="/ppt/tags/tag111.xml" ContentType="application/vnd.openxmlformats-officedocument.presentationml.tags+xml"/>
  <Override PartName="/ppt/tags/tag1110.xml" ContentType="application/vnd.openxmlformats-officedocument.presentationml.tags+xml"/>
  <Override PartName="/ppt/tags/tag1111.xml" ContentType="application/vnd.openxmlformats-officedocument.presentationml.tags+xml"/>
  <Override PartName="/ppt/tags/tag1112.xml" ContentType="application/vnd.openxmlformats-officedocument.presentationml.tags+xml"/>
  <Override PartName="/ppt/tags/tag1113.xml" ContentType="application/vnd.openxmlformats-officedocument.presentationml.tags+xml"/>
  <Override PartName="/ppt/tags/tag1114.xml" ContentType="application/vnd.openxmlformats-officedocument.presentationml.tags+xml"/>
  <Override PartName="/ppt/tags/tag1115.xml" ContentType="application/vnd.openxmlformats-officedocument.presentationml.tags+xml"/>
  <Override PartName="/ppt/tags/tag1116.xml" ContentType="application/vnd.openxmlformats-officedocument.presentationml.tags+xml"/>
  <Override PartName="/ppt/tags/tag1117.xml" ContentType="application/vnd.openxmlformats-officedocument.presentationml.tags+xml"/>
  <Override PartName="/ppt/tags/tag1118.xml" ContentType="application/vnd.openxmlformats-officedocument.presentationml.tags+xml"/>
  <Override PartName="/ppt/tags/tag1119.xml" ContentType="application/vnd.openxmlformats-officedocument.presentationml.tags+xml"/>
  <Override PartName="/ppt/tags/tag112.xml" ContentType="application/vnd.openxmlformats-officedocument.presentationml.tags+xml"/>
  <Override PartName="/ppt/tags/tag1120.xml" ContentType="application/vnd.openxmlformats-officedocument.presentationml.tags+xml"/>
  <Override PartName="/ppt/tags/tag1121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tags/tag467.xml" ContentType="application/vnd.openxmlformats-officedocument.presentationml.tags+xml"/>
  <Override PartName="/ppt/tags/tag468.xml" ContentType="application/vnd.openxmlformats-officedocument.presentationml.tags+xml"/>
  <Override PartName="/ppt/tags/tag469.xml" ContentType="application/vnd.openxmlformats-officedocument.presentationml.tags+xml"/>
  <Override PartName="/ppt/tags/tag47.xml" ContentType="application/vnd.openxmlformats-officedocument.presentationml.tags+xml"/>
  <Override PartName="/ppt/tags/tag470.xml" ContentType="application/vnd.openxmlformats-officedocument.presentationml.tags+xml"/>
  <Override PartName="/ppt/tags/tag471.xml" ContentType="application/vnd.openxmlformats-officedocument.presentationml.tags+xml"/>
  <Override PartName="/ppt/tags/tag472.xml" ContentType="application/vnd.openxmlformats-officedocument.presentationml.tags+xml"/>
  <Override PartName="/ppt/tags/tag473.xml" ContentType="application/vnd.openxmlformats-officedocument.presentationml.tags+xml"/>
  <Override PartName="/ppt/tags/tag474.xml" ContentType="application/vnd.openxmlformats-officedocument.presentationml.tags+xml"/>
  <Override PartName="/ppt/tags/tag475.xml" ContentType="application/vnd.openxmlformats-officedocument.presentationml.tags+xml"/>
  <Override PartName="/ppt/tags/tag476.xml" ContentType="application/vnd.openxmlformats-officedocument.presentationml.tags+xml"/>
  <Override PartName="/ppt/tags/tag477.xml" ContentType="application/vnd.openxmlformats-officedocument.presentationml.tags+xml"/>
  <Override PartName="/ppt/tags/tag478.xml" ContentType="application/vnd.openxmlformats-officedocument.presentationml.tags+xml"/>
  <Override PartName="/ppt/tags/tag479.xml" ContentType="application/vnd.openxmlformats-officedocument.presentationml.tags+xml"/>
  <Override PartName="/ppt/tags/tag48.xml" ContentType="application/vnd.openxmlformats-officedocument.presentationml.tags+xml"/>
  <Override PartName="/ppt/tags/tag480.xml" ContentType="application/vnd.openxmlformats-officedocument.presentationml.tags+xml"/>
  <Override PartName="/ppt/tags/tag481.xml" ContentType="application/vnd.openxmlformats-officedocument.presentationml.tags+xml"/>
  <Override PartName="/ppt/tags/tag482.xml" ContentType="application/vnd.openxmlformats-officedocument.presentationml.tags+xml"/>
  <Override PartName="/ppt/tags/tag483.xml" ContentType="application/vnd.openxmlformats-officedocument.presentationml.tags+xml"/>
  <Override PartName="/ppt/tags/tag484.xml" ContentType="application/vnd.openxmlformats-officedocument.presentationml.tags+xml"/>
  <Override PartName="/ppt/tags/tag485.xml" ContentType="application/vnd.openxmlformats-officedocument.presentationml.tags+xml"/>
  <Override PartName="/ppt/tags/tag486.xml" ContentType="application/vnd.openxmlformats-officedocument.presentationml.tags+xml"/>
  <Override PartName="/ppt/tags/tag487.xml" ContentType="application/vnd.openxmlformats-officedocument.presentationml.tags+xml"/>
  <Override PartName="/ppt/tags/tag488.xml" ContentType="application/vnd.openxmlformats-officedocument.presentationml.tags+xml"/>
  <Override PartName="/ppt/tags/tag489.xml" ContentType="application/vnd.openxmlformats-officedocument.presentationml.tags+xml"/>
  <Override PartName="/ppt/tags/tag49.xml" ContentType="application/vnd.openxmlformats-officedocument.presentationml.tags+xml"/>
  <Override PartName="/ppt/tags/tag490.xml" ContentType="application/vnd.openxmlformats-officedocument.presentationml.tags+xml"/>
  <Override PartName="/ppt/tags/tag491.xml" ContentType="application/vnd.openxmlformats-officedocument.presentationml.tags+xml"/>
  <Override PartName="/ppt/tags/tag492.xml" ContentType="application/vnd.openxmlformats-officedocument.presentationml.tags+xml"/>
  <Override PartName="/ppt/tags/tag493.xml" ContentType="application/vnd.openxmlformats-officedocument.presentationml.tags+xml"/>
  <Override PartName="/ppt/tags/tag494.xml" ContentType="application/vnd.openxmlformats-officedocument.presentationml.tags+xml"/>
  <Override PartName="/ppt/tags/tag495.xml" ContentType="application/vnd.openxmlformats-officedocument.presentationml.tags+xml"/>
  <Override PartName="/ppt/tags/tag496.xml" ContentType="application/vnd.openxmlformats-officedocument.presentationml.tags+xml"/>
  <Override PartName="/ppt/tags/tag497.xml" ContentType="application/vnd.openxmlformats-officedocument.presentationml.tags+xml"/>
  <Override PartName="/ppt/tags/tag498.xml" ContentType="application/vnd.openxmlformats-officedocument.presentationml.tags+xml"/>
  <Override PartName="/ppt/tags/tag49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00.xml" ContentType="application/vnd.openxmlformats-officedocument.presentationml.tags+xml"/>
  <Override PartName="/ppt/tags/tag501.xml" ContentType="application/vnd.openxmlformats-officedocument.presentationml.tags+xml"/>
  <Override PartName="/ppt/tags/tag502.xml" ContentType="application/vnd.openxmlformats-officedocument.presentationml.tags+xml"/>
  <Override PartName="/ppt/tags/tag503.xml" ContentType="application/vnd.openxmlformats-officedocument.presentationml.tags+xml"/>
  <Override PartName="/ppt/tags/tag504.xml" ContentType="application/vnd.openxmlformats-officedocument.presentationml.tags+xml"/>
  <Override PartName="/ppt/tags/tag505.xml" ContentType="application/vnd.openxmlformats-officedocument.presentationml.tags+xml"/>
  <Override PartName="/ppt/tags/tag506.xml" ContentType="application/vnd.openxmlformats-officedocument.presentationml.tags+xml"/>
  <Override PartName="/ppt/tags/tag507.xml" ContentType="application/vnd.openxmlformats-officedocument.presentationml.tags+xml"/>
  <Override PartName="/ppt/tags/tag508.xml" ContentType="application/vnd.openxmlformats-officedocument.presentationml.tags+xml"/>
  <Override PartName="/ppt/tags/tag509.xml" ContentType="application/vnd.openxmlformats-officedocument.presentationml.tags+xml"/>
  <Override PartName="/ppt/tags/tag51.xml" ContentType="application/vnd.openxmlformats-officedocument.presentationml.tags+xml"/>
  <Override PartName="/ppt/tags/tag510.xml" ContentType="application/vnd.openxmlformats-officedocument.presentationml.tags+xml"/>
  <Override PartName="/ppt/tags/tag511.xml" ContentType="application/vnd.openxmlformats-officedocument.presentationml.tags+xml"/>
  <Override PartName="/ppt/tags/tag512.xml" ContentType="application/vnd.openxmlformats-officedocument.presentationml.tags+xml"/>
  <Override PartName="/ppt/tags/tag513.xml" ContentType="application/vnd.openxmlformats-officedocument.presentationml.tags+xml"/>
  <Override PartName="/ppt/tags/tag514.xml" ContentType="application/vnd.openxmlformats-officedocument.presentationml.tags+xml"/>
  <Override PartName="/ppt/tags/tag515.xml" ContentType="application/vnd.openxmlformats-officedocument.presentationml.tags+xml"/>
  <Override PartName="/ppt/tags/tag516.xml" ContentType="application/vnd.openxmlformats-officedocument.presentationml.tags+xml"/>
  <Override PartName="/ppt/tags/tag517.xml" ContentType="application/vnd.openxmlformats-officedocument.presentationml.tags+xml"/>
  <Override PartName="/ppt/tags/tag518.xml" ContentType="application/vnd.openxmlformats-officedocument.presentationml.tags+xml"/>
  <Override PartName="/ppt/tags/tag519.xml" ContentType="application/vnd.openxmlformats-officedocument.presentationml.tags+xml"/>
  <Override PartName="/ppt/tags/tag52.xml" ContentType="application/vnd.openxmlformats-officedocument.presentationml.tags+xml"/>
  <Override PartName="/ppt/tags/tag520.xml" ContentType="application/vnd.openxmlformats-officedocument.presentationml.tags+xml"/>
  <Override PartName="/ppt/tags/tag521.xml" ContentType="application/vnd.openxmlformats-officedocument.presentationml.tags+xml"/>
  <Override PartName="/ppt/tags/tag522.xml" ContentType="application/vnd.openxmlformats-officedocument.presentationml.tags+xml"/>
  <Override PartName="/ppt/tags/tag523.xml" ContentType="application/vnd.openxmlformats-officedocument.presentationml.tags+xml"/>
  <Override PartName="/ppt/tags/tag524.xml" ContentType="application/vnd.openxmlformats-officedocument.presentationml.tags+xml"/>
  <Override PartName="/ppt/tags/tag525.xml" ContentType="application/vnd.openxmlformats-officedocument.presentationml.tags+xml"/>
  <Override PartName="/ppt/tags/tag526.xml" ContentType="application/vnd.openxmlformats-officedocument.presentationml.tags+xml"/>
  <Override PartName="/ppt/tags/tag527.xml" ContentType="application/vnd.openxmlformats-officedocument.presentationml.tags+xml"/>
  <Override PartName="/ppt/tags/tag528.xml" ContentType="application/vnd.openxmlformats-officedocument.presentationml.tags+xml"/>
  <Override PartName="/ppt/tags/tag529.xml" ContentType="application/vnd.openxmlformats-officedocument.presentationml.tags+xml"/>
  <Override PartName="/ppt/tags/tag53.xml" ContentType="application/vnd.openxmlformats-officedocument.presentationml.tags+xml"/>
  <Override PartName="/ppt/tags/tag530.xml" ContentType="application/vnd.openxmlformats-officedocument.presentationml.tags+xml"/>
  <Override PartName="/ppt/tags/tag531.xml" ContentType="application/vnd.openxmlformats-officedocument.presentationml.tags+xml"/>
  <Override PartName="/ppt/tags/tag532.xml" ContentType="application/vnd.openxmlformats-officedocument.presentationml.tags+xml"/>
  <Override PartName="/ppt/tags/tag533.xml" ContentType="application/vnd.openxmlformats-officedocument.presentationml.tags+xml"/>
  <Override PartName="/ppt/tags/tag534.xml" ContentType="application/vnd.openxmlformats-officedocument.presentationml.tags+xml"/>
  <Override PartName="/ppt/tags/tag535.xml" ContentType="application/vnd.openxmlformats-officedocument.presentationml.tags+xml"/>
  <Override PartName="/ppt/tags/tag536.xml" ContentType="application/vnd.openxmlformats-officedocument.presentationml.tags+xml"/>
  <Override PartName="/ppt/tags/tag537.xml" ContentType="application/vnd.openxmlformats-officedocument.presentationml.tags+xml"/>
  <Override PartName="/ppt/tags/tag538.xml" ContentType="application/vnd.openxmlformats-officedocument.presentationml.tags+xml"/>
  <Override PartName="/ppt/tags/tag539.xml" ContentType="application/vnd.openxmlformats-officedocument.presentationml.tags+xml"/>
  <Override PartName="/ppt/tags/tag54.xml" ContentType="application/vnd.openxmlformats-officedocument.presentationml.tags+xml"/>
  <Override PartName="/ppt/tags/tag540.xml" ContentType="application/vnd.openxmlformats-officedocument.presentationml.tags+xml"/>
  <Override PartName="/ppt/tags/tag541.xml" ContentType="application/vnd.openxmlformats-officedocument.presentationml.tags+xml"/>
  <Override PartName="/ppt/tags/tag542.xml" ContentType="application/vnd.openxmlformats-officedocument.presentationml.tags+xml"/>
  <Override PartName="/ppt/tags/tag543.xml" ContentType="application/vnd.openxmlformats-officedocument.presentationml.tags+xml"/>
  <Override PartName="/ppt/tags/tag544.xml" ContentType="application/vnd.openxmlformats-officedocument.presentationml.tags+xml"/>
  <Override PartName="/ppt/tags/tag545.xml" ContentType="application/vnd.openxmlformats-officedocument.presentationml.tags+xml"/>
  <Override PartName="/ppt/tags/tag546.xml" ContentType="application/vnd.openxmlformats-officedocument.presentationml.tags+xml"/>
  <Override PartName="/ppt/tags/tag547.xml" ContentType="application/vnd.openxmlformats-officedocument.presentationml.tags+xml"/>
  <Override PartName="/ppt/tags/tag548.xml" ContentType="application/vnd.openxmlformats-officedocument.presentationml.tags+xml"/>
  <Override PartName="/ppt/tags/tag549.xml" ContentType="application/vnd.openxmlformats-officedocument.presentationml.tags+xml"/>
  <Override PartName="/ppt/tags/tag55.xml" ContentType="application/vnd.openxmlformats-officedocument.presentationml.tags+xml"/>
  <Override PartName="/ppt/tags/tag550.xml" ContentType="application/vnd.openxmlformats-officedocument.presentationml.tags+xml"/>
  <Override PartName="/ppt/tags/tag551.xml" ContentType="application/vnd.openxmlformats-officedocument.presentationml.tags+xml"/>
  <Override PartName="/ppt/tags/tag552.xml" ContentType="application/vnd.openxmlformats-officedocument.presentationml.tags+xml"/>
  <Override PartName="/ppt/tags/tag553.xml" ContentType="application/vnd.openxmlformats-officedocument.presentationml.tags+xml"/>
  <Override PartName="/ppt/tags/tag554.xml" ContentType="application/vnd.openxmlformats-officedocument.presentationml.tags+xml"/>
  <Override PartName="/ppt/tags/tag555.xml" ContentType="application/vnd.openxmlformats-officedocument.presentationml.tags+xml"/>
  <Override PartName="/ppt/tags/tag556.xml" ContentType="application/vnd.openxmlformats-officedocument.presentationml.tags+xml"/>
  <Override PartName="/ppt/tags/tag557.xml" ContentType="application/vnd.openxmlformats-officedocument.presentationml.tags+xml"/>
  <Override PartName="/ppt/tags/tag558.xml" ContentType="application/vnd.openxmlformats-officedocument.presentationml.tags+xml"/>
  <Override PartName="/ppt/tags/tag559.xml" ContentType="application/vnd.openxmlformats-officedocument.presentationml.tags+xml"/>
  <Override PartName="/ppt/tags/tag56.xml" ContentType="application/vnd.openxmlformats-officedocument.presentationml.tags+xml"/>
  <Override PartName="/ppt/tags/tag560.xml" ContentType="application/vnd.openxmlformats-officedocument.presentationml.tags+xml"/>
  <Override PartName="/ppt/tags/tag561.xml" ContentType="application/vnd.openxmlformats-officedocument.presentationml.tags+xml"/>
  <Override PartName="/ppt/tags/tag562.xml" ContentType="application/vnd.openxmlformats-officedocument.presentationml.tags+xml"/>
  <Override PartName="/ppt/tags/tag563.xml" ContentType="application/vnd.openxmlformats-officedocument.presentationml.tags+xml"/>
  <Override PartName="/ppt/tags/tag564.xml" ContentType="application/vnd.openxmlformats-officedocument.presentationml.tags+xml"/>
  <Override PartName="/ppt/tags/tag565.xml" ContentType="application/vnd.openxmlformats-officedocument.presentationml.tags+xml"/>
  <Override PartName="/ppt/tags/tag566.xml" ContentType="application/vnd.openxmlformats-officedocument.presentationml.tags+xml"/>
  <Override PartName="/ppt/tags/tag567.xml" ContentType="application/vnd.openxmlformats-officedocument.presentationml.tags+xml"/>
  <Override PartName="/ppt/tags/tag568.xml" ContentType="application/vnd.openxmlformats-officedocument.presentationml.tags+xml"/>
  <Override PartName="/ppt/tags/tag569.xml" ContentType="application/vnd.openxmlformats-officedocument.presentationml.tags+xml"/>
  <Override PartName="/ppt/tags/tag57.xml" ContentType="application/vnd.openxmlformats-officedocument.presentationml.tags+xml"/>
  <Override PartName="/ppt/tags/tag570.xml" ContentType="application/vnd.openxmlformats-officedocument.presentationml.tags+xml"/>
  <Override PartName="/ppt/tags/tag571.xml" ContentType="application/vnd.openxmlformats-officedocument.presentationml.tags+xml"/>
  <Override PartName="/ppt/tags/tag572.xml" ContentType="application/vnd.openxmlformats-officedocument.presentationml.tags+xml"/>
  <Override PartName="/ppt/tags/tag573.xml" ContentType="application/vnd.openxmlformats-officedocument.presentationml.tags+xml"/>
  <Override PartName="/ppt/tags/tag574.xml" ContentType="application/vnd.openxmlformats-officedocument.presentationml.tags+xml"/>
  <Override PartName="/ppt/tags/tag575.xml" ContentType="application/vnd.openxmlformats-officedocument.presentationml.tags+xml"/>
  <Override PartName="/ppt/tags/tag576.xml" ContentType="application/vnd.openxmlformats-officedocument.presentationml.tags+xml"/>
  <Override PartName="/ppt/tags/tag577.xml" ContentType="application/vnd.openxmlformats-officedocument.presentationml.tags+xml"/>
  <Override PartName="/ppt/tags/tag578.xml" ContentType="application/vnd.openxmlformats-officedocument.presentationml.tags+xml"/>
  <Override PartName="/ppt/tags/tag579.xml" ContentType="application/vnd.openxmlformats-officedocument.presentationml.tags+xml"/>
  <Override PartName="/ppt/tags/tag58.xml" ContentType="application/vnd.openxmlformats-officedocument.presentationml.tags+xml"/>
  <Override PartName="/ppt/tags/tag580.xml" ContentType="application/vnd.openxmlformats-officedocument.presentationml.tags+xml"/>
  <Override PartName="/ppt/tags/tag581.xml" ContentType="application/vnd.openxmlformats-officedocument.presentationml.tags+xml"/>
  <Override PartName="/ppt/tags/tag582.xml" ContentType="application/vnd.openxmlformats-officedocument.presentationml.tags+xml"/>
  <Override PartName="/ppt/tags/tag583.xml" ContentType="application/vnd.openxmlformats-officedocument.presentationml.tags+xml"/>
  <Override PartName="/ppt/tags/tag584.xml" ContentType="application/vnd.openxmlformats-officedocument.presentationml.tags+xml"/>
  <Override PartName="/ppt/tags/tag585.xml" ContentType="application/vnd.openxmlformats-officedocument.presentationml.tags+xml"/>
  <Override PartName="/ppt/tags/tag586.xml" ContentType="application/vnd.openxmlformats-officedocument.presentationml.tags+xml"/>
  <Override PartName="/ppt/tags/tag587.xml" ContentType="application/vnd.openxmlformats-officedocument.presentationml.tags+xml"/>
  <Override PartName="/ppt/tags/tag588.xml" ContentType="application/vnd.openxmlformats-officedocument.presentationml.tags+xml"/>
  <Override PartName="/ppt/tags/tag589.xml" ContentType="application/vnd.openxmlformats-officedocument.presentationml.tags+xml"/>
  <Override PartName="/ppt/tags/tag59.xml" ContentType="application/vnd.openxmlformats-officedocument.presentationml.tags+xml"/>
  <Override PartName="/ppt/tags/tag590.xml" ContentType="application/vnd.openxmlformats-officedocument.presentationml.tags+xml"/>
  <Override PartName="/ppt/tags/tag591.xml" ContentType="application/vnd.openxmlformats-officedocument.presentationml.tags+xml"/>
  <Override PartName="/ppt/tags/tag592.xml" ContentType="application/vnd.openxmlformats-officedocument.presentationml.tags+xml"/>
  <Override PartName="/ppt/tags/tag593.xml" ContentType="application/vnd.openxmlformats-officedocument.presentationml.tags+xml"/>
  <Override PartName="/ppt/tags/tag594.xml" ContentType="application/vnd.openxmlformats-officedocument.presentationml.tags+xml"/>
  <Override PartName="/ppt/tags/tag595.xml" ContentType="application/vnd.openxmlformats-officedocument.presentationml.tags+xml"/>
  <Override PartName="/ppt/tags/tag596.xml" ContentType="application/vnd.openxmlformats-officedocument.presentationml.tags+xml"/>
  <Override PartName="/ppt/tags/tag597.xml" ContentType="application/vnd.openxmlformats-officedocument.presentationml.tags+xml"/>
  <Override PartName="/ppt/tags/tag598.xml" ContentType="application/vnd.openxmlformats-officedocument.presentationml.tags+xml"/>
  <Override PartName="/ppt/tags/tag59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00.xml" ContentType="application/vnd.openxmlformats-officedocument.presentationml.tags+xml"/>
  <Override PartName="/ppt/tags/tag601.xml" ContentType="application/vnd.openxmlformats-officedocument.presentationml.tags+xml"/>
  <Override PartName="/ppt/tags/tag602.xml" ContentType="application/vnd.openxmlformats-officedocument.presentationml.tags+xml"/>
  <Override PartName="/ppt/tags/tag603.xml" ContentType="application/vnd.openxmlformats-officedocument.presentationml.tags+xml"/>
  <Override PartName="/ppt/tags/tag604.xml" ContentType="application/vnd.openxmlformats-officedocument.presentationml.tags+xml"/>
  <Override PartName="/ppt/tags/tag605.xml" ContentType="application/vnd.openxmlformats-officedocument.presentationml.tags+xml"/>
  <Override PartName="/ppt/tags/tag606.xml" ContentType="application/vnd.openxmlformats-officedocument.presentationml.tags+xml"/>
  <Override PartName="/ppt/tags/tag607.xml" ContentType="application/vnd.openxmlformats-officedocument.presentationml.tags+xml"/>
  <Override PartName="/ppt/tags/tag608.xml" ContentType="application/vnd.openxmlformats-officedocument.presentationml.tags+xml"/>
  <Override PartName="/ppt/tags/tag609.xml" ContentType="application/vnd.openxmlformats-officedocument.presentationml.tags+xml"/>
  <Override PartName="/ppt/tags/tag61.xml" ContentType="application/vnd.openxmlformats-officedocument.presentationml.tags+xml"/>
  <Override PartName="/ppt/tags/tag610.xml" ContentType="application/vnd.openxmlformats-officedocument.presentationml.tags+xml"/>
  <Override PartName="/ppt/tags/tag611.xml" ContentType="application/vnd.openxmlformats-officedocument.presentationml.tags+xml"/>
  <Override PartName="/ppt/tags/tag612.xml" ContentType="application/vnd.openxmlformats-officedocument.presentationml.tags+xml"/>
  <Override PartName="/ppt/tags/tag613.xml" ContentType="application/vnd.openxmlformats-officedocument.presentationml.tags+xml"/>
  <Override PartName="/ppt/tags/tag614.xml" ContentType="application/vnd.openxmlformats-officedocument.presentationml.tags+xml"/>
  <Override PartName="/ppt/tags/tag615.xml" ContentType="application/vnd.openxmlformats-officedocument.presentationml.tags+xml"/>
  <Override PartName="/ppt/tags/tag616.xml" ContentType="application/vnd.openxmlformats-officedocument.presentationml.tags+xml"/>
  <Override PartName="/ppt/tags/tag617.xml" ContentType="application/vnd.openxmlformats-officedocument.presentationml.tags+xml"/>
  <Override PartName="/ppt/tags/tag618.xml" ContentType="application/vnd.openxmlformats-officedocument.presentationml.tags+xml"/>
  <Override PartName="/ppt/tags/tag619.xml" ContentType="application/vnd.openxmlformats-officedocument.presentationml.tags+xml"/>
  <Override PartName="/ppt/tags/tag62.xml" ContentType="application/vnd.openxmlformats-officedocument.presentationml.tags+xml"/>
  <Override PartName="/ppt/tags/tag620.xml" ContentType="application/vnd.openxmlformats-officedocument.presentationml.tags+xml"/>
  <Override PartName="/ppt/tags/tag621.xml" ContentType="application/vnd.openxmlformats-officedocument.presentationml.tags+xml"/>
  <Override PartName="/ppt/tags/tag622.xml" ContentType="application/vnd.openxmlformats-officedocument.presentationml.tags+xml"/>
  <Override PartName="/ppt/tags/tag623.xml" ContentType="application/vnd.openxmlformats-officedocument.presentationml.tags+xml"/>
  <Override PartName="/ppt/tags/tag624.xml" ContentType="application/vnd.openxmlformats-officedocument.presentationml.tags+xml"/>
  <Override PartName="/ppt/tags/tag625.xml" ContentType="application/vnd.openxmlformats-officedocument.presentationml.tags+xml"/>
  <Override PartName="/ppt/tags/tag626.xml" ContentType="application/vnd.openxmlformats-officedocument.presentationml.tags+xml"/>
  <Override PartName="/ppt/tags/tag627.xml" ContentType="application/vnd.openxmlformats-officedocument.presentationml.tags+xml"/>
  <Override PartName="/ppt/tags/tag628.xml" ContentType="application/vnd.openxmlformats-officedocument.presentationml.tags+xml"/>
  <Override PartName="/ppt/tags/tag629.xml" ContentType="application/vnd.openxmlformats-officedocument.presentationml.tags+xml"/>
  <Override PartName="/ppt/tags/tag63.xml" ContentType="application/vnd.openxmlformats-officedocument.presentationml.tags+xml"/>
  <Override PartName="/ppt/tags/tag630.xml" ContentType="application/vnd.openxmlformats-officedocument.presentationml.tags+xml"/>
  <Override PartName="/ppt/tags/tag631.xml" ContentType="application/vnd.openxmlformats-officedocument.presentationml.tags+xml"/>
  <Override PartName="/ppt/tags/tag632.xml" ContentType="application/vnd.openxmlformats-officedocument.presentationml.tags+xml"/>
  <Override PartName="/ppt/tags/tag633.xml" ContentType="application/vnd.openxmlformats-officedocument.presentationml.tags+xml"/>
  <Override PartName="/ppt/tags/tag634.xml" ContentType="application/vnd.openxmlformats-officedocument.presentationml.tags+xml"/>
  <Override PartName="/ppt/tags/tag635.xml" ContentType="application/vnd.openxmlformats-officedocument.presentationml.tags+xml"/>
  <Override PartName="/ppt/tags/tag636.xml" ContentType="application/vnd.openxmlformats-officedocument.presentationml.tags+xml"/>
  <Override PartName="/ppt/tags/tag637.xml" ContentType="application/vnd.openxmlformats-officedocument.presentationml.tags+xml"/>
  <Override PartName="/ppt/tags/tag638.xml" ContentType="application/vnd.openxmlformats-officedocument.presentationml.tags+xml"/>
  <Override PartName="/ppt/tags/tag639.xml" ContentType="application/vnd.openxmlformats-officedocument.presentationml.tags+xml"/>
  <Override PartName="/ppt/tags/tag64.xml" ContentType="application/vnd.openxmlformats-officedocument.presentationml.tags+xml"/>
  <Override PartName="/ppt/tags/tag640.xml" ContentType="application/vnd.openxmlformats-officedocument.presentationml.tags+xml"/>
  <Override PartName="/ppt/tags/tag641.xml" ContentType="application/vnd.openxmlformats-officedocument.presentationml.tags+xml"/>
  <Override PartName="/ppt/tags/tag642.xml" ContentType="application/vnd.openxmlformats-officedocument.presentationml.tags+xml"/>
  <Override PartName="/ppt/tags/tag643.xml" ContentType="application/vnd.openxmlformats-officedocument.presentationml.tags+xml"/>
  <Override PartName="/ppt/tags/tag644.xml" ContentType="application/vnd.openxmlformats-officedocument.presentationml.tags+xml"/>
  <Override PartName="/ppt/tags/tag645.xml" ContentType="application/vnd.openxmlformats-officedocument.presentationml.tags+xml"/>
  <Override PartName="/ppt/tags/tag646.xml" ContentType="application/vnd.openxmlformats-officedocument.presentationml.tags+xml"/>
  <Override PartName="/ppt/tags/tag647.xml" ContentType="application/vnd.openxmlformats-officedocument.presentationml.tags+xml"/>
  <Override PartName="/ppt/tags/tag648.xml" ContentType="application/vnd.openxmlformats-officedocument.presentationml.tags+xml"/>
  <Override PartName="/ppt/tags/tag649.xml" ContentType="application/vnd.openxmlformats-officedocument.presentationml.tags+xml"/>
  <Override PartName="/ppt/tags/tag65.xml" ContentType="application/vnd.openxmlformats-officedocument.presentationml.tags+xml"/>
  <Override PartName="/ppt/tags/tag650.xml" ContentType="application/vnd.openxmlformats-officedocument.presentationml.tags+xml"/>
  <Override PartName="/ppt/tags/tag651.xml" ContentType="application/vnd.openxmlformats-officedocument.presentationml.tags+xml"/>
  <Override PartName="/ppt/tags/tag652.xml" ContentType="application/vnd.openxmlformats-officedocument.presentationml.tags+xml"/>
  <Override PartName="/ppt/tags/tag653.xml" ContentType="application/vnd.openxmlformats-officedocument.presentationml.tags+xml"/>
  <Override PartName="/ppt/tags/tag654.xml" ContentType="application/vnd.openxmlformats-officedocument.presentationml.tags+xml"/>
  <Override PartName="/ppt/tags/tag655.xml" ContentType="application/vnd.openxmlformats-officedocument.presentationml.tags+xml"/>
  <Override PartName="/ppt/tags/tag656.xml" ContentType="application/vnd.openxmlformats-officedocument.presentationml.tags+xml"/>
  <Override PartName="/ppt/tags/tag657.xml" ContentType="application/vnd.openxmlformats-officedocument.presentationml.tags+xml"/>
  <Override PartName="/ppt/tags/tag658.xml" ContentType="application/vnd.openxmlformats-officedocument.presentationml.tags+xml"/>
  <Override PartName="/ppt/tags/tag659.xml" ContentType="application/vnd.openxmlformats-officedocument.presentationml.tags+xml"/>
  <Override PartName="/ppt/tags/tag66.xml" ContentType="application/vnd.openxmlformats-officedocument.presentationml.tags+xml"/>
  <Override PartName="/ppt/tags/tag660.xml" ContentType="application/vnd.openxmlformats-officedocument.presentationml.tags+xml"/>
  <Override PartName="/ppt/tags/tag661.xml" ContentType="application/vnd.openxmlformats-officedocument.presentationml.tags+xml"/>
  <Override PartName="/ppt/tags/tag662.xml" ContentType="application/vnd.openxmlformats-officedocument.presentationml.tags+xml"/>
  <Override PartName="/ppt/tags/tag663.xml" ContentType="application/vnd.openxmlformats-officedocument.presentationml.tags+xml"/>
  <Override PartName="/ppt/tags/tag664.xml" ContentType="application/vnd.openxmlformats-officedocument.presentationml.tags+xml"/>
  <Override PartName="/ppt/tags/tag665.xml" ContentType="application/vnd.openxmlformats-officedocument.presentationml.tags+xml"/>
  <Override PartName="/ppt/tags/tag666.xml" ContentType="application/vnd.openxmlformats-officedocument.presentationml.tags+xml"/>
  <Override PartName="/ppt/tags/tag667.xml" ContentType="application/vnd.openxmlformats-officedocument.presentationml.tags+xml"/>
  <Override PartName="/ppt/tags/tag668.xml" ContentType="application/vnd.openxmlformats-officedocument.presentationml.tags+xml"/>
  <Override PartName="/ppt/tags/tag669.xml" ContentType="application/vnd.openxmlformats-officedocument.presentationml.tags+xml"/>
  <Override PartName="/ppt/tags/tag67.xml" ContentType="application/vnd.openxmlformats-officedocument.presentationml.tags+xml"/>
  <Override PartName="/ppt/tags/tag670.xml" ContentType="application/vnd.openxmlformats-officedocument.presentationml.tags+xml"/>
  <Override PartName="/ppt/tags/tag671.xml" ContentType="application/vnd.openxmlformats-officedocument.presentationml.tags+xml"/>
  <Override PartName="/ppt/tags/tag672.xml" ContentType="application/vnd.openxmlformats-officedocument.presentationml.tags+xml"/>
  <Override PartName="/ppt/tags/tag673.xml" ContentType="application/vnd.openxmlformats-officedocument.presentationml.tags+xml"/>
  <Override PartName="/ppt/tags/tag674.xml" ContentType="application/vnd.openxmlformats-officedocument.presentationml.tags+xml"/>
  <Override PartName="/ppt/tags/tag675.xml" ContentType="application/vnd.openxmlformats-officedocument.presentationml.tags+xml"/>
  <Override PartName="/ppt/tags/tag676.xml" ContentType="application/vnd.openxmlformats-officedocument.presentationml.tags+xml"/>
  <Override PartName="/ppt/tags/tag677.xml" ContentType="application/vnd.openxmlformats-officedocument.presentationml.tags+xml"/>
  <Override PartName="/ppt/tags/tag678.xml" ContentType="application/vnd.openxmlformats-officedocument.presentationml.tags+xml"/>
  <Override PartName="/ppt/tags/tag679.xml" ContentType="application/vnd.openxmlformats-officedocument.presentationml.tags+xml"/>
  <Override PartName="/ppt/tags/tag68.xml" ContentType="application/vnd.openxmlformats-officedocument.presentationml.tags+xml"/>
  <Override PartName="/ppt/tags/tag680.xml" ContentType="application/vnd.openxmlformats-officedocument.presentationml.tags+xml"/>
  <Override PartName="/ppt/tags/tag681.xml" ContentType="application/vnd.openxmlformats-officedocument.presentationml.tags+xml"/>
  <Override PartName="/ppt/tags/tag682.xml" ContentType="application/vnd.openxmlformats-officedocument.presentationml.tags+xml"/>
  <Override PartName="/ppt/tags/tag683.xml" ContentType="application/vnd.openxmlformats-officedocument.presentationml.tags+xml"/>
  <Override PartName="/ppt/tags/tag684.xml" ContentType="application/vnd.openxmlformats-officedocument.presentationml.tags+xml"/>
  <Override PartName="/ppt/tags/tag685.xml" ContentType="application/vnd.openxmlformats-officedocument.presentationml.tags+xml"/>
  <Override PartName="/ppt/tags/tag686.xml" ContentType="application/vnd.openxmlformats-officedocument.presentationml.tags+xml"/>
  <Override PartName="/ppt/tags/tag687.xml" ContentType="application/vnd.openxmlformats-officedocument.presentationml.tags+xml"/>
  <Override PartName="/ppt/tags/tag688.xml" ContentType="application/vnd.openxmlformats-officedocument.presentationml.tags+xml"/>
  <Override PartName="/ppt/tags/tag689.xml" ContentType="application/vnd.openxmlformats-officedocument.presentationml.tags+xml"/>
  <Override PartName="/ppt/tags/tag69.xml" ContentType="application/vnd.openxmlformats-officedocument.presentationml.tags+xml"/>
  <Override PartName="/ppt/tags/tag690.xml" ContentType="application/vnd.openxmlformats-officedocument.presentationml.tags+xml"/>
  <Override PartName="/ppt/tags/tag691.xml" ContentType="application/vnd.openxmlformats-officedocument.presentationml.tags+xml"/>
  <Override PartName="/ppt/tags/tag692.xml" ContentType="application/vnd.openxmlformats-officedocument.presentationml.tags+xml"/>
  <Override PartName="/ppt/tags/tag693.xml" ContentType="application/vnd.openxmlformats-officedocument.presentationml.tags+xml"/>
  <Override PartName="/ppt/tags/tag694.xml" ContentType="application/vnd.openxmlformats-officedocument.presentationml.tags+xml"/>
  <Override PartName="/ppt/tags/tag695.xml" ContentType="application/vnd.openxmlformats-officedocument.presentationml.tags+xml"/>
  <Override PartName="/ppt/tags/tag696.xml" ContentType="application/vnd.openxmlformats-officedocument.presentationml.tags+xml"/>
  <Override PartName="/ppt/tags/tag697.xml" ContentType="application/vnd.openxmlformats-officedocument.presentationml.tags+xml"/>
  <Override PartName="/ppt/tags/tag698.xml" ContentType="application/vnd.openxmlformats-officedocument.presentationml.tags+xml"/>
  <Override PartName="/ppt/tags/tag69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00.xml" ContentType="application/vnd.openxmlformats-officedocument.presentationml.tags+xml"/>
  <Override PartName="/ppt/tags/tag701.xml" ContentType="application/vnd.openxmlformats-officedocument.presentationml.tags+xml"/>
  <Override PartName="/ppt/tags/tag702.xml" ContentType="application/vnd.openxmlformats-officedocument.presentationml.tags+xml"/>
  <Override PartName="/ppt/tags/tag703.xml" ContentType="application/vnd.openxmlformats-officedocument.presentationml.tags+xml"/>
  <Override PartName="/ppt/tags/tag704.xml" ContentType="application/vnd.openxmlformats-officedocument.presentationml.tags+xml"/>
  <Override PartName="/ppt/tags/tag705.xml" ContentType="application/vnd.openxmlformats-officedocument.presentationml.tags+xml"/>
  <Override PartName="/ppt/tags/tag706.xml" ContentType="application/vnd.openxmlformats-officedocument.presentationml.tags+xml"/>
  <Override PartName="/ppt/tags/tag707.xml" ContentType="application/vnd.openxmlformats-officedocument.presentationml.tags+xml"/>
  <Override PartName="/ppt/tags/tag708.xml" ContentType="application/vnd.openxmlformats-officedocument.presentationml.tags+xml"/>
  <Override PartName="/ppt/tags/tag709.xml" ContentType="application/vnd.openxmlformats-officedocument.presentationml.tags+xml"/>
  <Override PartName="/ppt/tags/tag71.xml" ContentType="application/vnd.openxmlformats-officedocument.presentationml.tags+xml"/>
  <Override PartName="/ppt/tags/tag710.xml" ContentType="application/vnd.openxmlformats-officedocument.presentationml.tags+xml"/>
  <Override PartName="/ppt/tags/tag711.xml" ContentType="application/vnd.openxmlformats-officedocument.presentationml.tags+xml"/>
  <Override PartName="/ppt/tags/tag712.xml" ContentType="application/vnd.openxmlformats-officedocument.presentationml.tags+xml"/>
  <Override PartName="/ppt/tags/tag713.xml" ContentType="application/vnd.openxmlformats-officedocument.presentationml.tags+xml"/>
  <Override PartName="/ppt/tags/tag714.xml" ContentType="application/vnd.openxmlformats-officedocument.presentationml.tags+xml"/>
  <Override PartName="/ppt/tags/tag715.xml" ContentType="application/vnd.openxmlformats-officedocument.presentationml.tags+xml"/>
  <Override PartName="/ppt/tags/tag716.xml" ContentType="application/vnd.openxmlformats-officedocument.presentationml.tags+xml"/>
  <Override PartName="/ppt/tags/tag717.xml" ContentType="application/vnd.openxmlformats-officedocument.presentationml.tags+xml"/>
  <Override PartName="/ppt/tags/tag718.xml" ContentType="application/vnd.openxmlformats-officedocument.presentationml.tags+xml"/>
  <Override PartName="/ppt/tags/tag719.xml" ContentType="application/vnd.openxmlformats-officedocument.presentationml.tags+xml"/>
  <Override PartName="/ppt/tags/tag72.xml" ContentType="application/vnd.openxmlformats-officedocument.presentationml.tags+xml"/>
  <Override PartName="/ppt/tags/tag720.xml" ContentType="application/vnd.openxmlformats-officedocument.presentationml.tags+xml"/>
  <Override PartName="/ppt/tags/tag721.xml" ContentType="application/vnd.openxmlformats-officedocument.presentationml.tags+xml"/>
  <Override PartName="/ppt/tags/tag722.xml" ContentType="application/vnd.openxmlformats-officedocument.presentationml.tags+xml"/>
  <Override PartName="/ppt/tags/tag723.xml" ContentType="application/vnd.openxmlformats-officedocument.presentationml.tags+xml"/>
  <Override PartName="/ppt/tags/tag724.xml" ContentType="application/vnd.openxmlformats-officedocument.presentationml.tags+xml"/>
  <Override PartName="/ppt/tags/tag725.xml" ContentType="application/vnd.openxmlformats-officedocument.presentationml.tags+xml"/>
  <Override PartName="/ppt/tags/tag726.xml" ContentType="application/vnd.openxmlformats-officedocument.presentationml.tags+xml"/>
  <Override PartName="/ppt/tags/tag727.xml" ContentType="application/vnd.openxmlformats-officedocument.presentationml.tags+xml"/>
  <Override PartName="/ppt/tags/tag728.xml" ContentType="application/vnd.openxmlformats-officedocument.presentationml.tags+xml"/>
  <Override PartName="/ppt/tags/tag729.xml" ContentType="application/vnd.openxmlformats-officedocument.presentationml.tags+xml"/>
  <Override PartName="/ppt/tags/tag73.xml" ContentType="application/vnd.openxmlformats-officedocument.presentationml.tags+xml"/>
  <Override PartName="/ppt/tags/tag730.xml" ContentType="application/vnd.openxmlformats-officedocument.presentationml.tags+xml"/>
  <Override PartName="/ppt/tags/tag731.xml" ContentType="application/vnd.openxmlformats-officedocument.presentationml.tags+xml"/>
  <Override PartName="/ppt/tags/tag732.xml" ContentType="application/vnd.openxmlformats-officedocument.presentationml.tags+xml"/>
  <Override PartName="/ppt/tags/tag733.xml" ContentType="application/vnd.openxmlformats-officedocument.presentationml.tags+xml"/>
  <Override PartName="/ppt/tags/tag734.xml" ContentType="application/vnd.openxmlformats-officedocument.presentationml.tags+xml"/>
  <Override PartName="/ppt/tags/tag735.xml" ContentType="application/vnd.openxmlformats-officedocument.presentationml.tags+xml"/>
  <Override PartName="/ppt/tags/tag736.xml" ContentType="application/vnd.openxmlformats-officedocument.presentationml.tags+xml"/>
  <Override PartName="/ppt/tags/tag737.xml" ContentType="application/vnd.openxmlformats-officedocument.presentationml.tags+xml"/>
  <Override PartName="/ppt/tags/tag738.xml" ContentType="application/vnd.openxmlformats-officedocument.presentationml.tags+xml"/>
  <Override PartName="/ppt/tags/tag739.xml" ContentType="application/vnd.openxmlformats-officedocument.presentationml.tags+xml"/>
  <Override PartName="/ppt/tags/tag74.xml" ContentType="application/vnd.openxmlformats-officedocument.presentationml.tags+xml"/>
  <Override PartName="/ppt/tags/tag740.xml" ContentType="application/vnd.openxmlformats-officedocument.presentationml.tags+xml"/>
  <Override PartName="/ppt/tags/tag741.xml" ContentType="application/vnd.openxmlformats-officedocument.presentationml.tags+xml"/>
  <Override PartName="/ppt/tags/tag742.xml" ContentType="application/vnd.openxmlformats-officedocument.presentationml.tags+xml"/>
  <Override PartName="/ppt/tags/tag743.xml" ContentType="application/vnd.openxmlformats-officedocument.presentationml.tags+xml"/>
  <Override PartName="/ppt/tags/tag744.xml" ContentType="application/vnd.openxmlformats-officedocument.presentationml.tags+xml"/>
  <Override PartName="/ppt/tags/tag745.xml" ContentType="application/vnd.openxmlformats-officedocument.presentationml.tags+xml"/>
  <Override PartName="/ppt/tags/tag746.xml" ContentType="application/vnd.openxmlformats-officedocument.presentationml.tags+xml"/>
  <Override PartName="/ppt/tags/tag747.xml" ContentType="application/vnd.openxmlformats-officedocument.presentationml.tags+xml"/>
  <Override PartName="/ppt/tags/tag748.xml" ContentType="application/vnd.openxmlformats-officedocument.presentationml.tags+xml"/>
  <Override PartName="/ppt/tags/tag749.xml" ContentType="application/vnd.openxmlformats-officedocument.presentationml.tags+xml"/>
  <Override PartName="/ppt/tags/tag75.xml" ContentType="application/vnd.openxmlformats-officedocument.presentationml.tags+xml"/>
  <Override PartName="/ppt/tags/tag750.xml" ContentType="application/vnd.openxmlformats-officedocument.presentationml.tags+xml"/>
  <Override PartName="/ppt/tags/tag751.xml" ContentType="application/vnd.openxmlformats-officedocument.presentationml.tags+xml"/>
  <Override PartName="/ppt/tags/tag752.xml" ContentType="application/vnd.openxmlformats-officedocument.presentationml.tags+xml"/>
  <Override PartName="/ppt/tags/tag753.xml" ContentType="application/vnd.openxmlformats-officedocument.presentationml.tags+xml"/>
  <Override PartName="/ppt/tags/tag754.xml" ContentType="application/vnd.openxmlformats-officedocument.presentationml.tags+xml"/>
  <Override PartName="/ppt/tags/tag755.xml" ContentType="application/vnd.openxmlformats-officedocument.presentationml.tags+xml"/>
  <Override PartName="/ppt/tags/tag756.xml" ContentType="application/vnd.openxmlformats-officedocument.presentationml.tags+xml"/>
  <Override PartName="/ppt/tags/tag757.xml" ContentType="application/vnd.openxmlformats-officedocument.presentationml.tags+xml"/>
  <Override PartName="/ppt/tags/tag758.xml" ContentType="application/vnd.openxmlformats-officedocument.presentationml.tags+xml"/>
  <Override PartName="/ppt/tags/tag759.xml" ContentType="application/vnd.openxmlformats-officedocument.presentationml.tags+xml"/>
  <Override PartName="/ppt/tags/tag76.xml" ContentType="application/vnd.openxmlformats-officedocument.presentationml.tags+xml"/>
  <Override PartName="/ppt/tags/tag760.xml" ContentType="application/vnd.openxmlformats-officedocument.presentationml.tags+xml"/>
  <Override PartName="/ppt/tags/tag761.xml" ContentType="application/vnd.openxmlformats-officedocument.presentationml.tags+xml"/>
  <Override PartName="/ppt/tags/tag762.xml" ContentType="application/vnd.openxmlformats-officedocument.presentationml.tags+xml"/>
  <Override PartName="/ppt/tags/tag763.xml" ContentType="application/vnd.openxmlformats-officedocument.presentationml.tags+xml"/>
  <Override PartName="/ppt/tags/tag764.xml" ContentType="application/vnd.openxmlformats-officedocument.presentationml.tags+xml"/>
  <Override PartName="/ppt/tags/tag765.xml" ContentType="application/vnd.openxmlformats-officedocument.presentationml.tags+xml"/>
  <Override PartName="/ppt/tags/tag766.xml" ContentType="application/vnd.openxmlformats-officedocument.presentationml.tags+xml"/>
  <Override PartName="/ppt/tags/tag767.xml" ContentType="application/vnd.openxmlformats-officedocument.presentationml.tags+xml"/>
  <Override PartName="/ppt/tags/tag768.xml" ContentType="application/vnd.openxmlformats-officedocument.presentationml.tags+xml"/>
  <Override PartName="/ppt/tags/tag769.xml" ContentType="application/vnd.openxmlformats-officedocument.presentationml.tags+xml"/>
  <Override PartName="/ppt/tags/tag77.xml" ContentType="application/vnd.openxmlformats-officedocument.presentationml.tags+xml"/>
  <Override PartName="/ppt/tags/tag770.xml" ContentType="application/vnd.openxmlformats-officedocument.presentationml.tags+xml"/>
  <Override PartName="/ppt/tags/tag771.xml" ContentType="application/vnd.openxmlformats-officedocument.presentationml.tags+xml"/>
  <Override PartName="/ppt/tags/tag772.xml" ContentType="application/vnd.openxmlformats-officedocument.presentationml.tags+xml"/>
  <Override PartName="/ppt/tags/tag773.xml" ContentType="application/vnd.openxmlformats-officedocument.presentationml.tags+xml"/>
  <Override PartName="/ppt/tags/tag774.xml" ContentType="application/vnd.openxmlformats-officedocument.presentationml.tags+xml"/>
  <Override PartName="/ppt/tags/tag775.xml" ContentType="application/vnd.openxmlformats-officedocument.presentationml.tags+xml"/>
  <Override PartName="/ppt/tags/tag776.xml" ContentType="application/vnd.openxmlformats-officedocument.presentationml.tags+xml"/>
  <Override PartName="/ppt/tags/tag777.xml" ContentType="application/vnd.openxmlformats-officedocument.presentationml.tags+xml"/>
  <Override PartName="/ppt/tags/tag778.xml" ContentType="application/vnd.openxmlformats-officedocument.presentationml.tags+xml"/>
  <Override PartName="/ppt/tags/tag779.xml" ContentType="application/vnd.openxmlformats-officedocument.presentationml.tags+xml"/>
  <Override PartName="/ppt/tags/tag78.xml" ContentType="application/vnd.openxmlformats-officedocument.presentationml.tags+xml"/>
  <Override PartName="/ppt/tags/tag780.xml" ContentType="application/vnd.openxmlformats-officedocument.presentationml.tags+xml"/>
  <Override PartName="/ppt/tags/tag781.xml" ContentType="application/vnd.openxmlformats-officedocument.presentationml.tags+xml"/>
  <Override PartName="/ppt/tags/tag782.xml" ContentType="application/vnd.openxmlformats-officedocument.presentationml.tags+xml"/>
  <Override PartName="/ppt/tags/tag783.xml" ContentType="application/vnd.openxmlformats-officedocument.presentationml.tags+xml"/>
  <Override PartName="/ppt/tags/tag784.xml" ContentType="application/vnd.openxmlformats-officedocument.presentationml.tags+xml"/>
  <Override PartName="/ppt/tags/tag785.xml" ContentType="application/vnd.openxmlformats-officedocument.presentationml.tags+xml"/>
  <Override PartName="/ppt/tags/tag786.xml" ContentType="application/vnd.openxmlformats-officedocument.presentationml.tags+xml"/>
  <Override PartName="/ppt/tags/tag787.xml" ContentType="application/vnd.openxmlformats-officedocument.presentationml.tags+xml"/>
  <Override PartName="/ppt/tags/tag788.xml" ContentType="application/vnd.openxmlformats-officedocument.presentationml.tags+xml"/>
  <Override PartName="/ppt/tags/tag789.xml" ContentType="application/vnd.openxmlformats-officedocument.presentationml.tags+xml"/>
  <Override PartName="/ppt/tags/tag79.xml" ContentType="application/vnd.openxmlformats-officedocument.presentationml.tags+xml"/>
  <Override PartName="/ppt/tags/tag790.xml" ContentType="application/vnd.openxmlformats-officedocument.presentationml.tags+xml"/>
  <Override PartName="/ppt/tags/tag791.xml" ContentType="application/vnd.openxmlformats-officedocument.presentationml.tags+xml"/>
  <Override PartName="/ppt/tags/tag792.xml" ContentType="application/vnd.openxmlformats-officedocument.presentationml.tags+xml"/>
  <Override PartName="/ppt/tags/tag793.xml" ContentType="application/vnd.openxmlformats-officedocument.presentationml.tags+xml"/>
  <Override PartName="/ppt/tags/tag794.xml" ContentType="application/vnd.openxmlformats-officedocument.presentationml.tags+xml"/>
  <Override PartName="/ppt/tags/tag795.xml" ContentType="application/vnd.openxmlformats-officedocument.presentationml.tags+xml"/>
  <Override PartName="/ppt/tags/tag796.xml" ContentType="application/vnd.openxmlformats-officedocument.presentationml.tags+xml"/>
  <Override PartName="/ppt/tags/tag797.xml" ContentType="application/vnd.openxmlformats-officedocument.presentationml.tags+xml"/>
  <Override PartName="/ppt/tags/tag798.xml" ContentType="application/vnd.openxmlformats-officedocument.presentationml.tags+xml"/>
  <Override PartName="/ppt/tags/tag79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00.xml" ContentType="application/vnd.openxmlformats-officedocument.presentationml.tags+xml"/>
  <Override PartName="/ppt/tags/tag801.xml" ContentType="application/vnd.openxmlformats-officedocument.presentationml.tags+xml"/>
  <Override PartName="/ppt/tags/tag802.xml" ContentType="application/vnd.openxmlformats-officedocument.presentationml.tags+xml"/>
  <Override PartName="/ppt/tags/tag803.xml" ContentType="application/vnd.openxmlformats-officedocument.presentationml.tags+xml"/>
  <Override PartName="/ppt/tags/tag804.xml" ContentType="application/vnd.openxmlformats-officedocument.presentationml.tags+xml"/>
  <Override PartName="/ppt/tags/tag805.xml" ContentType="application/vnd.openxmlformats-officedocument.presentationml.tags+xml"/>
  <Override PartName="/ppt/tags/tag806.xml" ContentType="application/vnd.openxmlformats-officedocument.presentationml.tags+xml"/>
  <Override PartName="/ppt/tags/tag807.xml" ContentType="application/vnd.openxmlformats-officedocument.presentationml.tags+xml"/>
  <Override PartName="/ppt/tags/tag808.xml" ContentType="application/vnd.openxmlformats-officedocument.presentationml.tags+xml"/>
  <Override PartName="/ppt/tags/tag809.xml" ContentType="application/vnd.openxmlformats-officedocument.presentationml.tags+xml"/>
  <Override PartName="/ppt/tags/tag81.xml" ContentType="application/vnd.openxmlformats-officedocument.presentationml.tags+xml"/>
  <Override PartName="/ppt/tags/tag810.xml" ContentType="application/vnd.openxmlformats-officedocument.presentationml.tags+xml"/>
  <Override PartName="/ppt/tags/tag811.xml" ContentType="application/vnd.openxmlformats-officedocument.presentationml.tags+xml"/>
  <Override PartName="/ppt/tags/tag812.xml" ContentType="application/vnd.openxmlformats-officedocument.presentationml.tags+xml"/>
  <Override PartName="/ppt/tags/tag813.xml" ContentType="application/vnd.openxmlformats-officedocument.presentationml.tags+xml"/>
  <Override PartName="/ppt/tags/tag814.xml" ContentType="application/vnd.openxmlformats-officedocument.presentationml.tags+xml"/>
  <Override PartName="/ppt/tags/tag815.xml" ContentType="application/vnd.openxmlformats-officedocument.presentationml.tags+xml"/>
  <Override PartName="/ppt/tags/tag816.xml" ContentType="application/vnd.openxmlformats-officedocument.presentationml.tags+xml"/>
  <Override PartName="/ppt/tags/tag817.xml" ContentType="application/vnd.openxmlformats-officedocument.presentationml.tags+xml"/>
  <Override PartName="/ppt/tags/tag818.xml" ContentType="application/vnd.openxmlformats-officedocument.presentationml.tags+xml"/>
  <Override PartName="/ppt/tags/tag819.xml" ContentType="application/vnd.openxmlformats-officedocument.presentationml.tags+xml"/>
  <Override PartName="/ppt/tags/tag82.xml" ContentType="application/vnd.openxmlformats-officedocument.presentationml.tags+xml"/>
  <Override PartName="/ppt/tags/tag820.xml" ContentType="application/vnd.openxmlformats-officedocument.presentationml.tags+xml"/>
  <Override PartName="/ppt/tags/tag821.xml" ContentType="application/vnd.openxmlformats-officedocument.presentationml.tags+xml"/>
  <Override PartName="/ppt/tags/tag822.xml" ContentType="application/vnd.openxmlformats-officedocument.presentationml.tags+xml"/>
  <Override PartName="/ppt/tags/tag823.xml" ContentType="application/vnd.openxmlformats-officedocument.presentationml.tags+xml"/>
  <Override PartName="/ppt/tags/tag824.xml" ContentType="application/vnd.openxmlformats-officedocument.presentationml.tags+xml"/>
  <Override PartName="/ppt/tags/tag825.xml" ContentType="application/vnd.openxmlformats-officedocument.presentationml.tags+xml"/>
  <Override PartName="/ppt/tags/tag826.xml" ContentType="application/vnd.openxmlformats-officedocument.presentationml.tags+xml"/>
  <Override PartName="/ppt/tags/tag827.xml" ContentType="application/vnd.openxmlformats-officedocument.presentationml.tags+xml"/>
  <Override PartName="/ppt/tags/tag828.xml" ContentType="application/vnd.openxmlformats-officedocument.presentationml.tags+xml"/>
  <Override PartName="/ppt/tags/tag829.xml" ContentType="application/vnd.openxmlformats-officedocument.presentationml.tags+xml"/>
  <Override PartName="/ppt/tags/tag83.xml" ContentType="application/vnd.openxmlformats-officedocument.presentationml.tags+xml"/>
  <Override PartName="/ppt/tags/tag830.xml" ContentType="application/vnd.openxmlformats-officedocument.presentationml.tags+xml"/>
  <Override PartName="/ppt/tags/tag831.xml" ContentType="application/vnd.openxmlformats-officedocument.presentationml.tags+xml"/>
  <Override PartName="/ppt/tags/tag832.xml" ContentType="application/vnd.openxmlformats-officedocument.presentationml.tags+xml"/>
  <Override PartName="/ppt/tags/tag833.xml" ContentType="application/vnd.openxmlformats-officedocument.presentationml.tags+xml"/>
  <Override PartName="/ppt/tags/tag834.xml" ContentType="application/vnd.openxmlformats-officedocument.presentationml.tags+xml"/>
  <Override PartName="/ppt/tags/tag835.xml" ContentType="application/vnd.openxmlformats-officedocument.presentationml.tags+xml"/>
  <Override PartName="/ppt/tags/tag836.xml" ContentType="application/vnd.openxmlformats-officedocument.presentationml.tags+xml"/>
  <Override PartName="/ppt/tags/tag837.xml" ContentType="application/vnd.openxmlformats-officedocument.presentationml.tags+xml"/>
  <Override PartName="/ppt/tags/tag838.xml" ContentType="application/vnd.openxmlformats-officedocument.presentationml.tags+xml"/>
  <Override PartName="/ppt/tags/tag839.xml" ContentType="application/vnd.openxmlformats-officedocument.presentationml.tags+xml"/>
  <Override PartName="/ppt/tags/tag84.xml" ContentType="application/vnd.openxmlformats-officedocument.presentationml.tags+xml"/>
  <Override PartName="/ppt/tags/tag840.xml" ContentType="application/vnd.openxmlformats-officedocument.presentationml.tags+xml"/>
  <Override PartName="/ppt/tags/tag841.xml" ContentType="application/vnd.openxmlformats-officedocument.presentationml.tags+xml"/>
  <Override PartName="/ppt/tags/tag842.xml" ContentType="application/vnd.openxmlformats-officedocument.presentationml.tags+xml"/>
  <Override PartName="/ppt/tags/tag843.xml" ContentType="application/vnd.openxmlformats-officedocument.presentationml.tags+xml"/>
  <Override PartName="/ppt/tags/tag844.xml" ContentType="application/vnd.openxmlformats-officedocument.presentationml.tags+xml"/>
  <Override PartName="/ppt/tags/tag845.xml" ContentType="application/vnd.openxmlformats-officedocument.presentationml.tags+xml"/>
  <Override PartName="/ppt/tags/tag846.xml" ContentType="application/vnd.openxmlformats-officedocument.presentationml.tags+xml"/>
  <Override PartName="/ppt/tags/tag847.xml" ContentType="application/vnd.openxmlformats-officedocument.presentationml.tags+xml"/>
  <Override PartName="/ppt/tags/tag848.xml" ContentType="application/vnd.openxmlformats-officedocument.presentationml.tags+xml"/>
  <Override PartName="/ppt/tags/tag849.xml" ContentType="application/vnd.openxmlformats-officedocument.presentationml.tags+xml"/>
  <Override PartName="/ppt/tags/tag85.xml" ContentType="application/vnd.openxmlformats-officedocument.presentationml.tags+xml"/>
  <Override PartName="/ppt/tags/tag850.xml" ContentType="application/vnd.openxmlformats-officedocument.presentationml.tags+xml"/>
  <Override PartName="/ppt/tags/tag851.xml" ContentType="application/vnd.openxmlformats-officedocument.presentationml.tags+xml"/>
  <Override PartName="/ppt/tags/tag852.xml" ContentType="application/vnd.openxmlformats-officedocument.presentationml.tags+xml"/>
  <Override PartName="/ppt/tags/tag853.xml" ContentType="application/vnd.openxmlformats-officedocument.presentationml.tags+xml"/>
  <Override PartName="/ppt/tags/tag854.xml" ContentType="application/vnd.openxmlformats-officedocument.presentationml.tags+xml"/>
  <Override PartName="/ppt/tags/tag855.xml" ContentType="application/vnd.openxmlformats-officedocument.presentationml.tags+xml"/>
  <Override PartName="/ppt/tags/tag856.xml" ContentType="application/vnd.openxmlformats-officedocument.presentationml.tags+xml"/>
  <Override PartName="/ppt/tags/tag857.xml" ContentType="application/vnd.openxmlformats-officedocument.presentationml.tags+xml"/>
  <Override PartName="/ppt/tags/tag858.xml" ContentType="application/vnd.openxmlformats-officedocument.presentationml.tags+xml"/>
  <Override PartName="/ppt/tags/tag859.xml" ContentType="application/vnd.openxmlformats-officedocument.presentationml.tags+xml"/>
  <Override PartName="/ppt/tags/tag86.xml" ContentType="application/vnd.openxmlformats-officedocument.presentationml.tags+xml"/>
  <Override PartName="/ppt/tags/tag860.xml" ContentType="application/vnd.openxmlformats-officedocument.presentationml.tags+xml"/>
  <Override PartName="/ppt/tags/tag861.xml" ContentType="application/vnd.openxmlformats-officedocument.presentationml.tags+xml"/>
  <Override PartName="/ppt/tags/tag862.xml" ContentType="application/vnd.openxmlformats-officedocument.presentationml.tags+xml"/>
  <Override PartName="/ppt/tags/tag863.xml" ContentType="application/vnd.openxmlformats-officedocument.presentationml.tags+xml"/>
  <Override PartName="/ppt/tags/tag864.xml" ContentType="application/vnd.openxmlformats-officedocument.presentationml.tags+xml"/>
  <Override PartName="/ppt/tags/tag865.xml" ContentType="application/vnd.openxmlformats-officedocument.presentationml.tags+xml"/>
  <Override PartName="/ppt/tags/tag866.xml" ContentType="application/vnd.openxmlformats-officedocument.presentationml.tags+xml"/>
  <Override PartName="/ppt/tags/tag867.xml" ContentType="application/vnd.openxmlformats-officedocument.presentationml.tags+xml"/>
  <Override PartName="/ppt/tags/tag868.xml" ContentType="application/vnd.openxmlformats-officedocument.presentationml.tags+xml"/>
  <Override PartName="/ppt/tags/tag869.xml" ContentType="application/vnd.openxmlformats-officedocument.presentationml.tags+xml"/>
  <Override PartName="/ppt/tags/tag87.xml" ContentType="application/vnd.openxmlformats-officedocument.presentationml.tags+xml"/>
  <Override PartName="/ppt/tags/tag870.xml" ContentType="application/vnd.openxmlformats-officedocument.presentationml.tags+xml"/>
  <Override PartName="/ppt/tags/tag871.xml" ContentType="application/vnd.openxmlformats-officedocument.presentationml.tags+xml"/>
  <Override PartName="/ppt/tags/tag872.xml" ContentType="application/vnd.openxmlformats-officedocument.presentationml.tags+xml"/>
  <Override PartName="/ppt/tags/tag873.xml" ContentType="application/vnd.openxmlformats-officedocument.presentationml.tags+xml"/>
  <Override PartName="/ppt/tags/tag874.xml" ContentType="application/vnd.openxmlformats-officedocument.presentationml.tags+xml"/>
  <Override PartName="/ppt/tags/tag875.xml" ContentType="application/vnd.openxmlformats-officedocument.presentationml.tags+xml"/>
  <Override PartName="/ppt/tags/tag876.xml" ContentType="application/vnd.openxmlformats-officedocument.presentationml.tags+xml"/>
  <Override PartName="/ppt/tags/tag877.xml" ContentType="application/vnd.openxmlformats-officedocument.presentationml.tags+xml"/>
  <Override PartName="/ppt/tags/tag878.xml" ContentType="application/vnd.openxmlformats-officedocument.presentationml.tags+xml"/>
  <Override PartName="/ppt/tags/tag879.xml" ContentType="application/vnd.openxmlformats-officedocument.presentationml.tags+xml"/>
  <Override PartName="/ppt/tags/tag88.xml" ContentType="application/vnd.openxmlformats-officedocument.presentationml.tags+xml"/>
  <Override PartName="/ppt/tags/tag880.xml" ContentType="application/vnd.openxmlformats-officedocument.presentationml.tags+xml"/>
  <Override PartName="/ppt/tags/tag881.xml" ContentType="application/vnd.openxmlformats-officedocument.presentationml.tags+xml"/>
  <Override PartName="/ppt/tags/tag882.xml" ContentType="application/vnd.openxmlformats-officedocument.presentationml.tags+xml"/>
  <Override PartName="/ppt/tags/tag883.xml" ContentType="application/vnd.openxmlformats-officedocument.presentationml.tags+xml"/>
  <Override PartName="/ppt/tags/tag884.xml" ContentType="application/vnd.openxmlformats-officedocument.presentationml.tags+xml"/>
  <Override PartName="/ppt/tags/tag885.xml" ContentType="application/vnd.openxmlformats-officedocument.presentationml.tags+xml"/>
  <Override PartName="/ppt/tags/tag886.xml" ContentType="application/vnd.openxmlformats-officedocument.presentationml.tags+xml"/>
  <Override PartName="/ppt/tags/tag887.xml" ContentType="application/vnd.openxmlformats-officedocument.presentationml.tags+xml"/>
  <Override PartName="/ppt/tags/tag888.xml" ContentType="application/vnd.openxmlformats-officedocument.presentationml.tags+xml"/>
  <Override PartName="/ppt/tags/tag889.xml" ContentType="application/vnd.openxmlformats-officedocument.presentationml.tags+xml"/>
  <Override PartName="/ppt/tags/tag89.xml" ContentType="application/vnd.openxmlformats-officedocument.presentationml.tags+xml"/>
  <Override PartName="/ppt/tags/tag890.xml" ContentType="application/vnd.openxmlformats-officedocument.presentationml.tags+xml"/>
  <Override PartName="/ppt/tags/tag891.xml" ContentType="application/vnd.openxmlformats-officedocument.presentationml.tags+xml"/>
  <Override PartName="/ppt/tags/tag892.xml" ContentType="application/vnd.openxmlformats-officedocument.presentationml.tags+xml"/>
  <Override PartName="/ppt/tags/tag893.xml" ContentType="application/vnd.openxmlformats-officedocument.presentationml.tags+xml"/>
  <Override PartName="/ppt/tags/tag894.xml" ContentType="application/vnd.openxmlformats-officedocument.presentationml.tags+xml"/>
  <Override PartName="/ppt/tags/tag895.xml" ContentType="application/vnd.openxmlformats-officedocument.presentationml.tags+xml"/>
  <Override PartName="/ppt/tags/tag896.xml" ContentType="application/vnd.openxmlformats-officedocument.presentationml.tags+xml"/>
  <Override PartName="/ppt/tags/tag897.xml" ContentType="application/vnd.openxmlformats-officedocument.presentationml.tags+xml"/>
  <Override PartName="/ppt/tags/tag898.xml" ContentType="application/vnd.openxmlformats-officedocument.presentationml.tags+xml"/>
  <Override PartName="/ppt/tags/tag89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00.xml" ContentType="application/vnd.openxmlformats-officedocument.presentationml.tags+xml"/>
  <Override PartName="/ppt/tags/tag901.xml" ContentType="application/vnd.openxmlformats-officedocument.presentationml.tags+xml"/>
  <Override PartName="/ppt/tags/tag902.xml" ContentType="application/vnd.openxmlformats-officedocument.presentationml.tags+xml"/>
  <Override PartName="/ppt/tags/tag903.xml" ContentType="application/vnd.openxmlformats-officedocument.presentationml.tags+xml"/>
  <Override PartName="/ppt/tags/tag904.xml" ContentType="application/vnd.openxmlformats-officedocument.presentationml.tags+xml"/>
  <Override PartName="/ppt/tags/tag905.xml" ContentType="application/vnd.openxmlformats-officedocument.presentationml.tags+xml"/>
  <Override PartName="/ppt/tags/tag906.xml" ContentType="application/vnd.openxmlformats-officedocument.presentationml.tags+xml"/>
  <Override PartName="/ppt/tags/tag907.xml" ContentType="application/vnd.openxmlformats-officedocument.presentationml.tags+xml"/>
  <Override PartName="/ppt/tags/tag908.xml" ContentType="application/vnd.openxmlformats-officedocument.presentationml.tags+xml"/>
  <Override PartName="/ppt/tags/tag909.xml" ContentType="application/vnd.openxmlformats-officedocument.presentationml.tags+xml"/>
  <Override PartName="/ppt/tags/tag91.xml" ContentType="application/vnd.openxmlformats-officedocument.presentationml.tags+xml"/>
  <Override PartName="/ppt/tags/tag910.xml" ContentType="application/vnd.openxmlformats-officedocument.presentationml.tags+xml"/>
  <Override PartName="/ppt/tags/tag911.xml" ContentType="application/vnd.openxmlformats-officedocument.presentationml.tags+xml"/>
  <Override PartName="/ppt/tags/tag912.xml" ContentType="application/vnd.openxmlformats-officedocument.presentationml.tags+xml"/>
  <Override PartName="/ppt/tags/tag913.xml" ContentType="application/vnd.openxmlformats-officedocument.presentationml.tags+xml"/>
  <Override PartName="/ppt/tags/tag914.xml" ContentType="application/vnd.openxmlformats-officedocument.presentationml.tags+xml"/>
  <Override PartName="/ppt/tags/tag915.xml" ContentType="application/vnd.openxmlformats-officedocument.presentationml.tags+xml"/>
  <Override PartName="/ppt/tags/tag916.xml" ContentType="application/vnd.openxmlformats-officedocument.presentationml.tags+xml"/>
  <Override PartName="/ppt/tags/tag917.xml" ContentType="application/vnd.openxmlformats-officedocument.presentationml.tags+xml"/>
  <Override PartName="/ppt/tags/tag918.xml" ContentType="application/vnd.openxmlformats-officedocument.presentationml.tags+xml"/>
  <Override PartName="/ppt/tags/tag919.xml" ContentType="application/vnd.openxmlformats-officedocument.presentationml.tags+xml"/>
  <Override PartName="/ppt/tags/tag92.xml" ContentType="application/vnd.openxmlformats-officedocument.presentationml.tags+xml"/>
  <Override PartName="/ppt/tags/tag920.xml" ContentType="application/vnd.openxmlformats-officedocument.presentationml.tags+xml"/>
  <Override PartName="/ppt/tags/tag921.xml" ContentType="application/vnd.openxmlformats-officedocument.presentationml.tags+xml"/>
  <Override PartName="/ppt/tags/tag922.xml" ContentType="application/vnd.openxmlformats-officedocument.presentationml.tags+xml"/>
  <Override PartName="/ppt/tags/tag923.xml" ContentType="application/vnd.openxmlformats-officedocument.presentationml.tags+xml"/>
  <Override PartName="/ppt/tags/tag924.xml" ContentType="application/vnd.openxmlformats-officedocument.presentationml.tags+xml"/>
  <Override PartName="/ppt/tags/tag925.xml" ContentType="application/vnd.openxmlformats-officedocument.presentationml.tags+xml"/>
  <Override PartName="/ppt/tags/tag926.xml" ContentType="application/vnd.openxmlformats-officedocument.presentationml.tags+xml"/>
  <Override PartName="/ppt/tags/tag927.xml" ContentType="application/vnd.openxmlformats-officedocument.presentationml.tags+xml"/>
  <Override PartName="/ppt/tags/tag928.xml" ContentType="application/vnd.openxmlformats-officedocument.presentationml.tags+xml"/>
  <Override PartName="/ppt/tags/tag929.xml" ContentType="application/vnd.openxmlformats-officedocument.presentationml.tags+xml"/>
  <Override PartName="/ppt/tags/tag93.xml" ContentType="application/vnd.openxmlformats-officedocument.presentationml.tags+xml"/>
  <Override PartName="/ppt/tags/tag930.xml" ContentType="application/vnd.openxmlformats-officedocument.presentationml.tags+xml"/>
  <Override PartName="/ppt/tags/tag931.xml" ContentType="application/vnd.openxmlformats-officedocument.presentationml.tags+xml"/>
  <Override PartName="/ppt/tags/tag932.xml" ContentType="application/vnd.openxmlformats-officedocument.presentationml.tags+xml"/>
  <Override PartName="/ppt/tags/tag933.xml" ContentType="application/vnd.openxmlformats-officedocument.presentationml.tags+xml"/>
  <Override PartName="/ppt/tags/tag934.xml" ContentType="application/vnd.openxmlformats-officedocument.presentationml.tags+xml"/>
  <Override PartName="/ppt/tags/tag935.xml" ContentType="application/vnd.openxmlformats-officedocument.presentationml.tags+xml"/>
  <Override PartName="/ppt/tags/tag936.xml" ContentType="application/vnd.openxmlformats-officedocument.presentationml.tags+xml"/>
  <Override PartName="/ppt/tags/tag937.xml" ContentType="application/vnd.openxmlformats-officedocument.presentationml.tags+xml"/>
  <Override PartName="/ppt/tags/tag938.xml" ContentType="application/vnd.openxmlformats-officedocument.presentationml.tags+xml"/>
  <Override PartName="/ppt/tags/tag939.xml" ContentType="application/vnd.openxmlformats-officedocument.presentationml.tags+xml"/>
  <Override PartName="/ppt/tags/tag94.xml" ContentType="application/vnd.openxmlformats-officedocument.presentationml.tags+xml"/>
  <Override PartName="/ppt/tags/tag940.xml" ContentType="application/vnd.openxmlformats-officedocument.presentationml.tags+xml"/>
  <Override PartName="/ppt/tags/tag941.xml" ContentType="application/vnd.openxmlformats-officedocument.presentationml.tags+xml"/>
  <Override PartName="/ppt/tags/tag942.xml" ContentType="application/vnd.openxmlformats-officedocument.presentationml.tags+xml"/>
  <Override PartName="/ppt/tags/tag943.xml" ContentType="application/vnd.openxmlformats-officedocument.presentationml.tags+xml"/>
  <Override PartName="/ppt/tags/tag944.xml" ContentType="application/vnd.openxmlformats-officedocument.presentationml.tags+xml"/>
  <Override PartName="/ppt/tags/tag945.xml" ContentType="application/vnd.openxmlformats-officedocument.presentationml.tags+xml"/>
  <Override PartName="/ppt/tags/tag946.xml" ContentType="application/vnd.openxmlformats-officedocument.presentationml.tags+xml"/>
  <Override PartName="/ppt/tags/tag947.xml" ContentType="application/vnd.openxmlformats-officedocument.presentationml.tags+xml"/>
  <Override PartName="/ppt/tags/tag948.xml" ContentType="application/vnd.openxmlformats-officedocument.presentationml.tags+xml"/>
  <Override PartName="/ppt/tags/tag949.xml" ContentType="application/vnd.openxmlformats-officedocument.presentationml.tags+xml"/>
  <Override PartName="/ppt/tags/tag95.xml" ContentType="application/vnd.openxmlformats-officedocument.presentationml.tags+xml"/>
  <Override PartName="/ppt/tags/tag950.xml" ContentType="application/vnd.openxmlformats-officedocument.presentationml.tags+xml"/>
  <Override PartName="/ppt/tags/tag951.xml" ContentType="application/vnd.openxmlformats-officedocument.presentationml.tags+xml"/>
  <Override PartName="/ppt/tags/tag952.xml" ContentType="application/vnd.openxmlformats-officedocument.presentationml.tags+xml"/>
  <Override PartName="/ppt/tags/tag953.xml" ContentType="application/vnd.openxmlformats-officedocument.presentationml.tags+xml"/>
  <Override PartName="/ppt/tags/tag954.xml" ContentType="application/vnd.openxmlformats-officedocument.presentationml.tags+xml"/>
  <Override PartName="/ppt/tags/tag955.xml" ContentType="application/vnd.openxmlformats-officedocument.presentationml.tags+xml"/>
  <Override PartName="/ppt/tags/tag956.xml" ContentType="application/vnd.openxmlformats-officedocument.presentationml.tags+xml"/>
  <Override PartName="/ppt/tags/tag957.xml" ContentType="application/vnd.openxmlformats-officedocument.presentationml.tags+xml"/>
  <Override PartName="/ppt/tags/tag958.xml" ContentType="application/vnd.openxmlformats-officedocument.presentationml.tags+xml"/>
  <Override PartName="/ppt/tags/tag959.xml" ContentType="application/vnd.openxmlformats-officedocument.presentationml.tags+xml"/>
  <Override PartName="/ppt/tags/tag96.xml" ContentType="application/vnd.openxmlformats-officedocument.presentationml.tags+xml"/>
  <Override PartName="/ppt/tags/tag960.xml" ContentType="application/vnd.openxmlformats-officedocument.presentationml.tags+xml"/>
  <Override PartName="/ppt/tags/tag961.xml" ContentType="application/vnd.openxmlformats-officedocument.presentationml.tags+xml"/>
  <Override PartName="/ppt/tags/tag962.xml" ContentType="application/vnd.openxmlformats-officedocument.presentationml.tags+xml"/>
  <Override PartName="/ppt/tags/tag963.xml" ContentType="application/vnd.openxmlformats-officedocument.presentationml.tags+xml"/>
  <Override PartName="/ppt/tags/tag964.xml" ContentType="application/vnd.openxmlformats-officedocument.presentationml.tags+xml"/>
  <Override PartName="/ppt/tags/tag965.xml" ContentType="application/vnd.openxmlformats-officedocument.presentationml.tags+xml"/>
  <Override PartName="/ppt/tags/tag966.xml" ContentType="application/vnd.openxmlformats-officedocument.presentationml.tags+xml"/>
  <Override PartName="/ppt/tags/tag967.xml" ContentType="application/vnd.openxmlformats-officedocument.presentationml.tags+xml"/>
  <Override PartName="/ppt/tags/tag968.xml" ContentType="application/vnd.openxmlformats-officedocument.presentationml.tags+xml"/>
  <Override PartName="/ppt/tags/tag969.xml" ContentType="application/vnd.openxmlformats-officedocument.presentationml.tags+xml"/>
  <Override PartName="/ppt/tags/tag97.xml" ContentType="application/vnd.openxmlformats-officedocument.presentationml.tags+xml"/>
  <Override PartName="/ppt/tags/tag970.xml" ContentType="application/vnd.openxmlformats-officedocument.presentationml.tags+xml"/>
  <Override PartName="/ppt/tags/tag971.xml" ContentType="application/vnd.openxmlformats-officedocument.presentationml.tags+xml"/>
  <Override PartName="/ppt/tags/tag972.xml" ContentType="application/vnd.openxmlformats-officedocument.presentationml.tags+xml"/>
  <Override PartName="/ppt/tags/tag973.xml" ContentType="application/vnd.openxmlformats-officedocument.presentationml.tags+xml"/>
  <Override PartName="/ppt/tags/tag974.xml" ContentType="application/vnd.openxmlformats-officedocument.presentationml.tags+xml"/>
  <Override PartName="/ppt/tags/tag975.xml" ContentType="application/vnd.openxmlformats-officedocument.presentationml.tags+xml"/>
  <Override PartName="/ppt/tags/tag976.xml" ContentType="application/vnd.openxmlformats-officedocument.presentationml.tags+xml"/>
  <Override PartName="/ppt/tags/tag977.xml" ContentType="application/vnd.openxmlformats-officedocument.presentationml.tags+xml"/>
  <Override PartName="/ppt/tags/tag978.xml" ContentType="application/vnd.openxmlformats-officedocument.presentationml.tags+xml"/>
  <Override PartName="/ppt/tags/tag979.xml" ContentType="application/vnd.openxmlformats-officedocument.presentationml.tags+xml"/>
  <Override PartName="/ppt/tags/tag98.xml" ContentType="application/vnd.openxmlformats-officedocument.presentationml.tags+xml"/>
  <Override PartName="/ppt/tags/tag980.xml" ContentType="application/vnd.openxmlformats-officedocument.presentationml.tags+xml"/>
  <Override PartName="/ppt/tags/tag981.xml" ContentType="application/vnd.openxmlformats-officedocument.presentationml.tags+xml"/>
  <Override PartName="/ppt/tags/tag982.xml" ContentType="application/vnd.openxmlformats-officedocument.presentationml.tags+xml"/>
  <Override PartName="/ppt/tags/tag983.xml" ContentType="application/vnd.openxmlformats-officedocument.presentationml.tags+xml"/>
  <Override PartName="/ppt/tags/tag984.xml" ContentType="application/vnd.openxmlformats-officedocument.presentationml.tags+xml"/>
  <Override PartName="/ppt/tags/tag985.xml" ContentType="application/vnd.openxmlformats-officedocument.presentationml.tags+xml"/>
  <Override PartName="/ppt/tags/tag986.xml" ContentType="application/vnd.openxmlformats-officedocument.presentationml.tags+xml"/>
  <Override PartName="/ppt/tags/tag987.xml" ContentType="application/vnd.openxmlformats-officedocument.presentationml.tags+xml"/>
  <Override PartName="/ppt/tags/tag988.xml" ContentType="application/vnd.openxmlformats-officedocument.presentationml.tags+xml"/>
  <Override PartName="/ppt/tags/tag989.xml" ContentType="application/vnd.openxmlformats-officedocument.presentationml.tags+xml"/>
  <Override PartName="/ppt/tags/tag99.xml" ContentType="application/vnd.openxmlformats-officedocument.presentationml.tags+xml"/>
  <Override PartName="/ppt/tags/tag990.xml" ContentType="application/vnd.openxmlformats-officedocument.presentationml.tags+xml"/>
  <Override PartName="/ppt/tags/tag991.xml" ContentType="application/vnd.openxmlformats-officedocument.presentationml.tags+xml"/>
  <Override PartName="/ppt/tags/tag992.xml" ContentType="application/vnd.openxmlformats-officedocument.presentationml.tags+xml"/>
  <Override PartName="/ppt/tags/tag993.xml" ContentType="application/vnd.openxmlformats-officedocument.presentationml.tags+xml"/>
  <Override PartName="/ppt/tags/tag994.xml" ContentType="application/vnd.openxmlformats-officedocument.presentationml.tags+xml"/>
  <Override PartName="/ppt/tags/tag995.xml" ContentType="application/vnd.openxmlformats-officedocument.presentationml.tags+xml"/>
  <Override PartName="/ppt/tags/tag996.xml" ContentType="application/vnd.openxmlformats-officedocument.presentationml.tags+xml"/>
  <Override PartName="/ppt/tags/tag997.xml" ContentType="application/vnd.openxmlformats-officedocument.presentationml.tags+xml"/>
  <Override PartName="/ppt/tags/tag998.xml" ContentType="application/vnd.openxmlformats-officedocument.presentationml.tags+xml"/>
  <Override PartName="/ppt/tags/tag9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  <p:sldMasterId id="2147483660" r:id="rId2"/>
  </p:sldMasterIdLst>
  <p:notesMasterIdLst>
    <p:notesMasterId r:id="rId3"/>
  </p:notesMasterIdLst>
  <p:sldIdLst>
    <p:sldId id="286" r:id="rId4"/>
    <p:sldId id="317" r:id="rId5"/>
    <p:sldId id="376" r:id="rId6"/>
    <p:sldId id="350" r:id="rId7"/>
    <p:sldId id="319" r:id="rId8"/>
    <p:sldId id="281" r:id="rId9"/>
    <p:sldId id="260" r:id="rId10"/>
    <p:sldId id="282" r:id="rId11"/>
    <p:sldId id="324" r:id="rId12"/>
    <p:sldId id="329" r:id="rId13"/>
    <p:sldId id="325" r:id="rId14"/>
    <p:sldId id="331" r:id="rId15"/>
    <p:sldId id="326" r:id="rId16"/>
    <p:sldId id="333" r:id="rId17"/>
    <p:sldId id="335" r:id="rId18"/>
    <p:sldId id="327" r:id="rId19"/>
    <p:sldId id="284" r:id="rId20"/>
    <p:sldId id="280" r:id="rId21"/>
    <p:sldId id="313" r:id="rId22"/>
    <p:sldId id="314" r:id="rId23"/>
    <p:sldId id="264" r:id="rId24"/>
    <p:sldId id="275" r:id="rId25"/>
    <p:sldId id="266" r:id="rId26"/>
    <p:sldId id="267" r:id="rId27"/>
    <p:sldId id="268" r:id="rId28"/>
    <p:sldId id="269" r:id="rId29"/>
    <p:sldId id="270" r:id="rId30"/>
    <p:sldId id="271" r:id="rId31"/>
    <p:sldId id="272" r:id="rId32"/>
  </p:sldIdLst>
  <p:sldSz cx="9144000" cy="6858000" type="screen4x3"/>
  <p:notesSz cx="6858000" cy="9144000"/>
  <p:custDataLst>
    <p:tags r:id="rId33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fill>
          <a:solidFill>
            <a:schemeClr val="accent6">
              <a:tint val="40000"/>
            </a:schemeClr>
          </a:solidFill>
        </a:fill>
      </a:tcStyle>
    </a:band1H>
    <a:band1V>
      <a:tcStyle>
        <a:fill>
          <a:solidFill>
            <a:schemeClr val="accent6">
              <a:tint val="40000"/>
            </a:schemeClr>
          </a:solidFill>
        </a:fill>
      </a:tcStyle>
    </a:band1V>
    <a:lastCol>
      <a:tcTxStyle b="on">
        <a:fontRef idx="minor">
          <a:prstClr val="black"/>
        </a:fontRef>
        <a:schemeClr val="lt1"/>
      </a:tcTxStyle>
      <a:tcStyle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73" d="100"/>
          <a:sy n="73" d="100"/>
        </p:scale>
        <p:origin x="1476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1188"/>
    </p:cViewPr>
  </p:sorter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slideMaster" Target="slideMasters/slideMaster2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slide" Target="slides/slide20.xml" /><Relationship Id="rId24" Type="http://schemas.openxmlformats.org/officeDocument/2006/relationships/slide" Target="slides/slide21.xml" /><Relationship Id="rId25" Type="http://schemas.openxmlformats.org/officeDocument/2006/relationships/slide" Target="slides/slide22.xml" /><Relationship Id="rId26" Type="http://schemas.openxmlformats.org/officeDocument/2006/relationships/slide" Target="slides/slide23.xml" /><Relationship Id="rId27" Type="http://schemas.openxmlformats.org/officeDocument/2006/relationships/slide" Target="slides/slide24.xml" /><Relationship Id="rId28" Type="http://schemas.openxmlformats.org/officeDocument/2006/relationships/slide" Target="slides/slide25.xml" /><Relationship Id="rId29" Type="http://schemas.openxmlformats.org/officeDocument/2006/relationships/slide" Target="slides/slide26.xml" /><Relationship Id="rId3" Type="http://schemas.openxmlformats.org/officeDocument/2006/relationships/notesMaster" Target="notesMasters/notesMaster1.xml" /><Relationship Id="rId30" Type="http://schemas.openxmlformats.org/officeDocument/2006/relationships/slide" Target="slides/slide27.xml" /><Relationship Id="rId31" Type="http://schemas.openxmlformats.org/officeDocument/2006/relationships/slide" Target="slides/slide28.xml" /><Relationship Id="rId32" Type="http://schemas.openxmlformats.org/officeDocument/2006/relationships/slide" Target="slides/slide29.xml" /><Relationship Id="rId33" Type="http://schemas.openxmlformats.org/officeDocument/2006/relationships/tags" Target="tags/tag1121.xml" /><Relationship Id="rId34" Type="http://schemas.openxmlformats.org/officeDocument/2006/relationships/presProps" Target="presProps.xml" /><Relationship Id="rId35" Type="http://schemas.openxmlformats.org/officeDocument/2006/relationships/viewProps" Target="viewProps.xml" /><Relationship Id="rId36" Type="http://schemas.openxmlformats.org/officeDocument/2006/relationships/theme" Target="theme/theme1.xml" /><Relationship Id="rId37" Type="http://schemas.openxmlformats.org/officeDocument/2006/relationships/tableStyles" Target="tableStyles.xml" /><Relationship Id="rId4" Type="http://schemas.openxmlformats.org/officeDocument/2006/relationships/slide" Target="slides/slide1.xml" /><Relationship Id="rId5" Type="http://schemas.openxmlformats.org/officeDocument/2006/relationships/slide" Target="slides/slide2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993.xml" /><Relationship Id="rId2" Type="http://schemas.openxmlformats.org/officeDocument/2006/relationships/tags" Target="../tags/tag994.xml" /><Relationship Id="rId3" Type="http://schemas.openxmlformats.org/officeDocument/2006/relationships/tags" Target="../tags/tag995.xml" /><Relationship Id="rId4" Type="http://schemas.openxmlformats.org/officeDocument/2006/relationships/tags" Target="../tags/tag996.xml" /><Relationship Id="rId5" Type="http://schemas.openxmlformats.org/officeDocument/2006/relationships/tags" Target="../tags/tag997.xml" /><Relationship Id="rId6" Type="http://schemas.openxmlformats.org/officeDocument/2006/relationships/tags" Target="../tags/tag998.xml" /><Relationship Id="rId7" Type="http://schemas.openxmlformats.org/officeDocument/2006/relationships/tags" Target="../tags/tag999.xml" /><Relationship Id="rId8" Type="http://schemas.openxmlformats.org/officeDocument/2006/relationships/theme" Target="../theme/theme3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2"/>
            </p:custDataLst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  <p:custDataLst>
              <p:tags r:id="rId3"/>
            </p:custDataLst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base"/>
            <a:fld id="{D2A48B96-639E-45A3-A0BA-2464DFDB1FAA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2021/5/8</a:t>
            </a:fld>
            <a:endParaRPr lang="zh-CN" altLang="en-US" strike="noStrike" noProof="1"/>
          </a:p>
        </p:txBody>
      </p:sp>
      <p:sp>
        <p:nvSpPr>
          <p:cNvPr id="5124" name="幻灯片图像占位符 3"/>
          <p:cNvSpPr>
            <a:spLocks noGrp="1" noRot="1" noChangeAspect="1"/>
          </p:cNvSpPr>
          <p:nvPr>
            <p:ph type="sldImg" idx="6"/>
            <p:custDataLst>
              <p:tags r:id="rId4"/>
            </p:custDataLst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5125" name="备注占位符 4"/>
          <p:cNvSpPr>
            <a:spLocks noGrp="1"/>
          </p:cNvSpPr>
          <p:nvPr>
            <p:ph type="body" sz="quarter" idx="7"/>
            <p:custDataLst>
              <p:tags r:id="rId5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 anchorCtr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  <p:custDataLst>
              <p:tags r:id="rId6"/>
            </p:custDataLst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  <p:custDataLst>
              <p:tags r:id="rId7"/>
            </p:custDataLst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base"/>
            <a:fld id="{A6837353-30EB-4A48-80EB-173D804AEFBD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  <p:extLst>
      <p:ext uri="{BB962C8B-B14F-4D97-AF65-F5344CB8AC3E}">
        <p14:creationId xmlns:p14="http://schemas.microsoft.com/office/powerpoint/2010/main" val="298956385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9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078.xml" /><Relationship Id="rId4" Type="http://schemas.openxmlformats.org/officeDocument/2006/relationships/tags" Target="../tags/tag1079.xml" /><Relationship Id="rId5" Type="http://schemas.openxmlformats.org/officeDocument/2006/relationships/tags" Target="../tags/tag1080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4577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24578" name="文本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9027838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10" Type="http://schemas.openxmlformats.org/officeDocument/2006/relationships/tags" Target="../tags/tag10.xml" /><Relationship Id="rId100" Type="http://schemas.openxmlformats.org/officeDocument/2006/relationships/tags" Target="../tags/tag100.xml" /><Relationship Id="rId101" Type="http://schemas.openxmlformats.org/officeDocument/2006/relationships/tags" Target="../tags/tag101.xml" /><Relationship Id="rId102" Type="http://schemas.openxmlformats.org/officeDocument/2006/relationships/tags" Target="../tags/tag102.xml" /><Relationship Id="rId103" Type="http://schemas.openxmlformats.org/officeDocument/2006/relationships/tags" Target="../tags/tag103.xml" /><Relationship Id="rId104" Type="http://schemas.openxmlformats.org/officeDocument/2006/relationships/tags" Target="../tags/tag104.xml" /><Relationship Id="rId105" Type="http://schemas.openxmlformats.org/officeDocument/2006/relationships/tags" Target="../tags/tag105.xml" /><Relationship Id="rId106" Type="http://schemas.openxmlformats.org/officeDocument/2006/relationships/tags" Target="../tags/tag106.xml" /><Relationship Id="rId107" Type="http://schemas.openxmlformats.org/officeDocument/2006/relationships/tags" Target="../tags/tag107.xml" /><Relationship Id="rId108" Type="http://schemas.openxmlformats.org/officeDocument/2006/relationships/tags" Target="../tags/tag108.xml" /><Relationship Id="rId109" Type="http://schemas.openxmlformats.org/officeDocument/2006/relationships/tags" Target="../tags/tag109.xml" /><Relationship Id="rId11" Type="http://schemas.openxmlformats.org/officeDocument/2006/relationships/tags" Target="../tags/tag11.xml" /><Relationship Id="rId110" Type="http://schemas.openxmlformats.org/officeDocument/2006/relationships/tags" Target="../tags/tag110.xml" /><Relationship Id="rId111" Type="http://schemas.openxmlformats.org/officeDocument/2006/relationships/tags" Target="../tags/tag111.xml" /><Relationship Id="rId112" Type="http://schemas.openxmlformats.org/officeDocument/2006/relationships/tags" Target="../tags/tag112.xml" /><Relationship Id="rId113" Type="http://schemas.openxmlformats.org/officeDocument/2006/relationships/tags" Target="../tags/tag113.xml" /><Relationship Id="rId114" Type="http://schemas.openxmlformats.org/officeDocument/2006/relationships/tags" Target="../tags/tag114.xml" /><Relationship Id="rId115" Type="http://schemas.openxmlformats.org/officeDocument/2006/relationships/tags" Target="../tags/tag115.xml" /><Relationship Id="rId116" Type="http://schemas.openxmlformats.org/officeDocument/2006/relationships/tags" Target="../tags/tag116.xml" /><Relationship Id="rId117" Type="http://schemas.openxmlformats.org/officeDocument/2006/relationships/tags" Target="../tags/tag117.xml" /><Relationship Id="rId118" Type="http://schemas.openxmlformats.org/officeDocument/2006/relationships/tags" Target="../tags/tag118.xml" /><Relationship Id="rId119" Type="http://schemas.openxmlformats.org/officeDocument/2006/relationships/tags" Target="../tags/tag119.xml" /><Relationship Id="rId12" Type="http://schemas.openxmlformats.org/officeDocument/2006/relationships/tags" Target="../tags/tag12.xml" /><Relationship Id="rId120" Type="http://schemas.openxmlformats.org/officeDocument/2006/relationships/tags" Target="../tags/tag120.xml" /><Relationship Id="rId121" Type="http://schemas.openxmlformats.org/officeDocument/2006/relationships/tags" Target="../tags/tag121.xml" /><Relationship Id="rId122" Type="http://schemas.openxmlformats.org/officeDocument/2006/relationships/tags" Target="../tags/tag122.xml" /><Relationship Id="rId123" Type="http://schemas.openxmlformats.org/officeDocument/2006/relationships/tags" Target="../tags/tag123.xml" /><Relationship Id="rId124" Type="http://schemas.openxmlformats.org/officeDocument/2006/relationships/tags" Target="../tags/tag124.xml" /><Relationship Id="rId125" Type="http://schemas.openxmlformats.org/officeDocument/2006/relationships/tags" Target="../tags/tag125.xml" /><Relationship Id="rId126" Type="http://schemas.openxmlformats.org/officeDocument/2006/relationships/tags" Target="../tags/tag126.xml" /><Relationship Id="rId127" Type="http://schemas.openxmlformats.org/officeDocument/2006/relationships/tags" Target="../tags/tag127.xml" /><Relationship Id="rId128" Type="http://schemas.openxmlformats.org/officeDocument/2006/relationships/tags" Target="../tags/tag128.xml" /><Relationship Id="rId129" Type="http://schemas.openxmlformats.org/officeDocument/2006/relationships/tags" Target="../tags/tag129.xml" /><Relationship Id="rId13" Type="http://schemas.openxmlformats.org/officeDocument/2006/relationships/tags" Target="../tags/tag13.xml" /><Relationship Id="rId130" Type="http://schemas.openxmlformats.org/officeDocument/2006/relationships/tags" Target="../tags/tag130.xml" /><Relationship Id="rId131" Type="http://schemas.openxmlformats.org/officeDocument/2006/relationships/tags" Target="../tags/tag131.xml" /><Relationship Id="rId132" Type="http://schemas.openxmlformats.org/officeDocument/2006/relationships/tags" Target="../tags/tag132.xml" /><Relationship Id="rId133" Type="http://schemas.openxmlformats.org/officeDocument/2006/relationships/tags" Target="../tags/tag133.xml" /><Relationship Id="rId134" Type="http://schemas.openxmlformats.org/officeDocument/2006/relationships/tags" Target="../tags/tag134.xml" /><Relationship Id="rId135" Type="http://schemas.openxmlformats.org/officeDocument/2006/relationships/tags" Target="../tags/tag135.xml" /><Relationship Id="rId136" Type="http://schemas.openxmlformats.org/officeDocument/2006/relationships/tags" Target="../tags/tag136.xml" /><Relationship Id="rId137" Type="http://schemas.openxmlformats.org/officeDocument/2006/relationships/tags" Target="../tags/tag137.xml" /><Relationship Id="rId138" Type="http://schemas.openxmlformats.org/officeDocument/2006/relationships/tags" Target="../tags/tag138.xml" /><Relationship Id="rId139" Type="http://schemas.openxmlformats.org/officeDocument/2006/relationships/tags" Target="../tags/tag139.xml" /><Relationship Id="rId14" Type="http://schemas.openxmlformats.org/officeDocument/2006/relationships/tags" Target="../tags/tag14.xml" /><Relationship Id="rId140" Type="http://schemas.openxmlformats.org/officeDocument/2006/relationships/tags" Target="../tags/tag140.xml" /><Relationship Id="rId141" Type="http://schemas.openxmlformats.org/officeDocument/2006/relationships/tags" Target="../tags/tag141.xml" /><Relationship Id="rId142" Type="http://schemas.openxmlformats.org/officeDocument/2006/relationships/tags" Target="../tags/tag142.xml" /><Relationship Id="rId143" Type="http://schemas.openxmlformats.org/officeDocument/2006/relationships/tags" Target="../tags/tag143.xml" /><Relationship Id="rId144" Type="http://schemas.openxmlformats.org/officeDocument/2006/relationships/tags" Target="../tags/tag144.xml" /><Relationship Id="rId145" Type="http://schemas.openxmlformats.org/officeDocument/2006/relationships/tags" Target="../tags/tag145.xml" /><Relationship Id="rId146" Type="http://schemas.openxmlformats.org/officeDocument/2006/relationships/tags" Target="../tags/tag146.xml" /><Relationship Id="rId147" Type="http://schemas.openxmlformats.org/officeDocument/2006/relationships/tags" Target="../tags/tag147.xml" /><Relationship Id="rId148" Type="http://schemas.openxmlformats.org/officeDocument/2006/relationships/tags" Target="../tags/tag148.xml" /><Relationship Id="rId149" Type="http://schemas.openxmlformats.org/officeDocument/2006/relationships/tags" Target="../tags/tag149.xml" /><Relationship Id="rId15" Type="http://schemas.openxmlformats.org/officeDocument/2006/relationships/tags" Target="../tags/tag15.xml" /><Relationship Id="rId150" Type="http://schemas.openxmlformats.org/officeDocument/2006/relationships/tags" Target="../tags/tag150.xml" /><Relationship Id="rId151" Type="http://schemas.openxmlformats.org/officeDocument/2006/relationships/tags" Target="../tags/tag151.xml" /><Relationship Id="rId152" Type="http://schemas.openxmlformats.org/officeDocument/2006/relationships/tags" Target="../tags/tag152.xml" /><Relationship Id="rId153" Type="http://schemas.openxmlformats.org/officeDocument/2006/relationships/tags" Target="../tags/tag153.xml" /><Relationship Id="rId154" Type="http://schemas.openxmlformats.org/officeDocument/2006/relationships/tags" Target="../tags/tag154.xml" /><Relationship Id="rId155" Type="http://schemas.openxmlformats.org/officeDocument/2006/relationships/tags" Target="../tags/tag155.xml" /><Relationship Id="rId156" Type="http://schemas.openxmlformats.org/officeDocument/2006/relationships/tags" Target="../tags/tag156.xml" /><Relationship Id="rId157" Type="http://schemas.openxmlformats.org/officeDocument/2006/relationships/tags" Target="../tags/tag157.xml" /><Relationship Id="rId158" Type="http://schemas.openxmlformats.org/officeDocument/2006/relationships/tags" Target="../tags/tag158.xml" /><Relationship Id="rId159" Type="http://schemas.openxmlformats.org/officeDocument/2006/relationships/tags" Target="../tags/tag159.xml" /><Relationship Id="rId16" Type="http://schemas.openxmlformats.org/officeDocument/2006/relationships/tags" Target="../tags/tag16.xml" /><Relationship Id="rId160" Type="http://schemas.openxmlformats.org/officeDocument/2006/relationships/tags" Target="../tags/tag160.xml" /><Relationship Id="rId161" Type="http://schemas.openxmlformats.org/officeDocument/2006/relationships/tags" Target="../tags/tag161.xml" /><Relationship Id="rId162" Type="http://schemas.openxmlformats.org/officeDocument/2006/relationships/tags" Target="../tags/tag162.xml" /><Relationship Id="rId163" Type="http://schemas.openxmlformats.org/officeDocument/2006/relationships/tags" Target="../tags/tag163.xml" /><Relationship Id="rId164" Type="http://schemas.openxmlformats.org/officeDocument/2006/relationships/tags" Target="../tags/tag164.xml" /><Relationship Id="rId165" Type="http://schemas.openxmlformats.org/officeDocument/2006/relationships/tags" Target="../tags/tag165.xml" /><Relationship Id="rId166" Type="http://schemas.openxmlformats.org/officeDocument/2006/relationships/tags" Target="../tags/tag166.xml" /><Relationship Id="rId167" Type="http://schemas.openxmlformats.org/officeDocument/2006/relationships/tags" Target="../tags/tag167.xml" /><Relationship Id="rId168" Type="http://schemas.openxmlformats.org/officeDocument/2006/relationships/tags" Target="../tags/tag168.xml" /><Relationship Id="rId169" Type="http://schemas.openxmlformats.org/officeDocument/2006/relationships/tags" Target="../tags/tag169.xml" /><Relationship Id="rId17" Type="http://schemas.openxmlformats.org/officeDocument/2006/relationships/tags" Target="../tags/tag17.xml" /><Relationship Id="rId170" Type="http://schemas.openxmlformats.org/officeDocument/2006/relationships/tags" Target="../tags/tag170.xml" /><Relationship Id="rId171" Type="http://schemas.openxmlformats.org/officeDocument/2006/relationships/tags" Target="../tags/tag171.xml" /><Relationship Id="rId172" Type="http://schemas.openxmlformats.org/officeDocument/2006/relationships/tags" Target="../tags/tag172.xml" /><Relationship Id="rId173" Type="http://schemas.openxmlformats.org/officeDocument/2006/relationships/tags" Target="../tags/tag173.xml" /><Relationship Id="rId174" Type="http://schemas.openxmlformats.org/officeDocument/2006/relationships/tags" Target="../tags/tag174.xml" /><Relationship Id="rId175" Type="http://schemas.openxmlformats.org/officeDocument/2006/relationships/tags" Target="../tags/tag175.xml" /><Relationship Id="rId176" Type="http://schemas.openxmlformats.org/officeDocument/2006/relationships/tags" Target="../tags/tag176.xml" /><Relationship Id="rId177" Type="http://schemas.openxmlformats.org/officeDocument/2006/relationships/tags" Target="../tags/tag177.xml" /><Relationship Id="rId178" Type="http://schemas.openxmlformats.org/officeDocument/2006/relationships/tags" Target="../tags/tag178.xml" /><Relationship Id="rId179" Type="http://schemas.openxmlformats.org/officeDocument/2006/relationships/tags" Target="../tags/tag179.xml" /><Relationship Id="rId18" Type="http://schemas.openxmlformats.org/officeDocument/2006/relationships/tags" Target="../tags/tag18.xml" /><Relationship Id="rId180" Type="http://schemas.openxmlformats.org/officeDocument/2006/relationships/tags" Target="../tags/tag180.xml" /><Relationship Id="rId181" Type="http://schemas.openxmlformats.org/officeDocument/2006/relationships/tags" Target="../tags/tag181.xml" /><Relationship Id="rId182" Type="http://schemas.openxmlformats.org/officeDocument/2006/relationships/slideMaster" Target="../slideMasters/slideMaster1.xml" /><Relationship Id="rId19" Type="http://schemas.openxmlformats.org/officeDocument/2006/relationships/tags" Target="../tags/tag19.xml" /><Relationship Id="rId2" Type="http://schemas.openxmlformats.org/officeDocument/2006/relationships/tags" Target="../tags/tag2.xml" /><Relationship Id="rId20" Type="http://schemas.openxmlformats.org/officeDocument/2006/relationships/tags" Target="../tags/tag20.xml" /><Relationship Id="rId21" Type="http://schemas.openxmlformats.org/officeDocument/2006/relationships/tags" Target="../tags/tag21.xml" /><Relationship Id="rId22" Type="http://schemas.openxmlformats.org/officeDocument/2006/relationships/tags" Target="../tags/tag22.xml" /><Relationship Id="rId23" Type="http://schemas.openxmlformats.org/officeDocument/2006/relationships/tags" Target="../tags/tag23.xml" /><Relationship Id="rId24" Type="http://schemas.openxmlformats.org/officeDocument/2006/relationships/tags" Target="../tags/tag24.xml" /><Relationship Id="rId25" Type="http://schemas.openxmlformats.org/officeDocument/2006/relationships/tags" Target="../tags/tag25.xml" /><Relationship Id="rId26" Type="http://schemas.openxmlformats.org/officeDocument/2006/relationships/tags" Target="../tags/tag26.xml" /><Relationship Id="rId27" Type="http://schemas.openxmlformats.org/officeDocument/2006/relationships/tags" Target="../tags/tag27.xml" /><Relationship Id="rId28" Type="http://schemas.openxmlformats.org/officeDocument/2006/relationships/tags" Target="../tags/tag28.xml" /><Relationship Id="rId29" Type="http://schemas.openxmlformats.org/officeDocument/2006/relationships/tags" Target="../tags/tag29.xml" /><Relationship Id="rId3" Type="http://schemas.openxmlformats.org/officeDocument/2006/relationships/tags" Target="../tags/tag3.xml" /><Relationship Id="rId30" Type="http://schemas.openxmlformats.org/officeDocument/2006/relationships/tags" Target="../tags/tag30.xml" /><Relationship Id="rId31" Type="http://schemas.openxmlformats.org/officeDocument/2006/relationships/tags" Target="../tags/tag31.xml" /><Relationship Id="rId32" Type="http://schemas.openxmlformats.org/officeDocument/2006/relationships/tags" Target="../tags/tag32.xml" /><Relationship Id="rId33" Type="http://schemas.openxmlformats.org/officeDocument/2006/relationships/tags" Target="../tags/tag33.xml" /><Relationship Id="rId34" Type="http://schemas.openxmlformats.org/officeDocument/2006/relationships/tags" Target="../tags/tag34.xml" /><Relationship Id="rId35" Type="http://schemas.openxmlformats.org/officeDocument/2006/relationships/tags" Target="../tags/tag35.xml" /><Relationship Id="rId36" Type="http://schemas.openxmlformats.org/officeDocument/2006/relationships/tags" Target="../tags/tag36.xml" /><Relationship Id="rId37" Type="http://schemas.openxmlformats.org/officeDocument/2006/relationships/tags" Target="../tags/tag37.xml" /><Relationship Id="rId38" Type="http://schemas.openxmlformats.org/officeDocument/2006/relationships/tags" Target="../tags/tag38.xml" /><Relationship Id="rId39" Type="http://schemas.openxmlformats.org/officeDocument/2006/relationships/tags" Target="../tags/tag39.xml" /><Relationship Id="rId4" Type="http://schemas.openxmlformats.org/officeDocument/2006/relationships/tags" Target="../tags/tag4.xml" /><Relationship Id="rId40" Type="http://schemas.openxmlformats.org/officeDocument/2006/relationships/tags" Target="../tags/tag40.xml" /><Relationship Id="rId41" Type="http://schemas.openxmlformats.org/officeDocument/2006/relationships/tags" Target="../tags/tag41.xml" /><Relationship Id="rId42" Type="http://schemas.openxmlformats.org/officeDocument/2006/relationships/tags" Target="../tags/tag42.xml" /><Relationship Id="rId43" Type="http://schemas.openxmlformats.org/officeDocument/2006/relationships/tags" Target="../tags/tag43.xml" /><Relationship Id="rId44" Type="http://schemas.openxmlformats.org/officeDocument/2006/relationships/tags" Target="../tags/tag44.xml" /><Relationship Id="rId45" Type="http://schemas.openxmlformats.org/officeDocument/2006/relationships/tags" Target="../tags/tag45.xml" /><Relationship Id="rId46" Type="http://schemas.openxmlformats.org/officeDocument/2006/relationships/tags" Target="../tags/tag46.xml" /><Relationship Id="rId47" Type="http://schemas.openxmlformats.org/officeDocument/2006/relationships/tags" Target="../tags/tag47.xml" /><Relationship Id="rId48" Type="http://schemas.openxmlformats.org/officeDocument/2006/relationships/tags" Target="../tags/tag48.xml" /><Relationship Id="rId49" Type="http://schemas.openxmlformats.org/officeDocument/2006/relationships/tags" Target="../tags/tag49.xml" /><Relationship Id="rId5" Type="http://schemas.openxmlformats.org/officeDocument/2006/relationships/tags" Target="../tags/tag5.xml" /><Relationship Id="rId50" Type="http://schemas.openxmlformats.org/officeDocument/2006/relationships/tags" Target="../tags/tag50.xml" /><Relationship Id="rId51" Type="http://schemas.openxmlformats.org/officeDocument/2006/relationships/tags" Target="../tags/tag51.xml" /><Relationship Id="rId52" Type="http://schemas.openxmlformats.org/officeDocument/2006/relationships/tags" Target="../tags/tag52.xml" /><Relationship Id="rId53" Type="http://schemas.openxmlformats.org/officeDocument/2006/relationships/tags" Target="../tags/tag53.xml" /><Relationship Id="rId54" Type="http://schemas.openxmlformats.org/officeDocument/2006/relationships/tags" Target="../tags/tag54.xml" /><Relationship Id="rId55" Type="http://schemas.openxmlformats.org/officeDocument/2006/relationships/tags" Target="../tags/tag55.xml" /><Relationship Id="rId56" Type="http://schemas.openxmlformats.org/officeDocument/2006/relationships/tags" Target="../tags/tag56.xml" /><Relationship Id="rId57" Type="http://schemas.openxmlformats.org/officeDocument/2006/relationships/tags" Target="../tags/tag57.xml" /><Relationship Id="rId58" Type="http://schemas.openxmlformats.org/officeDocument/2006/relationships/tags" Target="../tags/tag58.xml" /><Relationship Id="rId59" Type="http://schemas.openxmlformats.org/officeDocument/2006/relationships/tags" Target="../tags/tag59.xml" /><Relationship Id="rId6" Type="http://schemas.openxmlformats.org/officeDocument/2006/relationships/tags" Target="../tags/tag6.xml" /><Relationship Id="rId60" Type="http://schemas.openxmlformats.org/officeDocument/2006/relationships/tags" Target="../tags/tag60.xml" /><Relationship Id="rId61" Type="http://schemas.openxmlformats.org/officeDocument/2006/relationships/tags" Target="../tags/tag61.xml" /><Relationship Id="rId62" Type="http://schemas.openxmlformats.org/officeDocument/2006/relationships/tags" Target="../tags/tag62.xml" /><Relationship Id="rId63" Type="http://schemas.openxmlformats.org/officeDocument/2006/relationships/tags" Target="../tags/tag63.xml" /><Relationship Id="rId64" Type="http://schemas.openxmlformats.org/officeDocument/2006/relationships/tags" Target="../tags/tag64.xml" /><Relationship Id="rId65" Type="http://schemas.openxmlformats.org/officeDocument/2006/relationships/tags" Target="../tags/tag65.xml" /><Relationship Id="rId66" Type="http://schemas.openxmlformats.org/officeDocument/2006/relationships/tags" Target="../tags/tag66.xml" /><Relationship Id="rId67" Type="http://schemas.openxmlformats.org/officeDocument/2006/relationships/tags" Target="../tags/tag67.xml" /><Relationship Id="rId68" Type="http://schemas.openxmlformats.org/officeDocument/2006/relationships/tags" Target="../tags/tag68.xml" /><Relationship Id="rId69" Type="http://schemas.openxmlformats.org/officeDocument/2006/relationships/tags" Target="../tags/tag69.xml" /><Relationship Id="rId7" Type="http://schemas.openxmlformats.org/officeDocument/2006/relationships/tags" Target="../tags/tag7.xml" /><Relationship Id="rId70" Type="http://schemas.openxmlformats.org/officeDocument/2006/relationships/tags" Target="../tags/tag70.xml" /><Relationship Id="rId71" Type="http://schemas.openxmlformats.org/officeDocument/2006/relationships/tags" Target="../tags/tag71.xml" /><Relationship Id="rId72" Type="http://schemas.openxmlformats.org/officeDocument/2006/relationships/tags" Target="../tags/tag72.xml" /><Relationship Id="rId73" Type="http://schemas.openxmlformats.org/officeDocument/2006/relationships/tags" Target="../tags/tag73.xml" /><Relationship Id="rId74" Type="http://schemas.openxmlformats.org/officeDocument/2006/relationships/tags" Target="../tags/tag74.xml" /><Relationship Id="rId75" Type="http://schemas.openxmlformats.org/officeDocument/2006/relationships/tags" Target="../tags/tag75.xml" /><Relationship Id="rId76" Type="http://schemas.openxmlformats.org/officeDocument/2006/relationships/tags" Target="../tags/tag76.xml" /><Relationship Id="rId77" Type="http://schemas.openxmlformats.org/officeDocument/2006/relationships/tags" Target="../tags/tag77.xml" /><Relationship Id="rId78" Type="http://schemas.openxmlformats.org/officeDocument/2006/relationships/tags" Target="../tags/tag78.xml" /><Relationship Id="rId79" Type="http://schemas.openxmlformats.org/officeDocument/2006/relationships/tags" Target="../tags/tag79.xml" /><Relationship Id="rId8" Type="http://schemas.openxmlformats.org/officeDocument/2006/relationships/tags" Target="../tags/tag8.xml" /><Relationship Id="rId80" Type="http://schemas.openxmlformats.org/officeDocument/2006/relationships/tags" Target="../tags/tag80.xml" /><Relationship Id="rId81" Type="http://schemas.openxmlformats.org/officeDocument/2006/relationships/tags" Target="../tags/tag81.xml" /><Relationship Id="rId82" Type="http://schemas.openxmlformats.org/officeDocument/2006/relationships/tags" Target="../tags/tag82.xml" /><Relationship Id="rId83" Type="http://schemas.openxmlformats.org/officeDocument/2006/relationships/tags" Target="../tags/tag83.xml" /><Relationship Id="rId84" Type="http://schemas.openxmlformats.org/officeDocument/2006/relationships/tags" Target="../tags/tag84.xml" /><Relationship Id="rId85" Type="http://schemas.openxmlformats.org/officeDocument/2006/relationships/tags" Target="../tags/tag85.xml" /><Relationship Id="rId86" Type="http://schemas.openxmlformats.org/officeDocument/2006/relationships/tags" Target="../tags/tag86.xml" /><Relationship Id="rId87" Type="http://schemas.openxmlformats.org/officeDocument/2006/relationships/tags" Target="../tags/tag87.xml" /><Relationship Id="rId88" Type="http://schemas.openxmlformats.org/officeDocument/2006/relationships/tags" Target="../tags/tag88.xml" /><Relationship Id="rId89" Type="http://schemas.openxmlformats.org/officeDocument/2006/relationships/tags" Target="../tags/tag89.xml" /><Relationship Id="rId9" Type="http://schemas.openxmlformats.org/officeDocument/2006/relationships/tags" Target="../tags/tag9.xml" /><Relationship Id="rId90" Type="http://schemas.openxmlformats.org/officeDocument/2006/relationships/tags" Target="../tags/tag90.xml" /><Relationship Id="rId91" Type="http://schemas.openxmlformats.org/officeDocument/2006/relationships/tags" Target="../tags/tag91.xml" /><Relationship Id="rId92" Type="http://schemas.openxmlformats.org/officeDocument/2006/relationships/tags" Target="../tags/tag92.xml" /><Relationship Id="rId93" Type="http://schemas.openxmlformats.org/officeDocument/2006/relationships/tags" Target="../tags/tag93.xml" /><Relationship Id="rId94" Type="http://schemas.openxmlformats.org/officeDocument/2006/relationships/tags" Target="../tags/tag94.xml" /><Relationship Id="rId95" Type="http://schemas.openxmlformats.org/officeDocument/2006/relationships/tags" Target="../tags/tag95.xml" /><Relationship Id="rId96" Type="http://schemas.openxmlformats.org/officeDocument/2006/relationships/tags" Target="../tags/tag96.xml" /><Relationship Id="rId97" Type="http://schemas.openxmlformats.org/officeDocument/2006/relationships/tags" Target="../tags/tag97.xml" /><Relationship Id="rId98" Type="http://schemas.openxmlformats.org/officeDocument/2006/relationships/tags" Target="../tags/tag98.xml" /><Relationship Id="rId99" Type="http://schemas.openxmlformats.org/officeDocument/2006/relationships/tags" Target="../tags/tag99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33.xml" /><Relationship Id="rId2" Type="http://schemas.openxmlformats.org/officeDocument/2006/relationships/tags" Target="../tags/tag234.xml" /><Relationship Id="rId3" Type="http://schemas.openxmlformats.org/officeDocument/2006/relationships/tags" Target="../tags/tag235.xml" /><Relationship Id="rId4" Type="http://schemas.openxmlformats.org/officeDocument/2006/relationships/tags" Target="../tags/tag236.xml" /><Relationship Id="rId5" Type="http://schemas.openxmlformats.org/officeDocument/2006/relationships/tags" Target="../tags/tag237.xml" /><Relationship Id="rId6" Type="http://schemas.openxmlformats.org/officeDocument/2006/relationships/tags" Target="../tags/tag238.xml" /><Relationship Id="rId7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39.xml" /><Relationship Id="rId2" Type="http://schemas.openxmlformats.org/officeDocument/2006/relationships/tags" Target="../tags/tag240.xml" /><Relationship Id="rId3" Type="http://schemas.openxmlformats.org/officeDocument/2006/relationships/tags" Target="../tags/tag241.xml" /><Relationship Id="rId4" Type="http://schemas.openxmlformats.org/officeDocument/2006/relationships/tags" Target="../tags/tag242.xml" /><Relationship Id="rId5" Type="http://schemas.openxmlformats.org/officeDocument/2006/relationships/tags" Target="../tags/tag243.xml" /><Relationship Id="rId6" Type="http://schemas.openxmlformats.org/officeDocument/2006/relationships/tags" Target="../tags/tag244.xml" /><Relationship Id="rId7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97.xml" /><Relationship Id="rId10" Type="http://schemas.openxmlformats.org/officeDocument/2006/relationships/tags" Target="../tags/tag506.xml" /><Relationship Id="rId100" Type="http://schemas.openxmlformats.org/officeDocument/2006/relationships/tags" Target="../tags/tag596.xml" /><Relationship Id="rId101" Type="http://schemas.openxmlformats.org/officeDocument/2006/relationships/tags" Target="../tags/tag597.xml" /><Relationship Id="rId102" Type="http://schemas.openxmlformats.org/officeDocument/2006/relationships/tags" Target="../tags/tag598.xml" /><Relationship Id="rId103" Type="http://schemas.openxmlformats.org/officeDocument/2006/relationships/tags" Target="../tags/tag599.xml" /><Relationship Id="rId104" Type="http://schemas.openxmlformats.org/officeDocument/2006/relationships/tags" Target="../tags/tag600.xml" /><Relationship Id="rId105" Type="http://schemas.openxmlformats.org/officeDocument/2006/relationships/tags" Target="../tags/tag601.xml" /><Relationship Id="rId106" Type="http://schemas.openxmlformats.org/officeDocument/2006/relationships/tags" Target="../tags/tag602.xml" /><Relationship Id="rId107" Type="http://schemas.openxmlformats.org/officeDocument/2006/relationships/tags" Target="../tags/tag603.xml" /><Relationship Id="rId108" Type="http://schemas.openxmlformats.org/officeDocument/2006/relationships/tags" Target="../tags/tag604.xml" /><Relationship Id="rId109" Type="http://schemas.openxmlformats.org/officeDocument/2006/relationships/tags" Target="../tags/tag605.xml" /><Relationship Id="rId11" Type="http://schemas.openxmlformats.org/officeDocument/2006/relationships/tags" Target="../tags/tag507.xml" /><Relationship Id="rId110" Type="http://schemas.openxmlformats.org/officeDocument/2006/relationships/tags" Target="../tags/tag606.xml" /><Relationship Id="rId111" Type="http://schemas.openxmlformats.org/officeDocument/2006/relationships/tags" Target="../tags/tag607.xml" /><Relationship Id="rId112" Type="http://schemas.openxmlformats.org/officeDocument/2006/relationships/tags" Target="../tags/tag608.xml" /><Relationship Id="rId113" Type="http://schemas.openxmlformats.org/officeDocument/2006/relationships/tags" Target="../tags/tag609.xml" /><Relationship Id="rId114" Type="http://schemas.openxmlformats.org/officeDocument/2006/relationships/tags" Target="../tags/tag610.xml" /><Relationship Id="rId115" Type="http://schemas.openxmlformats.org/officeDocument/2006/relationships/tags" Target="../tags/tag611.xml" /><Relationship Id="rId116" Type="http://schemas.openxmlformats.org/officeDocument/2006/relationships/tags" Target="../tags/tag612.xml" /><Relationship Id="rId117" Type="http://schemas.openxmlformats.org/officeDocument/2006/relationships/tags" Target="../tags/tag613.xml" /><Relationship Id="rId118" Type="http://schemas.openxmlformats.org/officeDocument/2006/relationships/tags" Target="../tags/tag614.xml" /><Relationship Id="rId119" Type="http://schemas.openxmlformats.org/officeDocument/2006/relationships/tags" Target="../tags/tag615.xml" /><Relationship Id="rId12" Type="http://schemas.openxmlformats.org/officeDocument/2006/relationships/tags" Target="../tags/tag508.xml" /><Relationship Id="rId120" Type="http://schemas.openxmlformats.org/officeDocument/2006/relationships/tags" Target="../tags/tag616.xml" /><Relationship Id="rId121" Type="http://schemas.openxmlformats.org/officeDocument/2006/relationships/tags" Target="../tags/tag617.xml" /><Relationship Id="rId122" Type="http://schemas.openxmlformats.org/officeDocument/2006/relationships/tags" Target="../tags/tag618.xml" /><Relationship Id="rId123" Type="http://schemas.openxmlformats.org/officeDocument/2006/relationships/tags" Target="../tags/tag619.xml" /><Relationship Id="rId124" Type="http://schemas.openxmlformats.org/officeDocument/2006/relationships/tags" Target="../tags/tag620.xml" /><Relationship Id="rId125" Type="http://schemas.openxmlformats.org/officeDocument/2006/relationships/tags" Target="../tags/tag621.xml" /><Relationship Id="rId126" Type="http://schemas.openxmlformats.org/officeDocument/2006/relationships/tags" Target="../tags/tag622.xml" /><Relationship Id="rId127" Type="http://schemas.openxmlformats.org/officeDocument/2006/relationships/tags" Target="../tags/tag623.xml" /><Relationship Id="rId128" Type="http://schemas.openxmlformats.org/officeDocument/2006/relationships/tags" Target="../tags/tag624.xml" /><Relationship Id="rId129" Type="http://schemas.openxmlformats.org/officeDocument/2006/relationships/tags" Target="../tags/tag625.xml" /><Relationship Id="rId13" Type="http://schemas.openxmlformats.org/officeDocument/2006/relationships/tags" Target="../tags/tag509.xml" /><Relationship Id="rId130" Type="http://schemas.openxmlformats.org/officeDocument/2006/relationships/tags" Target="../tags/tag626.xml" /><Relationship Id="rId131" Type="http://schemas.openxmlformats.org/officeDocument/2006/relationships/tags" Target="../tags/tag627.xml" /><Relationship Id="rId132" Type="http://schemas.openxmlformats.org/officeDocument/2006/relationships/tags" Target="../tags/tag628.xml" /><Relationship Id="rId133" Type="http://schemas.openxmlformats.org/officeDocument/2006/relationships/tags" Target="../tags/tag629.xml" /><Relationship Id="rId134" Type="http://schemas.openxmlformats.org/officeDocument/2006/relationships/tags" Target="../tags/tag630.xml" /><Relationship Id="rId135" Type="http://schemas.openxmlformats.org/officeDocument/2006/relationships/tags" Target="../tags/tag631.xml" /><Relationship Id="rId136" Type="http://schemas.openxmlformats.org/officeDocument/2006/relationships/tags" Target="../tags/tag632.xml" /><Relationship Id="rId137" Type="http://schemas.openxmlformats.org/officeDocument/2006/relationships/tags" Target="../tags/tag633.xml" /><Relationship Id="rId138" Type="http://schemas.openxmlformats.org/officeDocument/2006/relationships/tags" Target="../tags/tag634.xml" /><Relationship Id="rId139" Type="http://schemas.openxmlformats.org/officeDocument/2006/relationships/tags" Target="../tags/tag635.xml" /><Relationship Id="rId14" Type="http://schemas.openxmlformats.org/officeDocument/2006/relationships/tags" Target="../tags/tag510.xml" /><Relationship Id="rId140" Type="http://schemas.openxmlformats.org/officeDocument/2006/relationships/tags" Target="../tags/tag636.xml" /><Relationship Id="rId141" Type="http://schemas.openxmlformats.org/officeDocument/2006/relationships/tags" Target="../tags/tag637.xml" /><Relationship Id="rId142" Type="http://schemas.openxmlformats.org/officeDocument/2006/relationships/tags" Target="../tags/tag638.xml" /><Relationship Id="rId143" Type="http://schemas.openxmlformats.org/officeDocument/2006/relationships/tags" Target="../tags/tag639.xml" /><Relationship Id="rId144" Type="http://schemas.openxmlformats.org/officeDocument/2006/relationships/tags" Target="../tags/tag640.xml" /><Relationship Id="rId145" Type="http://schemas.openxmlformats.org/officeDocument/2006/relationships/tags" Target="../tags/tag641.xml" /><Relationship Id="rId146" Type="http://schemas.openxmlformats.org/officeDocument/2006/relationships/tags" Target="../tags/tag642.xml" /><Relationship Id="rId147" Type="http://schemas.openxmlformats.org/officeDocument/2006/relationships/tags" Target="../tags/tag643.xml" /><Relationship Id="rId148" Type="http://schemas.openxmlformats.org/officeDocument/2006/relationships/tags" Target="../tags/tag644.xml" /><Relationship Id="rId149" Type="http://schemas.openxmlformats.org/officeDocument/2006/relationships/tags" Target="../tags/tag645.xml" /><Relationship Id="rId15" Type="http://schemas.openxmlformats.org/officeDocument/2006/relationships/tags" Target="../tags/tag511.xml" /><Relationship Id="rId150" Type="http://schemas.openxmlformats.org/officeDocument/2006/relationships/tags" Target="../tags/tag646.xml" /><Relationship Id="rId151" Type="http://schemas.openxmlformats.org/officeDocument/2006/relationships/tags" Target="../tags/tag647.xml" /><Relationship Id="rId152" Type="http://schemas.openxmlformats.org/officeDocument/2006/relationships/tags" Target="../tags/tag648.xml" /><Relationship Id="rId153" Type="http://schemas.openxmlformats.org/officeDocument/2006/relationships/tags" Target="../tags/tag649.xml" /><Relationship Id="rId154" Type="http://schemas.openxmlformats.org/officeDocument/2006/relationships/tags" Target="../tags/tag650.xml" /><Relationship Id="rId155" Type="http://schemas.openxmlformats.org/officeDocument/2006/relationships/tags" Target="../tags/tag651.xml" /><Relationship Id="rId156" Type="http://schemas.openxmlformats.org/officeDocument/2006/relationships/tags" Target="../tags/tag652.xml" /><Relationship Id="rId157" Type="http://schemas.openxmlformats.org/officeDocument/2006/relationships/tags" Target="../tags/tag653.xml" /><Relationship Id="rId158" Type="http://schemas.openxmlformats.org/officeDocument/2006/relationships/tags" Target="../tags/tag654.xml" /><Relationship Id="rId159" Type="http://schemas.openxmlformats.org/officeDocument/2006/relationships/tags" Target="../tags/tag655.xml" /><Relationship Id="rId16" Type="http://schemas.openxmlformats.org/officeDocument/2006/relationships/tags" Target="../tags/tag512.xml" /><Relationship Id="rId160" Type="http://schemas.openxmlformats.org/officeDocument/2006/relationships/tags" Target="../tags/tag656.xml" /><Relationship Id="rId161" Type="http://schemas.openxmlformats.org/officeDocument/2006/relationships/tags" Target="../tags/tag657.xml" /><Relationship Id="rId162" Type="http://schemas.openxmlformats.org/officeDocument/2006/relationships/tags" Target="../tags/tag658.xml" /><Relationship Id="rId163" Type="http://schemas.openxmlformats.org/officeDocument/2006/relationships/tags" Target="../tags/tag659.xml" /><Relationship Id="rId164" Type="http://schemas.openxmlformats.org/officeDocument/2006/relationships/tags" Target="../tags/tag660.xml" /><Relationship Id="rId165" Type="http://schemas.openxmlformats.org/officeDocument/2006/relationships/tags" Target="../tags/tag661.xml" /><Relationship Id="rId166" Type="http://schemas.openxmlformats.org/officeDocument/2006/relationships/tags" Target="../tags/tag662.xml" /><Relationship Id="rId167" Type="http://schemas.openxmlformats.org/officeDocument/2006/relationships/tags" Target="../tags/tag663.xml" /><Relationship Id="rId168" Type="http://schemas.openxmlformats.org/officeDocument/2006/relationships/tags" Target="../tags/tag664.xml" /><Relationship Id="rId169" Type="http://schemas.openxmlformats.org/officeDocument/2006/relationships/tags" Target="../tags/tag665.xml" /><Relationship Id="rId17" Type="http://schemas.openxmlformats.org/officeDocument/2006/relationships/tags" Target="../tags/tag513.xml" /><Relationship Id="rId170" Type="http://schemas.openxmlformats.org/officeDocument/2006/relationships/tags" Target="../tags/tag666.xml" /><Relationship Id="rId171" Type="http://schemas.openxmlformats.org/officeDocument/2006/relationships/tags" Target="../tags/tag667.xml" /><Relationship Id="rId172" Type="http://schemas.openxmlformats.org/officeDocument/2006/relationships/tags" Target="../tags/tag668.xml" /><Relationship Id="rId173" Type="http://schemas.openxmlformats.org/officeDocument/2006/relationships/tags" Target="../tags/tag669.xml" /><Relationship Id="rId174" Type="http://schemas.openxmlformats.org/officeDocument/2006/relationships/tags" Target="../tags/tag670.xml" /><Relationship Id="rId175" Type="http://schemas.openxmlformats.org/officeDocument/2006/relationships/tags" Target="../tags/tag671.xml" /><Relationship Id="rId176" Type="http://schemas.openxmlformats.org/officeDocument/2006/relationships/tags" Target="../tags/tag672.xml" /><Relationship Id="rId177" Type="http://schemas.openxmlformats.org/officeDocument/2006/relationships/tags" Target="../tags/tag673.xml" /><Relationship Id="rId178" Type="http://schemas.openxmlformats.org/officeDocument/2006/relationships/tags" Target="../tags/tag674.xml" /><Relationship Id="rId179" Type="http://schemas.openxmlformats.org/officeDocument/2006/relationships/tags" Target="../tags/tag675.xml" /><Relationship Id="rId18" Type="http://schemas.openxmlformats.org/officeDocument/2006/relationships/tags" Target="../tags/tag514.xml" /><Relationship Id="rId180" Type="http://schemas.openxmlformats.org/officeDocument/2006/relationships/tags" Target="../tags/tag676.xml" /><Relationship Id="rId181" Type="http://schemas.openxmlformats.org/officeDocument/2006/relationships/tags" Target="../tags/tag677.xml" /><Relationship Id="rId182" Type="http://schemas.openxmlformats.org/officeDocument/2006/relationships/slideMaster" Target="../slideMasters/slideMaster2.xml" /><Relationship Id="rId19" Type="http://schemas.openxmlformats.org/officeDocument/2006/relationships/tags" Target="../tags/tag515.xml" /><Relationship Id="rId2" Type="http://schemas.openxmlformats.org/officeDocument/2006/relationships/tags" Target="../tags/tag498.xml" /><Relationship Id="rId20" Type="http://schemas.openxmlformats.org/officeDocument/2006/relationships/tags" Target="../tags/tag516.xml" /><Relationship Id="rId21" Type="http://schemas.openxmlformats.org/officeDocument/2006/relationships/tags" Target="../tags/tag517.xml" /><Relationship Id="rId22" Type="http://schemas.openxmlformats.org/officeDocument/2006/relationships/tags" Target="../tags/tag518.xml" /><Relationship Id="rId23" Type="http://schemas.openxmlformats.org/officeDocument/2006/relationships/tags" Target="../tags/tag519.xml" /><Relationship Id="rId24" Type="http://schemas.openxmlformats.org/officeDocument/2006/relationships/tags" Target="../tags/tag520.xml" /><Relationship Id="rId25" Type="http://schemas.openxmlformats.org/officeDocument/2006/relationships/tags" Target="../tags/tag521.xml" /><Relationship Id="rId26" Type="http://schemas.openxmlformats.org/officeDocument/2006/relationships/tags" Target="../tags/tag522.xml" /><Relationship Id="rId27" Type="http://schemas.openxmlformats.org/officeDocument/2006/relationships/tags" Target="../tags/tag523.xml" /><Relationship Id="rId28" Type="http://schemas.openxmlformats.org/officeDocument/2006/relationships/tags" Target="../tags/tag524.xml" /><Relationship Id="rId29" Type="http://schemas.openxmlformats.org/officeDocument/2006/relationships/tags" Target="../tags/tag525.xml" /><Relationship Id="rId3" Type="http://schemas.openxmlformats.org/officeDocument/2006/relationships/tags" Target="../tags/tag499.xml" /><Relationship Id="rId30" Type="http://schemas.openxmlformats.org/officeDocument/2006/relationships/tags" Target="../tags/tag526.xml" /><Relationship Id="rId31" Type="http://schemas.openxmlformats.org/officeDocument/2006/relationships/tags" Target="../tags/tag527.xml" /><Relationship Id="rId32" Type="http://schemas.openxmlformats.org/officeDocument/2006/relationships/tags" Target="../tags/tag528.xml" /><Relationship Id="rId33" Type="http://schemas.openxmlformats.org/officeDocument/2006/relationships/tags" Target="../tags/tag529.xml" /><Relationship Id="rId34" Type="http://schemas.openxmlformats.org/officeDocument/2006/relationships/tags" Target="../tags/tag530.xml" /><Relationship Id="rId35" Type="http://schemas.openxmlformats.org/officeDocument/2006/relationships/tags" Target="../tags/tag531.xml" /><Relationship Id="rId36" Type="http://schemas.openxmlformats.org/officeDocument/2006/relationships/tags" Target="../tags/tag532.xml" /><Relationship Id="rId37" Type="http://schemas.openxmlformats.org/officeDocument/2006/relationships/tags" Target="../tags/tag533.xml" /><Relationship Id="rId38" Type="http://schemas.openxmlformats.org/officeDocument/2006/relationships/tags" Target="../tags/tag534.xml" /><Relationship Id="rId39" Type="http://schemas.openxmlformats.org/officeDocument/2006/relationships/tags" Target="../tags/tag535.xml" /><Relationship Id="rId4" Type="http://schemas.openxmlformats.org/officeDocument/2006/relationships/tags" Target="../tags/tag500.xml" /><Relationship Id="rId40" Type="http://schemas.openxmlformats.org/officeDocument/2006/relationships/tags" Target="../tags/tag536.xml" /><Relationship Id="rId41" Type="http://schemas.openxmlformats.org/officeDocument/2006/relationships/tags" Target="../tags/tag537.xml" /><Relationship Id="rId42" Type="http://schemas.openxmlformats.org/officeDocument/2006/relationships/tags" Target="../tags/tag538.xml" /><Relationship Id="rId43" Type="http://schemas.openxmlformats.org/officeDocument/2006/relationships/tags" Target="../tags/tag539.xml" /><Relationship Id="rId44" Type="http://schemas.openxmlformats.org/officeDocument/2006/relationships/tags" Target="../tags/tag540.xml" /><Relationship Id="rId45" Type="http://schemas.openxmlformats.org/officeDocument/2006/relationships/tags" Target="../tags/tag541.xml" /><Relationship Id="rId46" Type="http://schemas.openxmlformats.org/officeDocument/2006/relationships/tags" Target="../tags/tag542.xml" /><Relationship Id="rId47" Type="http://schemas.openxmlformats.org/officeDocument/2006/relationships/tags" Target="../tags/tag543.xml" /><Relationship Id="rId48" Type="http://schemas.openxmlformats.org/officeDocument/2006/relationships/tags" Target="../tags/tag544.xml" /><Relationship Id="rId49" Type="http://schemas.openxmlformats.org/officeDocument/2006/relationships/tags" Target="../tags/tag545.xml" /><Relationship Id="rId5" Type="http://schemas.openxmlformats.org/officeDocument/2006/relationships/tags" Target="../tags/tag501.xml" /><Relationship Id="rId50" Type="http://schemas.openxmlformats.org/officeDocument/2006/relationships/tags" Target="../tags/tag546.xml" /><Relationship Id="rId51" Type="http://schemas.openxmlformats.org/officeDocument/2006/relationships/tags" Target="../tags/tag547.xml" /><Relationship Id="rId52" Type="http://schemas.openxmlformats.org/officeDocument/2006/relationships/tags" Target="../tags/tag548.xml" /><Relationship Id="rId53" Type="http://schemas.openxmlformats.org/officeDocument/2006/relationships/tags" Target="../tags/tag549.xml" /><Relationship Id="rId54" Type="http://schemas.openxmlformats.org/officeDocument/2006/relationships/tags" Target="../tags/tag550.xml" /><Relationship Id="rId55" Type="http://schemas.openxmlformats.org/officeDocument/2006/relationships/tags" Target="../tags/tag551.xml" /><Relationship Id="rId56" Type="http://schemas.openxmlformats.org/officeDocument/2006/relationships/tags" Target="../tags/tag552.xml" /><Relationship Id="rId57" Type="http://schemas.openxmlformats.org/officeDocument/2006/relationships/tags" Target="../tags/tag553.xml" /><Relationship Id="rId58" Type="http://schemas.openxmlformats.org/officeDocument/2006/relationships/tags" Target="../tags/tag554.xml" /><Relationship Id="rId59" Type="http://schemas.openxmlformats.org/officeDocument/2006/relationships/tags" Target="../tags/tag555.xml" /><Relationship Id="rId6" Type="http://schemas.openxmlformats.org/officeDocument/2006/relationships/tags" Target="../tags/tag502.xml" /><Relationship Id="rId60" Type="http://schemas.openxmlformats.org/officeDocument/2006/relationships/tags" Target="../tags/tag556.xml" /><Relationship Id="rId61" Type="http://schemas.openxmlformats.org/officeDocument/2006/relationships/tags" Target="../tags/tag557.xml" /><Relationship Id="rId62" Type="http://schemas.openxmlformats.org/officeDocument/2006/relationships/tags" Target="../tags/tag558.xml" /><Relationship Id="rId63" Type="http://schemas.openxmlformats.org/officeDocument/2006/relationships/tags" Target="../tags/tag559.xml" /><Relationship Id="rId64" Type="http://schemas.openxmlformats.org/officeDocument/2006/relationships/tags" Target="../tags/tag560.xml" /><Relationship Id="rId65" Type="http://schemas.openxmlformats.org/officeDocument/2006/relationships/tags" Target="../tags/tag561.xml" /><Relationship Id="rId66" Type="http://schemas.openxmlformats.org/officeDocument/2006/relationships/tags" Target="../tags/tag562.xml" /><Relationship Id="rId67" Type="http://schemas.openxmlformats.org/officeDocument/2006/relationships/tags" Target="../tags/tag563.xml" /><Relationship Id="rId68" Type="http://schemas.openxmlformats.org/officeDocument/2006/relationships/tags" Target="../tags/tag564.xml" /><Relationship Id="rId69" Type="http://schemas.openxmlformats.org/officeDocument/2006/relationships/tags" Target="../tags/tag565.xml" /><Relationship Id="rId7" Type="http://schemas.openxmlformats.org/officeDocument/2006/relationships/tags" Target="../tags/tag503.xml" /><Relationship Id="rId70" Type="http://schemas.openxmlformats.org/officeDocument/2006/relationships/tags" Target="../tags/tag566.xml" /><Relationship Id="rId71" Type="http://schemas.openxmlformats.org/officeDocument/2006/relationships/tags" Target="../tags/tag567.xml" /><Relationship Id="rId72" Type="http://schemas.openxmlformats.org/officeDocument/2006/relationships/tags" Target="../tags/tag568.xml" /><Relationship Id="rId73" Type="http://schemas.openxmlformats.org/officeDocument/2006/relationships/tags" Target="../tags/tag569.xml" /><Relationship Id="rId74" Type="http://schemas.openxmlformats.org/officeDocument/2006/relationships/tags" Target="../tags/tag570.xml" /><Relationship Id="rId75" Type="http://schemas.openxmlformats.org/officeDocument/2006/relationships/tags" Target="../tags/tag571.xml" /><Relationship Id="rId76" Type="http://schemas.openxmlformats.org/officeDocument/2006/relationships/tags" Target="../tags/tag572.xml" /><Relationship Id="rId77" Type="http://schemas.openxmlformats.org/officeDocument/2006/relationships/tags" Target="../tags/tag573.xml" /><Relationship Id="rId78" Type="http://schemas.openxmlformats.org/officeDocument/2006/relationships/tags" Target="../tags/tag574.xml" /><Relationship Id="rId79" Type="http://schemas.openxmlformats.org/officeDocument/2006/relationships/tags" Target="../tags/tag575.xml" /><Relationship Id="rId8" Type="http://schemas.openxmlformats.org/officeDocument/2006/relationships/tags" Target="../tags/tag504.xml" /><Relationship Id="rId80" Type="http://schemas.openxmlformats.org/officeDocument/2006/relationships/tags" Target="../tags/tag576.xml" /><Relationship Id="rId81" Type="http://schemas.openxmlformats.org/officeDocument/2006/relationships/tags" Target="../tags/tag577.xml" /><Relationship Id="rId82" Type="http://schemas.openxmlformats.org/officeDocument/2006/relationships/tags" Target="../tags/tag578.xml" /><Relationship Id="rId83" Type="http://schemas.openxmlformats.org/officeDocument/2006/relationships/tags" Target="../tags/tag579.xml" /><Relationship Id="rId84" Type="http://schemas.openxmlformats.org/officeDocument/2006/relationships/tags" Target="../tags/tag580.xml" /><Relationship Id="rId85" Type="http://schemas.openxmlformats.org/officeDocument/2006/relationships/tags" Target="../tags/tag581.xml" /><Relationship Id="rId86" Type="http://schemas.openxmlformats.org/officeDocument/2006/relationships/tags" Target="../tags/tag582.xml" /><Relationship Id="rId87" Type="http://schemas.openxmlformats.org/officeDocument/2006/relationships/tags" Target="../tags/tag583.xml" /><Relationship Id="rId88" Type="http://schemas.openxmlformats.org/officeDocument/2006/relationships/tags" Target="../tags/tag584.xml" /><Relationship Id="rId89" Type="http://schemas.openxmlformats.org/officeDocument/2006/relationships/tags" Target="../tags/tag585.xml" /><Relationship Id="rId9" Type="http://schemas.openxmlformats.org/officeDocument/2006/relationships/tags" Target="../tags/tag505.xml" /><Relationship Id="rId90" Type="http://schemas.openxmlformats.org/officeDocument/2006/relationships/tags" Target="../tags/tag586.xml" /><Relationship Id="rId91" Type="http://schemas.openxmlformats.org/officeDocument/2006/relationships/tags" Target="../tags/tag587.xml" /><Relationship Id="rId92" Type="http://schemas.openxmlformats.org/officeDocument/2006/relationships/tags" Target="../tags/tag588.xml" /><Relationship Id="rId93" Type="http://schemas.openxmlformats.org/officeDocument/2006/relationships/tags" Target="../tags/tag589.xml" /><Relationship Id="rId94" Type="http://schemas.openxmlformats.org/officeDocument/2006/relationships/tags" Target="../tags/tag590.xml" /><Relationship Id="rId95" Type="http://schemas.openxmlformats.org/officeDocument/2006/relationships/tags" Target="../tags/tag591.xml" /><Relationship Id="rId96" Type="http://schemas.openxmlformats.org/officeDocument/2006/relationships/tags" Target="../tags/tag592.xml" /><Relationship Id="rId97" Type="http://schemas.openxmlformats.org/officeDocument/2006/relationships/tags" Target="../tags/tag593.xml" /><Relationship Id="rId98" Type="http://schemas.openxmlformats.org/officeDocument/2006/relationships/tags" Target="../tags/tag594.xml" /><Relationship Id="rId99" Type="http://schemas.openxmlformats.org/officeDocument/2006/relationships/tags" Target="../tags/tag595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78.xml" /><Relationship Id="rId2" Type="http://schemas.openxmlformats.org/officeDocument/2006/relationships/tags" Target="../tags/tag679.xml" /><Relationship Id="rId3" Type="http://schemas.openxmlformats.org/officeDocument/2006/relationships/tags" Target="../tags/tag680.xml" /><Relationship Id="rId4" Type="http://schemas.openxmlformats.org/officeDocument/2006/relationships/tags" Target="../tags/tag681.xml" /><Relationship Id="rId5" Type="http://schemas.openxmlformats.org/officeDocument/2006/relationships/tags" Target="../tags/tag682.xml" /><Relationship Id="rId6" Type="http://schemas.openxmlformats.org/officeDocument/2006/relationships/tags" Target="../tags/tag683.xml" /><Relationship Id="rId7" Type="http://schemas.openxmlformats.org/officeDocument/2006/relationships/slideMaster" Target="../slideMasters/slideMaster2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84.xml" /><Relationship Id="rId2" Type="http://schemas.openxmlformats.org/officeDocument/2006/relationships/tags" Target="../tags/tag685.xml" /><Relationship Id="rId3" Type="http://schemas.openxmlformats.org/officeDocument/2006/relationships/tags" Target="../tags/tag686.xml" /><Relationship Id="rId4" Type="http://schemas.openxmlformats.org/officeDocument/2006/relationships/tags" Target="../tags/tag687.xml" /><Relationship Id="rId5" Type="http://schemas.openxmlformats.org/officeDocument/2006/relationships/tags" Target="../tags/tag688.xml" /><Relationship Id="rId6" Type="http://schemas.openxmlformats.org/officeDocument/2006/relationships/tags" Target="../tags/tag689.xml" /><Relationship Id="rId7" Type="http://schemas.openxmlformats.org/officeDocument/2006/relationships/slideMaster" Target="../slideMasters/slideMaster2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90.xml" /><Relationship Id="rId2" Type="http://schemas.openxmlformats.org/officeDocument/2006/relationships/tags" Target="../tags/tag691.xml" /><Relationship Id="rId3" Type="http://schemas.openxmlformats.org/officeDocument/2006/relationships/tags" Target="../tags/tag692.xml" /><Relationship Id="rId4" Type="http://schemas.openxmlformats.org/officeDocument/2006/relationships/tags" Target="../tags/tag693.xml" /><Relationship Id="rId5" Type="http://schemas.openxmlformats.org/officeDocument/2006/relationships/tags" Target="../tags/tag694.xml" /><Relationship Id="rId6" Type="http://schemas.openxmlformats.org/officeDocument/2006/relationships/tags" Target="../tags/tag695.xml" /><Relationship Id="rId7" Type="http://schemas.openxmlformats.org/officeDocument/2006/relationships/tags" Target="../tags/tag696.xml" /><Relationship Id="rId8" Type="http://schemas.openxmlformats.org/officeDocument/2006/relationships/slideMaster" Target="../slideMasters/slideMaster2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97.xml" /><Relationship Id="rId10" Type="http://schemas.openxmlformats.org/officeDocument/2006/relationships/slideMaster" Target="../slideMasters/slideMaster2.xml" /><Relationship Id="rId2" Type="http://schemas.openxmlformats.org/officeDocument/2006/relationships/tags" Target="../tags/tag698.xml" /><Relationship Id="rId3" Type="http://schemas.openxmlformats.org/officeDocument/2006/relationships/tags" Target="../tags/tag699.xml" /><Relationship Id="rId4" Type="http://schemas.openxmlformats.org/officeDocument/2006/relationships/tags" Target="../tags/tag700.xml" /><Relationship Id="rId5" Type="http://schemas.openxmlformats.org/officeDocument/2006/relationships/tags" Target="../tags/tag701.xml" /><Relationship Id="rId6" Type="http://schemas.openxmlformats.org/officeDocument/2006/relationships/tags" Target="../tags/tag702.xml" /><Relationship Id="rId7" Type="http://schemas.openxmlformats.org/officeDocument/2006/relationships/tags" Target="../tags/tag703.xml" /><Relationship Id="rId8" Type="http://schemas.openxmlformats.org/officeDocument/2006/relationships/tags" Target="../tags/tag704.xml" /><Relationship Id="rId9" Type="http://schemas.openxmlformats.org/officeDocument/2006/relationships/tags" Target="../tags/tag705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06.xml" /><Relationship Id="rId2" Type="http://schemas.openxmlformats.org/officeDocument/2006/relationships/tags" Target="../tags/tag707.xml" /><Relationship Id="rId3" Type="http://schemas.openxmlformats.org/officeDocument/2006/relationships/tags" Target="../tags/tag708.xml" /><Relationship Id="rId4" Type="http://schemas.openxmlformats.org/officeDocument/2006/relationships/tags" Target="../tags/tag709.xml" /><Relationship Id="rId5" Type="http://schemas.openxmlformats.org/officeDocument/2006/relationships/tags" Target="../tags/tag710.xml" /><Relationship Id="rId6" Type="http://schemas.openxmlformats.org/officeDocument/2006/relationships/slideMaster" Target="../slideMasters/slideMaster2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11.xml" /><Relationship Id="rId2" Type="http://schemas.openxmlformats.org/officeDocument/2006/relationships/tags" Target="../tags/tag712.xml" /><Relationship Id="rId3" Type="http://schemas.openxmlformats.org/officeDocument/2006/relationships/tags" Target="../tags/tag713.xml" /><Relationship Id="rId4" Type="http://schemas.openxmlformats.org/officeDocument/2006/relationships/tags" Target="../tags/tag714.xml" /><Relationship Id="rId5" Type="http://schemas.openxmlformats.org/officeDocument/2006/relationships/slideMaster" Target="../slideMasters/slideMaster2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15.xml" /><Relationship Id="rId2" Type="http://schemas.openxmlformats.org/officeDocument/2006/relationships/tags" Target="../tags/tag716.xml" /><Relationship Id="rId3" Type="http://schemas.openxmlformats.org/officeDocument/2006/relationships/tags" Target="../tags/tag717.xml" /><Relationship Id="rId4" Type="http://schemas.openxmlformats.org/officeDocument/2006/relationships/tags" Target="../tags/tag718.xml" /><Relationship Id="rId5" Type="http://schemas.openxmlformats.org/officeDocument/2006/relationships/tags" Target="../tags/tag719.xml" /><Relationship Id="rId6" Type="http://schemas.openxmlformats.org/officeDocument/2006/relationships/tags" Target="../tags/tag720.xml" /><Relationship Id="rId7" Type="http://schemas.openxmlformats.org/officeDocument/2006/relationships/tags" Target="../tags/tag721.xml" /><Relationship Id="rId8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82.xml" /><Relationship Id="rId2" Type="http://schemas.openxmlformats.org/officeDocument/2006/relationships/tags" Target="../tags/tag183.xml" /><Relationship Id="rId3" Type="http://schemas.openxmlformats.org/officeDocument/2006/relationships/tags" Target="../tags/tag184.xml" /><Relationship Id="rId4" Type="http://schemas.openxmlformats.org/officeDocument/2006/relationships/tags" Target="../tags/tag185.xml" /><Relationship Id="rId5" Type="http://schemas.openxmlformats.org/officeDocument/2006/relationships/tags" Target="../tags/tag186.xml" /><Relationship Id="rId6" Type="http://schemas.openxmlformats.org/officeDocument/2006/relationships/tags" Target="../tags/tag187.xml" /><Relationship Id="rId7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22.xml" /><Relationship Id="rId2" Type="http://schemas.openxmlformats.org/officeDocument/2006/relationships/tags" Target="../tags/tag723.xml" /><Relationship Id="rId3" Type="http://schemas.openxmlformats.org/officeDocument/2006/relationships/tags" Target="../tags/tag724.xml" /><Relationship Id="rId4" Type="http://schemas.openxmlformats.org/officeDocument/2006/relationships/tags" Target="../tags/tag725.xml" /><Relationship Id="rId5" Type="http://schemas.openxmlformats.org/officeDocument/2006/relationships/tags" Target="../tags/tag726.xml" /><Relationship Id="rId6" Type="http://schemas.openxmlformats.org/officeDocument/2006/relationships/tags" Target="../tags/tag727.xml" /><Relationship Id="rId7" Type="http://schemas.openxmlformats.org/officeDocument/2006/relationships/tags" Target="../tags/tag728.xml" /><Relationship Id="rId8" Type="http://schemas.openxmlformats.org/officeDocument/2006/relationships/slideMaster" Target="../slideMasters/slideMaster2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29.xml" /><Relationship Id="rId2" Type="http://schemas.openxmlformats.org/officeDocument/2006/relationships/tags" Target="../tags/tag730.xml" /><Relationship Id="rId3" Type="http://schemas.openxmlformats.org/officeDocument/2006/relationships/tags" Target="../tags/tag731.xml" /><Relationship Id="rId4" Type="http://schemas.openxmlformats.org/officeDocument/2006/relationships/tags" Target="../tags/tag732.xml" /><Relationship Id="rId5" Type="http://schemas.openxmlformats.org/officeDocument/2006/relationships/tags" Target="../tags/tag733.xml" /><Relationship Id="rId6" Type="http://schemas.openxmlformats.org/officeDocument/2006/relationships/tags" Target="../tags/tag734.xml" /><Relationship Id="rId7" Type="http://schemas.openxmlformats.org/officeDocument/2006/relationships/slideMaster" Target="../slideMasters/slideMaster2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35.xml" /><Relationship Id="rId2" Type="http://schemas.openxmlformats.org/officeDocument/2006/relationships/tags" Target="../tags/tag736.xml" /><Relationship Id="rId3" Type="http://schemas.openxmlformats.org/officeDocument/2006/relationships/tags" Target="../tags/tag737.xml" /><Relationship Id="rId4" Type="http://schemas.openxmlformats.org/officeDocument/2006/relationships/tags" Target="../tags/tag738.xml" /><Relationship Id="rId5" Type="http://schemas.openxmlformats.org/officeDocument/2006/relationships/tags" Target="../tags/tag739.xml" /><Relationship Id="rId6" Type="http://schemas.openxmlformats.org/officeDocument/2006/relationships/tags" Target="../tags/tag740.xml" /><Relationship Id="rId7" Type="http://schemas.openxmlformats.org/officeDocument/2006/relationships/slideMaster" Target="../slideMasters/slideMaster2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88.xml" /><Relationship Id="rId2" Type="http://schemas.openxmlformats.org/officeDocument/2006/relationships/tags" Target="../tags/tag189.xml" /><Relationship Id="rId3" Type="http://schemas.openxmlformats.org/officeDocument/2006/relationships/tags" Target="../tags/tag190.xml" /><Relationship Id="rId4" Type="http://schemas.openxmlformats.org/officeDocument/2006/relationships/tags" Target="../tags/tag191.xml" /><Relationship Id="rId5" Type="http://schemas.openxmlformats.org/officeDocument/2006/relationships/tags" Target="../tags/tag192.xml" /><Relationship Id="rId6" Type="http://schemas.openxmlformats.org/officeDocument/2006/relationships/tags" Target="../tags/tag193.xml" /><Relationship Id="rId7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94.xml" /><Relationship Id="rId2" Type="http://schemas.openxmlformats.org/officeDocument/2006/relationships/tags" Target="../tags/tag195.xml" /><Relationship Id="rId3" Type="http://schemas.openxmlformats.org/officeDocument/2006/relationships/tags" Target="../tags/tag196.xml" /><Relationship Id="rId4" Type="http://schemas.openxmlformats.org/officeDocument/2006/relationships/tags" Target="../tags/tag197.xml" /><Relationship Id="rId5" Type="http://schemas.openxmlformats.org/officeDocument/2006/relationships/tags" Target="../tags/tag198.xml" /><Relationship Id="rId6" Type="http://schemas.openxmlformats.org/officeDocument/2006/relationships/tags" Target="../tags/tag199.xml" /><Relationship Id="rId7" Type="http://schemas.openxmlformats.org/officeDocument/2006/relationships/tags" Target="../tags/tag200.xml" /><Relationship Id="rId8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01.xml" /><Relationship Id="rId10" Type="http://schemas.openxmlformats.org/officeDocument/2006/relationships/slideMaster" Target="../slideMasters/slideMaster1.xml" /><Relationship Id="rId2" Type="http://schemas.openxmlformats.org/officeDocument/2006/relationships/tags" Target="../tags/tag202.xml" /><Relationship Id="rId3" Type="http://schemas.openxmlformats.org/officeDocument/2006/relationships/tags" Target="../tags/tag203.xml" /><Relationship Id="rId4" Type="http://schemas.openxmlformats.org/officeDocument/2006/relationships/tags" Target="../tags/tag204.xml" /><Relationship Id="rId5" Type="http://schemas.openxmlformats.org/officeDocument/2006/relationships/tags" Target="../tags/tag205.xml" /><Relationship Id="rId6" Type="http://schemas.openxmlformats.org/officeDocument/2006/relationships/tags" Target="../tags/tag206.xml" /><Relationship Id="rId7" Type="http://schemas.openxmlformats.org/officeDocument/2006/relationships/tags" Target="../tags/tag207.xml" /><Relationship Id="rId8" Type="http://schemas.openxmlformats.org/officeDocument/2006/relationships/tags" Target="../tags/tag208.xml" /><Relationship Id="rId9" Type="http://schemas.openxmlformats.org/officeDocument/2006/relationships/tags" Target="../tags/tag209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10.xml" /><Relationship Id="rId2" Type="http://schemas.openxmlformats.org/officeDocument/2006/relationships/tags" Target="../tags/tag211.xml" /><Relationship Id="rId3" Type="http://schemas.openxmlformats.org/officeDocument/2006/relationships/tags" Target="../tags/tag212.xml" /><Relationship Id="rId4" Type="http://schemas.openxmlformats.org/officeDocument/2006/relationships/tags" Target="../tags/tag213.xml" /><Relationship Id="rId5" Type="http://schemas.openxmlformats.org/officeDocument/2006/relationships/tags" Target="../tags/tag214.xml" /><Relationship Id="rId6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15.xml" /><Relationship Id="rId2" Type="http://schemas.openxmlformats.org/officeDocument/2006/relationships/tags" Target="../tags/tag216.xml" /><Relationship Id="rId3" Type="http://schemas.openxmlformats.org/officeDocument/2006/relationships/tags" Target="../tags/tag217.xml" /><Relationship Id="rId4" Type="http://schemas.openxmlformats.org/officeDocument/2006/relationships/tags" Target="../tags/tag218.xml" /><Relationship Id="rId5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19.xml" /><Relationship Id="rId2" Type="http://schemas.openxmlformats.org/officeDocument/2006/relationships/tags" Target="../tags/tag220.xml" /><Relationship Id="rId3" Type="http://schemas.openxmlformats.org/officeDocument/2006/relationships/tags" Target="../tags/tag221.xml" /><Relationship Id="rId4" Type="http://schemas.openxmlformats.org/officeDocument/2006/relationships/tags" Target="../tags/tag222.xml" /><Relationship Id="rId5" Type="http://schemas.openxmlformats.org/officeDocument/2006/relationships/tags" Target="../tags/tag223.xml" /><Relationship Id="rId6" Type="http://schemas.openxmlformats.org/officeDocument/2006/relationships/tags" Target="../tags/tag224.xml" /><Relationship Id="rId7" Type="http://schemas.openxmlformats.org/officeDocument/2006/relationships/tags" Target="../tags/tag225.xml" /><Relationship Id="rId8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26.xml" /><Relationship Id="rId2" Type="http://schemas.openxmlformats.org/officeDocument/2006/relationships/tags" Target="../tags/tag227.xml" /><Relationship Id="rId3" Type="http://schemas.openxmlformats.org/officeDocument/2006/relationships/tags" Target="../tags/tag228.xml" /><Relationship Id="rId4" Type="http://schemas.openxmlformats.org/officeDocument/2006/relationships/tags" Target="../tags/tag229.xml" /><Relationship Id="rId5" Type="http://schemas.openxmlformats.org/officeDocument/2006/relationships/tags" Target="../tags/tag230.xml" /><Relationship Id="rId6" Type="http://schemas.openxmlformats.org/officeDocument/2006/relationships/tags" Target="../tags/tag231.xml" /><Relationship Id="rId7" Type="http://schemas.openxmlformats.org/officeDocument/2006/relationships/tags" Target="../tags/tag232.xml" /><Relationship Id="rId8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showMasterPhAnim="0" type="title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3074" name="任意多边形 23553"/>
          <p:cNvSpPr/>
          <p:nvPr>
            <p:custDataLst>
              <p:tags r:id="rId2"/>
            </p:custDataLst>
          </p:nvPr>
        </p:nvSpPr>
        <p:spPr>
          <a:xfrm>
            <a:off x="4760913" y="20638"/>
            <a:ext cx="4438650" cy="4038600"/>
          </a:xfrm>
          <a:custGeom>
            <a:rect l="0" t="0" r="0" b="0"/>
            <a:pathLst>
              <a:path w="546" h="497">
                <a:moveTo>
                  <a:pt x="23" y="4"/>
                </a:moveTo>
                <a:cubicBezTo>
                  <a:pt x="23" y="4"/>
                  <a:pt x="0" y="34"/>
                  <a:pt x="11" y="71"/>
                </a:cubicBezTo>
                <a:cubicBezTo>
                  <a:pt x="19" y="100"/>
                  <a:pt x="25" y="393"/>
                  <a:pt x="25" y="393"/>
                </a:cubicBezTo>
                <a:cubicBezTo>
                  <a:pt x="25" y="393"/>
                  <a:pt x="42" y="452"/>
                  <a:pt x="54" y="457"/>
                </a:cubicBezTo>
                <a:cubicBezTo>
                  <a:pt x="66" y="462"/>
                  <a:pt x="158" y="482"/>
                  <a:pt x="158" y="482"/>
                </a:cubicBezTo>
                <a:cubicBezTo>
                  <a:pt x="158" y="482"/>
                  <a:pt x="191" y="497"/>
                  <a:pt x="204" y="495"/>
                </a:cubicBezTo>
                <a:cubicBezTo>
                  <a:pt x="217" y="494"/>
                  <a:pt x="506" y="487"/>
                  <a:pt x="520" y="475"/>
                </a:cubicBezTo>
                <a:cubicBezTo>
                  <a:pt x="533" y="463"/>
                  <a:pt x="546" y="218"/>
                  <a:pt x="533" y="167"/>
                </a:cubicBezTo>
                <a:cubicBezTo>
                  <a:pt x="520" y="117"/>
                  <a:pt x="404" y="14"/>
                  <a:pt x="369" y="16"/>
                </a:cubicBezTo>
                <a:cubicBezTo>
                  <a:pt x="335" y="17"/>
                  <a:pt x="249" y="29"/>
                  <a:pt x="249" y="29"/>
                </a:cubicBezTo>
                <a:lnTo>
                  <a:pt x="198" y="11"/>
                </a:lnTo>
                <a:lnTo>
                  <a:pt x="151" y="2"/>
                </a:lnTo>
                <a:cubicBezTo>
                  <a:pt x="151" y="2"/>
                  <a:pt x="79" y="0"/>
                  <a:pt x="23" y="4"/>
                </a:cubicBezTo>
                <a:close/>
              </a:path>
            </a:pathLst>
          </a:custGeom>
          <a:solidFill>
            <a:schemeClr val="accent2"/>
          </a:solidFill>
          <a:ln w="0"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3075" name="组合 23554"/>
          <p:cNvGrpSpPr/>
          <p:nvPr>
            <p:custDataLst>
              <p:tags r:id="rId3"/>
            </p:custDataLst>
          </p:nvPr>
        </p:nvGrpSpPr>
        <p:grpSpPr>
          <a:xfrm>
            <a:off x="4572000" y="28575"/>
            <a:ext cx="4756150" cy="4338638"/>
            <a:chOff x="2918" y="18"/>
            <a:chExt cx="2958" cy="2699"/>
          </a:xfrm>
        </p:grpSpPr>
        <p:sp>
          <p:nvSpPr>
            <p:cNvPr id="3076" name="任意多边形 23555"/>
            <p:cNvSpPr/>
            <p:nvPr>
              <p:custDataLst>
                <p:tags r:id="rId4"/>
              </p:custDataLst>
            </p:nvPr>
          </p:nvSpPr>
          <p:spPr>
            <a:xfrm>
              <a:off x="3060" y="18"/>
              <a:ext cx="490" cy="187"/>
            </a:xfrm>
            <a:custGeom>
              <a:rect l="0" t="0" r="0" b="0"/>
              <a:pathLst>
                <a:path w="97" h="37">
                  <a:moveTo>
                    <a:pt x="71" y="25"/>
                  </a:moveTo>
                  <a:cubicBezTo>
                    <a:pt x="81" y="22"/>
                    <a:pt x="87" y="21"/>
                    <a:pt x="91" y="20"/>
                  </a:cubicBezTo>
                  <a:cubicBezTo>
                    <a:pt x="91" y="19"/>
                    <a:pt x="91" y="19"/>
                    <a:pt x="92" y="17"/>
                  </a:cubicBezTo>
                  <a:cubicBezTo>
                    <a:pt x="97" y="11"/>
                    <a:pt x="95" y="4"/>
                    <a:pt x="88" y="0"/>
                  </a:cubicBezTo>
                  <a:lnTo>
                    <a:pt x="25" y="0"/>
                  </a:lnTo>
                  <a:cubicBezTo>
                    <a:pt x="10" y="3"/>
                    <a:pt x="0" y="10"/>
                    <a:pt x="10" y="22"/>
                  </a:cubicBezTo>
                  <a:cubicBezTo>
                    <a:pt x="10" y="22"/>
                    <a:pt x="28" y="37"/>
                    <a:pt x="71" y="25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7" name="任意多边形 23556"/>
            <p:cNvSpPr>
              <a:spLocks noEditPoints="1"/>
            </p:cNvSpPr>
            <p:nvPr>
              <p:custDataLst>
                <p:tags r:id="rId5"/>
              </p:custDataLst>
            </p:nvPr>
          </p:nvSpPr>
          <p:spPr>
            <a:xfrm>
              <a:off x="2918" y="18"/>
              <a:ext cx="2958" cy="2699"/>
            </a:xfrm>
            <a:custGeom>
              <a:rect l="0" t="0" r="0" b="0"/>
              <a:pathLst>
                <a:path w="585" h="534">
                  <a:moveTo>
                    <a:pt x="554" y="76"/>
                  </a:moveTo>
                  <a:cubicBezTo>
                    <a:pt x="551" y="32"/>
                    <a:pt x="543" y="9"/>
                    <a:pt x="504" y="1"/>
                  </a:cubicBezTo>
                  <a:cubicBezTo>
                    <a:pt x="500" y="1"/>
                    <a:pt x="494" y="0"/>
                    <a:pt x="486" y="0"/>
                  </a:cubicBezTo>
                  <a:lnTo>
                    <a:pt x="157" y="0"/>
                  </a:lnTo>
                  <a:cubicBezTo>
                    <a:pt x="156" y="5"/>
                    <a:pt x="153" y="17"/>
                    <a:pt x="158" y="17"/>
                  </a:cubicBezTo>
                  <a:cubicBezTo>
                    <a:pt x="171" y="17"/>
                    <a:pt x="223" y="21"/>
                    <a:pt x="225" y="21"/>
                  </a:cubicBezTo>
                  <a:cubicBezTo>
                    <a:pt x="226" y="21"/>
                    <a:pt x="250" y="16"/>
                    <a:pt x="237" y="28"/>
                  </a:cubicBezTo>
                  <a:cubicBezTo>
                    <a:pt x="223" y="41"/>
                    <a:pt x="192" y="41"/>
                    <a:pt x="174" y="39"/>
                  </a:cubicBezTo>
                  <a:cubicBezTo>
                    <a:pt x="131" y="36"/>
                    <a:pt x="152" y="56"/>
                    <a:pt x="168" y="56"/>
                  </a:cubicBezTo>
                  <a:cubicBezTo>
                    <a:pt x="218" y="56"/>
                    <a:pt x="228" y="68"/>
                    <a:pt x="207" y="71"/>
                  </a:cubicBezTo>
                  <a:cubicBezTo>
                    <a:pt x="186" y="74"/>
                    <a:pt x="182" y="73"/>
                    <a:pt x="162" y="76"/>
                  </a:cubicBezTo>
                  <a:cubicBezTo>
                    <a:pt x="7" y="101"/>
                    <a:pt x="59" y="60"/>
                    <a:pt x="74" y="60"/>
                  </a:cubicBezTo>
                  <a:cubicBezTo>
                    <a:pt x="139" y="59"/>
                    <a:pt x="123" y="37"/>
                    <a:pt x="107" y="42"/>
                  </a:cubicBezTo>
                  <a:cubicBezTo>
                    <a:pt x="91" y="46"/>
                    <a:pt x="34" y="27"/>
                    <a:pt x="26" y="63"/>
                  </a:cubicBezTo>
                  <a:cubicBezTo>
                    <a:pt x="19" y="100"/>
                    <a:pt x="42" y="282"/>
                    <a:pt x="36" y="317"/>
                  </a:cubicBezTo>
                  <a:cubicBezTo>
                    <a:pt x="0" y="534"/>
                    <a:pt x="199" y="487"/>
                    <a:pt x="199" y="487"/>
                  </a:cubicBezTo>
                  <a:cubicBezTo>
                    <a:pt x="156" y="453"/>
                    <a:pt x="174" y="421"/>
                    <a:pt x="171" y="403"/>
                  </a:cubicBezTo>
                  <a:cubicBezTo>
                    <a:pt x="161" y="345"/>
                    <a:pt x="154" y="337"/>
                    <a:pt x="144" y="341"/>
                  </a:cubicBezTo>
                  <a:cubicBezTo>
                    <a:pt x="121" y="352"/>
                    <a:pt x="123" y="358"/>
                    <a:pt x="126" y="367"/>
                  </a:cubicBezTo>
                  <a:cubicBezTo>
                    <a:pt x="142" y="416"/>
                    <a:pt x="105" y="376"/>
                    <a:pt x="105" y="376"/>
                  </a:cubicBezTo>
                  <a:cubicBezTo>
                    <a:pt x="98" y="380"/>
                    <a:pt x="95" y="390"/>
                    <a:pt x="99" y="399"/>
                  </a:cubicBezTo>
                  <a:cubicBezTo>
                    <a:pt x="131" y="463"/>
                    <a:pt x="101" y="446"/>
                    <a:pt x="94" y="435"/>
                  </a:cubicBezTo>
                  <a:cubicBezTo>
                    <a:pt x="61" y="390"/>
                    <a:pt x="92" y="366"/>
                    <a:pt x="88" y="352"/>
                  </a:cubicBezTo>
                  <a:cubicBezTo>
                    <a:pt x="75" y="295"/>
                    <a:pt x="118" y="274"/>
                    <a:pt x="124" y="265"/>
                  </a:cubicBezTo>
                  <a:cubicBezTo>
                    <a:pt x="130" y="256"/>
                    <a:pt x="127" y="253"/>
                    <a:pt x="129" y="234"/>
                  </a:cubicBezTo>
                  <a:cubicBezTo>
                    <a:pt x="136" y="195"/>
                    <a:pt x="155" y="216"/>
                    <a:pt x="153" y="228"/>
                  </a:cubicBezTo>
                  <a:cubicBezTo>
                    <a:pt x="148" y="274"/>
                    <a:pt x="176" y="242"/>
                    <a:pt x="186" y="228"/>
                  </a:cubicBezTo>
                  <a:cubicBezTo>
                    <a:pt x="218" y="186"/>
                    <a:pt x="214" y="229"/>
                    <a:pt x="209" y="237"/>
                  </a:cubicBezTo>
                  <a:cubicBezTo>
                    <a:pt x="203" y="244"/>
                    <a:pt x="198" y="255"/>
                    <a:pt x="200" y="260"/>
                  </a:cubicBezTo>
                  <a:cubicBezTo>
                    <a:pt x="208" y="283"/>
                    <a:pt x="193" y="305"/>
                    <a:pt x="188" y="306"/>
                  </a:cubicBezTo>
                  <a:cubicBezTo>
                    <a:pt x="184" y="308"/>
                    <a:pt x="170" y="314"/>
                    <a:pt x="170" y="332"/>
                  </a:cubicBezTo>
                  <a:cubicBezTo>
                    <a:pt x="171" y="350"/>
                    <a:pt x="192" y="382"/>
                    <a:pt x="192" y="395"/>
                  </a:cubicBezTo>
                  <a:cubicBezTo>
                    <a:pt x="193" y="492"/>
                    <a:pt x="236" y="499"/>
                    <a:pt x="255" y="497"/>
                  </a:cubicBezTo>
                  <a:cubicBezTo>
                    <a:pt x="275" y="496"/>
                    <a:pt x="445" y="490"/>
                    <a:pt x="515" y="483"/>
                  </a:cubicBezTo>
                  <a:cubicBezTo>
                    <a:pt x="585" y="477"/>
                    <a:pt x="538" y="458"/>
                    <a:pt x="518" y="458"/>
                  </a:cubicBezTo>
                  <a:cubicBezTo>
                    <a:pt x="467" y="458"/>
                    <a:pt x="454" y="427"/>
                    <a:pt x="454" y="427"/>
                  </a:cubicBezTo>
                  <a:cubicBezTo>
                    <a:pt x="454" y="427"/>
                    <a:pt x="453" y="405"/>
                    <a:pt x="431" y="400"/>
                  </a:cubicBezTo>
                  <a:cubicBezTo>
                    <a:pt x="376" y="385"/>
                    <a:pt x="411" y="353"/>
                    <a:pt x="425" y="345"/>
                  </a:cubicBezTo>
                  <a:cubicBezTo>
                    <a:pt x="438" y="338"/>
                    <a:pt x="430" y="335"/>
                    <a:pt x="420" y="329"/>
                  </a:cubicBezTo>
                  <a:cubicBezTo>
                    <a:pt x="398" y="316"/>
                    <a:pt x="394" y="300"/>
                    <a:pt x="396" y="270"/>
                  </a:cubicBezTo>
                  <a:cubicBezTo>
                    <a:pt x="397" y="240"/>
                    <a:pt x="416" y="249"/>
                    <a:pt x="416" y="249"/>
                  </a:cubicBezTo>
                  <a:cubicBezTo>
                    <a:pt x="416" y="249"/>
                    <a:pt x="448" y="262"/>
                    <a:pt x="460" y="256"/>
                  </a:cubicBezTo>
                  <a:cubicBezTo>
                    <a:pt x="472" y="250"/>
                    <a:pt x="467" y="239"/>
                    <a:pt x="461" y="244"/>
                  </a:cubicBezTo>
                  <a:cubicBezTo>
                    <a:pt x="455" y="248"/>
                    <a:pt x="412" y="244"/>
                    <a:pt x="407" y="223"/>
                  </a:cubicBezTo>
                  <a:cubicBezTo>
                    <a:pt x="403" y="202"/>
                    <a:pt x="418" y="213"/>
                    <a:pt x="422" y="214"/>
                  </a:cubicBezTo>
                  <a:cubicBezTo>
                    <a:pt x="427" y="216"/>
                    <a:pt x="427" y="220"/>
                    <a:pt x="439" y="226"/>
                  </a:cubicBezTo>
                  <a:cubicBezTo>
                    <a:pt x="468" y="241"/>
                    <a:pt x="454" y="224"/>
                    <a:pt x="454" y="224"/>
                  </a:cubicBezTo>
                  <a:cubicBezTo>
                    <a:pt x="454" y="224"/>
                    <a:pt x="454" y="224"/>
                    <a:pt x="438" y="209"/>
                  </a:cubicBezTo>
                  <a:cubicBezTo>
                    <a:pt x="423" y="194"/>
                    <a:pt x="406" y="199"/>
                    <a:pt x="389" y="199"/>
                  </a:cubicBezTo>
                  <a:cubicBezTo>
                    <a:pt x="373" y="199"/>
                    <a:pt x="376" y="211"/>
                    <a:pt x="376" y="211"/>
                  </a:cubicBezTo>
                  <a:cubicBezTo>
                    <a:pt x="376" y="211"/>
                    <a:pt x="373" y="242"/>
                    <a:pt x="370" y="291"/>
                  </a:cubicBezTo>
                  <a:cubicBezTo>
                    <a:pt x="368" y="341"/>
                    <a:pt x="360" y="347"/>
                    <a:pt x="357" y="343"/>
                  </a:cubicBezTo>
                  <a:cubicBezTo>
                    <a:pt x="354" y="338"/>
                    <a:pt x="350" y="313"/>
                    <a:pt x="350" y="305"/>
                  </a:cubicBezTo>
                  <a:cubicBezTo>
                    <a:pt x="350" y="298"/>
                    <a:pt x="345" y="264"/>
                    <a:pt x="347" y="230"/>
                  </a:cubicBezTo>
                  <a:cubicBezTo>
                    <a:pt x="350" y="195"/>
                    <a:pt x="356" y="210"/>
                    <a:pt x="334" y="201"/>
                  </a:cubicBezTo>
                  <a:cubicBezTo>
                    <a:pt x="311" y="192"/>
                    <a:pt x="323" y="182"/>
                    <a:pt x="331" y="182"/>
                  </a:cubicBezTo>
                  <a:cubicBezTo>
                    <a:pt x="338" y="182"/>
                    <a:pt x="350" y="189"/>
                    <a:pt x="352" y="181"/>
                  </a:cubicBezTo>
                  <a:cubicBezTo>
                    <a:pt x="356" y="160"/>
                    <a:pt x="359" y="141"/>
                    <a:pt x="347" y="136"/>
                  </a:cubicBezTo>
                  <a:cubicBezTo>
                    <a:pt x="322" y="127"/>
                    <a:pt x="332" y="121"/>
                    <a:pt x="341" y="118"/>
                  </a:cubicBezTo>
                  <a:cubicBezTo>
                    <a:pt x="350" y="115"/>
                    <a:pt x="352" y="94"/>
                    <a:pt x="339" y="99"/>
                  </a:cubicBezTo>
                  <a:cubicBezTo>
                    <a:pt x="313" y="107"/>
                    <a:pt x="316" y="85"/>
                    <a:pt x="321" y="82"/>
                  </a:cubicBezTo>
                  <a:cubicBezTo>
                    <a:pt x="325" y="79"/>
                    <a:pt x="334" y="83"/>
                    <a:pt x="331" y="62"/>
                  </a:cubicBezTo>
                  <a:cubicBezTo>
                    <a:pt x="328" y="41"/>
                    <a:pt x="347" y="34"/>
                    <a:pt x="351" y="53"/>
                  </a:cubicBezTo>
                  <a:cubicBezTo>
                    <a:pt x="354" y="73"/>
                    <a:pt x="363" y="112"/>
                    <a:pt x="369" y="103"/>
                  </a:cubicBezTo>
                  <a:cubicBezTo>
                    <a:pt x="375" y="94"/>
                    <a:pt x="385" y="57"/>
                    <a:pt x="395" y="41"/>
                  </a:cubicBezTo>
                  <a:cubicBezTo>
                    <a:pt x="406" y="24"/>
                    <a:pt x="418" y="38"/>
                    <a:pt x="415" y="47"/>
                  </a:cubicBezTo>
                  <a:cubicBezTo>
                    <a:pt x="401" y="88"/>
                    <a:pt x="426" y="90"/>
                    <a:pt x="426" y="90"/>
                  </a:cubicBezTo>
                  <a:cubicBezTo>
                    <a:pt x="426" y="90"/>
                    <a:pt x="423" y="96"/>
                    <a:pt x="409" y="95"/>
                  </a:cubicBezTo>
                  <a:cubicBezTo>
                    <a:pt x="382" y="92"/>
                    <a:pt x="393" y="110"/>
                    <a:pt x="405" y="115"/>
                  </a:cubicBezTo>
                  <a:cubicBezTo>
                    <a:pt x="431" y="124"/>
                    <a:pt x="414" y="130"/>
                    <a:pt x="401" y="130"/>
                  </a:cubicBezTo>
                  <a:cubicBezTo>
                    <a:pt x="387" y="130"/>
                    <a:pt x="381" y="134"/>
                    <a:pt x="378" y="148"/>
                  </a:cubicBezTo>
                  <a:cubicBezTo>
                    <a:pt x="369" y="191"/>
                    <a:pt x="401" y="181"/>
                    <a:pt x="401" y="181"/>
                  </a:cubicBezTo>
                  <a:cubicBezTo>
                    <a:pt x="452" y="195"/>
                    <a:pt x="528" y="188"/>
                    <a:pt x="528" y="188"/>
                  </a:cubicBezTo>
                  <a:cubicBezTo>
                    <a:pt x="543" y="192"/>
                    <a:pt x="552" y="189"/>
                    <a:pt x="558" y="181"/>
                  </a:cubicBezTo>
                  <a:lnTo>
                    <a:pt x="558" y="103"/>
                  </a:lnTo>
                  <a:cubicBezTo>
                    <a:pt x="556" y="93"/>
                    <a:pt x="555" y="84"/>
                    <a:pt x="554" y="76"/>
                  </a:cubicBezTo>
                  <a:close/>
                  <a:moveTo>
                    <a:pt x="231" y="77"/>
                  </a:moveTo>
                  <a:cubicBezTo>
                    <a:pt x="233" y="65"/>
                    <a:pt x="249" y="69"/>
                    <a:pt x="249" y="69"/>
                  </a:cubicBezTo>
                  <a:cubicBezTo>
                    <a:pt x="249" y="69"/>
                    <a:pt x="278" y="79"/>
                    <a:pt x="290" y="78"/>
                  </a:cubicBezTo>
                  <a:cubicBezTo>
                    <a:pt x="301" y="76"/>
                    <a:pt x="318" y="93"/>
                    <a:pt x="293" y="93"/>
                  </a:cubicBezTo>
                  <a:cubicBezTo>
                    <a:pt x="267" y="93"/>
                    <a:pt x="228" y="104"/>
                    <a:pt x="231" y="77"/>
                  </a:cubicBezTo>
                  <a:close/>
                  <a:moveTo>
                    <a:pt x="171" y="195"/>
                  </a:moveTo>
                  <a:cubicBezTo>
                    <a:pt x="153" y="195"/>
                    <a:pt x="46" y="237"/>
                    <a:pt x="45" y="128"/>
                  </a:cubicBezTo>
                  <a:cubicBezTo>
                    <a:pt x="45" y="104"/>
                    <a:pt x="39" y="83"/>
                    <a:pt x="69" y="98"/>
                  </a:cubicBezTo>
                  <a:cubicBezTo>
                    <a:pt x="99" y="112"/>
                    <a:pt x="72" y="111"/>
                    <a:pt x="137" y="108"/>
                  </a:cubicBezTo>
                  <a:cubicBezTo>
                    <a:pt x="137" y="108"/>
                    <a:pt x="184" y="110"/>
                    <a:pt x="191" y="106"/>
                  </a:cubicBezTo>
                  <a:cubicBezTo>
                    <a:pt x="199" y="101"/>
                    <a:pt x="192" y="91"/>
                    <a:pt x="207" y="91"/>
                  </a:cubicBezTo>
                  <a:cubicBezTo>
                    <a:pt x="222" y="90"/>
                    <a:pt x="220" y="105"/>
                    <a:pt x="220" y="105"/>
                  </a:cubicBezTo>
                  <a:cubicBezTo>
                    <a:pt x="220" y="105"/>
                    <a:pt x="207" y="124"/>
                    <a:pt x="305" y="111"/>
                  </a:cubicBezTo>
                  <a:cubicBezTo>
                    <a:pt x="317" y="109"/>
                    <a:pt x="327" y="121"/>
                    <a:pt x="302" y="121"/>
                  </a:cubicBezTo>
                  <a:cubicBezTo>
                    <a:pt x="290" y="122"/>
                    <a:pt x="272" y="128"/>
                    <a:pt x="278" y="143"/>
                  </a:cubicBezTo>
                  <a:cubicBezTo>
                    <a:pt x="284" y="158"/>
                    <a:pt x="276" y="256"/>
                    <a:pt x="276" y="256"/>
                  </a:cubicBezTo>
                  <a:cubicBezTo>
                    <a:pt x="276" y="256"/>
                    <a:pt x="271" y="274"/>
                    <a:pt x="262" y="245"/>
                  </a:cubicBezTo>
                  <a:cubicBezTo>
                    <a:pt x="259" y="235"/>
                    <a:pt x="262" y="144"/>
                    <a:pt x="260" y="137"/>
                  </a:cubicBezTo>
                  <a:cubicBezTo>
                    <a:pt x="259" y="129"/>
                    <a:pt x="217" y="122"/>
                    <a:pt x="215" y="154"/>
                  </a:cubicBezTo>
                  <a:cubicBezTo>
                    <a:pt x="214" y="185"/>
                    <a:pt x="205" y="195"/>
                    <a:pt x="171" y="195"/>
                  </a:cubicBezTo>
                  <a:close/>
                  <a:moveTo>
                    <a:pt x="237" y="231"/>
                  </a:moveTo>
                  <a:cubicBezTo>
                    <a:pt x="230" y="240"/>
                    <a:pt x="219" y="247"/>
                    <a:pt x="223" y="225"/>
                  </a:cubicBezTo>
                  <a:cubicBezTo>
                    <a:pt x="228" y="202"/>
                    <a:pt x="232" y="170"/>
                    <a:pt x="232" y="155"/>
                  </a:cubicBezTo>
                  <a:cubicBezTo>
                    <a:pt x="232" y="155"/>
                    <a:pt x="244" y="135"/>
                    <a:pt x="247" y="158"/>
                  </a:cubicBezTo>
                  <a:cubicBezTo>
                    <a:pt x="250" y="181"/>
                    <a:pt x="244" y="221"/>
                    <a:pt x="237" y="231"/>
                  </a:cubicBezTo>
                  <a:close/>
                  <a:moveTo>
                    <a:pt x="326" y="292"/>
                  </a:moveTo>
                  <a:cubicBezTo>
                    <a:pt x="327" y="320"/>
                    <a:pt x="355" y="400"/>
                    <a:pt x="286" y="399"/>
                  </a:cubicBezTo>
                  <a:cubicBezTo>
                    <a:pt x="217" y="398"/>
                    <a:pt x="214" y="409"/>
                    <a:pt x="215" y="321"/>
                  </a:cubicBezTo>
                  <a:cubicBezTo>
                    <a:pt x="216" y="236"/>
                    <a:pt x="225" y="253"/>
                    <a:pt x="230" y="264"/>
                  </a:cubicBezTo>
                  <a:cubicBezTo>
                    <a:pt x="230" y="264"/>
                    <a:pt x="253" y="318"/>
                    <a:pt x="309" y="277"/>
                  </a:cubicBezTo>
                  <a:cubicBezTo>
                    <a:pt x="319" y="269"/>
                    <a:pt x="324" y="263"/>
                    <a:pt x="326" y="292"/>
                  </a:cubicBezTo>
                  <a:close/>
                  <a:moveTo>
                    <a:pt x="318" y="133"/>
                  </a:moveTo>
                  <a:cubicBezTo>
                    <a:pt x="338" y="148"/>
                    <a:pt x="316" y="165"/>
                    <a:pt x="316" y="165"/>
                  </a:cubicBezTo>
                  <a:cubicBezTo>
                    <a:pt x="316" y="165"/>
                    <a:pt x="302" y="189"/>
                    <a:pt x="313" y="213"/>
                  </a:cubicBezTo>
                  <a:cubicBezTo>
                    <a:pt x="324" y="237"/>
                    <a:pt x="324" y="265"/>
                    <a:pt x="301" y="239"/>
                  </a:cubicBezTo>
                  <a:cubicBezTo>
                    <a:pt x="279" y="214"/>
                    <a:pt x="293" y="156"/>
                    <a:pt x="299" y="144"/>
                  </a:cubicBezTo>
                  <a:cubicBezTo>
                    <a:pt x="299" y="144"/>
                    <a:pt x="299" y="118"/>
                    <a:pt x="318" y="133"/>
                  </a:cubicBezTo>
                  <a:close/>
                  <a:moveTo>
                    <a:pt x="507" y="179"/>
                  </a:moveTo>
                  <a:cubicBezTo>
                    <a:pt x="498" y="185"/>
                    <a:pt x="507" y="179"/>
                    <a:pt x="465" y="177"/>
                  </a:cubicBezTo>
                  <a:cubicBezTo>
                    <a:pt x="423" y="176"/>
                    <a:pt x="461" y="162"/>
                    <a:pt x="461" y="162"/>
                  </a:cubicBezTo>
                  <a:cubicBezTo>
                    <a:pt x="565" y="166"/>
                    <a:pt x="516" y="173"/>
                    <a:pt x="507" y="179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8" name="任意多边形 23557"/>
            <p:cNvSpPr/>
            <p:nvPr>
              <p:custDataLst>
                <p:tags r:id="rId6"/>
              </p:custDataLst>
            </p:nvPr>
          </p:nvSpPr>
          <p:spPr>
            <a:xfrm>
              <a:off x="3621" y="1287"/>
              <a:ext cx="238" cy="283"/>
            </a:xfrm>
            <a:custGeom>
              <a:rect l="0" t="0" r="0" b="0"/>
              <a:pathLst>
                <a:path w="47" h="56">
                  <a:moveTo>
                    <a:pt x="40" y="15"/>
                  </a:moveTo>
                  <a:cubicBezTo>
                    <a:pt x="37" y="0"/>
                    <a:pt x="0" y="23"/>
                    <a:pt x="27" y="56"/>
                  </a:cubicBezTo>
                  <a:cubicBezTo>
                    <a:pt x="27" y="56"/>
                    <a:pt x="47" y="49"/>
                    <a:pt x="40" y="15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9" name="任意多边形 23558"/>
            <p:cNvSpPr/>
            <p:nvPr>
              <p:custDataLst>
                <p:tags r:id="rId7"/>
              </p:custDataLst>
            </p:nvPr>
          </p:nvSpPr>
          <p:spPr>
            <a:xfrm>
              <a:off x="3403" y="1403"/>
              <a:ext cx="208" cy="379"/>
            </a:xfrm>
            <a:custGeom>
              <a:rect l="0" t="0" r="0" b="0"/>
              <a:pathLst>
                <a:path w="41" h="75">
                  <a:moveTo>
                    <a:pt x="19" y="27"/>
                  </a:moveTo>
                  <a:cubicBezTo>
                    <a:pt x="0" y="54"/>
                    <a:pt x="6" y="63"/>
                    <a:pt x="12" y="69"/>
                  </a:cubicBezTo>
                  <a:cubicBezTo>
                    <a:pt x="18" y="75"/>
                    <a:pt x="30" y="74"/>
                    <a:pt x="40" y="45"/>
                  </a:cubicBezTo>
                  <a:cubicBezTo>
                    <a:pt x="40" y="45"/>
                    <a:pt x="32" y="31"/>
                    <a:pt x="37" y="24"/>
                  </a:cubicBezTo>
                  <a:cubicBezTo>
                    <a:pt x="41" y="16"/>
                    <a:pt x="38" y="0"/>
                    <a:pt x="19" y="27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0" name="任意多边形 23559"/>
            <p:cNvSpPr/>
            <p:nvPr>
              <p:custDataLst>
                <p:tags r:id="rId8"/>
              </p:custDataLst>
            </p:nvPr>
          </p:nvSpPr>
          <p:spPr>
            <a:xfrm>
              <a:off x="3272" y="645"/>
              <a:ext cx="683" cy="318"/>
            </a:xfrm>
            <a:custGeom>
              <a:rect l="0" t="0" r="0" b="0"/>
              <a:pathLst>
                <a:path w="135" h="62">
                  <a:moveTo>
                    <a:pt x="112" y="4"/>
                  </a:moveTo>
                  <a:cubicBezTo>
                    <a:pt x="105" y="9"/>
                    <a:pt x="24" y="4"/>
                    <a:pt x="24" y="4"/>
                  </a:cubicBezTo>
                  <a:cubicBezTo>
                    <a:pt x="15" y="4"/>
                    <a:pt x="3" y="1"/>
                    <a:pt x="2" y="25"/>
                  </a:cubicBezTo>
                  <a:cubicBezTo>
                    <a:pt x="0" y="63"/>
                    <a:pt x="48" y="58"/>
                    <a:pt x="60" y="58"/>
                  </a:cubicBezTo>
                  <a:cubicBezTo>
                    <a:pt x="72" y="58"/>
                    <a:pt x="84" y="48"/>
                    <a:pt x="96" y="54"/>
                  </a:cubicBezTo>
                  <a:cubicBezTo>
                    <a:pt x="96" y="54"/>
                    <a:pt x="107" y="63"/>
                    <a:pt x="113" y="53"/>
                  </a:cubicBezTo>
                  <a:cubicBezTo>
                    <a:pt x="135" y="13"/>
                    <a:pt x="120" y="0"/>
                    <a:pt x="112" y="4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1" name="任意多边形 23560"/>
            <p:cNvSpPr/>
            <p:nvPr>
              <p:custDataLst>
                <p:tags r:id="rId9"/>
              </p:custDataLst>
            </p:nvPr>
          </p:nvSpPr>
          <p:spPr>
            <a:xfrm>
              <a:off x="4046" y="1545"/>
              <a:ext cx="490" cy="515"/>
            </a:xfrm>
            <a:custGeom>
              <a:rect l="0" t="0" r="0" b="0"/>
              <a:pathLst>
                <a:path w="97" h="102">
                  <a:moveTo>
                    <a:pt x="67" y="5"/>
                  </a:moveTo>
                  <a:cubicBezTo>
                    <a:pt x="55" y="10"/>
                    <a:pt x="31" y="5"/>
                    <a:pt x="31" y="5"/>
                  </a:cubicBezTo>
                  <a:cubicBezTo>
                    <a:pt x="0" y="6"/>
                    <a:pt x="16" y="39"/>
                    <a:pt x="12" y="57"/>
                  </a:cubicBezTo>
                  <a:cubicBezTo>
                    <a:pt x="8" y="76"/>
                    <a:pt x="63" y="102"/>
                    <a:pt x="79" y="62"/>
                  </a:cubicBezTo>
                  <a:cubicBezTo>
                    <a:pt x="97" y="20"/>
                    <a:pt x="79" y="0"/>
                    <a:pt x="67" y="5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2" name="任意多边形 23561"/>
            <p:cNvSpPr/>
            <p:nvPr>
              <p:custDataLst>
                <p:tags r:id="rId10"/>
              </p:custDataLst>
            </p:nvPr>
          </p:nvSpPr>
          <p:spPr>
            <a:xfrm>
              <a:off x="5173" y="1024"/>
              <a:ext cx="501" cy="96"/>
            </a:xfrm>
            <a:custGeom>
              <a:rect l="0" t="0" r="0" b="0"/>
              <a:pathLst>
                <a:path w="99" h="19">
                  <a:moveTo>
                    <a:pt x="15" y="0"/>
                  </a:moveTo>
                  <a:cubicBezTo>
                    <a:pt x="0" y="0"/>
                    <a:pt x="19" y="19"/>
                    <a:pt x="40" y="15"/>
                  </a:cubicBezTo>
                  <a:cubicBezTo>
                    <a:pt x="99" y="1"/>
                    <a:pt x="15" y="0"/>
                    <a:pt x="15" y="0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3" name="任意多边形 23562"/>
            <p:cNvSpPr/>
            <p:nvPr>
              <p:custDataLst>
                <p:tags r:id="rId11"/>
              </p:custDataLst>
            </p:nvPr>
          </p:nvSpPr>
          <p:spPr>
            <a:xfrm>
              <a:off x="5340" y="1004"/>
              <a:ext cx="385" cy="237"/>
            </a:xfrm>
            <a:custGeom>
              <a:rect l="0" t="0" r="0" b="0"/>
              <a:pathLst>
                <a:path w="76" h="47">
                  <a:moveTo>
                    <a:pt x="21" y="37"/>
                  </a:moveTo>
                  <a:cubicBezTo>
                    <a:pt x="21" y="37"/>
                    <a:pt x="50" y="47"/>
                    <a:pt x="70" y="17"/>
                  </a:cubicBezTo>
                  <a:cubicBezTo>
                    <a:pt x="76" y="7"/>
                    <a:pt x="65" y="0"/>
                    <a:pt x="48" y="3"/>
                  </a:cubicBezTo>
                  <a:cubicBezTo>
                    <a:pt x="39" y="5"/>
                    <a:pt x="39" y="32"/>
                    <a:pt x="19" y="32"/>
                  </a:cubicBezTo>
                  <a:cubicBezTo>
                    <a:pt x="0" y="32"/>
                    <a:pt x="21" y="37"/>
                    <a:pt x="21" y="37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4" name="任意多边形 23563"/>
            <p:cNvSpPr/>
            <p:nvPr>
              <p:custDataLst>
                <p:tags r:id="rId12"/>
              </p:custDataLst>
            </p:nvPr>
          </p:nvSpPr>
          <p:spPr>
            <a:xfrm>
              <a:off x="5325" y="1201"/>
              <a:ext cx="415" cy="187"/>
            </a:xfrm>
            <a:custGeom>
              <a:rect l="0" t="0" r="0" b="0"/>
              <a:pathLst>
                <a:path w="82" h="37">
                  <a:moveTo>
                    <a:pt x="72" y="6"/>
                  </a:moveTo>
                  <a:cubicBezTo>
                    <a:pt x="57" y="23"/>
                    <a:pt x="24" y="17"/>
                    <a:pt x="24" y="17"/>
                  </a:cubicBezTo>
                  <a:cubicBezTo>
                    <a:pt x="24" y="17"/>
                    <a:pt x="0" y="16"/>
                    <a:pt x="17" y="26"/>
                  </a:cubicBezTo>
                  <a:cubicBezTo>
                    <a:pt x="33" y="37"/>
                    <a:pt x="53" y="32"/>
                    <a:pt x="76" y="23"/>
                  </a:cubicBezTo>
                  <a:cubicBezTo>
                    <a:pt x="78" y="22"/>
                    <a:pt x="80" y="21"/>
                    <a:pt x="82" y="20"/>
                  </a:cubicBezTo>
                  <a:lnTo>
                    <a:pt x="82" y="0"/>
                  </a:lnTo>
                  <a:cubicBezTo>
                    <a:pt x="79" y="1"/>
                    <a:pt x="75" y="2"/>
                    <a:pt x="72" y="6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5" name="任意多边形 23564"/>
            <p:cNvSpPr/>
            <p:nvPr>
              <p:custDataLst>
                <p:tags r:id="rId13"/>
              </p:custDataLst>
            </p:nvPr>
          </p:nvSpPr>
          <p:spPr>
            <a:xfrm>
              <a:off x="5001" y="1378"/>
              <a:ext cx="698" cy="167"/>
            </a:xfrm>
            <a:custGeom>
              <a:rect l="0" t="0" r="0" b="0"/>
              <a:pathLst>
                <a:path w="138" h="33">
                  <a:moveTo>
                    <a:pt x="21" y="1"/>
                  </a:moveTo>
                  <a:cubicBezTo>
                    <a:pt x="21" y="1"/>
                    <a:pt x="0" y="8"/>
                    <a:pt x="8" y="14"/>
                  </a:cubicBezTo>
                  <a:cubicBezTo>
                    <a:pt x="15" y="20"/>
                    <a:pt x="48" y="22"/>
                    <a:pt x="57" y="22"/>
                  </a:cubicBezTo>
                  <a:cubicBezTo>
                    <a:pt x="66" y="22"/>
                    <a:pt x="96" y="33"/>
                    <a:pt x="117" y="23"/>
                  </a:cubicBezTo>
                  <a:cubicBezTo>
                    <a:pt x="138" y="12"/>
                    <a:pt x="123" y="9"/>
                    <a:pt x="114" y="8"/>
                  </a:cubicBezTo>
                  <a:cubicBezTo>
                    <a:pt x="105" y="6"/>
                    <a:pt x="102" y="0"/>
                    <a:pt x="82" y="3"/>
                  </a:cubicBezTo>
                  <a:cubicBezTo>
                    <a:pt x="37" y="11"/>
                    <a:pt x="21" y="1"/>
                    <a:pt x="21" y="1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6" name="任意多边形 23565"/>
            <p:cNvSpPr/>
            <p:nvPr>
              <p:custDataLst>
                <p:tags r:id="rId14"/>
              </p:custDataLst>
            </p:nvPr>
          </p:nvSpPr>
          <p:spPr>
            <a:xfrm>
              <a:off x="5077" y="1540"/>
              <a:ext cx="567" cy="146"/>
            </a:xfrm>
            <a:custGeom>
              <a:rect l="0" t="0" r="0" b="0"/>
              <a:pathLst>
                <a:path w="112" h="28">
                  <a:moveTo>
                    <a:pt x="98" y="19"/>
                  </a:moveTo>
                  <a:cubicBezTo>
                    <a:pt x="112" y="13"/>
                    <a:pt x="111" y="0"/>
                    <a:pt x="103" y="4"/>
                  </a:cubicBezTo>
                  <a:cubicBezTo>
                    <a:pt x="96" y="9"/>
                    <a:pt x="83" y="10"/>
                    <a:pt x="74" y="10"/>
                  </a:cubicBezTo>
                  <a:cubicBezTo>
                    <a:pt x="65" y="11"/>
                    <a:pt x="45" y="3"/>
                    <a:pt x="36" y="6"/>
                  </a:cubicBezTo>
                  <a:cubicBezTo>
                    <a:pt x="27" y="9"/>
                    <a:pt x="2" y="4"/>
                    <a:pt x="2" y="4"/>
                  </a:cubicBezTo>
                  <a:cubicBezTo>
                    <a:pt x="0" y="29"/>
                    <a:pt x="83" y="25"/>
                    <a:pt x="98" y="19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7" name="任意多边形 23566"/>
            <p:cNvSpPr/>
            <p:nvPr>
              <p:custDataLst>
                <p:tags r:id="rId15"/>
              </p:custDataLst>
            </p:nvPr>
          </p:nvSpPr>
          <p:spPr>
            <a:xfrm>
              <a:off x="5042" y="1656"/>
              <a:ext cx="581" cy="480"/>
            </a:xfrm>
            <a:custGeom>
              <a:rect l="0" t="0" r="0" b="0"/>
              <a:pathLst>
                <a:path w="115" h="95">
                  <a:moveTo>
                    <a:pt x="3" y="53"/>
                  </a:moveTo>
                  <a:cubicBezTo>
                    <a:pt x="5" y="60"/>
                    <a:pt x="14" y="68"/>
                    <a:pt x="26" y="54"/>
                  </a:cubicBezTo>
                  <a:cubicBezTo>
                    <a:pt x="48" y="29"/>
                    <a:pt x="48" y="72"/>
                    <a:pt x="50" y="77"/>
                  </a:cubicBezTo>
                  <a:cubicBezTo>
                    <a:pt x="51" y="81"/>
                    <a:pt x="54" y="95"/>
                    <a:pt x="59" y="84"/>
                  </a:cubicBezTo>
                  <a:cubicBezTo>
                    <a:pt x="63" y="74"/>
                    <a:pt x="70" y="39"/>
                    <a:pt x="81" y="52"/>
                  </a:cubicBezTo>
                  <a:cubicBezTo>
                    <a:pt x="100" y="76"/>
                    <a:pt x="115" y="54"/>
                    <a:pt x="111" y="52"/>
                  </a:cubicBezTo>
                  <a:cubicBezTo>
                    <a:pt x="106" y="51"/>
                    <a:pt x="79" y="37"/>
                    <a:pt x="79" y="27"/>
                  </a:cubicBezTo>
                  <a:cubicBezTo>
                    <a:pt x="79" y="16"/>
                    <a:pt x="42" y="0"/>
                    <a:pt x="37" y="16"/>
                  </a:cubicBezTo>
                  <a:cubicBezTo>
                    <a:pt x="33" y="33"/>
                    <a:pt x="12" y="41"/>
                    <a:pt x="12" y="41"/>
                  </a:cubicBezTo>
                  <a:cubicBezTo>
                    <a:pt x="0" y="44"/>
                    <a:pt x="2" y="45"/>
                    <a:pt x="3" y="53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8" name="任意多边形 23567"/>
            <p:cNvSpPr/>
            <p:nvPr>
              <p:custDataLst>
                <p:tags r:id="rId16"/>
              </p:custDataLst>
            </p:nvPr>
          </p:nvSpPr>
          <p:spPr>
            <a:xfrm>
              <a:off x="5421" y="1464"/>
              <a:ext cx="329" cy="854"/>
            </a:xfrm>
            <a:custGeom>
              <a:rect l="0" t="0" r="0" b="0"/>
              <a:pathLst>
                <a:path w="65" h="169">
                  <a:moveTo>
                    <a:pt x="51" y="40"/>
                  </a:moveTo>
                  <a:cubicBezTo>
                    <a:pt x="44" y="46"/>
                    <a:pt x="30" y="49"/>
                    <a:pt x="22" y="49"/>
                  </a:cubicBezTo>
                  <a:cubicBezTo>
                    <a:pt x="13" y="48"/>
                    <a:pt x="14" y="56"/>
                    <a:pt x="22" y="59"/>
                  </a:cubicBezTo>
                  <a:cubicBezTo>
                    <a:pt x="30" y="62"/>
                    <a:pt x="49" y="75"/>
                    <a:pt x="50" y="90"/>
                  </a:cubicBezTo>
                  <a:cubicBezTo>
                    <a:pt x="50" y="104"/>
                    <a:pt x="51" y="115"/>
                    <a:pt x="34" y="118"/>
                  </a:cubicBezTo>
                  <a:cubicBezTo>
                    <a:pt x="18" y="122"/>
                    <a:pt x="3" y="124"/>
                    <a:pt x="0" y="148"/>
                  </a:cubicBezTo>
                  <a:cubicBezTo>
                    <a:pt x="0" y="148"/>
                    <a:pt x="10" y="154"/>
                    <a:pt x="17" y="155"/>
                  </a:cubicBezTo>
                  <a:cubicBezTo>
                    <a:pt x="23" y="155"/>
                    <a:pt x="42" y="163"/>
                    <a:pt x="47" y="166"/>
                  </a:cubicBezTo>
                  <a:cubicBezTo>
                    <a:pt x="51" y="169"/>
                    <a:pt x="58" y="167"/>
                    <a:pt x="63" y="162"/>
                  </a:cubicBezTo>
                  <a:lnTo>
                    <a:pt x="65" y="0"/>
                  </a:lnTo>
                  <a:cubicBezTo>
                    <a:pt x="64" y="8"/>
                    <a:pt x="58" y="36"/>
                    <a:pt x="51" y="40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089" name="组合 23568"/>
          <p:cNvGrpSpPr/>
          <p:nvPr>
            <p:custDataLst>
              <p:tags r:id="rId17"/>
            </p:custDataLst>
          </p:nvPr>
        </p:nvGrpSpPr>
        <p:grpSpPr>
          <a:xfrm>
            <a:off x="554038" y="36513"/>
            <a:ext cx="7891462" cy="6821487"/>
            <a:chOff x="349" y="23"/>
            <a:chExt cx="4971" cy="4297"/>
          </a:xfrm>
        </p:grpSpPr>
        <p:sp>
          <p:nvSpPr>
            <p:cNvPr id="3090" name="矩形 23569"/>
            <p:cNvSpPr/>
            <p:nvPr>
              <p:custDataLst>
                <p:tags r:id="rId18"/>
              </p:custDataLst>
            </p:nvPr>
          </p:nvSpPr>
          <p:spPr>
            <a:xfrm>
              <a:off x="384" y="23"/>
              <a:ext cx="21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 anchor="t" anchorCtr="0"/>
            <a:lstStyle/>
            <a:p>
              <a:pPr lvl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091" name="任意多边形 23570"/>
            <p:cNvSpPr>
              <a:spLocks noEditPoints="1"/>
            </p:cNvSpPr>
            <p:nvPr>
              <p:custDataLst>
                <p:tags r:id="rId19"/>
              </p:custDataLst>
            </p:nvPr>
          </p:nvSpPr>
          <p:spPr>
            <a:xfrm>
              <a:off x="384" y="225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2" name="任意多边形 23571"/>
            <p:cNvSpPr>
              <a:spLocks noEditPoints="1"/>
            </p:cNvSpPr>
            <p:nvPr>
              <p:custDataLst>
                <p:tags r:id="rId20"/>
              </p:custDataLst>
            </p:nvPr>
          </p:nvSpPr>
          <p:spPr>
            <a:xfrm>
              <a:off x="384" y="630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3" name="任意多边形 23572"/>
            <p:cNvSpPr>
              <a:spLocks noEditPoints="1"/>
            </p:cNvSpPr>
            <p:nvPr>
              <p:custDataLst>
                <p:tags r:id="rId21"/>
              </p:custDataLst>
            </p:nvPr>
          </p:nvSpPr>
          <p:spPr>
            <a:xfrm>
              <a:off x="384" y="1034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4" name="任意多边形 23573"/>
            <p:cNvSpPr>
              <a:spLocks noEditPoints="1"/>
            </p:cNvSpPr>
            <p:nvPr>
              <p:custDataLst>
                <p:tags r:id="rId22"/>
              </p:custDataLst>
            </p:nvPr>
          </p:nvSpPr>
          <p:spPr>
            <a:xfrm>
              <a:off x="384" y="1438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5" name="任意多边形 23574"/>
            <p:cNvSpPr>
              <a:spLocks noEditPoints="1"/>
            </p:cNvSpPr>
            <p:nvPr>
              <p:custDataLst>
                <p:tags r:id="rId23"/>
              </p:custDataLst>
            </p:nvPr>
          </p:nvSpPr>
          <p:spPr>
            <a:xfrm>
              <a:off x="384" y="1843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6" name="任意多边形 23575"/>
            <p:cNvSpPr>
              <a:spLocks noEditPoints="1"/>
            </p:cNvSpPr>
            <p:nvPr>
              <p:custDataLst>
                <p:tags r:id="rId24"/>
              </p:custDataLst>
            </p:nvPr>
          </p:nvSpPr>
          <p:spPr>
            <a:xfrm>
              <a:off x="384" y="2247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7" name="任意多边形 23576"/>
            <p:cNvSpPr>
              <a:spLocks noEditPoints="1"/>
            </p:cNvSpPr>
            <p:nvPr>
              <p:custDataLst>
                <p:tags r:id="rId25"/>
              </p:custDataLst>
            </p:nvPr>
          </p:nvSpPr>
          <p:spPr>
            <a:xfrm>
              <a:off x="384" y="2652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8" name="任意多边形 23577"/>
            <p:cNvSpPr>
              <a:spLocks noEditPoints="1"/>
            </p:cNvSpPr>
            <p:nvPr>
              <p:custDataLst>
                <p:tags r:id="rId26"/>
              </p:custDataLst>
            </p:nvPr>
          </p:nvSpPr>
          <p:spPr>
            <a:xfrm>
              <a:off x="384" y="3056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9" name="任意多边形 23578"/>
            <p:cNvSpPr>
              <a:spLocks noEditPoints="1"/>
            </p:cNvSpPr>
            <p:nvPr>
              <p:custDataLst>
                <p:tags r:id="rId27"/>
              </p:custDataLst>
            </p:nvPr>
          </p:nvSpPr>
          <p:spPr>
            <a:xfrm>
              <a:off x="384" y="3461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0" name="任意多边形 23579"/>
            <p:cNvSpPr>
              <a:spLocks noEditPoints="1"/>
            </p:cNvSpPr>
            <p:nvPr>
              <p:custDataLst>
                <p:tags r:id="rId28"/>
              </p:custDataLst>
            </p:nvPr>
          </p:nvSpPr>
          <p:spPr>
            <a:xfrm>
              <a:off x="384" y="3865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1" name="矩形 23580"/>
            <p:cNvSpPr/>
            <p:nvPr>
              <p:custDataLst>
                <p:tags r:id="rId29"/>
              </p:custDataLst>
            </p:nvPr>
          </p:nvSpPr>
          <p:spPr>
            <a:xfrm>
              <a:off x="384" y="4269"/>
              <a:ext cx="21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 anchor="t" anchorCtr="0"/>
            <a:lstStyle/>
            <a:p>
              <a:pPr lvl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102" name="矩形 23581"/>
            <p:cNvSpPr/>
            <p:nvPr>
              <p:custDataLst>
                <p:tags r:id="rId30"/>
              </p:custDataLst>
            </p:nvPr>
          </p:nvSpPr>
          <p:spPr>
            <a:xfrm>
              <a:off x="829" y="23"/>
              <a:ext cx="21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 anchor="t" anchorCtr="0"/>
            <a:lstStyle/>
            <a:p>
              <a:pPr lvl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103" name="任意多边形 23582"/>
            <p:cNvSpPr>
              <a:spLocks noEditPoints="1"/>
            </p:cNvSpPr>
            <p:nvPr>
              <p:custDataLst>
                <p:tags r:id="rId31"/>
              </p:custDataLst>
            </p:nvPr>
          </p:nvSpPr>
          <p:spPr>
            <a:xfrm>
              <a:off x="829" y="225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4" name="任意多边形 23583"/>
            <p:cNvSpPr>
              <a:spLocks noEditPoints="1"/>
            </p:cNvSpPr>
            <p:nvPr>
              <p:custDataLst>
                <p:tags r:id="rId32"/>
              </p:custDataLst>
            </p:nvPr>
          </p:nvSpPr>
          <p:spPr>
            <a:xfrm>
              <a:off x="829" y="630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5" name="任意多边形 23584"/>
            <p:cNvSpPr>
              <a:spLocks noEditPoints="1"/>
            </p:cNvSpPr>
            <p:nvPr>
              <p:custDataLst>
                <p:tags r:id="rId33"/>
              </p:custDataLst>
            </p:nvPr>
          </p:nvSpPr>
          <p:spPr>
            <a:xfrm>
              <a:off x="829" y="1034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6" name="任意多边形 23585"/>
            <p:cNvSpPr>
              <a:spLocks noEditPoints="1"/>
            </p:cNvSpPr>
            <p:nvPr>
              <p:custDataLst>
                <p:tags r:id="rId34"/>
              </p:custDataLst>
            </p:nvPr>
          </p:nvSpPr>
          <p:spPr>
            <a:xfrm>
              <a:off x="829" y="1438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7" name="任意多边形 23586"/>
            <p:cNvSpPr>
              <a:spLocks noEditPoints="1"/>
            </p:cNvSpPr>
            <p:nvPr>
              <p:custDataLst>
                <p:tags r:id="rId35"/>
              </p:custDataLst>
            </p:nvPr>
          </p:nvSpPr>
          <p:spPr>
            <a:xfrm>
              <a:off x="829" y="1843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8" name="任意多边形 23587"/>
            <p:cNvSpPr>
              <a:spLocks noEditPoints="1"/>
            </p:cNvSpPr>
            <p:nvPr>
              <p:custDataLst>
                <p:tags r:id="rId36"/>
              </p:custDataLst>
            </p:nvPr>
          </p:nvSpPr>
          <p:spPr>
            <a:xfrm>
              <a:off x="829" y="2247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9" name="任意多边形 23588"/>
            <p:cNvSpPr>
              <a:spLocks noEditPoints="1"/>
            </p:cNvSpPr>
            <p:nvPr>
              <p:custDataLst>
                <p:tags r:id="rId37"/>
              </p:custDataLst>
            </p:nvPr>
          </p:nvSpPr>
          <p:spPr>
            <a:xfrm>
              <a:off x="829" y="2652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10" name="任意多边形 23589"/>
            <p:cNvSpPr>
              <a:spLocks noEditPoints="1"/>
            </p:cNvSpPr>
            <p:nvPr>
              <p:custDataLst>
                <p:tags r:id="rId38"/>
              </p:custDataLst>
            </p:nvPr>
          </p:nvSpPr>
          <p:spPr>
            <a:xfrm>
              <a:off x="829" y="3056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11" name="任意多边形 23590"/>
            <p:cNvSpPr>
              <a:spLocks noEditPoints="1"/>
            </p:cNvSpPr>
            <p:nvPr>
              <p:custDataLst>
                <p:tags r:id="rId39"/>
              </p:custDataLst>
            </p:nvPr>
          </p:nvSpPr>
          <p:spPr>
            <a:xfrm>
              <a:off x="829" y="3461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12" name="任意多边形 23591"/>
            <p:cNvSpPr>
              <a:spLocks noEditPoints="1"/>
            </p:cNvSpPr>
            <p:nvPr>
              <p:custDataLst>
                <p:tags r:id="rId40"/>
              </p:custDataLst>
            </p:nvPr>
          </p:nvSpPr>
          <p:spPr>
            <a:xfrm>
              <a:off x="829" y="3865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13" name="矩形 23592"/>
            <p:cNvSpPr/>
            <p:nvPr>
              <p:custDataLst>
                <p:tags r:id="rId41"/>
              </p:custDataLst>
            </p:nvPr>
          </p:nvSpPr>
          <p:spPr>
            <a:xfrm>
              <a:off x="829" y="4269"/>
              <a:ext cx="21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 anchor="t" anchorCtr="0"/>
            <a:lstStyle/>
            <a:p>
              <a:pPr lvl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114" name="矩形 23593"/>
            <p:cNvSpPr/>
            <p:nvPr>
              <p:custDataLst>
                <p:tags r:id="rId42"/>
              </p:custDataLst>
            </p:nvPr>
          </p:nvSpPr>
          <p:spPr>
            <a:xfrm>
              <a:off x="1279" y="23"/>
              <a:ext cx="21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 anchor="t" anchorCtr="0"/>
            <a:lstStyle/>
            <a:p>
              <a:pPr lvl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115" name="任意多边形 23594"/>
            <p:cNvSpPr>
              <a:spLocks noEditPoints="1"/>
            </p:cNvSpPr>
            <p:nvPr>
              <p:custDataLst>
                <p:tags r:id="rId43"/>
              </p:custDataLst>
            </p:nvPr>
          </p:nvSpPr>
          <p:spPr>
            <a:xfrm>
              <a:off x="1279" y="225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16" name="任意多边形 23595"/>
            <p:cNvSpPr>
              <a:spLocks noEditPoints="1"/>
            </p:cNvSpPr>
            <p:nvPr>
              <p:custDataLst>
                <p:tags r:id="rId44"/>
              </p:custDataLst>
            </p:nvPr>
          </p:nvSpPr>
          <p:spPr>
            <a:xfrm>
              <a:off x="1279" y="630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17" name="任意多边形 23596"/>
            <p:cNvSpPr>
              <a:spLocks noEditPoints="1"/>
            </p:cNvSpPr>
            <p:nvPr>
              <p:custDataLst>
                <p:tags r:id="rId45"/>
              </p:custDataLst>
            </p:nvPr>
          </p:nvSpPr>
          <p:spPr>
            <a:xfrm>
              <a:off x="1279" y="1034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18" name="任意多边形 23597"/>
            <p:cNvSpPr>
              <a:spLocks noEditPoints="1"/>
            </p:cNvSpPr>
            <p:nvPr>
              <p:custDataLst>
                <p:tags r:id="rId46"/>
              </p:custDataLst>
            </p:nvPr>
          </p:nvSpPr>
          <p:spPr>
            <a:xfrm>
              <a:off x="1279" y="1438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19" name="任意多边形 23598"/>
            <p:cNvSpPr>
              <a:spLocks noEditPoints="1"/>
            </p:cNvSpPr>
            <p:nvPr>
              <p:custDataLst>
                <p:tags r:id="rId47"/>
              </p:custDataLst>
            </p:nvPr>
          </p:nvSpPr>
          <p:spPr>
            <a:xfrm>
              <a:off x="1279" y="1843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20" name="任意多边形 23599"/>
            <p:cNvSpPr>
              <a:spLocks noEditPoints="1"/>
            </p:cNvSpPr>
            <p:nvPr>
              <p:custDataLst>
                <p:tags r:id="rId48"/>
              </p:custDataLst>
            </p:nvPr>
          </p:nvSpPr>
          <p:spPr>
            <a:xfrm>
              <a:off x="1279" y="2247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21" name="任意多边形 23600"/>
            <p:cNvSpPr>
              <a:spLocks noEditPoints="1"/>
            </p:cNvSpPr>
            <p:nvPr>
              <p:custDataLst>
                <p:tags r:id="rId49"/>
              </p:custDataLst>
            </p:nvPr>
          </p:nvSpPr>
          <p:spPr>
            <a:xfrm>
              <a:off x="1279" y="2652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22" name="任意多边形 23601"/>
            <p:cNvSpPr>
              <a:spLocks noEditPoints="1"/>
            </p:cNvSpPr>
            <p:nvPr>
              <p:custDataLst>
                <p:tags r:id="rId50"/>
              </p:custDataLst>
            </p:nvPr>
          </p:nvSpPr>
          <p:spPr>
            <a:xfrm>
              <a:off x="1279" y="3056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23" name="任意多边形 23602"/>
            <p:cNvSpPr>
              <a:spLocks noEditPoints="1"/>
            </p:cNvSpPr>
            <p:nvPr>
              <p:custDataLst>
                <p:tags r:id="rId51"/>
              </p:custDataLst>
            </p:nvPr>
          </p:nvSpPr>
          <p:spPr>
            <a:xfrm>
              <a:off x="1279" y="3461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24" name="任意多边形 23603"/>
            <p:cNvSpPr>
              <a:spLocks noEditPoints="1"/>
            </p:cNvSpPr>
            <p:nvPr>
              <p:custDataLst>
                <p:tags r:id="rId52"/>
              </p:custDataLst>
            </p:nvPr>
          </p:nvSpPr>
          <p:spPr>
            <a:xfrm>
              <a:off x="1279" y="3865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25" name="矩形 23604"/>
            <p:cNvSpPr/>
            <p:nvPr>
              <p:custDataLst>
                <p:tags r:id="rId53"/>
              </p:custDataLst>
            </p:nvPr>
          </p:nvSpPr>
          <p:spPr>
            <a:xfrm>
              <a:off x="1279" y="4269"/>
              <a:ext cx="21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 anchor="t" anchorCtr="0"/>
            <a:lstStyle/>
            <a:p>
              <a:pPr lvl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126" name="矩形 23605"/>
            <p:cNvSpPr/>
            <p:nvPr>
              <p:custDataLst>
                <p:tags r:id="rId54"/>
              </p:custDataLst>
            </p:nvPr>
          </p:nvSpPr>
          <p:spPr>
            <a:xfrm>
              <a:off x="1724" y="23"/>
              <a:ext cx="21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 anchor="t" anchorCtr="0"/>
            <a:lstStyle/>
            <a:p>
              <a:pPr lvl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127" name="任意多边形 23606"/>
            <p:cNvSpPr>
              <a:spLocks noEditPoints="1"/>
            </p:cNvSpPr>
            <p:nvPr>
              <p:custDataLst>
                <p:tags r:id="rId55"/>
              </p:custDataLst>
            </p:nvPr>
          </p:nvSpPr>
          <p:spPr>
            <a:xfrm>
              <a:off x="1724" y="225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28" name="任意多边形 23607"/>
            <p:cNvSpPr>
              <a:spLocks noEditPoints="1"/>
            </p:cNvSpPr>
            <p:nvPr>
              <p:custDataLst>
                <p:tags r:id="rId56"/>
              </p:custDataLst>
            </p:nvPr>
          </p:nvSpPr>
          <p:spPr>
            <a:xfrm>
              <a:off x="1724" y="630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29" name="任意多边形 23608"/>
            <p:cNvSpPr>
              <a:spLocks noEditPoints="1"/>
            </p:cNvSpPr>
            <p:nvPr>
              <p:custDataLst>
                <p:tags r:id="rId57"/>
              </p:custDataLst>
            </p:nvPr>
          </p:nvSpPr>
          <p:spPr>
            <a:xfrm>
              <a:off x="1724" y="1034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30" name="任意多边形 23609"/>
            <p:cNvSpPr>
              <a:spLocks noEditPoints="1"/>
            </p:cNvSpPr>
            <p:nvPr>
              <p:custDataLst>
                <p:tags r:id="rId58"/>
              </p:custDataLst>
            </p:nvPr>
          </p:nvSpPr>
          <p:spPr>
            <a:xfrm>
              <a:off x="1724" y="1438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31" name="任意多边形 23610"/>
            <p:cNvSpPr>
              <a:spLocks noEditPoints="1"/>
            </p:cNvSpPr>
            <p:nvPr>
              <p:custDataLst>
                <p:tags r:id="rId59"/>
              </p:custDataLst>
            </p:nvPr>
          </p:nvSpPr>
          <p:spPr>
            <a:xfrm>
              <a:off x="1724" y="1843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32" name="任意多边形 23611"/>
            <p:cNvSpPr>
              <a:spLocks noEditPoints="1"/>
            </p:cNvSpPr>
            <p:nvPr>
              <p:custDataLst>
                <p:tags r:id="rId60"/>
              </p:custDataLst>
            </p:nvPr>
          </p:nvSpPr>
          <p:spPr>
            <a:xfrm>
              <a:off x="1724" y="2247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33" name="任意多边形 23612"/>
            <p:cNvSpPr>
              <a:spLocks noEditPoints="1"/>
            </p:cNvSpPr>
            <p:nvPr>
              <p:custDataLst>
                <p:tags r:id="rId61"/>
              </p:custDataLst>
            </p:nvPr>
          </p:nvSpPr>
          <p:spPr>
            <a:xfrm>
              <a:off x="1724" y="2652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34" name="任意多边形 23613"/>
            <p:cNvSpPr>
              <a:spLocks noEditPoints="1"/>
            </p:cNvSpPr>
            <p:nvPr>
              <p:custDataLst>
                <p:tags r:id="rId62"/>
              </p:custDataLst>
            </p:nvPr>
          </p:nvSpPr>
          <p:spPr>
            <a:xfrm>
              <a:off x="1724" y="3056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35" name="任意多边形 23614"/>
            <p:cNvSpPr>
              <a:spLocks noEditPoints="1"/>
            </p:cNvSpPr>
            <p:nvPr>
              <p:custDataLst>
                <p:tags r:id="rId63"/>
              </p:custDataLst>
            </p:nvPr>
          </p:nvSpPr>
          <p:spPr>
            <a:xfrm>
              <a:off x="1724" y="3461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36" name="任意多边形 23615"/>
            <p:cNvSpPr>
              <a:spLocks noEditPoints="1"/>
            </p:cNvSpPr>
            <p:nvPr>
              <p:custDataLst>
                <p:tags r:id="rId64"/>
              </p:custDataLst>
            </p:nvPr>
          </p:nvSpPr>
          <p:spPr>
            <a:xfrm>
              <a:off x="1724" y="3865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37" name="矩形 23616"/>
            <p:cNvSpPr/>
            <p:nvPr>
              <p:custDataLst>
                <p:tags r:id="rId65"/>
              </p:custDataLst>
            </p:nvPr>
          </p:nvSpPr>
          <p:spPr>
            <a:xfrm>
              <a:off x="1724" y="4269"/>
              <a:ext cx="21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 anchor="t" anchorCtr="0"/>
            <a:lstStyle/>
            <a:p>
              <a:pPr lvl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138" name="矩形 23617"/>
            <p:cNvSpPr/>
            <p:nvPr>
              <p:custDataLst>
                <p:tags r:id="rId66"/>
              </p:custDataLst>
            </p:nvPr>
          </p:nvSpPr>
          <p:spPr>
            <a:xfrm>
              <a:off x="2169" y="23"/>
              <a:ext cx="21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 anchor="t" anchorCtr="0"/>
            <a:lstStyle/>
            <a:p>
              <a:pPr lvl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139" name="任意多边形 23618"/>
            <p:cNvSpPr>
              <a:spLocks noEditPoints="1"/>
            </p:cNvSpPr>
            <p:nvPr>
              <p:custDataLst>
                <p:tags r:id="rId67"/>
              </p:custDataLst>
            </p:nvPr>
          </p:nvSpPr>
          <p:spPr>
            <a:xfrm>
              <a:off x="2169" y="225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40" name="任意多边形 23619"/>
            <p:cNvSpPr>
              <a:spLocks noEditPoints="1"/>
            </p:cNvSpPr>
            <p:nvPr>
              <p:custDataLst>
                <p:tags r:id="rId68"/>
              </p:custDataLst>
            </p:nvPr>
          </p:nvSpPr>
          <p:spPr>
            <a:xfrm>
              <a:off x="2169" y="630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41" name="任意多边形 23620"/>
            <p:cNvSpPr>
              <a:spLocks noEditPoints="1"/>
            </p:cNvSpPr>
            <p:nvPr>
              <p:custDataLst>
                <p:tags r:id="rId69"/>
              </p:custDataLst>
            </p:nvPr>
          </p:nvSpPr>
          <p:spPr>
            <a:xfrm>
              <a:off x="2169" y="1034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42" name="任意多边形 23621"/>
            <p:cNvSpPr>
              <a:spLocks noEditPoints="1"/>
            </p:cNvSpPr>
            <p:nvPr>
              <p:custDataLst>
                <p:tags r:id="rId70"/>
              </p:custDataLst>
            </p:nvPr>
          </p:nvSpPr>
          <p:spPr>
            <a:xfrm>
              <a:off x="2169" y="1438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43" name="任意多边形 23622"/>
            <p:cNvSpPr>
              <a:spLocks noEditPoints="1"/>
            </p:cNvSpPr>
            <p:nvPr>
              <p:custDataLst>
                <p:tags r:id="rId71"/>
              </p:custDataLst>
            </p:nvPr>
          </p:nvSpPr>
          <p:spPr>
            <a:xfrm>
              <a:off x="2169" y="1843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44" name="任意多边形 23623"/>
            <p:cNvSpPr>
              <a:spLocks noEditPoints="1"/>
            </p:cNvSpPr>
            <p:nvPr>
              <p:custDataLst>
                <p:tags r:id="rId72"/>
              </p:custDataLst>
            </p:nvPr>
          </p:nvSpPr>
          <p:spPr>
            <a:xfrm>
              <a:off x="2169" y="2247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45" name="任意多边形 23624"/>
            <p:cNvSpPr>
              <a:spLocks noEditPoints="1"/>
            </p:cNvSpPr>
            <p:nvPr>
              <p:custDataLst>
                <p:tags r:id="rId73"/>
              </p:custDataLst>
            </p:nvPr>
          </p:nvSpPr>
          <p:spPr>
            <a:xfrm>
              <a:off x="2169" y="2652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46" name="任意多边形 23625"/>
            <p:cNvSpPr>
              <a:spLocks noEditPoints="1"/>
            </p:cNvSpPr>
            <p:nvPr>
              <p:custDataLst>
                <p:tags r:id="rId74"/>
              </p:custDataLst>
            </p:nvPr>
          </p:nvSpPr>
          <p:spPr>
            <a:xfrm>
              <a:off x="2169" y="3056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47" name="任意多边形 23626"/>
            <p:cNvSpPr>
              <a:spLocks noEditPoints="1"/>
            </p:cNvSpPr>
            <p:nvPr>
              <p:custDataLst>
                <p:tags r:id="rId75"/>
              </p:custDataLst>
            </p:nvPr>
          </p:nvSpPr>
          <p:spPr>
            <a:xfrm>
              <a:off x="2169" y="3461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48" name="任意多边形 23627"/>
            <p:cNvSpPr>
              <a:spLocks noEditPoints="1"/>
            </p:cNvSpPr>
            <p:nvPr>
              <p:custDataLst>
                <p:tags r:id="rId76"/>
              </p:custDataLst>
            </p:nvPr>
          </p:nvSpPr>
          <p:spPr>
            <a:xfrm>
              <a:off x="2169" y="3865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49" name="矩形 23628"/>
            <p:cNvSpPr/>
            <p:nvPr>
              <p:custDataLst>
                <p:tags r:id="rId77"/>
              </p:custDataLst>
            </p:nvPr>
          </p:nvSpPr>
          <p:spPr>
            <a:xfrm>
              <a:off x="2169" y="4269"/>
              <a:ext cx="21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 anchor="t" anchorCtr="0"/>
            <a:lstStyle/>
            <a:p>
              <a:pPr lvl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150" name="矩形 23629"/>
            <p:cNvSpPr/>
            <p:nvPr>
              <p:custDataLst>
                <p:tags r:id="rId78"/>
              </p:custDataLst>
            </p:nvPr>
          </p:nvSpPr>
          <p:spPr>
            <a:xfrm>
              <a:off x="2620" y="23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 anchor="t" anchorCtr="0"/>
            <a:lstStyle/>
            <a:p>
              <a:pPr lvl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151" name="任意多边形 23630"/>
            <p:cNvSpPr>
              <a:spLocks noEditPoints="1"/>
            </p:cNvSpPr>
            <p:nvPr>
              <p:custDataLst>
                <p:tags r:id="rId79"/>
              </p:custDataLst>
            </p:nvPr>
          </p:nvSpPr>
          <p:spPr>
            <a:xfrm>
              <a:off x="2620" y="225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52" name="任意多边形 23631"/>
            <p:cNvSpPr>
              <a:spLocks noEditPoints="1"/>
            </p:cNvSpPr>
            <p:nvPr>
              <p:custDataLst>
                <p:tags r:id="rId80"/>
              </p:custDataLst>
            </p:nvPr>
          </p:nvSpPr>
          <p:spPr>
            <a:xfrm>
              <a:off x="2620" y="630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53" name="任意多边形 23632"/>
            <p:cNvSpPr>
              <a:spLocks noEditPoints="1"/>
            </p:cNvSpPr>
            <p:nvPr>
              <p:custDataLst>
                <p:tags r:id="rId81"/>
              </p:custDataLst>
            </p:nvPr>
          </p:nvSpPr>
          <p:spPr>
            <a:xfrm>
              <a:off x="2620" y="1034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54" name="任意多边形 23633"/>
            <p:cNvSpPr>
              <a:spLocks noEditPoints="1"/>
            </p:cNvSpPr>
            <p:nvPr>
              <p:custDataLst>
                <p:tags r:id="rId82"/>
              </p:custDataLst>
            </p:nvPr>
          </p:nvSpPr>
          <p:spPr>
            <a:xfrm>
              <a:off x="2620" y="1438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55" name="任意多边形 23634"/>
            <p:cNvSpPr>
              <a:spLocks noEditPoints="1"/>
            </p:cNvSpPr>
            <p:nvPr>
              <p:custDataLst>
                <p:tags r:id="rId83"/>
              </p:custDataLst>
            </p:nvPr>
          </p:nvSpPr>
          <p:spPr>
            <a:xfrm>
              <a:off x="2620" y="1843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56" name="任意多边形 23635"/>
            <p:cNvSpPr>
              <a:spLocks noEditPoints="1"/>
            </p:cNvSpPr>
            <p:nvPr>
              <p:custDataLst>
                <p:tags r:id="rId84"/>
              </p:custDataLst>
            </p:nvPr>
          </p:nvSpPr>
          <p:spPr>
            <a:xfrm>
              <a:off x="2620" y="2247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57" name="任意多边形 23636"/>
            <p:cNvSpPr>
              <a:spLocks noEditPoints="1"/>
            </p:cNvSpPr>
            <p:nvPr>
              <p:custDataLst>
                <p:tags r:id="rId85"/>
              </p:custDataLst>
            </p:nvPr>
          </p:nvSpPr>
          <p:spPr>
            <a:xfrm>
              <a:off x="2620" y="2652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58" name="任意多边形 23637"/>
            <p:cNvSpPr>
              <a:spLocks noEditPoints="1"/>
            </p:cNvSpPr>
            <p:nvPr>
              <p:custDataLst>
                <p:tags r:id="rId86"/>
              </p:custDataLst>
            </p:nvPr>
          </p:nvSpPr>
          <p:spPr>
            <a:xfrm>
              <a:off x="2620" y="3056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59" name="任意多边形 23638"/>
            <p:cNvSpPr>
              <a:spLocks noEditPoints="1"/>
            </p:cNvSpPr>
            <p:nvPr>
              <p:custDataLst>
                <p:tags r:id="rId87"/>
              </p:custDataLst>
            </p:nvPr>
          </p:nvSpPr>
          <p:spPr>
            <a:xfrm>
              <a:off x="2620" y="3461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60" name="任意多边形 23639"/>
            <p:cNvSpPr>
              <a:spLocks noEditPoints="1"/>
            </p:cNvSpPr>
            <p:nvPr>
              <p:custDataLst>
                <p:tags r:id="rId88"/>
              </p:custDataLst>
            </p:nvPr>
          </p:nvSpPr>
          <p:spPr>
            <a:xfrm>
              <a:off x="2620" y="3865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61" name="矩形 23640"/>
            <p:cNvSpPr/>
            <p:nvPr>
              <p:custDataLst>
                <p:tags r:id="rId89"/>
              </p:custDataLst>
            </p:nvPr>
          </p:nvSpPr>
          <p:spPr>
            <a:xfrm>
              <a:off x="2620" y="4269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 anchor="t" anchorCtr="0"/>
            <a:lstStyle/>
            <a:p>
              <a:pPr lvl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162" name="矩形 23641"/>
            <p:cNvSpPr/>
            <p:nvPr>
              <p:custDataLst>
                <p:tags r:id="rId90"/>
              </p:custDataLst>
            </p:nvPr>
          </p:nvSpPr>
          <p:spPr>
            <a:xfrm>
              <a:off x="3065" y="23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 anchor="t" anchorCtr="0"/>
            <a:lstStyle/>
            <a:p>
              <a:pPr lvl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163" name="任意多边形 23642"/>
            <p:cNvSpPr>
              <a:spLocks noEditPoints="1"/>
            </p:cNvSpPr>
            <p:nvPr>
              <p:custDataLst>
                <p:tags r:id="rId91"/>
              </p:custDataLst>
            </p:nvPr>
          </p:nvSpPr>
          <p:spPr>
            <a:xfrm>
              <a:off x="3065" y="225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64" name="任意多边形 23643"/>
            <p:cNvSpPr>
              <a:spLocks noEditPoints="1"/>
            </p:cNvSpPr>
            <p:nvPr>
              <p:custDataLst>
                <p:tags r:id="rId92"/>
              </p:custDataLst>
            </p:nvPr>
          </p:nvSpPr>
          <p:spPr>
            <a:xfrm>
              <a:off x="3065" y="630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65" name="任意多边形 23644"/>
            <p:cNvSpPr>
              <a:spLocks noEditPoints="1"/>
            </p:cNvSpPr>
            <p:nvPr>
              <p:custDataLst>
                <p:tags r:id="rId93"/>
              </p:custDataLst>
            </p:nvPr>
          </p:nvSpPr>
          <p:spPr>
            <a:xfrm>
              <a:off x="3065" y="1034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66" name="任意多边形 23645"/>
            <p:cNvSpPr>
              <a:spLocks noEditPoints="1"/>
            </p:cNvSpPr>
            <p:nvPr>
              <p:custDataLst>
                <p:tags r:id="rId94"/>
              </p:custDataLst>
            </p:nvPr>
          </p:nvSpPr>
          <p:spPr>
            <a:xfrm>
              <a:off x="3065" y="1438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67" name="任意多边形 23646"/>
            <p:cNvSpPr>
              <a:spLocks noEditPoints="1"/>
            </p:cNvSpPr>
            <p:nvPr>
              <p:custDataLst>
                <p:tags r:id="rId95"/>
              </p:custDataLst>
            </p:nvPr>
          </p:nvSpPr>
          <p:spPr>
            <a:xfrm>
              <a:off x="3065" y="1843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68" name="任意多边形 23647"/>
            <p:cNvSpPr>
              <a:spLocks noEditPoints="1"/>
            </p:cNvSpPr>
            <p:nvPr>
              <p:custDataLst>
                <p:tags r:id="rId96"/>
              </p:custDataLst>
            </p:nvPr>
          </p:nvSpPr>
          <p:spPr>
            <a:xfrm>
              <a:off x="3065" y="2247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69" name="任意多边形 23648"/>
            <p:cNvSpPr>
              <a:spLocks noEditPoints="1"/>
            </p:cNvSpPr>
            <p:nvPr>
              <p:custDataLst>
                <p:tags r:id="rId97"/>
              </p:custDataLst>
            </p:nvPr>
          </p:nvSpPr>
          <p:spPr>
            <a:xfrm>
              <a:off x="3065" y="2652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0" name="任意多边形 23649"/>
            <p:cNvSpPr>
              <a:spLocks noEditPoints="1"/>
            </p:cNvSpPr>
            <p:nvPr>
              <p:custDataLst>
                <p:tags r:id="rId98"/>
              </p:custDataLst>
            </p:nvPr>
          </p:nvSpPr>
          <p:spPr>
            <a:xfrm>
              <a:off x="3065" y="3056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1" name="任意多边形 23650"/>
            <p:cNvSpPr>
              <a:spLocks noEditPoints="1"/>
            </p:cNvSpPr>
            <p:nvPr>
              <p:custDataLst>
                <p:tags r:id="rId99"/>
              </p:custDataLst>
            </p:nvPr>
          </p:nvSpPr>
          <p:spPr>
            <a:xfrm>
              <a:off x="3065" y="3461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2" name="任意多边形 23651"/>
            <p:cNvSpPr>
              <a:spLocks noEditPoints="1"/>
            </p:cNvSpPr>
            <p:nvPr>
              <p:custDataLst>
                <p:tags r:id="rId100"/>
              </p:custDataLst>
            </p:nvPr>
          </p:nvSpPr>
          <p:spPr>
            <a:xfrm>
              <a:off x="3065" y="3865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3" name="矩形 23652"/>
            <p:cNvSpPr/>
            <p:nvPr>
              <p:custDataLst>
                <p:tags r:id="rId101"/>
              </p:custDataLst>
            </p:nvPr>
          </p:nvSpPr>
          <p:spPr>
            <a:xfrm>
              <a:off x="3065" y="4269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 anchor="t" anchorCtr="0"/>
            <a:lstStyle/>
            <a:p>
              <a:pPr lvl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174" name="矩形 23653"/>
            <p:cNvSpPr/>
            <p:nvPr>
              <p:custDataLst>
                <p:tags r:id="rId102"/>
              </p:custDataLst>
            </p:nvPr>
          </p:nvSpPr>
          <p:spPr>
            <a:xfrm>
              <a:off x="3510" y="23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 anchor="t" anchorCtr="0"/>
            <a:lstStyle/>
            <a:p>
              <a:pPr lvl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175" name="任意多边形 23654"/>
            <p:cNvSpPr>
              <a:spLocks noEditPoints="1"/>
            </p:cNvSpPr>
            <p:nvPr>
              <p:custDataLst>
                <p:tags r:id="rId103"/>
              </p:custDataLst>
            </p:nvPr>
          </p:nvSpPr>
          <p:spPr>
            <a:xfrm>
              <a:off x="3510" y="225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6" name="任意多边形 23655"/>
            <p:cNvSpPr>
              <a:spLocks noEditPoints="1"/>
            </p:cNvSpPr>
            <p:nvPr>
              <p:custDataLst>
                <p:tags r:id="rId104"/>
              </p:custDataLst>
            </p:nvPr>
          </p:nvSpPr>
          <p:spPr>
            <a:xfrm>
              <a:off x="3510" y="630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7" name="任意多边形 23656"/>
            <p:cNvSpPr>
              <a:spLocks noEditPoints="1"/>
            </p:cNvSpPr>
            <p:nvPr>
              <p:custDataLst>
                <p:tags r:id="rId105"/>
              </p:custDataLst>
            </p:nvPr>
          </p:nvSpPr>
          <p:spPr>
            <a:xfrm>
              <a:off x="3510" y="1034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8" name="任意多边形 23657"/>
            <p:cNvSpPr>
              <a:spLocks noEditPoints="1"/>
            </p:cNvSpPr>
            <p:nvPr>
              <p:custDataLst>
                <p:tags r:id="rId106"/>
              </p:custDataLst>
            </p:nvPr>
          </p:nvSpPr>
          <p:spPr>
            <a:xfrm>
              <a:off x="3510" y="1438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9" name="任意多边形 23658"/>
            <p:cNvSpPr>
              <a:spLocks noEditPoints="1"/>
            </p:cNvSpPr>
            <p:nvPr>
              <p:custDataLst>
                <p:tags r:id="rId107"/>
              </p:custDataLst>
            </p:nvPr>
          </p:nvSpPr>
          <p:spPr>
            <a:xfrm>
              <a:off x="3510" y="1843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0" name="任意多边形 23659"/>
            <p:cNvSpPr>
              <a:spLocks noEditPoints="1"/>
            </p:cNvSpPr>
            <p:nvPr>
              <p:custDataLst>
                <p:tags r:id="rId108"/>
              </p:custDataLst>
            </p:nvPr>
          </p:nvSpPr>
          <p:spPr>
            <a:xfrm>
              <a:off x="3510" y="2247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1" name="任意多边形 23660"/>
            <p:cNvSpPr>
              <a:spLocks noEditPoints="1"/>
            </p:cNvSpPr>
            <p:nvPr>
              <p:custDataLst>
                <p:tags r:id="rId109"/>
              </p:custDataLst>
            </p:nvPr>
          </p:nvSpPr>
          <p:spPr>
            <a:xfrm>
              <a:off x="3510" y="2652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2" name="任意多边形 23661"/>
            <p:cNvSpPr>
              <a:spLocks noEditPoints="1"/>
            </p:cNvSpPr>
            <p:nvPr>
              <p:custDataLst>
                <p:tags r:id="rId110"/>
              </p:custDataLst>
            </p:nvPr>
          </p:nvSpPr>
          <p:spPr>
            <a:xfrm>
              <a:off x="3510" y="3056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3" name="任意多边形 23662"/>
            <p:cNvSpPr>
              <a:spLocks noEditPoints="1"/>
            </p:cNvSpPr>
            <p:nvPr>
              <p:custDataLst>
                <p:tags r:id="rId111"/>
              </p:custDataLst>
            </p:nvPr>
          </p:nvSpPr>
          <p:spPr>
            <a:xfrm>
              <a:off x="3510" y="3461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4" name="任意多边形 23663"/>
            <p:cNvSpPr>
              <a:spLocks noEditPoints="1"/>
            </p:cNvSpPr>
            <p:nvPr>
              <p:custDataLst>
                <p:tags r:id="rId112"/>
              </p:custDataLst>
            </p:nvPr>
          </p:nvSpPr>
          <p:spPr>
            <a:xfrm>
              <a:off x="3510" y="3865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5" name="矩形 23664"/>
            <p:cNvSpPr/>
            <p:nvPr>
              <p:custDataLst>
                <p:tags r:id="rId113"/>
              </p:custDataLst>
            </p:nvPr>
          </p:nvSpPr>
          <p:spPr>
            <a:xfrm>
              <a:off x="3510" y="4269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 anchor="t" anchorCtr="0"/>
            <a:lstStyle/>
            <a:p>
              <a:pPr lvl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186" name="矩形 23665"/>
            <p:cNvSpPr/>
            <p:nvPr>
              <p:custDataLst>
                <p:tags r:id="rId114"/>
              </p:custDataLst>
            </p:nvPr>
          </p:nvSpPr>
          <p:spPr>
            <a:xfrm>
              <a:off x="3960" y="23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 anchor="t" anchorCtr="0"/>
            <a:lstStyle/>
            <a:p>
              <a:pPr lvl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187" name="任意多边形 23666"/>
            <p:cNvSpPr>
              <a:spLocks noEditPoints="1"/>
            </p:cNvSpPr>
            <p:nvPr>
              <p:custDataLst>
                <p:tags r:id="rId115"/>
              </p:custDataLst>
            </p:nvPr>
          </p:nvSpPr>
          <p:spPr>
            <a:xfrm>
              <a:off x="3960" y="225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8" name="任意多边形 23667"/>
            <p:cNvSpPr>
              <a:spLocks noEditPoints="1"/>
            </p:cNvSpPr>
            <p:nvPr>
              <p:custDataLst>
                <p:tags r:id="rId116"/>
              </p:custDataLst>
            </p:nvPr>
          </p:nvSpPr>
          <p:spPr>
            <a:xfrm>
              <a:off x="3960" y="630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9" name="任意多边形 23668"/>
            <p:cNvSpPr>
              <a:spLocks noEditPoints="1"/>
            </p:cNvSpPr>
            <p:nvPr>
              <p:custDataLst>
                <p:tags r:id="rId117"/>
              </p:custDataLst>
            </p:nvPr>
          </p:nvSpPr>
          <p:spPr>
            <a:xfrm>
              <a:off x="3960" y="1034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90" name="任意多边形 23669"/>
            <p:cNvSpPr>
              <a:spLocks noEditPoints="1"/>
            </p:cNvSpPr>
            <p:nvPr>
              <p:custDataLst>
                <p:tags r:id="rId118"/>
              </p:custDataLst>
            </p:nvPr>
          </p:nvSpPr>
          <p:spPr>
            <a:xfrm>
              <a:off x="3960" y="1438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91" name="任意多边形 23670"/>
            <p:cNvSpPr>
              <a:spLocks noEditPoints="1"/>
            </p:cNvSpPr>
            <p:nvPr>
              <p:custDataLst>
                <p:tags r:id="rId119"/>
              </p:custDataLst>
            </p:nvPr>
          </p:nvSpPr>
          <p:spPr>
            <a:xfrm>
              <a:off x="3960" y="1843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92" name="任意多边形 23671"/>
            <p:cNvSpPr>
              <a:spLocks noEditPoints="1"/>
            </p:cNvSpPr>
            <p:nvPr>
              <p:custDataLst>
                <p:tags r:id="rId120"/>
              </p:custDataLst>
            </p:nvPr>
          </p:nvSpPr>
          <p:spPr>
            <a:xfrm>
              <a:off x="3960" y="2247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93" name="任意多边形 23672"/>
            <p:cNvSpPr>
              <a:spLocks noEditPoints="1"/>
            </p:cNvSpPr>
            <p:nvPr>
              <p:custDataLst>
                <p:tags r:id="rId121"/>
              </p:custDataLst>
            </p:nvPr>
          </p:nvSpPr>
          <p:spPr>
            <a:xfrm>
              <a:off x="3960" y="2652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94" name="任意多边形 23673"/>
            <p:cNvSpPr>
              <a:spLocks noEditPoints="1"/>
            </p:cNvSpPr>
            <p:nvPr>
              <p:custDataLst>
                <p:tags r:id="rId122"/>
              </p:custDataLst>
            </p:nvPr>
          </p:nvSpPr>
          <p:spPr>
            <a:xfrm>
              <a:off x="3960" y="3056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95" name="任意多边形 23674"/>
            <p:cNvSpPr>
              <a:spLocks noEditPoints="1"/>
            </p:cNvSpPr>
            <p:nvPr>
              <p:custDataLst>
                <p:tags r:id="rId123"/>
              </p:custDataLst>
            </p:nvPr>
          </p:nvSpPr>
          <p:spPr>
            <a:xfrm>
              <a:off x="3960" y="3461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96" name="任意多边形 23675"/>
            <p:cNvSpPr>
              <a:spLocks noEditPoints="1"/>
            </p:cNvSpPr>
            <p:nvPr>
              <p:custDataLst>
                <p:tags r:id="rId124"/>
              </p:custDataLst>
            </p:nvPr>
          </p:nvSpPr>
          <p:spPr>
            <a:xfrm>
              <a:off x="3960" y="3865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97" name="矩形 23676"/>
            <p:cNvSpPr/>
            <p:nvPr>
              <p:custDataLst>
                <p:tags r:id="rId125"/>
              </p:custDataLst>
            </p:nvPr>
          </p:nvSpPr>
          <p:spPr>
            <a:xfrm>
              <a:off x="3960" y="4269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 anchor="t" anchorCtr="0"/>
            <a:lstStyle/>
            <a:p>
              <a:pPr lvl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198" name="矩形 23677"/>
            <p:cNvSpPr/>
            <p:nvPr>
              <p:custDataLst>
                <p:tags r:id="rId126"/>
              </p:custDataLst>
            </p:nvPr>
          </p:nvSpPr>
          <p:spPr>
            <a:xfrm>
              <a:off x="4405" y="23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 anchor="t" anchorCtr="0"/>
            <a:lstStyle/>
            <a:p>
              <a:pPr lvl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199" name="任意多边形 23678"/>
            <p:cNvSpPr>
              <a:spLocks noEditPoints="1"/>
            </p:cNvSpPr>
            <p:nvPr>
              <p:custDataLst>
                <p:tags r:id="rId127"/>
              </p:custDataLst>
            </p:nvPr>
          </p:nvSpPr>
          <p:spPr>
            <a:xfrm>
              <a:off x="4405" y="225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00" name="任意多边形 23679"/>
            <p:cNvSpPr>
              <a:spLocks noEditPoints="1"/>
            </p:cNvSpPr>
            <p:nvPr>
              <p:custDataLst>
                <p:tags r:id="rId128"/>
              </p:custDataLst>
            </p:nvPr>
          </p:nvSpPr>
          <p:spPr>
            <a:xfrm>
              <a:off x="4405" y="630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01" name="任意多边形 23680"/>
            <p:cNvSpPr>
              <a:spLocks noEditPoints="1"/>
            </p:cNvSpPr>
            <p:nvPr>
              <p:custDataLst>
                <p:tags r:id="rId129"/>
              </p:custDataLst>
            </p:nvPr>
          </p:nvSpPr>
          <p:spPr>
            <a:xfrm>
              <a:off x="4405" y="1034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02" name="任意多边形 23681"/>
            <p:cNvSpPr>
              <a:spLocks noEditPoints="1"/>
            </p:cNvSpPr>
            <p:nvPr>
              <p:custDataLst>
                <p:tags r:id="rId130"/>
              </p:custDataLst>
            </p:nvPr>
          </p:nvSpPr>
          <p:spPr>
            <a:xfrm>
              <a:off x="4405" y="1438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03" name="任意多边形 23682"/>
            <p:cNvSpPr>
              <a:spLocks noEditPoints="1"/>
            </p:cNvSpPr>
            <p:nvPr>
              <p:custDataLst>
                <p:tags r:id="rId131"/>
              </p:custDataLst>
            </p:nvPr>
          </p:nvSpPr>
          <p:spPr>
            <a:xfrm>
              <a:off x="4405" y="1843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04" name="任意多边形 23683"/>
            <p:cNvSpPr>
              <a:spLocks noEditPoints="1"/>
            </p:cNvSpPr>
            <p:nvPr>
              <p:custDataLst>
                <p:tags r:id="rId132"/>
              </p:custDataLst>
            </p:nvPr>
          </p:nvSpPr>
          <p:spPr>
            <a:xfrm>
              <a:off x="4405" y="2247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05" name="任意多边形 23684"/>
            <p:cNvSpPr>
              <a:spLocks noEditPoints="1"/>
            </p:cNvSpPr>
            <p:nvPr>
              <p:custDataLst>
                <p:tags r:id="rId133"/>
              </p:custDataLst>
            </p:nvPr>
          </p:nvSpPr>
          <p:spPr>
            <a:xfrm>
              <a:off x="4405" y="2652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06" name="任意多边形 23685"/>
            <p:cNvSpPr>
              <a:spLocks noEditPoints="1"/>
            </p:cNvSpPr>
            <p:nvPr>
              <p:custDataLst>
                <p:tags r:id="rId134"/>
              </p:custDataLst>
            </p:nvPr>
          </p:nvSpPr>
          <p:spPr>
            <a:xfrm>
              <a:off x="4405" y="3056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07" name="任意多边形 23686"/>
            <p:cNvSpPr>
              <a:spLocks noEditPoints="1"/>
            </p:cNvSpPr>
            <p:nvPr>
              <p:custDataLst>
                <p:tags r:id="rId135"/>
              </p:custDataLst>
            </p:nvPr>
          </p:nvSpPr>
          <p:spPr>
            <a:xfrm>
              <a:off x="4405" y="3461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08" name="任意多边形 23687"/>
            <p:cNvSpPr>
              <a:spLocks noEditPoints="1"/>
            </p:cNvSpPr>
            <p:nvPr>
              <p:custDataLst>
                <p:tags r:id="rId136"/>
              </p:custDataLst>
            </p:nvPr>
          </p:nvSpPr>
          <p:spPr>
            <a:xfrm>
              <a:off x="4405" y="3865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09" name="矩形 23688"/>
            <p:cNvSpPr/>
            <p:nvPr>
              <p:custDataLst>
                <p:tags r:id="rId137"/>
              </p:custDataLst>
            </p:nvPr>
          </p:nvSpPr>
          <p:spPr>
            <a:xfrm>
              <a:off x="4405" y="4269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 anchor="t" anchorCtr="0"/>
            <a:lstStyle/>
            <a:p>
              <a:pPr lvl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210" name="矩形 23689"/>
            <p:cNvSpPr/>
            <p:nvPr>
              <p:custDataLst>
                <p:tags r:id="rId138"/>
              </p:custDataLst>
            </p:nvPr>
          </p:nvSpPr>
          <p:spPr>
            <a:xfrm>
              <a:off x="4850" y="23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 anchor="t" anchorCtr="0"/>
            <a:lstStyle/>
            <a:p>
              <a:pPr lvl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211" name="任意多边形 23690"/>
            <p:cNvSpPr>
              <a:spLocks noEditPoints="1"/>
            </p:cNvSpPr>
            <p:nvPr>
              <p:custDataLst>
                <p:tags r:id="rId139"/>
              </p:custDataLst>
            </p:nvPr>
          </p:nvSpPr>
          <p:spPr>
            <a:xfrm>
              <a:off x="4850" y="225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12" name="任意多边形 23691"/>
            <p:cNvSpPr>
              <a:spLocks noEditPoints="1"/>
            </p:cNvSpPr>
            <p:nvPr>
              <p:custDataLst>
                <p:tags r:id="rId140"/>
              </p:custDataLst>
            </p:nvPr>
          </p:nvSpPr>
          <p:spPr>
            <a:xfrm>
              <a:off x="4850" y="630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13" name="任意多边形 23692"/>
            <p:cNvSpPr>
              <a:spLocks noEditPoints="1"/>
            </p:cNvSpPr>
            <p:nvPr>
              <p:custDataLst>
                <p:tags r:id="rId141"/>
              </p:custDataLst>
            </p:nvPr>
          </p:nvSpPr>
          <p:spPr>
            <a:xfrm>
              <a:off x="4850" y="1034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14" name="任意多边形 23693"/>
            <p:cNvSpPr>
              <a:spLocks noEditPoints="1"/>
            </p:cNvSpPr>
            <p:nvPr>
              <p:custDataLst>
                <p:tags r:id="rId142"/>
              </p:custDataLst>
            </p:nvPr>
          </p:nvSpPr>
          <p:spPr>
            <a:xfrm>
              <a:off x="4850" y="1438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15" name="任意多边形 23694"/>
            <p:cNvSpPr>
              <a:spLocks noEditPoints="1"/>
            </p:cNvSpPr>
            <p:nvPr>
              <p:custDataLst>
                <p:tags r:id="rId143"/>
              </p:custDataLst>
            </p:nvPr>
          </p:nvSpPr>
          <p:spPr>
            <a:xfrm>
              <a:off x="4850" y="1843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16" name="任意多边形 23695"/>
            <p:cNvSpPr>
              <a:spLocks noEditPoints="1"/>
            </p:cNvSpPr>
            <p:nvPr>
              <p:custDataLst>
                <p:tags r:id="rId144"/>
              </p:custDataLst>
            </p:nvPr>
          </p:nvSpPr>
          <p:spPr>
            <a:xfrm>
              <a:off x="4850" y="2247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17" name="任意多边形 23696"/>
            <p:cNvSpPr>
              <a:spLocks noEditPoints="1"/>
            </p:cNvSpPr>
            <p:nvPr>
              <p:custDataLst>
                <p:tags r:id="rId145"/>
              </p:custDataLst>
            </p:nvPr>
          </p:nvSpPr>
          <p:spPr>
            <a:xfrm>
              <a:off x="4850" y="2652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18" name="任意多边形 23697"/>
            <p:cNvSpPr>
              <a:spLocks noEditPoints="1"/>
            </p:cNvSpPr>
            <p:nvPr>
              <p:custDataLst>
                <p:tags r:id="rId146"/>
              </p:custDataLst>
            </p:nvPr>
          </p:nvSpPr>
          <p:spPr>
            <a:xfrm>
              <a:off x="4850" y="3056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19" name="任意多边形 23698"/>
            <p:cNvSpPr>
              <a:spLocks noEditPoints="1"/>
            </p:cNvSpPr>
            <p:nvPr>
              <p:custDataLst>
                <p:tags r:id="rId147"/>
              </p:custDataLst>
            </p:nvPr>
          </p:nvSpPr>
          <p:spPr>
            <a:xfrm>
              <a:off x="4850" y="3461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20" name="任意多边形 23699"/>
            <p:cNvSpPr>
              <a:spLocks noEditPoints="1"/>
            </p:cNvSpPr>
            <p:nvPr>
              <p:custDataLst>
                <p:tags r:id="rId148"/>
              </p:custDataLst>
            </p:nvPr>
          </p:nvSpPr>
          <p:spPr>
            <a:xfrm>
              <a:off x="4850" y="3865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21" name="矩形 23700"/>
            <p:cNvSpPr/>
            <p:nvPr>
              <p:custDataLst>
                <p:tags r:id="rId149"/>
              </p:custDataLst>
            </p:nvPr>
          </p:nvSpPr>
          <p:spPr>
            <a:xfrm>
              <a:off x="4850" y="4269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 anchor="t" anchorCtr="0"/>
            <a:lstStyle/>
            <a:p>
              <a:pPr lvl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222" name="矩形 23701"/>
            <p:cNvSpPr/>
            <p:nvPr>
              <p:custDataLst>
                <p:tags r:id="rId150"/>
              </p:custDataLst>
            </p:nvPr>
          </p:nvSpPr>
          <p:spPr>
            <a:xfrm>
              <a:off x="5300" y="23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 anchor="t" anchorCtr="0"/>
            <a:lstStyle/>
            <a:p>
              <a:pPr lvl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223" name="任意多边形 23702"/>
            <p:cNvSpPr>
              <a:spLocks noEditPoints="1"/>
            </p:cNvSpPr>
            <p:nvPr>
              <p:custDataLst>
                <p:tags r:id="rId151"/>
              </p:custDataLst>
            </p:nvPr>
          </p:nvSpPr>
          <p:spPr>
            <a:xfrm>
              <a:off x="5300" y="225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24" name="任意多边形 23703"/>
            <p:cNvSpPr>
              <a:spLocks noEditPoints="1"/>
            </p:cNvSpPr>
            <p:nvPr>
              <p:custDataLst>
                <p:tags r:id="rId152"/>
              </p:custDataLst>
            </p:nvPr>
          </p:nvSpPr>
          <p:spPr>
            <a:xfrm>
              <a:off x="5300" y="630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25" name="任意多边形 23704"/>
            <p:cNvSpPr>
              <a:spLocks noEditPoints="1"/>
            </p:cNvSpPr>
            <p:nvPr>
              <p:custDataLst>
                <p:tags r:id="rId153"/>
              </p:custDataLst>
            </p:nvPr>
          </p:nvSpPr>
          <p:spPr>
            <a:xfrm>
              <a:off x="5300" y="1034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26" name="任意多边形 23705"/>
            <p:cNvSpPr>
              <a:spLocks noEditPoints="1"/>
            </p:cNvSpPr>
            <p:nvPr>
              <p:custDataLst>
                <p:tags r:id="rId154"/>
              </p:custDataLst>
            </p:nvPr>
          </p:nvSpPr>
          <p:spPr>
            <a:xfrm>
              <a:off x="5300" y="1438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27" name="任意多边形 23706"/>
            <p:cNvSpPr>
              <a:spLocks noEditPoints="1"/>
            </p:cNvSpPr>
            <p:nvPr>
              <p:custDataLst>
                <p:tags r:id="rId155"/>
              </p:custDataLst>
            </p:nvPr>
          </p:nvSpPr>
          <p:spPr>
            <a:xfrm>
              <a:off x="5300" y="1843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28" name="任意多边形 23707"/>
            <p:cNvSpPr>
              <a:spLocks noEditPoints="1"/>
            </p:cNvSpPr>
            <p:nvPr>
              <p:custDataLst>
                <p:tags r:id="rId156"/>
              </p:custDataLst>
            </p:nvPr>
          </p:nvSpPr>
          <p:spPr>
            <a:xfrm>
              <a:off x="5300" y="2247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29" name="任意多边形 23708"/>
            <p:cNvSpPr>
              <a:spLocks noEditPoints="1"/>
            </p:cNvSpPr>
            <p:nvPr>
              <p:custDataLst>
                <p:tags r:id="rId157"/>
              </p:custDataLst>
            </p:nvPr>
          </p:nvSpPr>
          <p:spPr>
            <a:xfrm>
              <a:off x="5300" y="2652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30" name="任意多边形 23709"/>
            <p:cNvSpPr>
              <a:spLocks noEditPoints="1"/>
            </p:cNvSpPr>
            <p:nvPr>
              <p:custDataLst>
                <p:tags r:id="rId158"/>
              </p:custDataLst>
            </p:nvPr>
          </p:nvSpPr>
          <p:spPr>
            <a:xfrm>
              <a:off x="5300" y="3056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31" name="任意多边形 23710"/>
            <p:cNvSpPr>
              <a:spLocks noEditPoints="1"/>
            </p:cNvSpPr>
            <p:nvPr>
              <p:custDataLst>
                <p:tags r:id="rId159"/>
              </p:custDataLst>
            </p:nvPr>
          </p:nvSpPr>
          <p:spPr>
            <a:xfrm>
              <a:off x="5300" y="3461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32" name="任意多边形 23711"/>
            <p:cNvSpPr>
              <a:spLocks noEditPoints="1"/>
            </p:cNvSpPr>
            <p:nvPr>
              <p:custDataLst>
                <p:tags r:id="rId160"/>
              </p:custDataLst>
            </p:nvPr>
          </p:nvSpPr>
          <p:spPr>
            <a:xfrm>
              <a:off x="5300" y="3865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33" name="矩形 23712"/>
            <p:cNvSpPr/>
            <p:nvPr>
              <p:custDataLst>
                <p:tags r:id="rId161"/>
              </p:custDataLst>
            </p:nvPr>
          </p:nvSpPr>
          <p:spPr>
            <a:xfrm>
              <a:off x="5300" y="4269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 anchor="t" anchorCtr="0"/>
            <a:lstStyle/>
            <a:p>
              <a:pPr lvl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234" name="任意多边形 23713"/>
            <p:cNvSpPr/>
            <p:nvPr>
              <p:custDataLst>
                <p:tags r:id="rId162"/>
              </p:custDataLst>
            </p:nvPr>
          </p:nvSpPr>
          <p:spPr>
            <a:xfrm>
              <a:off x="349" y="3304"/>
              <a:ext cx="20" cy="10"/>
            </a:xfrm>
            <a:custGeom>
              <a:rect l="0" t="0" r="0" b="0"/>
              <a:pathLst>
                <a:path w="4" h="2">
                  <a:moveTo>
                    <a:pt x="0" y="1"/>
                  </a:moveTo>
                  <a:cubicBezTo>
                    <a:pt x="1" y="2"/>
                    <a:pt x="4" y="0"/>
                    <a:pt x="0" y="1"/>
                  </a:cubicBez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235" name="组合 23719"/>
          <p:cNvGrpSpPr/>
          <p:nvPr>
            <p:custDataLst>
              <p:tags r:id="rId163"/>
            </p:custDataLst>
          </p:nvPr>
        </p:nvGrpSpPr>
        <p:grpSpPr>
          <a:xfrm>
            <a:off x="152400" y="4724400"/>
            <a:ext cx="1685925" cy="1557338"/>
            <a:chOff x="96" y="2784"/>
            <a:chExt cx="1062" cy="981"/>
          </a:xfrm>
        </p:grpSpPr>
        <p:sp>
          <p:nvSpPr>
            <p:cNvPr id="3236" name="任意多边形 23720"/>
            <p:cNvSpPr/>
            <p:nvPr userDrawn="1">
              <p:custDataLst>
                <p:tags r:id="rId164"/>
              </p:custDataLst>
            </p:nvPr>
          </p:nvSpPr>
          <p:spPr>
            <a:xfrm>
              <a:off x="121" y="2784"/>
              <a:ext cx="207" cy="81"/>
            </a:xfrm>
            <a:custGeom>
              <a:rect l="0" t="0" r="0" b="0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37" name="任意多边形 23721"/>
            <p:cNvSpPr>
              <a:spLocks noEditPoints="1"/>
            </p:cNvSpPr>
            <p:nvPr userDrawn="1">
              <p:custDataLst>
                <p:tags r:id="rId165"/>
              </p:custDataLst>
            </p:nvPr>
          </p:nvSpPr>
          <p:spPr>
            <a:xfrm>
              <a:off x="96" y="2789"/>
              <a:ext cx="1062" cy="976"/>
            </a:xfrm>
            <a:custGeom>
              <a:rect l="0" t="0" r="0" b="0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38" name="任意多边形 23722"/>
            <p:cNvSpPr/>
            <p:nvPr userDrawn="1">
              <p:custDataLst>
                <p:tags r:id="rId166"/>
              </p:custDataLst>
            </p:nvPr>
          </p:nvSpPr>
          <p:spPr>
            <a:xfrm>
              <a:off x="348" y="3254"/>
              <a:ext cx="86" cy="102"/>
            </a:xfrm>
            <a:custGeom>
              <a:rect l="0" t="0" r="0" b="0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39" name="任意多边形 23723"/>
            <p:cNvSpPr/>
            <p:nvPr userDrawn="1">
              <p:custDataLst>
                <p:tags r:id="rId167"/>
              </p:custDataLst>
            </p:nvPr>
          </p:nvSpPr>
          <p:spPr>
            <a:xfrm>
              <a:off x="267" y="3295"/>
              <a:ext cx="76" cy="136"/>
            </a:xfrm>
            <a:custGeom>
              <a:rect l="0" t="0" r="0" b="0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40" name="任意多边形 23724"/>
            <p:cNvSpPr/>
            <p:nvPr userDrawn="1">
              <p:custDataLst>
                <p:tags r:id="rId168"/>
              </p:custDataLst>
            </p:nvPr>
          </p:nvSpPr>
          <p:spPr>
            <a:xfrm>
              <a:off x="222" y="3022"/>
              <a:ext cx="243" cy="116"/>
            </a:xfrm>
            <a:custGeom>
              <a:rect l="0" t="0" r="0" b="0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41" name="任意多边形 23725"/>
            <p:cNvSpPr/>
            <p:nvPr userDrawn="1">
              <p:custDataLst>
                <p:tags r:id="rId169"/>
              </p:custDataLst>
            </p:nvPr>
          </p:nvSpPr>
          <p:spPr>
            <a:xfrm>
              <a:off x="500" y="3345"/>
              <a:ext cx="177" cy="187"/>
            </a:xfrm>
            <a:custGeom>
              <a:rect l="0" t="0" r="0" b="0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42" name="任意多边形 23726"/>
            <p:cNvSpPr/>
            <p:nvPr userDrawn="1">
              <p:custDataLst>
                <p:tags r:id="rId170"/>
              </p:custDataLst>
            </p:nvPr>
          </p:nvSpPr>
          <p:spPr>
            <a:xfrm>
              <a:off x="905" y="3158"/>
              <a:ext cx="177" cy="36"/>
            </a:xfrm>
            <a:custGeom>
              <a:rect l="0" t="0" r="0" b="0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43" name="任意多边形 23727"/>
            <p:cNvSpPr/>
            <p:nvPr userDrawn="1">
              <p:custDataLst>
                <p:tags r:id="rId171"/>
              </p:custDataLst>
            </p:nvPr>
          </p:nvSpPr>
          <p:spPr>
            <a:xfrm>
              <a:off x="965" y="3153"/>
              <a:ext cx="137" cy="81"/>
            </a:xfrm>
            <a:custGeom>
              <a:rect l="0" t="0" r="0" b="0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44" name="任意多边形 23728"/>
            <p:cNvSpPr/>
            <p:nvPr userDrawn="1">
              <p:custDataLst>
                <p:tags r:id="rId172"/>
              </p:custDataLst>
            </p:nvPr>
          </p:nvSpPr>
          <p:spPr>
            <a:xfrm>
              <a:off x="960" y="3204"/>
              <a:ext cx="177" cy="86"/>
            </a:xfrm>
            <a:custGeom>
              <a:rect l="0" t="0" r="0" b="0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45" name="任意多边形 23729"/>
            <p:cNvSpPr/>
            <p:nvPr userDrawn="1">
              <p:custDataLst>
                <p:tags r:id="rId173"/>
              </p:custDataLst>
            </p:nvPr>
          </p:nvSpPr>
          <p:spPr>
            <a:xfrm>
              <a:off x="844" y="3285"/>
              <a:ext cx="248" cy="60"/>
            </a:xfrm>
            <a:custGeom>
              <a:rect l="0" t="0" r="0" b="0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46" name="任意多边形 23730"/>
            <p:cNvSpPr/>
            <p:nvPr userDrawn="1">
              <p:custDataLst>
                <p:tags r:id="rId174"/>
              </p:custDataLst>
            </p:nvPr>
          </p:nvSpPr>
          <p:spPr>
            <a:xfrm>
              <a:off x="869" y="3340"/>
              <a:ext cx="203" cy="56"/>
            </a:xfrm>
            <a:custGeom>
              <a:rect l="0" t="0" r="0" b="0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47" name="任意多边形 23731"/>
            <p:cNvSpPr/>
            <p:nvPr userDrawn="1">
              <p:custDataLst>
                <p:tags r:id="rId175"/>
              </p:custDataLst>
            </p:nvPr>
          </p:nvSpPr>
          <p:spPr>
            <a:xfrm>
              <a:off x="859" y="3386"/>
              <a:ext cx="207" cy="172"/>
            </a:xfrm>
            <a:custGeom>
              <a:rect l="0" t="0" r="0" b="0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48" name="任意多边形 23732"/>
            <p:cNvSpPr/>
            <p:nvPr userDrawn="1">
              <p:custDataLst>
                <p:tags r:id="rId176"/>
              </p:custDataLst>
            </p:nvPr>
          </p:nvSpPr>
          <p:spPr>
            <a:xfrm>
              <a:off x="996" y="3305"/>
              <a:ext cx="126" cy="318"/>
            </a:xfrm>
            <a:custGeom>
              <a:rect l="0" t="0" r="0" b="0"/>
              <a:pathLst>
                <a:path w="25" h="62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3715" name="标题 23714"/>
          <p:cNvSpPr>
            <a:spLocks noGrp="1" noRot="1"/>
          </p:cNvSpPr>
          <p:nvPr>
            <p:ph type="ctrTitle"/>
            <p:custDataLst>
              <p:tags r:id="rId177"/>
            </p:custDataLst>
          </p:nvPr>
        </p:nvSpPr>
        <p:spPr>
          <a:xfrm>
            <a:off x="685800" y="20574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 lvl="0">
              <a:buClrTx/>
              <a:buSzTx/>
              <a:buFontTx/>
              <a:defRPr/>
            </a:lvl1pPr>
          </a:lstStyle>
          <a:p>
            <a:pPr lvl="0"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23719" name="副标题 23718"/>
          <p:cNvSpPr>
            <a:spLocks noGrp="1" noRot="1"/>
          </p:cNvSpPr>
          <p:nvPr>
            <p:ph type="subTitle" idx="1"/>
            <p:custDataLst>
              <p:tags r:id="rId178"/>
            </p:custDataLst>
          </p:nvPr>
        </p:nvSpPr>
        <p:spPr>
          <a:xfrm>
            <a:off x="1371600" y="3505200"/>
            <a:ext cx="6400800" cy="17526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lvl1pPr marL="0" lvl="0" indent="0" algn="ctr"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lvl1pPr>
            <a:lvl2pPr marL="457200" lvl="1" indent="0" algn="ctr">
              <a:buClr>
                <a:schemeClr val="tx2"/>
              </a:buClr>
              <a:buSzPct val="85000"/>
              <a:buFont typeface="Wingdings" panose="05000000000000000000" pitchFamily="2" charset="2"/>
              <a:buNone/>
              <a:defRPr/>
            </a:lvl2pPr>
            <a:lvl3pPr marL="914400" lvl="2" indent="0" algn="ctr">
              <a:buClr>
                <a:schemeClr val="hlink"/>
              </a:buClr>
              <a:buSzPct val="95000"/>
              <a:buFont typeface="Wingdings 2" panose="05020102010507070707" pitchFamily="18" charset="2"/>
              <a:buNone/>
              <a:defRPr/>
            </a:lvl3pPr>
            <a:lvl4pPr marL="1371600" lvl="3" indent="0" algn="ctr">
              <a:buClr>
                <a:schemeClr val="tx2"/>
              </a:buClr>
              <a:buSzPct val="90000"/>
              <a:buFont typeface="Wingdings" panose="05000000000000000000" pitchFamily="2" charset="2"/>
              <a:buNone/>
              <a:defRPr/>
            </a:lvl4pPr>
            <a:lvl5pPr marL="1828800" lvl="4" indent="0" algn="ctr">
              <a:buClr>
                <a:schemeClr val="hlink"/>
              </a:buClr>
              <a:buSzTx/>
              <a:buFont typeface="Wingdings 2" panose="05020102010507070707" pitchFamily="18" charset="2"/>
              <a:buNone/>
              <a:defRPr/>
            </a:lvl5pPr>
          </a:lstStyle>
          <a:p>
            <a:pPr lvl="0" fontAlgn="base"/>
            <a:r>
              <a:rPr lang="zh-CN" altLang="en-US" strike="noStrike" noProof="1"/>
              <a:t>单击此处编辑母版副标题样式</a:t>
            </a:r>
          </a:p>
        </p:txBody>
      </p:sp>
      <p:sp>
        <p:nvSpPr>
          <p:cNvPr id="23716" name="日期占位符 23715"/>
          <p:cNvSpPr>
            <a:spLocks noGrp="1"/>
          </p:cNvSpPr>
          <p:nvPr>
            <p:ph type="dt" sz="half" idx="2"/>
            <p:custDataLst>
              <p:tags r:id="rId179"/>
            </p:custDataLst>
          </p:nvPr>
        </p:nvSpPr>
        <p:spPr>
          <a:xfrm>
            <a:off x="301625" y="6248400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lvl1pPr>
              <a:defRPr sz="1400"/>
            </a:lvl1pPr>
          </a:lstStyle>
          <a:p>
            <a:pPr fontAlgn="base"/>
            <a:fld id="{BB962C8B-B14F-4D97-AF65-F5344CB8AC3E}" type="datetime1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2021/5/8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23717" name="页脚占位符 23716"/>
          <p:cNvSpPr>
            <a:spLocks noGrp="1"/>
          </p:cNvSpPr>
          <p:nvPr>
            <p:ph type="ftr" sz="quarter" idx="3"/>
            <p:custDataLst>
              <p:tags r:id="rId180"/>
            </p:custDataLst>
          </p:nvPr>
        </p:nvSpPr>
        <p:spPr>
          <a:xfrm>
            <a:off x="3124200" y="6248400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lvl1pPr algn="ctr">
              <a:defRPr sz="1400"/>
            </a:lvl1pPr>
          </a:lstStyle>
          <a:p>
            <a:pPr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23718" name="灯片编号占位符 23717"/>
          <p:cNvSpPr>
            <a:spLocks noGrp="1"/>
          </p:cNvSpPr>
          <p:nvPr>
            <p:ph type="sldNum" sz="quarter" idx="4"/>
            <p:custDataLst>
              <p:tags r:id="rId181"/>
            </p:custDataLst>
          </p:nvPr>
        </p:nvSpPr>
        <p:spPr>
          <a:xfrm>
            <a:off x="6553200" y="6248400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lvl1pPr algn="r">
              <a:defRPr sz="1400"/>
            </a:lvl1pPr>
          </a:lstStyle>
          <a:p>
            <a:pPr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版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6704013" y="228600"/>
            <a:ext cx="2135188" cy="587057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298450" y="228600"/>
            <a:ext cx="6281784" cy="587057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showMasterPhAnim="0" type="title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4098" name="任意多边形 23553"/>
          <p:cNvSpPr/>
          <p:nvPr>
            <p:custDataLst>
              <p:tags r:id="rId2"/>
            </p:custDataLst>
          </p:nvPr>
        </p:nvSpPr>
        <p:spPr>
          <a:xfrm>
            <a:off x="4760913" y="20638"/>
            <a:ext cx="4438650" cy="4038600"/>
          </a:xfrm>
          <a:custGeom>
            <a:rect l="0" t="0" r="0" b="0"/>
            <a:pathLst>
              <a:path w="546" h="497">
                <a:moveTo>
                  <a:pt x="23" y="4"/>
                </a:moveTo>
                <a:cubicBezTo>
                  <a:pt x="23" y="4"/>
                  <a:pt x="0" y="34"/>
                  <a:pt x="11" y="71"/>
                </a:cubicBezTo>
                <a:cubicBezTo>
                  <a:pt x="19" y="100"/>
                  <a:pt x="25" y="393"/>
                  <a:pt x="25" y="393"/>
                </a:cubicBezTo>
                <a:cubicBezTo>
                  <a:pt x="25" y="393"/>
                  <a:pt x="42" y="452"/>
                  <a:pt x="54" y="457"/>
                </a:cubicBezTo>
                <a:cubicBezTo>
                  <a:pt x="66" y="462"/>
                  <a:pt x="158" y="482"/>
                  <a:pt x="158" y="482"/>
                </a:cubicBezTo>
                <a:cubicBezTo>
                  <a:pt x="158" y="482"/>
                  <a:pt x="191" y="497"/>
                  <a:pt x="204" y="495"/>
                </a:cubicBezTo>
                <a:cubicBezTo>
                  <a:pt x="217" y="494"/>
                  <a:pt x="506" y="487"/>
                  <a:pt x="520" y="475"/>
                </a:cubicBezTo>
                <a:cubicBezTo>
                  <a:pt x="533" y="463"/>
                  <a:pt x="546" y="218"/>
                  <a:pt x="533" y="167"/>
                </a:cubicBezTo>
                <a:cubicBezTo>
                  <a:pt x="520" y="117"/>
                  <a:pt x="404" y="14"/>
                  <a:pt x="369" y="16"/>
                </a:cubicBezTo>
                <a:cubicBezTo>
                  <a:pt x="335" y="17"/>
                  <a:pt x="249" y="29"/>
                  <a:pt x="249" y="29"/>
                </a:cubicBezTo>
                <a:lnTo>
                  <a:pt x="198" y="11"/>
                </a:lnTo>
                <a:lnTo>
                  <a:pt x="151" y="2"/>
                </a:lnTo>
                <a:cubicBezTo>
                  <a:pt x="151" y="2"/>
                  <a:pt x="79" y="0"/>
                  <a:pt x="23" y="4"/>
                </a:cubicBezTo>
                <a:close/>
              </a:path>
            </a:pathLst>
          </a:custGeom>
          <a:solidFill>
            <a:schemeClr val="accent2"/>
          </a:solidFill>
          <a:ln w="0"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4099" name="组合 23554"/>
          <p:cNvGrpSpPr/>
          <p:nvPr>
            <p:custDataLst>
              <p:tags r:id="rId3"/>
            </p:custDataLst>
          </p:nvPr>
        </p:nvGrpSpPr>
        <p:grpSpPr>
          <a:xfrm>
            <a:off x="4572000" y="28575"/>
            <a:ext cx="4756150" cy="4338638"/>
            <a:chOff x="2918" y="18"/>
            <a:chExt cx="2958" cy="2699"/>
          </a:xfrm>
        </p:grpSpPr>
        <p:sp>
          <p:nvSpPr>
            <p:cNvPr id="4100" name="任意多边形 23555"/>
            <p:cNvSpPr/>
            <p:nvPr>
              <p:custDataLst>
                <p:tags r:id="rId4"/>
              </p:custDataLst>
            </p:nvPr>
          </p:nvSpPr>
          <p:spPr>
            <a:xfrm>
              <a:off x="3060" y="18"/>
              <a:ext cx="490" cy="187"/>
            </a:xfrm>
            <a:custGeom>
              <a:rect l="0" t="0" r="0" b="0"/>
              <a:pathLst>
                <a:path w="97" h="37">
                  <a:moveTo>
                    <a:pt x="71" y="25"/>
                  </a:moveTo>
                  <a:cubicBezTo>
                    <a:pt x="81" y="22"/>
                    <a:pt x="87" y="21"/>
                    <a:pt x="91" y="20"/>
                  </a:cubicBezTo>
                  <a:cubicBezTo>
                    <a:pt x="91" y="19"/>
                    <a:pt x="91" y="19"/>
                    <a:pt x="92" y="17"/>
                  </a:cubicBezTo>
                  <a:cubicBezTo>
                    <a:pt x="97" y="11"/>
                    <a:pt x="95" y="4"/>
                    <a:pt x="88" y="0"/>
                  </a:cubicBezTo>
                  <a:lnTo>
                    <a:pt x="25" y="0"/>
                  </a:lnTo>
                  <a:cubicBezTo>
                    <a:pt x="10" y="3"/>
                    <a:pt x="0" y="10"/>
                    <a:pt x="10" y="22"/>
                  </a:cubicBezTo>
                  <a:cubicBezTo>
                    <a:pt x="10" y="22"/>
                    <a:pt x="28" y="37"/>
                    <a:pt x="71" y="25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1" name="任意多边形 23556"/>
            <p:cNvSpPr>
              <a:spLocks noEditPoints="1"/>
            </p:cNvSpPr>
            <p:nvPr>
              <p:custDataLst>
                <p:tags r:id="rId5"/>
              </p:custDataLst>
            </p:nvPr>
          </p:nvSpPr>
          <p:spPr>
            <a:xfrm>
              <a:off x="2918" y="18"/>
              <a:ext cx="2958" cy="2699"/>
            </a:xfrm>
            <a:custGeom>
              <a:rect l="0" t="0" r="0" b="0"/>
              <a:pathLst>
                <a:path w="585" h="534">
                  <a:moveTo>
                    <a:pt x="554" y="76"/>
                  </a:moveTo>
                  <a:cubicBezTo>
                    <a:pt x="551" y="32"/>
                    <a:pt x="543" y="9"/>
                    <a:pt x="504" y="1"/>
                  </a:cubicBezTo>
                  <a:cubicBezTo>
                    <a:pt x="500" y="1"/>
                    <a:pt x="494" y="0"/>
                    <a:pt x="486" y="0"/>
                  </a:cubicBezTo>
                  <a:lnTo>
                    <a:pt x="157" y="0"/>
                  </a:lnTo>
                  <a:cubicBezTo>
                    <a:pt x="156" y="5"/>
                    <a:pt x="153" y="17"/>
                    <a:pt x="158" y="17"/>
                  </a:cubicBezTo>
                  <a:cubicBezTo>
                    <a:pt x="171" y="17"/>
                    <a:pt x="223" y="21"/>
                    <a:pt x="225" y="21"/>
                  </a:cubicBezTo>
                  <a:cubicBezTo>
                    <a:pt x="226" y="21"/>
                    <a:pt x="250" y="16"/>
                    <a:pt x="237" y="28"/>
                  </a:cubicBezTo>
                  <a:cubicBezTo>
                    <a:pt x="223" y="41"/>
                    <a:pt x="192" y="41"/>
                    <a:pt x="174" y="39"/>
                  </a:cubicBezTo>
                  <a:cubicBezTo>
                    <a:pt x="131" y="36"/>
                    <a:pt x="152" y="56"/>
                    <a:pt x="168" y="56"/>
                  </a:cubicBezTo>
                  <a:cubicBezTo>
                    <a:pt x="218" y="56"/>
                    <a:pt x="228" y="68"/>
                    <a:pt x="207" y="71"/>
                  </a:cubicBezTo>
                  <a:cubicBezTo>
                    <a:pt x="186" y="74"/>
                    <a:pt x="182" y="73"/>
                    <a:pt x="162" y="76"/>
                  </a:cubicBezTo>
                  <a:cubicBezTo>
                    <a:pt x="7" y="101"/>
                    <a:pt x="59" y="60"/>
                    <a:pt x="74" y="60"/>
                  </a:cubicBezTo>
                  <a:cubicBezTo>
                    <a:pt x="139" y="59"/>
                    <a:pt x="123" y="37"/>
                    <a:pt x="107" y="42"/>
                  </a:cubicBezTo>
                  <a:cubicBezTo>
                    <a:pt x="91" y="46"/>
                    <a:pt x="34" y="27"/>
                    <a:pt x="26" y="63"/>
                  </a:cubicBezTo>
                  <a:cubicBezTo>
                    <a:pt x="19" y="100"/>
                    <a:pt x="42" y="282"/>
                    <a:pt x="36" y="317"/>
                  </a:cubicBezTo>
                  <a:cubicBezTo>
                    <a:pt x="0" y="534"/>
                    <a:pt x="199" y="487"/>
                    <a:pt x="199" y="487"/>
                  </a:cubicBezTo>
                  <a:cubicBezTo>
                    <a:pt x="156" y="453"/>
                    <a:pt x="174" y="421"/>
                    <a:pt x="171" y="403"/>
                  </a:cubicBezTo>
                  <a:cubicBezTo>
                    <a:pt x="161" y="345"/>
                    <a:pt x="154" y="337"/>
                    <a:pt x="144" y="341"/>
                  </a:cubicBezTo>
                  <a:cubicBezTo>
                    <a:pt x="121" y="352"/>
                    <a:pt x="123" y="358"/>
                    <a:pt x="126" y="367"/>
                  </a:cubicBezTo>
                  <a:cubicBezTo>
                    <a:pt x="142" y="416"/>
                    <a:pt x="105" y="376"/>
                    <a:pt x="105" y="376"/>
                  </a:cubicBezTo>
                  <a:cubicBezTo>
                    <a:pt x="98" y="380"/>
                    <a:pt x="95" y="390"/>
                    <a:pt x="99" y="399"/>
                  </a:cubicBezTo>
                  <a:cubicBezTo>
                    <a:pt x="131" y="463"/>
                    <a:pt x="101" y="446"/>
                    <a:pt x="94" y="435"/>
                  </a:cubicBezTo>
                  <a:cubicBezTo>
                    <a:pt x="61" y="390"/>
                    <a:pt x="92" y="366"/>
                    <a:pt x="88" y="352"/>
                  </a:cubicBezTo>
                  <a:cubicBezTo>
                    <a:pt x="75" y="295"/>
                    <a:pt x="118" y="274"/>
                    <a:pt x="124" y="265"/>
                  </a:cubicBezTo>
                  <a:cubicBezTo>
                    <a:pt x="130" y="256"/>
                    <a:pt x="127" y="253"/>
                    <a:pt x="129" y="234"/>
                  </a:cubicBezTo>
                  <a:cubicBezTo>
                    <a:pt x="136" y="195"/>
                    <a:pt x="155" y="216"/>
                    <a:pt x="153" y="228"/>
                  </a:cubicBezTo>
                  <a:cubicBezTo>
                    <a:pt x="148" y="274"/>
                    <a:pt x="176" y="242"/>
                    <a:pt x="186" y="228"/>
                  </a:cubicBezTo>
                  <a:cubicBezTo>
                    <a:pt x="218" y="186"/>
                    <a:pt x="214" y="229"/>
                    <a:pt x="209" y="237"/>
                  </a:cubicBezTo>
                  <a:cubicBezTo>
                    <a:pt x="203" y="244"/>
                    <a:pt x="198" y="255"/>
                    <a:pt x="200" y="260"/>
                  </a:cubicBezTo>
                  <a:cubicBezTo>
                    <a:pt x="208" y="283"/>
                    <a:pt x="193" y="305"/>
                    <a:pt x="188" y="306"/>
                  </a:cubicBezTo>
                  <a:cubicBezTo>
                    <a:pt x="184" y="308"/>
                    <a:pt x="170" y="314"/>
                    <a:pt x="170" y="332"/>
                  </a:cubicBezTo>
                  <a:cubicBezTo>
                    <a:pt x="171" y="350"/>
                    <a:pt x="192" y="382"/>
                    <a:pt x="192" y="395"/>
                  </a:cubicBezTo>
                  <a:cubicBezTo>
                    <a:pt x="193" y="492"/>
                    <a:pt x="236" y="499"/>
                    <a:pt x="255" y="497"/>
                  </a:cubicBezTo>
                  <a:cubicBezTo>
                    <a:pt x="275" y="496"/>
                    <a:pt x="445" y="490"/>
                    <a:pt x="515" y="483"/>
                  </a:cubicBezTo>
                  <a:cubicBezTo>
                    <a:pt x="585" y="477"/>
                    <a:pt x="538" y="458"/>
                    <a:pt x="518" y="458"/>
                  </a:cubicBezTo>
                  <a:cubicBezTo>
                    <a:pt x="467" y="458"/>
                    <a:pt x="454" y="427"/>
                    <a:pt x="454" y="427"/>
                  </a:cubicBezTo>
                  <a:cubicBezTo>
                    <a:pt x="454" y="427"/>
                    <a:pt x="453" y="405"/>
                    <a:pt x="431" y="400"/>
                  </a:cubicBezTo>
                  <a:cubicBezTo>
                    <a:pt x="376" y="385"/>
                    <a:pt x="411" y="353"/>
                    <a:pt x="425" y="345"/>
                  </a:cubicBezTo>
                  <a:cubicBezTo>
                    <a:pt x="438" y="338"/>
                    <a:pt x="430" y="335"/>
                    <a:pt x="420" y="329"/>
                  </a:cubicBezTo>
                  <a:cubicBezTo>
                    <a:pt x="398" y="316"/>
                    <a:pt x="394" y="300"/>
                    <a:pt x="396" y="270"/>
                  </a:cubicBezTo>
                  <a:cubicBezTo>
                    <a:pt x="397" y="240"/>
                    <a:pt x="416" y="249"/>
                    <a:pt x="416" y="249"/>
                  </a:cubicBezTo>
                  <a:cubicBezTo>
                    <a:pt x="416" y="249"/>
                    <a:pt x="448" y="262"/>
                    <a:pt x="460" y="256"/>
                  </a:cubicBezTo>
                  <a:cubicBezTo>
                    <a:pt x="472" y="250"/>
                    <a:pt x="467" y="239"/>
                    <a:pt x="461" y="244"/>
                  </a:cubicBezTo>
                  <a:cubicBezTo>
                    <a:pt x="455" y="248"/>
                    <a:pt x="412" y="244"/>
                    <a:pt x="407" y="223"/>
                  </a:cubicBezTo>
                  <a:cubicBezTo>
                    <a:pt x="403" y="202"/>
                    <a:pt x="418" y="213"/>
                    <a:pt x="422" y="214"/>
                  </a:cubicBezTo>
                  <a:cubicBezTo>
                    <a:pt x="427" y="216"/>
                    <a:pt x="427" y="220"/>
                    <a:pt x="439" y="226"/>
                  </a:cubicBezTo>
                  <a:cubicBezTo>
                    <a:pt x="468" y="241"/>
                    <a:pt x="454" y="224"/>
                    <a:pt x="454" y="224"/>
                  </a:cubicBezTo>
                  <a:cubicBezTo>
                    <a:pt x="454" y="224"/>
                    <a:pt x="454" y="224"/>
                    <a:pt x="438" y="209"/>
                  </a:cubicBezTo>
                  <a:cubicBezTo>
                    <a:pt x="423" y="194"/>
                    <a:pt x="406" y="199"/>
                    <a:pt x="389" y="199"/>
                  </a:cubicBezTo>
                  <a:cubicBezTo>
                    <a:pt x="373" y="199"/>
                    <a:pt x="376" y="211"/>
                    <a:pt x="376" y="211"/>
                  </a:cubicBezTo>
                  <a:cubicBezTo>
                    <a:pt x="376" y="211"/>
                    <a:pt x="373" y="242"/>
                    <a:pt x="370" y="291"/>
                  </a:cubicBezTo>
                  <a:cubicBezTo>
                    <a:pt x="368" y="341"/>
                    <a:pt x="360" y="347"/>
                    <a:pt x="357" y="343"/>
                  </a:cubicBezTo>
                  <a:cubicBezTo>
                    <a:pt x="354" y="338"/>
                    <a:pt x="350" y="313"/>
                    <a:pt x="350" y="305"/>
                  </a:cubicBezTo>
                  <a:cubicBezTo>
                    <a:pt x="350" y="298"/>
                    <a:pt x="345" y="264"/>
                    <a:pt x="347" y="230"/>
                  </a:cubicBezTo>
                  <a:cubicBezTo>
                    <a:pt x="350" y="195"/>
                    <a:pt x="356" y="210"/>
                    <a:pt x="334" y="201"/>
                  </a:cubicBezTo>
                  <a:cubicBezTo>
                    <a:pt x="311" y="192"/>
                    <a:pt x="323" y="182"/>
                    <a:pt x="331" y="182"/>
                  </a:cubicBezTo>
                  <a:cubicBezTo>
                    <a:pt x="338" y="182"/>
                    <a:pt x="350" y="189"/>
                    <a:pt x="352" y="181"/>
                  </a:cubicBezTo>
                  <a:cubicBezTo>
                    <a:pt x="356" y="160"/>
                    <a:pt x="359" y="141"/>
                    <a:pt x="347" y="136"/>
                  </a:cubicBezTo>
                  <a:cubicBezTo>
                    <a:pt x="322" y="127"/>
                    <a:pt x="332" y="121"/>
                    <a:pt x="341" y="118"/>
                  </a:cubicBezTo>
                  <a:cubicBezTo>
                    <a:pt x="350" y="115"/>
                    <a:pt x="352" y="94"/>
                    <a:pt x="339" y="99"/>
                  </a:cubicBezTo>
                  <a:cubicBezTo>
                    <a:pt x="313" y="107"/>
                    <a:pt x="316" y="85"/>
                    <a:pt x="321" y="82"/>
                  </a:cubicBezTo>
                  <a:cubicBezTo>
                    <a:pt x="325" y="79"/>
                    <a:pt x="334" y="83"/>
                    <a:pt x="331" y="62"/>
                  </a:cubicBezTo>
                  <a:cubicBezTo>
                    <a:pt x="328" y="41"/>
                    <a:pt x="347" y="34"/>
                    <a:pt x="351" y="53"/>
                  </a:cubicBezTo>
                  <a:cubicBezTo>
                    <a:pt x="354" y="73"/>
                    <a:pt x="363" y="112"/>
                    <a:pt x="369" y="103"/>
                  </a:cubicBezTo>
                  <a:cubicBezTo>
                    <a:pt x="375" y="94"/>
                    <a:pt x="385" y="57"/>
                    <a:pt x="395" y="41"/>
                  </a:cubicBezTo>
                  <a:cubicBezTo>
                    <a:pt x="406" y="24"/>
                    <a:pt x="418" y="38"/>
                    <a:pt x="415" y="47"/>
                  </a:cubicBezTo>
                  <a:cubicBezTo>
                    <a:pt x="401" y="88"/>
                    <a:pt x="426" y="90"/>
                    <a:pt x="426" y="90"/>
                  </a:cubicBezTo>
                  <a:cubicBezTo>
                    <a:pt x="426" y="90"/>
                    <a:pt x="423" y="96"/>
                    <a:pt x="409" y="95"/>
                  </a:cubicBezTo>
                  <a:cubicBezTo>
                    <a:pt x="382" y="92"/>
                    <a:pt x="393" y="110"/>
                    <a:pt x="405" y="115"/>
                  </a:cubicBezTo>
                  <a:cubicBezTo>
                    <a:pt x="431" y="124"/>
                    <a:pt x="414" y="130"/>
                    <a:pt x="401" y="130"/>
                  </a:cubicBezTo>
                  <a:cubicBezTo>
                    <a:pt x="387" y="130"/>
                    <a:pt x="381" y="134"/>
                    <a:pt x="378" y="148"/>
                  </a:cubicBezTo>
                  <a:cubicBezTo>
                    <a:pt x="369" y="191"/>
                    <a:pt x="401" y="181"/>
                    <a:pt x="401" y="181"/>
                  </a:cubicBezTo>
                  <a:cubicBezTo>
                    <a:pt x="452" y="195"/>
                    <a:pt x="528" y="188"/>
                    <a:pt x="528" y="188"/>
                  </a:cubicBezTo>
                  <a:cubicBezTo>
                    <a:pt x="543" y="192"/>
                    <a:pt x="552" y="189"/>
                    <a:pt x="558" y="181"/>
                  </a:cubicBezTo>
                  <a:lnTo>
                    <a:pt x="558" y="103"/>
                  </a:lnTo>
                  <a:cubicBezTo>
                    <a:pt x="556" y="93"/>
                    <a:pt x="555" y="84"/>
                    <a:pt x="554" y="76"/>
                  </a:cubicBezTo>
                  <a:close/>
                  <a:moveTo>
                    <a:pt x="231" y="77"/>
                  </a:moveTo>
                  <a:cubicBezTo>
                    <a:pt x="233" y="65"/>
                    <a:pt x="249" y="69"/>
                    <a:pt x="249" y="69"/>
                  </a:cubicBezTo>
                  <a:cubicBezTo>
                    <a:pt x="249" y="69"/>
                    <a:pt x="278" y="79"/>
                    <a:pt x="290" y="78"/>
                  </a:cubicBezTo>
                  <a:cubicBezTo>
                    <a:pt x="301" y="76"/>
                    <a:pt x="318" y="93"/>
                    <a:pt x="293" y="93"/>
                  </a:cubicBezTo>
                  <a:cubicBezTo>
                    <a:pt x="267" y="93"/>
                    <a:pt x="228" y="104"/>
                    <a:pt x="231" y="77"/>
                  </a:cubicBezTo>
                  <a:close/>
                  <a:moveTo>
                    <a:pt x="171" y="195"/>
                  </a:moveTo>
                  <a:cubicBezTo>
                    <a:pt x="153" y="195"/>
                    <a:pt x="46" y="237"/>
                    <a:pt x="45" y="128"/>
                  </a:cubicBezTo>
                  <a:cubicBezTo>
                    <a:pt x="45" y="104"/>
                    <a:pt x="39" y="83"/>
                    <a:pt x="69" y="98"/>
                  </a:cubicBezTo>
                  <a:cubicBezTo>
                    <a:pt x="99" y="112"/>
                    <a:pt x="72" y="111"/>
                    <a:pt x="137" y="108"/>
                  </a:cubicBezTo>
                  <a:cubicBezTo>
                    <a:pt x="137" y="108"/>
                    <a:pt x="184" y="110"/>
                    <a:pt x="191" y="106"/>
                  </a:cubicBezTo>
                  <a:cubicBezTo>
                    <a:pt x="199" y="101"/>
                    <a:pt x="192" y="91"/>
                    <a:pt x="207" y="91"/>
                  </a:cubicBezTo>
                  <a:cubicBezTo>
                    <a:pt x="222" y="90"/>
                    <a:pt x="220" y="105"/>
                    <a:pt x="220" y="105"/>
                  </a:cubicBezTo>
                  <a:cubicBezTo>
                    <a:pt x="220" y="105"/>
                    <a:pt x="207" y="124"/>
                    <a:pt x="305" y="111"/>
                  </a:cubicBezTo>
                  <a:cubicBezTo>
                    <a:pt x="317" y="109"/>
                    <a:pt x="327" y="121"/>
                    <a:pt x="302" y="121"/>
                  </a:cubicBezTo>
                  <a:cubicBezTo>
                    <a:pt x="290" y="122"/>
                    <a:pt x="272" y="128"/>
                    <a:pt x="278" y="143"/>
                  </a:cubicBezTo>
                  <a:cubicBezTo>
                    <a:pt x="284" y="158"/>
                    <a:pt x="276" y="256"/>
                    <a:pt x="276" y="256"/>
                  </a:cubicBezTo>
                  <a:cubicBezTo>
                    <a:pt x="276" y="256"/>
                    <a:pt x="271" y="274"/>
                    <a:pt x="262" y="245"/>
                  </a:cubicBezTo>
                  <a:cubicBezTo>
                    <a:pt x="259" y="235"/>
                    <a:pt x="262" y="144"/>
                    <a:pt x="260" y="137"/>
                  </a:cubicBezTo>
                  <a:cubicBezTo>
                    <a:pt x="259" y="129"/>
                    <a:pt x="217" y="122"/>
                    <a:pt x="215" y="154"/>
                  </a:cubicBezTo>
                  <a:cubicBezTo>
                    <a:pt x="214" y="185"/>
                    <a:pt x="205" y="195"/>
                    <a:pt x="171" y="195"/>
                  </a:cubicBezTo>
                  <a:close/>
                  <a:moveTo>
                    <a:pt x="237" y="231"/>
                  </a:moveTo>
                  <a:cubicBezTo>
                    <a:pt x="230" y="240"/>
                    <a:pt x="219" y="247"/>
                    <a:pt x="223" y="225"/>
                  </a:cubicBezTo>
                  <a:cubicBezTo>
                    <a:pt x="228" y="202"/>
                    <a:pt x="232" y="170"/>
                    <a:pt x="232" y="155"/>
                  </a:cubicBezTo>
                  <a:cubicBezTo>
                    <a:pt x="232" y="155"/>
                    <a:pt x="244" y="135"/>
                    <a:pt x="247" y="158"/>
                  </a:cubicBezTo>
                  <a:cubicBezTo>
                    <a:pt x="250" y="181"/>
                    <a:pt x="244" y="221"/>
                    <a:pt x="237" y="231"/>
                  </a:cubicBezTo>
                  <a:close/>
                  <a:moveTo>
                    <a:pt x="326" y="292"/>
                  </a:moveTo>
                  <a:cubicBezTo>
                    <a:pt x="327" y="320"/>
                    <a:pt x="355" y="400"/>
                    <a:pt x="286" y="399"/>
                  </a:cubicBezTo>
                  <a:cubicBezTo>
                    <a:pt x="217" y="398"/>
                    <a:pt x="214" y="409"/>
                    <a:pt x="215" y="321"/>
                  </a:cubicBezTo>
                  <a:cubicBezTo>
                    <a:pt x="216" y="236"/>
                    <a:pt x="225" y="253"/>
                    <a:pt x="230" y="264"/>
                  </a:cubicBezTo>
                  <a:cubicBezTo>
                    <a:pt x="230" y="264"/>
                    <a:pt x="253" y="318"/>
                    <a:pt x="309" y="277"/>
                  </a:cubicBezTo>
                  <a:cubicBezTo>
                    <a:pt x="319" y="269"/>
                    <a:pt x="324" y="263"/>
                    <a:pt x="326" y="292"/>
                  </a:cubicBezTo>
                  <a:close/>
                  <a:moveTo>
                    <a:pt x="318" y="133"/>
                  </a:moveTo>
                  <a:cubicBezTo>
                    <a:pt x="338" y="148"/>
                    <a:pt x="316" y="165"/>
                    <a:pt x="316" y="165"/>
                  </a:cubicBezTo>
                  <a:cubicBezTo>
                    <a:pt x="316" y="165"/>
                    <a:pt x="302" y="189"/>
                    <a:pt x="313" y="213"/>
                  </a:cubicBezTo>
                  <a:cubicBezTo>
                    <a:pt x="324" y="237"/>
                    <a:pt x="324" y="265"/>
                    <a:pt x="301" y="239"/>
                  </a:cubicBezTo>
                  <a:cubicBezTo>
                    <a:pt x="279" y="214"/>
                    <a:pt x="293" y="156"/>
                    <a:pt x="299" y="144"/>
                  </a:cubicBezTo>
                  <a:cubicBezTo>
                    <a:pt x="299" y="144"/>
                    <a:pt x="299" y="118"/>
                    <a:pt x="318" y="133"/>
                  </a:cubicBezTo>
                  <a:close/>
                  <a:moveTo>
                    <a:pt x="507" y="179"/>
                  </a:moveTo>
                  <a:cubicBezTo>
                    <a:pt x="498" y="185"/>
                    <a:pt x="507" y="179"/>
                    <a:pt x="465" y="177"/>
                  </a:cubicBezTo>
                  <a:cubicBezTo>
                    <a:pt x="423" y="176"/>
                    <a:pt x="461" y="162"/>
                    <a:pt x="461" y="162"/>
                  </a:cubicBezTo>
                  <a:cubicBezTo>
                    <a:pt x="565" y="166"/>
                    <a:pt x="516" y="173"/>
                    <a:pt x="507" y="179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2" name="任意多边形 23557"/>
            <p:cNvSpPr/>
            <p:nvPr>
              <p:custDataLst>
                <p:tags r:id="rId6"/>
              </p:custDataLst>
            </p:nvPr>
          </p:nvSpPr>
          <p:spPr>
            <a:xfrm>
              <a:off x="3621" y="1287"/>
              <a:ext cx="238" cy="283"/>
            </a:xfrm>
            <a:custGeom>
              <a:rect l="0" t="0" r="0" b="0"/>
              <a:pathLst>
                <a:path w="47" h="56">
                  <a:moveTo>
                    <a:pt x="40" y="15"/>
                  </a:moveTo>
                  <a:cubicBezTo>
                    <a:pt x="37" y="0"/>
                    <a:pt x="0" y="23"/>
                    <a:pt x="27" y="56"/>
                  </a:cubicBezTo>
                  <a:cubicBezTo>
                    <a:pt x="27" y="56"/>
                    <a:pt x="47" y="49"/>
                    <a:pt x="40" y="15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3" name="任意多边形 23558"/>
            <p:cNvSpPr/>
            <p:nvPr>
              <p:custDataLst>
                <p:tags r:id="rId7"/>
              </p:custDataLst>
            </p:nvPr>
          </p:nvSpPr>
          <p:spPr>
            <a:xfrm>
              <a:off x="3403" y="1403"/>
              <a:ext cx="208" cy="379"/>
            </a:xfrm>
            <a:custGeom>
              <a:rect l="0" t="0" r="0" b="0"/>
              <a:pathLst>
                <a:path w="41" h="75">
                  <a:moveTo>
                    <a:pt x="19" y="27"/>
                  </a:moveTo>
                  <a:cubicBezTo>
                    <a:pt x="0" y="54"/>
                    <a:pt x="6" y="63"/>
                    <a:pt x="12" y="69"/>
                  </a:cubicBezTo>
                  <a:cubicBezTo>
                    <a:pt x="18" y="75"/>
                    <a:pt x="30" y="74"/>
                    <a:pt x="40" y="45"/>
                  </a:cubicBezTo>
                  <a:cubicBezTo>
                    <a:pt x="40" y="45"/>
                    <a:pt x="32" y="31"/>
                    <a:pt x="37" y="24"/>
                  </a:cubicBezTo>
                  <a:cubicBezTo>
                    <a:pt x="41" y="16"/>
                    <a:pt x="38" y="0"/>
                    <a:pt x="19" y="27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4" name="任意多边形 23559"/>
            <p:cNvSpPr/>
            <p:nvPr>
              <p:custDataLst>
                <p:tags r:id="rId8"/>
              </p:custDataLst>
            </p:nvPr>
          </p:nvSpPr>
          <p:spPr>
            <a:xfrm>
              <a:off x="3272" y="645"/>
              <a:ext cx="683" cy="318"/>
            </a:xfrm>
            <a:custGeom>
              <a:rect l="0" t="0" r="0" b="0"/>
              <a:pathLst>
                <a:path w="135" h="62">
                  <a:moveTo>
                    <a:pt x="112" y="4"/>
                  </a:moveTo>
                  <a:cubicBezTo>
                    <a:pt x="105" y="9"/>
                    <a:pt x="24" y="4"/>
                    <a:pt x="24" y="4"/>
                  </a:cubicBezTo>
                  <a:cubicBezTo>
                    <a:pt x="15" y="4"/>
                    <a:pt x="3" y="1"/>
                    <a:pt x="2" y="25"/>
                  </a:cubicBezTo>
                  <a:cubicBezTo>
                    <a:pt x="0" y="63"/>
                    <a:pt x="48" y="58"/>
                    <a:pt x="60" y="58"/>
                  </a:cubicBezTo>
                  <a:cubicBezTo>
                    <a:pt x="72" y="58"/>
                    <a:pt x="84" y="48"/>
                    <a:pt x="96" y="54"/>
                  </a:cubicBezTo>
                  <a:cubicBezTo>
                    <a:pt x="96" y="54"/>
                    <a:pt x="107" y="63"/>
                    <a:pt x="113" y="53"/>
                  </a:cubicBezTo>
                  <a:cubicBezTo>
                    <a:pt x="135" y="13"/>
                    <a:pt x="120" y="0"/>
                    <a:pt x="112" y="4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5" name="任意多边形 23560"/>
            <p:cNvSpPr/>
            <p:nvPr>
              <p:custDataLst>
                <p:tags r:id="rId9"/>
              </p:custDataLst>
            </p:nvPr>
          </p:nvSpPr>
          <p:spPr>
            <a:xfrm>
              <a:off x="4046" y="1545"/>
              <a:ext cx="490" cy="515"/>
            </a:xfrm>
            <a:custGeom>
              <a:rect l="0" t="0" r="0" b="0"/>
              <a:pathLst>
                <a:path w="97" h="102">
                  <a:moveTo>
                    <a:pt x="67" y="5"/>
                  </a:moveTo>
                  <a:cubicBezTo>
                    <a:pt x="55" y="10"/>
                    <a:pt x="31" y="5"/>
                    <a:pt x="31" y="5"/>
                  </a:cubicBezTo>
                  <a:cubicBezTo>
                    <a:pt x="0" y="6"/>
                    <a:pt x="16" y="39"/>
                    <a:pt x="12" y="57"/>
                  </a:cubicBezTo>
                  <a:cubicBezTo>
                    <a:pt x="8" y="76"/>
                    <a:pt x="63" y="102"/>
                    <a:pt x="79" y="62"/>
                  </a:cubicBezTo>
                  <a:cubicBezTo>
                    <a:pt x="97" y="20"/>
                    <a:pt x="79" y="0"/>
                    <a:pt x="67" y="5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6" name="任意多边形 23561"/>
            <p:cNvSpPr/>
            <p:nvPr>
              <p:custDataLst>
                <p:tags r:id="rId10"/>
              </p:custDataLst>
            </p:nvPr>
          </p:nvSpPr>
          <p:spPr>
            <a:xfrm>
              <a:off x="5173" y="1024"/>
              <a:ext cx="501" cy="96"/>
            </a:xfrm>
            <a:custGeom>
              <a:rect l="0" t="0" r="0" b="0"/>
              <a:pathLst>
                <a:path w="99" h="19">
                  <a:moveTo>
                    <a:pt x="15" y="0"/>
                  </a:moveTo>
                  <a:cubicBezTo>
                    <a:pt x="0" y="0"/>
                    <a:pt x="19" y="19"/>
                    <a:pt x="40" y="15"/>
                  </a:cubicBezTo>
                  <a:cubicBezTo>
                    <a:pt x="99" y="1"/>
                    <a:pt x="15" y="0"/>
                    <a:pt x="15" y="0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7" name="任意多边形 23562"/>
            <p:cNvSpPr/>
            <p:nvPr>
              <p:custDataLst>
                <p:tags r:id="rId11"/>
              </p:custDataLst>
            </p:nvPr>
          </p:nvSpPr>
          <p:spPr>
            <a:xfrm>
              <a:off x="5340" y="1004"/>
              <a:ext cx="385" cy="237"/>
            </a:xfrm>
            <a:custGeom>
              <a:rect l="0" t="0" r="0" b="0"/>
              <a:pathLst>
                <a:path w="76" h="47">
                  <a:moveTo>
                    <a:pt x="21" y="37"/>
                  </a:moveTo>
                  <a:cubicBezTo>
                    <a:pt x="21" y="37"/>
                    <a:pt x="50" y="47"/>
                    <a:pt x="70" y="17"/>
                  </a:cubicBezTo>
                  <a:cubicBezTo>
                    <a:pt x="76" y="7"/>
                    <a:pt x="65" y="0"/>
                    <a:pt x="48" y="3"/>
                  </a:cubicBezTo>
                  <a:cubicBezTo>
                    <a:pt x="39" y="5"/>
                    <a:pt x="39" y="32"/>
                    <a:pt x="19" y="32"/>
                  </a:cubicBezTo>
                  <a:cubicBezTo>
                    <a:pt x="0" y="32"/>
                    <a:pt x="21" y="37"/>
                    <a:pt x="21" y="37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8" name="任意多边形 23563"/>
            <p:cNvSpPr/>
            <p:nvPr>
              <p:custDataLst>
                <p:tags r:id="rId12"/>
              </p:custDataLst>
            </p:nvPr>
          </p:nvSpPr>
          <p:spPr>
            <a:xfrm>
              <a:off x="5325" y="1201"/>
              <a:ext cx="415" cy="187"/>
            </a:xfrm>
            <a:custGeom>
              <a:rect l="0" t="0" r="0" b="0"/>
              <a:pathLst>
                <a:path w="82" h="37">
                  <a:moveTo>
                    <a:pt x="72" y="6"/>
                  </a:moveTo>
                  <a:cubicBezTo>
                    <a:pt x="57" y="23"/>
                    <a:pt x="24" y="17"/>
                    <a:pt x="24" y="17"/>
                  </a:cubicBezTo>
                  <a:cubicBezTo>
                    <a:pt x="24" y="17"/>
                    <a:pt x="0" y="16"/>
                    <a:pt x="17" y="26"/>
                  </a:cubicBezTo>
                  <a:cubicBezTo>
                    <a:pt x="33" y="37"/>
                    <a:pt x="53" y="32"/>
                    <a:pt x="76" y="23"/>
                  </a:cubicBezTo>
                  <a:cubicBezTo>
                    <a:pt x="78" y="22"/>
                    <a:pt x="80" y="21"/>
                    <a:pt x="82" y="20"/>
                  </a:cubicBezTo>
                  <a:lnTo>
                    <a:pt x="82" y="0"/>
                  </a:lnTo>
                  <a:cubicBezTo>
                    <a:pt x="79" y="1"/>
                    <a:pt x="75" y="2"/>
                    <a:pt x="72" y="6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9" name="任意多边形 23564"/>
            <p:cNvSpPr/>
            <p:nvPr>
              <p:custDataLst>
                <p:tags r:id="rId13"/>
              </p:custDataLst>
            </p:nvPr>
          </p:nvSpPr>
          <p:spPr>
            <a:xfrm>
              <a:off x="5001" y="1378"/>
              <a:ext cx="698" cy="167"/>
            </a:xfrm>
            <a:custGeom>
              <a:rect l="0" t="0" r="0" b="0"/>
              <a:pathLst>
                <a:path w="138" h="33">
                  <a:moveTo>
                    <a:pt x="21" y="1"/>
                  </a:moveTo>
                  <a:cubicBezTo>
                    <a:pt x="21" y="1"/>
                    <a:pt x="0" y="8"/>
                    <a:pt x="8" y="14"/>
                  </a:cubicBezTo>
                  <a:cubicBezTo>
                    <a:pt x="15" y="20"/>
                    <a:pt x="48" y="22"/>
                    <a:pt x="57" y="22"/>
                  </a:cubicBezTo>
                  <a:cubicBezTo>
                    <a:pt x="66" y="22"/>
                    <a:pt x="96" y="33"/>
                    <a:pt x="117" y="23"/>
                  </a:cubicBezTo>
                  <a:cubicBezTo>
                    <a:pt x="138" y="12"/>
                    <a:pt x="123" y="9"/>
                    <a:pt x="114" y="8"/>
                  </a:cubicBezTo>
                  <a:cubicBezTo>
                    <a:pt x="105" y="6"/>
                    <a:pt x="102" y="0"/>
                    <a:pt x="82" y="3"/>
                  </a:cubicBezTo>
                  <a:cubicBezTo>
                    <a:pt x="37" y="11"/>
                    <a:pt x="21" y="1"/>
                    <a:pt x="21" y="1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0" name="任意多边形 23565"/>
            <p:cNvSpPr/>
            <p:nvPr>
              <p:custDataLst>
                <p:tags r:id="rId14"/>
              </p:custDataLst>
            </p:nvPr>
          </p:nvSpPr>
          <p:spPr>
            <a:xfrm>
              <a:off x="5077" y="1540"/>
              <a:ext cx="567" cy="146"/>
            </a:xfrm>
            <a:custGeom>
              <a:rect l="0" t="0" r="0" b="0"/>
              <a:pathLst>
                <a:path w="112" h="28">
                  <a:moveTo>
                    <a:pt x="98" y="19"/>
                  </a:moveTo>
                  <a:cubicBezTo>
                    <a:pt x="112" y="13"/>
                    <a:pt x="111" y="0"/>
                    <a:pt x="103" y="4"/>
                  </a:cubicBezTo>
                  <a:cubicBezTo>
                    <a:pt x="96" y="9"/>
                    <a:pt x="83" y="10"/>
                    <a:pt x="74" y="10"/>
                  </a:cubicBezTo>
                  <a:cubicBezTo>
                    <a:pt x="65" y="11"/>
                    <a:pt x="45" y="3"/>
                    <a:pt x="36" y="6"/>
                  </a:cubicBezTo>
                  <a:cubicBezTo>
                    <a:pt x="27" y="9"/>
                    <a:pt x="2" y="4"/>
                    <a:pt x="2" y="4"/>
                  </a:cubicBezTo>
                  <a:cubicBezTo>
                    <a:pt x="0" y="29"/>
                    <a:pt x="83" y="25"/>
                    <a:pt x="98" y="19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1" name="任意多边形 23566"/>
            <p:cNvSpPr/>
            <p:nvPr>
              <p:custDataLst>
                <p:tags r:id="rId15"/>
              </p:custDataLst>
            </p:nvPr>
          </p:nvSpPr>
          <p:spPr>
            <a:xfrm>
              <a:off x="5042" y="1656"/>
              <a:ext cx="581" cy="480"/>
            </a:xfrm>
            <a:custGeom>
              <a:rect l="0" t="0" r="0" b="0"/>
              <a:pathLst>
                <a:path w="115" h="95">
                  <a:moveTo>
                    <a:pt x="3" y="53"/>
                  </a:moveTo>
                  <a:cubicBezTo>
                    <a:pt x="5" y="60"/>
                    <a:pt x="14" y="68"/>
                    <a:pt x="26" y="54"/>
                  </a:cubicBezTo>
                  <a:cubicBezTo>
                    <a:pt x="48" y="29"/>
                    <a:pt x="48" y="72"/>
                    <a:pt x="50" y="77"/>
                  </a:cubicBezTo>
                  <a:cubicBezTo>
                    <a:pt x="51" y="81"/>
                    <a:pt x="54" y="95"/>
                    <a:pt x="59" y="84"/>
                  </a:cubicBezTo>
                  <a:cubicBezTo>
                    <a:pt x="63" y="74"/>
                    <a:pt x="70" y="39"/>
                    <a:pt x="81" y="52"/>
                  </a:cubicBezTo>
                  <a:cubicBezTo>
                    <a:pt x="100" y="76"/>
                    <a:pt x="115" y="54"/>
                    <a:pt x="111" y="52"/>
                  </a:cubicBezTo>
                  <a:cubicBezTo>
                    <a:pt x="106" y="51"/>
                    <a:pt x="79" y="37"/>
                    <a:pt x="79" y="27"/>
                  </a:cubicBezTo>
                  <a:cubicBezTo>
                    <a:pt x="79" y="16"/>
                    <a:pt x="42" y="0"/>
                    <a:pt x="37" y="16"/>
                  </a:cubicBezTo>
                  <a:cubicBezTo>
                    <a:pt x="33" y="33"/>
                    <a:pt x="12" y="41"/>
                    <a:pt x="12" y="41"/>
                  </a:cubicBezTo>
                  <a:cubicBezTo>
                    <a:pt x="0" y="44"/>
                    <a:pt x="2" y="45"/>
                    <a:pt x="3" y="53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2" name="任意多边形 23567"/>
            <p:cNvSpPr/>
            <p:nvPr>
              <p:custDataLst>
                <p:tags r:id="rId16"/>
              </p:custDataLst>
            </p:nvPr>
          </p:nvSpPr>
          <p:spPr>
            <a:xfrm>
              <a:off x="5421" y="1464"/>
              <a:ext cx="329" cy="854"/>
            </a:xfrm>
            <a:custGeom>
              <a:rect l="0" t="0" r="0" b="0"/>
              <a:pathLst>
                <a:path w="65" h="169">
                  <a:moveTo>
                    <a:pt x="51" y="40"/>
                  </a:moveTo>
                  <a:cubicBezTo>
                    <a:pt x="44" y="46"/>
                    <a:pt x="30" y="49"/>
                    <a:pt x="22" y="49"/>
                  </a:cubicBezTo>
                  <a:cubicBezTo>
                    <a:pt x="13" y="48"/>
                    <a:pt x="14" y="56"/>
                    <a:pt x="22" y="59"/>
                  </a:cubicBezTo>
                  <a:cubicBezTo>
                    <a:pt x="30" y="62"/>
                    <a:pt x="49" y="75"/>
                    <a:pt x="50" y="90"/>
                  </a:cubicBezTo>
                  <a:cubicBezTo>
                    <a:pt x="50" y="104"/>
                    <a:pt x="51" y="115"/>
                    <a:pt x="34" y="118"/>
                  </a:cubicBezTo>
                  <a:cubicBezTo>
                    <a:pt x="18" y="122"/>
                    <a:pt x="3" y="124"/>
                    <a:pt x="0" y="148"/>
                  </a:cubicBezTo>
                  <a:cubicBezTo>
                    <a:pt x="0" y="148"/>
                    <a:pt x="10" y="154"/>
                    <a:pt x="17" y="155"/>
                  </a:cubicBezTo>
                  <a:cubicBezTo>
                    <a:pt x="23" y="155"/>
                    <a:pt x="42" y="163"/>
                    <a:pt x="47" y="166"/>
                  </a:cubicBezTo>
                  <a:cubicBezTo>
                    <a:pt x="51" y="169"/>
                    <a:pt x="58" y="167"/>
                    <a:pt x="63" y="162"/>
                  </a:cubicBezTo>
                  <a:lnTo>
                    <a:pt x="65" y="0"/>
                  </a:lnTo>
                  <a:cubicBezTo>
                    <a:pt x="64" y="8"/>
                    <a:pt x="58" y="36"/>
                    <a:pt x="51" y="40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113" name="组合 23568"/>
          <p:cNvGrpSpPr/>
          <p:nvPr>
            <p:custDataLst>
              <p:tags r:id="rId17"/>
            </p:custDataLst>
          </p:nvPr>
        </p:nvGrpSpPr>
        <p:grpSpPr>
          <a:xfrm>
            <a:off x="554038" y="36513"/>
            <a:ext cx="7891462" cy="6821487"/>
            <a:chOff x="349" y="23"/>
            <a:chExt cx="4971" cy="4297"/>
          </a:xfrm>
        </p:grpSpPr>
        <p:sp>
          <p:nvSpPr>
            <p:cNvPr id="4114" name="矩形 23569"/>
            <p:cNvSpPr/>
            <p:nvPr>
              <p:custDataLst>
                <p:tags r:id="rId18"/>
              </p:custDataLst>
            </p:nvPr>
          </p:nvSpPr>
          <p:spPr>
            <a:xfrm>
              <a:off x="384" y="23"/>
              <a:ext cx="21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 anchor="t" anchorCtr="0"/>
            <a:lstStyle/>
            <a:p>
              <a:pPr lvl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115" name="任意多边形 23570"/>
            <p:cNvSpPr>
              <a:spLocks noEditPoints="1"/>
            </p:cNvSpPr>
            <p:nvPr>
              <p:custDataLst>
                <p:tags r:id="rId19"/>
              </p:custDataLst>
            </p:nvPr>
          </p:nvSpPr>
          <p:spPr>
            <a:xfrm>
              <a:off x="384" y="225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6" name="任意多边形 23571"/>
            <p:cNvSpPr>
              <a:spLocks noEditPoints="1"/>
            </p:cNvSpPr>
            <p:nvPr>
              <p:custDataLst>
                <p:tags r:id="rId20"/>
              </p:custDataLst>
            </p:nvPr>
          </p:nvSpPr>
          <p:spPr>
            <a:xfrm>
              <a:off x="384" y="630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7" name="任意多边形 23572"/>
            <p:cNvSpPr>
              <a:spLocks noEditPoints="1"/>
            </p:cNvSpPr>
            <p:nvPr>
              <p:custDataLst>
                <p:tags r:id="rId21"/>
              </p:custDataLst>
            </p:nvPr>
          </p:nvSpPr>
          <p:spPr>
            <a:xfrm>
              <a:off x="384" y="1034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8" name="任意多边形 23573"/>
            <p:cNvSpPr>
              <a:spLocks noEditPoints="1"/>
            </p:cNvSpPr>
            <p:nvPr>
              <p:custDataLst>
                <p:tags r:id="rId22"/>
              </p:custDataLst>
            </p:nvPr>
          </p:nvSpPr>
          <p:spPr>
            <a:xfrm>
              <a:off x="384" y="1438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9" name="任意多边形 23574"/>
            <p:cNvSpPr>
              <a:spLocks noEditPoints="1"/>
            </p:cNvSpPr>
            <p:nvPr>
              <p:custDataLst>
                <p:tags r:id="rId23"/>
              </p:custDataLst>
            </p:nvPr>
          </p:nvSpPr>
          <p:spPr>
            <a:xfrm>
              <a:off x="384" y="1843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0" name="任意多边形 23575"/>
            <p:cNvSpPr>
              <a:spLocks noEditPoints="1"/>
            </p:cNvSpPr>
            <p:nvPr>
              <p:custDataLst>
                <p:tags r:id="rId24"/>
              </p:custDataLst>
            </p:nvPr>
          </p:nvSpPr>
          <p:spPr>
            <a:xfrm>
              <a:off x="384" y="2247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1" name="任意多边形 23576"/>
            <p:cNvSpPr>
              <a:spLocks noEditPoints="1"/>
            </p:cNvSpPr>
            <p:nvPr>
              <p:custDataLst>
                <p:tags r:id="rId25"/>
              </p:custDataLst>
            </p:nvPr>
          </p:nvSpPr>
          <p:spPr>
            <a:xfrm>
              <a:off x="384" y="2652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2" name="任意多边形 23577"/>
            <p:cNvSpPr>
              <a:spLocks noEditPoints="1"/>
            </p:cNvSpPr>
            <p:nvPr>
              <p:custDataLst>
                <p:tags r:id="rId26"/>
              </p:custDataLst>
            </p:nvPr>
          </p:nvSpPr>
          <p:spPr>
            <a:xfrm>
              <a:off x="384" y="3056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3" name="任意多边形 23578"/>
            <p:cNvSpPr>
              <a:spLocks noEditPoints="1"/>
            </p:cNvSpPr>
            <p:nvPr>
              <p:custDataLst>
                <p:tags r:id="rId27"/>
              </p:custDataLst>
            </p:nvPr>
          </p:nvSpPr>
          <p:spPr>
            <a:xfrm>
              <a:off x="384" y="3461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4" name="任意多边形 23579"/>
            <p:cNvSpPr>
              <a:spLocks noEditPoints="1"/>
            </p:cNvSpPr>
            <p:nvPr>
              <p:custDataLst>
                <p:tags r:id="rId28"/>
              </p:custDataLst>
            </p:nvPr>
          </p:nvSpPr>
          <p:spPr>
            <a:xfrm>
              <a:off x="384" y="3865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5" name="矩形 23580"/>
            <p:cNvSpPr/>
            <p:nvPr>
              <p:custDataLst>
                <p:tags r:id="rId29"/>
              </p:custDataLst>
            </p:nvPr>
          </p:nvSpPr>
          <p:spPr>
            <a:xfrm>
              <a:off x="384" y="4269"/>
              <a:ext cx="21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 anchor="t" anchorCtr="0"/>
            <a:lstStyle/>
            <a:p>
              <a:pPr lvl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126" name="矩形 23581"/>
            <p:cNvSpPr/>
            <p:nvPr>
              <p:custDataLst>
                <p:tags r:id="rId30"/>
              </p:custDataLst>
            </p:nvPr>
          </p:nvSpPr>
          <p:spPr>
            <a:xfrm>
              <a:off x="829" y="23"/>
              <a:ext cx="21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 anchor="t" anchorCtr="0"/>
            <a:lstStyle/>
            <a:p>
              <a:pPr lvl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127" name="任意多边形 23582"/>
            <p:cNvSpPr>
              <a:spLocks noEditPoints="1"/>
            </p:cNvSpPr>
            <p:nvPr>
              <p:custDataLst>
                <p:tags r:id="rId31"/>
              </p:custDataLst>
            </p:nvPr>
          </p:nvSpPr>
          <p:spPr>
            <a:xfrm>
              <a:off x="829" y="225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8" name="任意多边形 23583"/>
            <p:cNvSpPr>
              <a:spLocks noEditPoints="1"/>
            </p:cNvSpPr>
            <p:nvPr>
              <p:custDataLst>
                <p:tags r:id="rId32"/>
              </p:custDataLst>
            </p:nvPr>
          </p:nvSpPr>
          <p:spPr>
            <a:xfrm>
              <a:off x="829" y="630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9" name="任意多边形 23584"/>
            <p:cNvSpPr>
              <a:spLocks noEditPoints="1"/>
            </p:cNvSpPr>
            <p:nvPr>
              <p:custDataLst>
                <p:tags r:id="rId33"/>
              </p:custDataLst>
            </p:nvPr>
          </p:nvSpPr>
          <p:spPr>
            <a:xfrm>
              <a:off x="829" y="1034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30" name="任意多边形 23585"/>
            <p:cNvSpPr>
              <a:spLocks noEditPoints="1"/>
            </p:cNvSpPr>
            <p:nvPr>
              <p:custDataLst>
                <p:tags r:id="rId34"/>
              </p:custDataLst>
            </p:nvPr>
          </p:nvSpPr>
          <p:spPr>
            <a:xfrm>
              <a:off x="829" y="1438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31" name="任意多边形 23586"/>
            <p:cNvSpPr>
              <a:spLocks noEditPoints="1"/>
            </p:cNvSpPr>
            <p:nvPr>
              <p:custDataLst>
                <p:tags r:id="rId35"/>
              </p:custDataLst>
            </p:nvPr>
          </p:nvSpPr>
          <p:spPr>
            <a:xfrm>
              <a:off x="829" y="1843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32" name="任意多边形 23587"/>
            <p:cNvSpPr>
              <a:spLocks noEditPoints="1"/>
            </p:cNvSpPr>
            <p:nvPr>
              <p:custDataLst>
                <p:tags r:id="rId36"/>
              </p:custDataLst>
            </p:nvPr>
          </p:nvSpPr>
          <p:spPr>
            <a:xfrm>
              <a:off x="829" y="2247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33" name="任意多边形 23588"/>
            <p:cNvSpPr>
              <a:spLocks noEditPoints="1"/>
            </p:cNvSpPr>
            <p:nvPr>
              <p:custDataLst>
                <p:tags r:id="rId37"/>
              </p:custDataLst>
            </p:nvPr>
          </p:nvSpPr>
          <p:spPr>
            <a:xfrm>
              <a:off x="829" y="2652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34" name="任意多边形 23589"/>
            <p:cNvSpPr>
              <a:spLocks noEditPoints="1"/>
            </p:cNvSpPr>
            <p:nvPr>
              <p:custDataLst>
                <p:tags r:id="rId38"/>
              </p:custDataLst>
            </p:nvPr>
          </p:nvSpPr>
          <p:spPr>
            <a:xfrm>
              <a:off x="829" y="3056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35" name="任意多边形 23590"/>
            <p:cNvSpPr>
              <a:spLocks noEditPoints="1"/>
            </p:cNvSpPr>
            <p:nvPr>
              <p:custDataLst>
                <p:tags r:id="rId39"/>
              </p:custDataLst>
            </p:nvPr>
          </p:nvSpPr>
          <p:spPr>
            <a:xfrm>
              <a:off x="829" y="3461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36" name="任意多边形 23591"/>
            <p:cNvSpPr>
              <a:spLocks noEditPoints="1"/>
            </p:cNvSpPr>
            <p:nvPr>
              <p:custDataLst>
                <p:tags r:id="rId40"/>
              </p:custDataLst>
            </p:nvPr>
          </p:nvSpPr>
          <p:spPr>
            <a:xfrm>
              <a:off x="829" y="3865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37" name="矩形 23592"/>
            <p:cNvSpPr/>
            <p:nvPr>
              <p:custDataLst>
                <p:tags r:id="rId41"/>
              </p:custDataLst>
            </p:nvPr>
          </p:nvSpPr>
          <p:spPr>
            <a:xfrm>
              <a:off x="829" y="4269"/>
              <a:ext cx="21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 anchor="t" anchorCtr="0"/>
            <a:lstStyle/>
            <a:p>
              <a:pPr lvl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138" name="矩形 23593"/>
            <p:cNvSpPr/>
            <p:nvPr>
              <p:custDataLst>
                <p:tags r:id="rId42"/>
              </p:custDataLst>
            </p:nvPr>
          </p:nvSpPr>
          <p:spPr>
            <a:xfrm>
              <a:off x="1279" y="23"/>
              <a:ext cx="21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 anchor="t" anchorCtr="0"/>
            <a:lstStyle/>
            <a:p>
              <a:pPr lvl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139" name="任意多边形 23594"/>
            <p:cNvSpPr>
              <a:spLocks noEditPoints="1"/>
            </p:cNvSpPr>
            <p:nvPr>
              <p:custDataLst>
                <p:tags r:id="rId43"/>
              </p:custDataLst>
            </p:nvPr>
          </p:nvSpPr>
          <p:spPr>
            <a:xfrm>
              <a:off x="1279" y="225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40" name="任意多边形 23595"/>
            <p:cNvSpPr>
              <a:spLocks noEditPoints="1"/>
            </p:cNvSpPr>
            <p:nvPr>
              <p:custDataLst>
                <p:tags r:id="rId44"/>
              </p:custDataLst>
            </p:nvPr>
          </p:nvSpPr>
          <p:spPr>
            <a:xfrm>
              <a:off x="1279" y="630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41" name="任意多边形 23596"/>
            <p:cNvSpPr>
              <a:spLocks noEditPoints="1"/>
            </p:cNvSpPr>
            <p:nvPr>
              <p:custDataLst>
                <p:tags r:id="rId45"/>
              </p:custDataLst>
            </p:nvPr>
          </p:nvSpPr>
          <p:spPr>
            <a:xfrm>
              <a:off x="1279" y="1034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42" name="任意多边形 23597"/>
            <p:cNvSpPr>
              <a:spLocks noEditPoints="1"/>
            </p:cNvSpPr>
            <p:nvPr>
              <p:custDataLst>
                <p:tags r:id="rId46"/>
              </p:custDataLst>
            </p:nvPr>
          </p:nvSpPr>
          <p:spPr>
            <a:xfrm>
              <a:off x="1279" y="1438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43" name="任意多边形 23598"/>
            <p:cNvSpPr>
              <a:spLocks noEditPoints="1"/>
            </p:cNvSpPr>
            <p:nvPr>
              <p:custDataLst>
                <p:tags r:id="rId47"/>
              </p:custDataLst>
            </p:nvPr>
          </p:nvSpPr>
          <p:spPr>
            <a:xfrm>
              <a:off x="1279" y="1843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44" name="任意多边形 23599"/>
            <p:cNvSpPr>
              <a:spLocks noEditPoints="1"/>
            </p:cNvSpPr>
            <p:nvPr>
              <p:custDataLst>
                <p:tags r:id="rId48"/>
              </p:custDataLst>
            </p:nvPr>
          </p:nvSpPr>
          <p:spPr>
            <a:xfrm>
              <a:off x="1279" y="2247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45" name="任意多边形 23600"/>
            <p:cNvSpPr>
              <a:spLocks noEditPoints="1"/>
            </p:cNvSpPr>
            <p:nvPr>
              <p:custDataLst>
                <p:tags r:id="rId49"/>
              </p:custDataLst>
            </p:nvPr>
          </p:nvSpPr>
          <p:spPr>
            <a:xfrm>
              <a:off x="1279" y="2652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46" name="任意多边形 23601"/>
            <p:cNvSpPr>
              <a:spLocks noEditPoints="1"/>
            </p:cNvSpPr>
            <p:nvPr>
              <p:custDataLst>
                <p:tags r:id="rId50"/>
              </p:custDataLst>
            </p:nvPr>
          </p:nvSpPr>
          <p:spPr>
            <a:xfrm>
              <a:off x="1279" y="3056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47" name="任意多边形 23602"/>
            <p:cNvSpPr>
              <a:spLocks noEditPoints="1"/>
            </p:cNvSpPr>
            <p:nvPr>
              <p:custDataLst>
                <p:tags r:id="rId51"/>
              </p:custDataLst>
            </p:nvPr>
          </p:nvSpPr>
          <p:spPr>
            <a:xfrm>
              <a:off x="1279" y="3461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48" name="任意多边形 23603"/>
            <p:cNvSpPr>
              <a:spLocks noEditPoints="1"/>
            </p:cNvSpPr>
            <p:nvPr>
              <p:custDataLst>
                <p:tags r:id="rId52"/>
              </p:custDataLst>
            </p:nvPr>
          </p:nvSpPr>
          <p:spPr>
            <a:xfrm>
              <a:off x="1279" y="3865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49" name="矩形 23604"/>
            <p:cNvSpPr/>
            <p:nvPr>
              <p:custDataLst>
                <p:tags r:id="rId53"/>
              </p:custDataLst>
            </p:nvPr>
          </p:nvSpPr>
          <p:spPr>
            <a:xfrm>
              <a:off x="1279" y="4269"/>
              <a:ext cx="21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 anchor="t" anchorCtr="0"/>
            <a:lstStyle/>
            <a:p>
              <a:pPr lvl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150" name="矩形 23605"/>
            <p:cNvSpPr/>
            <p:nvPr>
              <p:custDataLst>
                <p:tags r:id="rId54"/>
              </p:custDataLst>
            </p:nvPr>
          </p:nvSpPr>
          <p:spPr>
            <a:xfrm>
              <a:off x="1724" y="23"/>
              <a:ext cx="21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 anchor="t" anchorCtr="0"/>
            <a:lstStyle/>
            <a:p>
              <a:pPr lvl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151" name="任意多边形 23606"/>
            <p:cNvSpPr>
              <a:spLocks noEditPoints="1"/>
            </p:cNvSpPr>
            <p:nvPr>
              <p:custDataLst>
                <p:tags r:id="rId55"/>
              </p:custDataLst>
            </p:nvPr>
          </p:nvSpPr>
          <p:spPr>
            <a:xfrm>
              <a:off x="1724" y="225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52" name="任意多边形 23607"/>
            <p:cNvSpPr>
              <a:spLocks noEditPoints="1"/>
            </p:cNvSpPr>
            <p:nvPr>
              <p:custDataLst>
                <p:tags r:id="rId56"/>
              </p:custDataLst>
            </p:nvPr>
          </p:nvSpPr>
          <p:spPr>
            <a:xfrm>
              <a:off x="1724" y="630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53" name="任意多边形 23608"/>
            <p:cNvSpPr>
              <a:spLocks noEditPoints="1"/>
            </p:cNvSpPr>
            <p:nvPr>
              <p:custDataLst>
                <p:tags r:id="rId57"/>
              </p:custDataLst>
            </p:nvPr>
          </p:nvSpPr>
          <p:spPr>
            <a:xfrm>
              <a:off x="1724" y="1034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54" name="任意多边形 23609"/>
            <p:cNvSpPr>
              <a:spLocks noEditPoints="1"/>
            </p:cNvSpPr>
            <p:nvPr>
              <p:custDataLst>
                <p:tags r:id="rId58"/>
              </p:custDataLst>
            </p:nvPr>
          </p:nvSpPr>
          <p:spPr>
            <a:xfrm>
              <a:off x="1724" y="1438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55" name="任意多边形 23610"/>
            <p:cNvSpPr>
              <a:spLocks noEditPoints="1"/>
            </p:cNvSpPr>
            <p:nvPr>
              <p:custDataLst>
                <p:tags r:id="rId59"/>
              </p:custDataLst>
            </p:nvPr>
          </p:nvSpPr>
          <p:spPr>
            <a:xfrm>
              <a:off x="1724" y="1843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56" name="任意多边形 23611"/>
            <p:cNvSpPr>
              <a:spLocks noEditPoints="1"/>
            </p:cNvSpPr>
            <p:nvPr>
              <p:custDataLst>
                <p:tags r:id="rId60"/>
              </p:custDataLst>
            </p:nvPr>
          </p:nvSpPr>
          <p:spPr>
            <a:xfrm>
              <a:off x="1724" y="2247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57" name="任意多边形 23612"/>
            <p:cNvSpPr>
              <a:spLocks noEditPoints="1"/>
            </p:cNvSpPr>
            <p:nvPr>
              <p:custDataLst>
                <p:tags r:id="rId61"/>
              </p:custDataLst>
            </p:nvPr>
          </p:nvSpPr>
          <p:spPr>
            <a:xfrm>
              <a:off x="1724" y="2652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58" name="任意多边形 23613"/>
            <p:cNvSpPr>
              <a:spLocks noEditPoints="1"/>
            </p:cNvSpPr>
            <p:nvPr>
              <p:custDataLst>
                <p:tags r:id="rId62"/>
              </p:custDataLst>
            </p:nvPr>
          </p:nvSpPr>
          <p:spPr>
            <a:xfrm>
              <a:off x="1724" y="3056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59" name="任意多边形 23614"/>
            <p:cNvSpPr>
              <a:spLocks noEditPoints="1"/>
            </p:cNvSpPr>
            <p:nvPr>
              <p:custDataLst>
                <p:tags r:id="rId63"/>
              </p:custDataLst>
            </p:nvPr>
          </p:nvSpPr>
          <p:spPr>
            <a:xfrm>
              <a:off x="1724" y="3461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60" name="任意多边形 23615"/>
            <p:cNvSpPr>
              <a:spLocks noEditPoints="1"/>
            </p:cNvSpPr>
            <p:nvPr>
              <p:custDataLst>
                <p:tags r:id="rId64"/>
              </p:custDataLst>
            </p:nvPr>
          </p:nvSpPr>
          <p:spPr>
            <a:xfrm>
              <a:off x="1724" y="3865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61" name="矩形 23616"/>
            <p:cNvSpPr/>
            <p:nvPr>
              <p:custDataLst>
                <p:tags r:id="rId65"/>
              </p:custDataLst>
            </p:nvPr>
          </p:nvSpPr>
          <p:spPr>
            <a:xfrm>
              <a:off x="1724" y="4269"/>
              <a:ext cx="21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 anchor="t" anchorCtr="0"/>
            <a:lstStyle/>
            <a:p>
              <a:pPr lvl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162" name="矩形 23617"/>
            <p:cNvSpPr/>
            <p:nvPr>
              <p:custDataLst>
                <p:tags r:id="rId66"/>
              </p:custDataLst>
            </p:nvPr>
          </p:nvSpPr>
          <p:spPr>
            <a:xfrm>
              <a:off x="2169" y="23"/>
              <a:ext cx="21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 anchor="t" anchorCtr="0"/>
            <a:lstStyle/>
            <a:p>
              <a:pPr lvl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163" name="任意多边形 23618"/>
            <p:cNvSpPr>
              <a:spLocks noEditPoints="1"/>
            </p:cNvSpPr>
            <p:nvPr>
              <p:custDataLst>
                <p:tags r:id="rId67"/>
              </p:custDataLst>
            </p:nvPr>
          </p:nvSpPr>
          <p:spPr>
            <a:xfrm>
              <a:off x="2169" y="225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64" name="任意多边形 23619"/>
            <p:cNvSpPr>
              <a:spLocks noEditPoints="1"/>
            </p:cNvSpPr>
            <p:nvPr>
              <p:custDataLst>
                <p:tags r:id="rId68"/>
              </p:custDataLst>
            </p:nvPr>
          </p:nvSpPr>
          <p:spPr>
            <a:xfrm>
              <a:off x="2169" y="630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65" name="任意多边形 23620"/>
            <p:cNvSpPr>
              <a:spLocks noEditPoints="1"/>
            </p:cNvSpPr>
            <p:nvPr>
              <p:custDataLst>
                <p:tags r:id="rId69"/>
              </p:custDataLst>
            </p:nvPr>
          </p:nvSpPr>
          <p:spPr>
            <a:xfrm>
              <a:off x="2169" y="1034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66" name="任意多边形 23621"/>
            <p:cNvSpPr>
              <a:spLocks noEditPoints="1"/>
            </p:cNvSpPr>
            <p:nvPr>
              <p:custDataLst>
                <p:tags r:id="rId70"/>
              </p:custDataLst>
            </p:nvPr>
          </p:nvSpPr>
          <p:spPr>
            <a:xfrm>
              <a:off x="2169" y="1438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67" name="任意多边形 23622"/>
            <p:cNvSpPr>
              <a:spLocks noEditPoints="1"/>
            </p:cNvSpPr>
            <p:nvPr>
              <p:custDataLst>
                <p:tags r:id="rId71"/>
              </p:custDataLst>
            </p:nvPr>
          </p:nvSpPr>
          <p:spPr>
            <a:xfrm>
              <a:off x="2169" y="1843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68" name="任意多边形 23623"/>
            <p:cNvSpPr>
              <a:spLocks noEditPoints="1"/>
            </p:cNvSpPr>
            <p:nvPr>
              <p:custDataLst>
                <p:tags r:id="rId72"/>
              </p:custDataLst>
            </p:nvPr>
          </p:nvSpPr>
          <p:spPr>
            <a:xfrm>
              <a:off x="2169" y="2247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69" name="任意多边形 23624"/>
            <p:cNvSpPr>
              <a:spLocks noEditPoints="1"/>
            </p:cNvSpPr>
            <p:nvPr>
              <p:custDataLst>
                <p:tags r:id="rId73"/>
              </p:custDataLst>
            </p:nvPr>
          </p:nvSpPr>
          <p:spPr>
            <a:xfrm>
              <a:off x="2169" y="2652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70" name="任意多边形 23625"/>
            <p:cNvSpPr>
              <a:spLocks noEditPoints="1"/>
            </p:cNvSpPr>
            <p:nvPr>
              <p:custDataLst>
                <p:tags r:id="rId74"/>
              </p:custDataLst>
            </p:nvPr>
          </p:nvSpPr>
          <p:spPr>
            <a:xfrm>
              <a:off x="2169" y="3056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71" name="任意多边形 23626"/>
            <p:cNvSpPr>
              <a:spLocks noEditPoints="1"/>
            </p:cNvSpPr>
            <p:nvPr>
              <p:custDataLst>
                <p:tags r:id="rId75"/>
              </p:custDataLst>
            </p:nvPr>
          </p:nvSpPr>
          <p:spPr>
            <a:xfrm>
              <a:off x="2169" y="3461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72" name="任意多边形 23627"/>
            <p:cNvSpPr>
              <a:spLocks noEditPoints="1"/>
            </p:cNvSpPr>
            <p:nvPr>
              <p:custDataLst>
                <p:tags r:id="rId76"/>
              </p:custDataLst>
            </p:nvPr>
          </p:nvSpPr>
          <p:spPr>
            <a:xfrm>
              <a:off x="2169" y="3865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73" name="矩形 23628"/>
            <p:cNvSpPr/>
            <p:nvPr>
              <p:custDataLst>
                <p:tags r:id="rId77"/>
              </p:custDataLst>
            </p:nvPr>
          </p:nvSpPr>
          <p:spPr>
            <a:xfrm>
              <a:off x="2169" y="4269"/>
              <a:ext cx="21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 anchor="t" anchorCtr="0"/>
            <a:lstStyle/>
            <a:p>
              <a:pPr lvl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174" name="矩形 23629"/>
            <p:cNvSpPr/>
            <p:nvPr>
              <p:custDataLst>
                <p:tags r:id="rId78"/>
              </p:custDataLst>
            </p:nvPr>
          </p:nvSpPr>
          <p:spPr>
            <a:xfrm>
              <a:off x="2620" y="23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 anchor="t" anchorCtr="0"/>
            <a:lstStyle/>
            <a:p>
              <a:pPr lvl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175" name="任意多边形 23630"/>
            <p:cNvSpPr>
              <a:spLocks noEditPoints="1"/>
            </p:cNvSpPr>
            <p:nvPr>
              <p:custDataLst>
                <p:tags r:id="rId79"/>
              </p:custDataLst>
            </p:nvPr>
          </p:nvSpPr>
          <p:spPr>
            <a:xfrm>
              <a:off x="2620" y="225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76" name="任意多边形 23631"/>
            <p:cNvSpPr>
              <a:spLocks noEditPoints="1"/>
            </p:cNvSpPr>
            <p:nvPr>
              <p:custDataLst>
                <p:tags r:id="rId80"/>
              </p:custDataLst>
            </p:nvPr>
          </p:nvSpPr>
          <p:spPr>
            <a:xfrm>
              <a:off x="2620" y="630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77" name="任意多边形 23632"/>
            <p:cNvSpPr>
              <a:spLocks noEditPoints="1"/>
            </p:cNvSpPr>
            <p:nvPr>
              <p:custDataLst>
                <p:tags r:id="rId81"/>
              </p:custDataLst>
            </p:nvPr>
          </p:nvSpPr>
          <p:spPr>
            <a:xfrm>
              <a:off x="2620" y="1034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78" name="任意多边形 23633"/>
            <p:cNvSpPr>
              <a:spLocks noEditPoints="1"/>
            </p:cNvSpPr>
            <p:nvPr>
              <p:custDataLst>
                <p:tags r:id="rId82"/>
              </p:custDataLst>
            </p:nvPr>
          </p:nvSpPr>
          <p:spPr>
            <a:xfrm>
              <a:off x="2620" y="1438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79" name="任意多边形 23634"/>
            <p:cNvSpPr>
              <a:spLocks noEditPoints="1"/>
            </p:cNvSpPr>
            <p:nvPr>
              <p:custDataLst>
                <p:tags r:id="rId83"/>
              </p:custDataLst>
            </p:nvPr>
          </p:nvSpPr>
          <p:spPr>
            <a:xfrm>
              <a:off x="2620" y="1843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80" name="任意多边形 23635"/>
            <p:cNvSpPr>
              <a:spLocks noEditPoints="1"/>
            </p:cNvSpPr>
            <p:nvPr>
              <p:custDataLst>
                <p:tags r:id="rId84"/>
              </p:custDataLst>
            </p:nvPr>
          </p:nvSpPr>
          <p:spPr>
            <a:xfrm>
              <a:off x="2620" y="2247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81" name="任意多边形 23636"/>
            <p:cNvSpPr>
              <a:spLocks noEditPoints="1"/>
            </p:cNvSpPr>
            <p:nvPr>
              <p:custDataLst>
                <p:tags r:id="rId85"/>
              </p:custDataLst>
            </p:nvPr>
          </p:nvSpPr>
          <p:spPr>
            <a:xfrm>
              <a:off x="2620" y="2652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82" name="任意多边形 23637"/>
            <p:cNvSpPr>
              <a:spLocks noEditPoints="1"/>
            </p:cNvSpPr>
            <p:nvPr>
              <p:custDataLst>
                <p:tags r:id="rId86"/>
              </p:custDataLst>
            </p:nvPr>
          </p:nvSpPr>
          <p:spPr>
            <a:xfrm>
              <a:off x="2620" y="3056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83" name="任意多边形 23638"/>
            <p:cNvSpPr>
              <a:spLocks noEditPoints="1"/>
            </p:cNvSpPr>
            <p:nvPr>
              <p:custDataLst>
                <p:tags r:id="rId87"/>
              </p:custDataLst>
            </p:nvPr>
          </p:nvSpPr>
          <p:spPr>
            <a:xfrm>
              <a:off x="2620" y="3461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84" name="任意多边形 23639"/>
            <p:cNvSpPr>
              <a:spLocks noEditPoints="1"/>
            </p:cNvSpPr>
            <p:nvPr>
              <p:custDataLst>
                <p:tags r:id="rId88"/>
              </p:custDataLst>
            </p:nvPr>
          </p:nvSpPr>
          <p:spPr>
            <a:xfrm>
              <a:off x="2620" y="3865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85" name="矩形 23640"/>
            <p:cNvSpPr/>
            <p:nvPr>
              <p:custDataLst>
                <p:tags r:id="rId89"/>
              </p:custDataLst>
            </p:nvPr>
          </p:nvSpPr>
          <p:spPr>
            <a:xfrm>
              <a:off x="2620" y="4269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 anchor="t" anchorCtr="0"/>
            <a:lstStyle/>
            <a:p>
              <a:pPr lvl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186" name="矩形 23641"/>
            <p:cNvSpPr/>
            <p:nvPr>
              <p:custDataLst>
                <p:tags r:id="rId90"/>
              </p:custDataLst>
            </p:nvPr>
          </p:nvSpPr>
          <p:spPr>
            <a:xfrm>
              <a:off x="3065" y="23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 anchor="t" anchorCtr="0"/>
            <a:lstStyle/>
            <a:p>
              <a:pPr lvl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187" name="任意多边形 23642"/>
            <p:cNvSpPr>
              <a:spLocks noEditPoints="1"/>
            </p:cNvSpPr>
            <p:nvPr>
              <p:custDataLst>
                <p:tags r:id="rId91"/>
              </p:custDataLst>
            </p:nvPr>
          </p:nvSpPr>
          <p:spPr>
            <a:xfrm>
              <a:off x="3065" y="225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88" name="任意多边形 23643"/>
            <p:cNvSpPr>
              <a:spLocks noEditPoints="1"/>
            </p:cNvSpPr>
            <p:nvPr>
              <p:custDataLst>
                <p:tags r:id="rId92"/>
              </p:custDataLst>
            </p:nvPr>
          </p:nvSpPr>
          <p:spPr>
            <a:xfrm>
              <a:off x="3065" y="630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89" name="任意多边形 23644"/>
            <p:cNvSpPr>
              <a:spLocks noEditPoints="1"/>
            </p:cNvSpPr>
            <p:nvPr>
              <p:custDataLst>
                <p:tags r:id="rId93"/>
              </p:custDataLst>
            </p:nvPr>
          </p:nvSpPr>
          <p:spPr>
            <a:xfrm>
              <a:off x="3065" y="1034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90" name="任意多边形 23645"/>
            <p:cNvSpPr>
              <a:spLocks noEditPoints="1"/>
            </p:cNvSpPr>
            <p:nvPr>
              <p:custDataLst>
                <p:tags r:id="rId94"/>
              </p:custDataLst>
            </p:nvPr>
          </p:nvSpPr>
          <p:spPr>
            <a:xfrm>
              <a:off x="3065" y="1438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91" name="任意多边形 23646"/>
            <p:cNvSpPr>
              <a:spLocks noEditPoints="1"/>
            </p:cNvSpPr>
            <p:nvPr>
              <p:custDataLst>
                <p:tags r:id="rId95"/>
              </p:custDataLst>
            </p:nvPr>
          </p:nvSpPr>
          <p:spPr>
            <a:xfrm>
              <a:off x="3065" y="1843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92" name="任意多边形 23647"/>
            <p:cNvSpPr>
              <a:spLocks noEditPoints="1"/>
            </p:cNvSpPr>
            <p:nvPr>
              <p:custDataLst>
                <p:tags r:id="rId96"/>
              </p:custDataLst>
            </p:nvPr>
          </p:nvSpPr>
          <p:spPr>
            <a:xfrm>
              <a:off x="3065" y="2247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93" name="任意多边形 23648"/>
            <p:cNvSpPr>
              <a:spLocks noEditPoints="1"/>
            </p:cNvSpPr>
            <p:nvPr>
              <p:custDataLst>
                <p:tags r:id="rId97"/>
              </p:custDataLst>
            </p:nvPr>
          </p:nvSpPr>
          <p:spPr>
            <a:xfrm>
              <a:off x="3065" y="2652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94" name="任意多边形 23649"/>
            <p:cNvSpPr>
              <a:spLocks noEditPoints="1"/>
            </p:cNvSpPr>
            <p:nvPr>
              <p:custDataLst>
                <p:tags r:id="rId98"/>
              </p:custDataLst>
            </p:nvPr>
          </p:nvSpPr>
          <p:spPr>
            <a:xfrm>
              <a:off x="3065" y="3056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95" name="任意多边形 23650"/>
            <p:cNvSpPr>
              <a:spLocks noEditPoints="1"/>
            </p:cNvSpPr>
            <p:nvPr>
              <p:custDataLst>
                <p:tags r:id="rId99"/>
              </p:custDataLst>
            </p:nvPr>
          </p:nvSpPr>
          <p:spPr>
            <a:xfrm>
              <a:off x="3065" y="3461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96" name="任意多边形 23651"/>
            <p:cNvSpPr>
              <a:spLocks noEditPoints="1"/>
            </p:cNvSpPr>
            <p:nvPr>
              <p:custDataLst>
                <p:tags r:id="rId100"/>
              </p:custDataLst>
            </p:nvPr>
          </p:nvSpPr>
          <p:spPr>
            <a:xfrm>
              <a:off x="3065" y="3865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97" name="矩形 23652"/>
            <p:cNvSpPr/>
            <p:nvPr>
              <p:custDataLst>
                <p:tags r:id="rId101"/>
              </p:custDataLst>
            </p:nvPr>
          </p:nvSpPr>
          <p:spPr>
            <a:xfrm>
              <a:off x="3065" y="4269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 anchor="t" anchorCtr="0"/>
            <a:lstStyle/>
            <a:p>
              <a:pPr lvl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198" name="矩形 23653"/>
            <p:cNvSpPr/>
            <p:nvPr>
              <p:custDataLst>
                <p:tags r:id="rId102"/>
              </p:custDataLst>
            </p:nvPr>
          </p:nvSpPr>
          <p:spPr>
            <a:xfrm>
              <a:off x="3510" y="23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 anchor="t" anchorCtr="0"/>
            <a:lstStyle/>
            <a:p>
              <a:pPr lvl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199" name="任意多边形 23654"/>
            <p:cNvSpPr>
              <a:spLocks noEditPoints="1"/>
            </p:cNvSpPr>
            <p:nvPr>
              <p:custDataLst>
                <p:tags r:id="rId103"/>
              </p:custDataLst>
            </p:nvPr>
          </p:nvSpPr>
          <p:spPr>
            <a:xfrm>
              <a:off x="3510" y="225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0" name="任意多边形 23655"/>
            <p:cNvSpPr>
              <a:spLocks noEditPoints="1"/>
            </p:cNvSpPr>
            <p:nvPr>
              <p:custDataLst>
                <p:tags r:id="rId104"/>
              </p:custDataLst>
            </p:nvPr>
          </p:nvSpPr>
          <p:spPr>
            <a:xfrm>
              <a:off x="3510" y="630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1" name="任意多边形 23656"/>
            <p:cNvSpPr>
              <a:spLocks noEditPoints="1"/>
            </p:cNvSpPr>
            <p:nvPr>
              <p:custDataLst>
                <p:tags r:id="rId105"/>
              </p:custDataLst>
            </p:nvPr>
          </p:nvSpPr>
          <p:spPr>
            <a:xfrm>
              <a:off x="3510" y="1034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2" name="任意多边形 23657"/>
            <p:cNvSpPr>
              <a:spLocks noEditPoints="1"/>
            </p:cNvSpPr>
            <p:nvPr>
              <p:custDataLst>
                <p:tags r:id="rId106"/>
              </p:custDataLst>
            </p:nvPr>
          </p:nvSpPr>
          <p:spPr>
            <a:xfrm>
              <a:off x="3510" y="1438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3" name="任意多边形 23658"/>
            <p:cNvSpPr>
              <a:spLocks noEditPoints="1"/>
            </p:cNvSpPr>
            <p:nvPr>
              <p:custDataLst>
                <p:tags r:id="rId107"/>
              </p:custDataLst>
            </p:nvPr>
          </p:nvSpPr>
          <p:spPr>
            <a:xfrm>
              <a:off x="3510" y="1843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4" name="任意多边形 23659"/>
            <p:cNvSpPr>
              <a:spLocks noEditPoints="1"/>
            </p:cNvSpPr>
            <p:nvPr>
              <p:custDataLst>
                <p:tags r:id="rId108"/>
              </p:custDataLst>
            </p:nvPr>
          </p:nvSpPr>
          <p:spPr>
            <a:xfrm>
              <a:off x="3510" y="2247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5" name="任意多边形 23660"/>
            <p:cNvSpPr>
              <a:spLocks noEditPoints="1"/>
            </p:cNvSpPr>
            <p:nvPr>
              <p:custDataLst>
                <p:tags r:id="rId109"/>
              </p:custDataLst>
            </p:nvPr>
          </p:nvSpPr>
          <p:spPr>
            <a:xfrm>
              <a:off x="3510" y="2652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6" name="任意多边形 23661"/>
            <p:cNvSpPr>
              <a:spLocks noEditPoints="1"/>
            </p:cNvSpPr>
            <p:nvPr>
              <p:custDataLst>
                <p:tags r:id="rId110"/>
              </p:custDataLst>
            </p:nvPr>
          </p:nvSpPr>
          <p:spPr>
            <a:xfrm>
              <a:off x="3510" y="3056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7" name="任意多边形 23662"/>
            <p:cNvSpPr>
              <a:spLocks noEditPoints="1"/>
            </p:cNvSpPr>
            <p:nvPr>
              <p:custDataLst>
                <p:tags r:id="rId111"/>
              </p:custDataLst>
            </p:nvPr>
          </p:nvSpPr>
          <p:spPr>
            <a:xfrm>
              <a:off x="3510" y="3461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8" name="任意多边形 23663"/>
            <p:cNvSpPr>
              <a:spLocks noEditPoints="1"/>
            </p:cNvSpPr>
            <p:nvPr>
              <p:custDataLst>
                <p:tags r:id="rId112"/>
              </p:custDataLst>
            </p:nvPr>
          </p:nvSpPr>
          <p:spPr>
            <a:xfrm>
              <a:off x="3510" y="3865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9" name="矩形 23664"/>
            <p:cNvSpPr/>
            <p:nvPr>
              <p:custDataLst>
                <p:tags r:id="rId113"/>
              </p:custDataLst>
            </p:nvPr>
          </p:nvSpPr>
          <p:spPr>
            <a:xfrm>
              <a:off x="3510" y="4269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 anchor="t" anchorCtr="0"/>
            <a:lstStyle/>
            <a:p>
              <a:pPr lvl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210" name="矩形 23665"/>
            <p:cNvSpPr/>
            <p:nvPr>
              <p:custDataLst>
                <p:tags r:id="rId114"/>
              </p:custDataLst>
            </p:nvPr>
          </p:nvSpPr>
          <p:spPr>
            <a:xfrm>
              <a:off x="3960" y="23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 anchor="t" anchorCtr="0"/>
            <a:lstStyle/>
            <a:p>
              <a:pPr lvl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211" name="任意多边形 23666"/>
            <p:cNvSpPr>
              <a:spLocks noEditPoints="1"/>
            </p:cNvSpPr>
            <p:nvPr>
              <p:custDataLst>
                <p:tags r:id="rId115"/>
              </p:custDataLst>
            </p:nvPr>
          </p:nvSpPr>
          <p:spPr>
            <a:xfrm>
              <a:off x="3960" y="225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12" name="任意多边形 23667"/>
            <p:cNvSpPr>
              <a:spLocks noEditPoints="1"/>
            </p:cNvSpPr>
            <p:nvPr>
              <p:custDataLst>
                <p:tags r:id="rId116"/>
              </p:custDataLst>
            </p:nvPr>
          </p:nvSpPr>
          <p:spPr>
            <a:xfrm>
              <a:off x="3960" y="630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13" name="任意多边形 23668"/>
            <p:cNvSpPr>
              <a:spLocks noEditPoints="1"/>
            </p:cNvSpPr>
            <p:nvPr>
              <p:custDataLst>
                <p:tags r:id="rId117"/>
              </p:custDataLst>
            </p:nvPr>
          </p:nvSpPr>
          <p:spPr>
            <a:xfrm>
              <a:off x="3960" y="1034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14" name="任意多边形 23669"/>
            <p:cNvSpPr>
              <a:spLocks noEditPoints="1"/>
            </p:cNvSpPr>
            <p:nvPr>
              <p:custDataLst>
                <p:tags r:id="rId118"/>
              </p:custDataLst>
            </p:nvPr>
          </p:nvSpPr>
          <p:spPr>
            <a:xfrm>
              <a:off x="3960" y="1438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15" name="任意多边形 23670"/>
            <p:cNvSpPr>
              <a:spLocks noEditPoints="1"/>
            </p:cNvSpPr>
            <p:nvPr>
              <p:custDataLst>
                <p:tags r:id="rId119"/>
              </p:custDataLst>
            </p:nvPr>
          </p:nvSpPr>
          <p:spPr>
            <a:xfrm>
              <a:off x="3960" y="1843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16" name="任意多边形 23671"/>
            <p:cNvSpPr>
              <a:spLocks noEditPoints="1"/>
            </p:cNvSpPr>
            <p:nvPr>
              <p:custDataLst>
                <p:tags r:id="rId120"/>
              </p:custDataLst>
            </p:nvPr>
          </p:nvSpPr>
          <p:spPr>
            <a:xfrm>
              <a:off x="3960" y="2247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17" name="任意多边形 23672"/>
            <p:cNvSpPr>
              <a:spLocks noEditPoints="1"/>
            </p:cNvSpPr>
            <p:nvPr>
              <p:custDataLst>
                <p:tags r:id="rId121"/>
              </p:custDataLst>
            </p:nvPr>
          </p:nvSpPr>
          <p:spPr>
            <a:xfrm>
              <a:off x="3960" y="2652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18" name="任意多边形 23673"/>
            <p:cNvSpPr>
              <a:spLocks noEditPoints="1"/>
            </p:cNvSpPr>
            <p:nvPr>
              <p:custDataLst>
                <p:tags r:id="rId122"/>
              </p:custDataLst>
            </p:nvPr>
          </p:nvSpPr>
          <p:spPr>
            <a:xfrm>
              <a:off x="3960" y="3056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19" name="任意多边形 23674"/>
            <p:cNvSpPr>
              <a:spLocks noEditPoints="1"/>
            </p:cNvSpPr>
            <p:nvPr>
              <p:custDataLst>
                <p:tags r:id="rId123"/>
              </p:custDataLst>
            </p:nvPr>
          </p:nvSpPr>
          <p:spPr>
            <a:xfrm>
              <a:off x="3960" y="3461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20" name="任意多边形 23675"/>
            <p:cNvSpPr>
              <a:spLocks noEditPoints="1"/>
            </p:cNvSpPr>
            <p:nvPr>
              <p:custDataLst>
                <p:tags r:id="rId124"/>
              </p:custDataLst>
            </p:nvPr>
          </p:nvSpPr>
          <p:spPr>
            <a:xfrm>
              <a:off x="3960" y="3865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21" name="矩形 23676"/>
            <p:cNvSpPr/>
            <p:nvPr>
              <p:custDataLst>
                <p:tags r:id="rId125"/>
              </p:custDataLst>
            </p:nvPr>
          </p:nvSpPr>
          <p:spPr>
            <a:xfrm>
              <a:off x="3960" y="4269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 anchor="t" anchorCtr="0"/>
            <a:lstStyle/>
            <a:p>
              <a:pPr lvl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222" name="矩形 23677"/>
            <p:cNvSpPr/>
            <p:nvPr>
              <p:custDataLst>
                <p:tags r:id="rId126"/>
              </p:custDataLst>
            </p:nvPr>
          </p:nvSpPr>
          <p:spPr>
            <a:xfrm>
              <a:off x="4405" y="23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 anchor="t" anchorCtr="0"/>
            <a:lstStyle/>
            <a:p>
              <a:pPr lvl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223" name="任意多边形 23678"/>
            <p:cNvSpPr>
              <a:spLocks noEditPoints="1"/>
            </p:cNvSpPr>
            <p:nvPr>
              <p:custDataLst>
                <p:tags r:id="rId127"/>
              </p:custDataLst>
            </p:nvPr>
          </p:nvSpPr>
          <p:spPr>
            <a:xfrm>
              <a:off x="4405" y="225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24" name="任意多边形 23679"/>
            <p:cNvSpPr>
              <a:spLocks noEditPoints="1"/>
            </p:cNvSpPr>
            <p:nvPr>
              <p:custDataLst>
                <p:tags r:id="rId128"/>
              </p:custDataLst>
            </p:nvPr>
          </p:nvSpPr>
          <p:spPr>
            <a:xfrm>
              <a:off x="4405" y="630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25" name="任意多边形 23680"/>
            <p:cNvSpPr>
              <a:spLocks noEditPoints="1"/>
            </p:cNvSpPr>
            <p:nvPr>
              <p:custDataLst>
                <p:tags r:id="rId129"/>
              </p:custDataLst>
            </p:nvPr>
          </p:nvSpPr>
          <p:spPr>
            <a:xfrm>
              <a:off x="4405" y="1034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26" name="任意多边形 23681"/>
            <p:cNvSpPr>
              <a:spLocks noEditPoints="1"/>
            </p:cNvSpPr>
            <p:nvPr>
              <p:custDataLst>
                <p:tags r:id="rId130"/>
              </p:custDataLst>
            </p:nvPr>
          </p:nvSpPr>
          <p:spPr>
            <a:xfrm>
              <a:off x="4405" y="1438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27" name="任意多边形 23682"/>
            <p:cNvSpPr>
              <a:spLocks noEditPoints="1"/>
            </p:cNvSpPr>
            <p:nvPr>
              <p:custDataLst>
                <p:tags r:id="rId131"/>
              </p:custDataLst>
            </p:nvPr>
          </p:nvSpPr>
          <p:spPr>
            <a:xfrm>
              <a:off x="4405" y="1843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28" name="任意多边形 23683"/>
            <p:cNvSpPr>
              <a:spLocks noEditPoints="1"/>
            </p:cNvSpPr>
            <p:nvPr>
              <p:custDataLst>
                <p:tags r:id="rId132"/>
              </p:custDataLst>
            </p:nvPr>
          </p:nvSpPr>
          <p:spPr>
            <a:xfrm>
              <a:off x="4405" y="2247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29" name="任意多边形 23684"/>
            <p:cNvSpPr>
              <a:spLocks noEditPoints="1"/>
            </p:cNvSpPr>
            <p:nvPr>
              <p:custDataLst>
                <p:tags r:id="rId133"/>
              </p:custDataLst>
            </p:nvPr>
          </p:nvSpPr>
          <p:spPr>
            <a:xfrm>
              <a:off x="4405" y="2652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30" name="任意多边形 23685"/>
            <p:cNvSpPr>
              <a:spLocks noEditPoints="1"/>
            </p:cNvSpPr>
            <p:nvPr>
              <p:custDataLst>
                <p:tags r:id="rId134"/>
              </p:custDataLst>
            </p:nvPr>
          </p:nvSpPr>
          <p:spPr>
            <a:xfrm>
              <a:off x="4405" y="3056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31" name="任意多边形 23686"/>
            <p:cNvSpPr>
              <a:spLocks noEditPoints="1"/>
            </p:cNvSpPr>
            <p:nvPr>
              <p:custDataLst>
                <p:tags r:id="rId135"/>
              </p:custDataLst>
            </p:nvPr>
          </p:nvSpPr>
          <p:spPr>
            <a:xfrm>
              <a:off x="4405" y="3461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32" name="任意多边形 23687"/>
            <p:cNvSpPr>
              <a:spLocks noEditPoints="1"/>
            </p:cNvSpPr>
            <p:nvPr>
              <p:custDataLst>
                <p:tags r:id="rId136"/>
              </p:custDataLst>
            </p:nvPr>
          </p:nvSpPr>
          <p:spPr>
            <a:xfrm>
              <a:off x="4405" y="3865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33" name="矩形 23688"/>
            <p:cNvSpPr/>
            <p:nvPr>
              <p:custDataLst>
                <p:tags r:id="rId137"/>
              </p:custDataLst>
            </p:nvPr>
          </p:nvSpPr>
          <p:spPr>
            <a:xfrm>
              <a:off x="4405" y="4269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 anchor="t" anchorCtr="0"/>
            <a:lstStyle/>
            <a:p>
              <a:pPr lvl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234" name="矩形 23689"/>
            <p:cNvSpPr/>
            <p:nvPr>
              <p:custDataLst>
                <p:tags r:id="rId138"/>
              </p:custDataLst>
            </p:nvPr>
          </p:nvSpPr>
          <p:spPr>
            <a:xfrm>
              <a:off x="4850" y="23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 anchor="t" anchorCtr="0"/>
            <a:lstStyle/>
            <a:p>
              <a:pPr lvl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235" name="任意多边形 23690"/>
            <p:cNvSpPr>
              <a:spLocks noEditPoints="1"/>
            </p:cNvSpPr>
            <p:nvPr>
              <p:custDataLst>
                <p:tags r:id="rId139"/>
              </p:custDataLst>
            </p:nvPr>
          </p:nvSpPr>
          <p:spPr>
            <a:xfrm>
              <a:off x="4850" y="225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36" name="任意多边形 23691"/>
            <p:cNvSpPr>
              <a:spLocks noEditPoints="1"/>
            </p:cNvSpPr>
            <p:nvPr>
              <p:custDataLst>
                <p:tags r:id="rId140"/>
              </p:custDataLst>
            </p:nvPr>
          </p:nvSpPr>
          <p:spPr>
            <a:xfrm>
              <a:off x="4850" y="630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37" name="任意多边形 23692"/>
            <p:cNvSpPr>
              <a:spLocks noEditPoints="1"/>
            </p:cNvSpPr>
            <p:nvPr>
              <p:custDataLst>
                <p:tags r:id="rId141"/>
              </p:custDataLst>
            </p:nvPr>
          </p:nvSpPr>
          <p:spPr>
            <a:xfrm>
              <a:off x="4850" y="1034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38" name="任意多边形 23693"/>
            <p:cNvSpPr>
              <a:spLocks noEditPoints="1"/>
            </p:cNvSpPr>
            <p:nvPr>
              <p:custDataLst>
                <p:tags r:id="rId142"/>
              </p:custDataLst>
            </p:nvPr>
          </p:nvSpPr>
          <p:spPr>
            <a:xfrm>
              <a:off x="4850" y="1438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39" name="任意多边形 23694"/>
            <p:cNvSpPr>
              <a:spLocks noEditPoints="1"/>
            </p:cNvSpPr>
            <p:nvPr>
              <p:custDataLst>
                <p:tags r:id="rId143"/>
              </p:custDataLst>
            </p:nvPr>
          </p:nvSpPr>
          <p:spPr>
            <a:xfrm>
              <a:off x="4850" y="1843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40" name="任意多边形 23695"/>
            <p:cNvSpPr>
              <a:spLocks noEditPoints="1"/>
            </p:cNvSpPr>
            <p:nvPr>
              <p:custDataLst>
                <p:tags r:id="rId144"/>
              </p:custDataLst>
            </p:nvPr>
          </p:nvSpPr>
          <p:spPr>
            <a:xfrm>
              <a:off x="4850" y="2247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41" name="任意多边形 23696"/>
            <p:cNvSpPr>
              <a:spLocks noEditPoints="1"/>
            </p:cNvSpPr>
            <p:nvPr>
              <p:custDataLst>
                <p:tags r:id="rId145"/>
              </p:custDataLst>
            </p:nvPr>
          </p:nvSpPr>
          <p:spPr>
            <a:xfrm>
              <a:off x="4850" y="2652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42" name="任意多边形 23697"/>
            <p:cNvSpPr>
              <a:spLocks noEditPoints="1"/>
            </p:cNvSpPr>
            <p:nvPr>
              <p:custDataLst>
                <p:tags r:id="rId146"/>
              </p:custDataLst>
            </p:nvPr>
          </p:nvSpPr>
          <p:spPr>
            <a:xfrm>
              <a:off x="4850" y="3056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43" name="任意多边形 23698"/>
            <p:cNvSpPr>
              <a:spLocks noEditPoints="1"/>
            </p:cNvSpPr>
            <p:nvPr>
              <p:custDataLst>
                <p:tags r:id="rId147"/>
              </p:custDataLst>
            </p:nvPr>
          </p:nvSpPr>
          <p:spPr>
            <a:xfrm>
              <a:off x="4850" y="3461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44" name="任意多边形 23699"/>
            <p:cNvSpPr>
              <a:spLocks noEditPoints="1"/>
            </p:cNvSpPr>
            <p:nvPr>
              <p:custDataLst>
                <p:tags r:id="rId148"/>
              </p:custDataLst>
            </p:nvPr>
          </p:nvSpPr>
          <p:spPr>
            <a:xfrm>
              <a:off x="4850" y="3865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45" name="矩形 23700"/>
            <p:cNvSpPr/>
            <p:nvPr>
              <p:custDataLst>
                <p:tags r:id="rId149"/>
              </p:custDataLst>
            </p:nvPr>
          </p:nvSpPr>
          <p:spPr>
            <a:xfrm>
              <a:off x="4850" y="4269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 anchor="t" anchorCtr="0"/>
            <a:lstStyle/>
            <a:p>
              <a:pPr lvl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246" name="矩形 23701"/>
            <p:cNvSpPr/>
            <p:nvPr>
              <p:custDataLst>
                <p:tags r:id="rId150"/>
              </p:custDataLst>
            </p:nvPr>
          </p:nvSpPr>
          <p:spPr>
            <a:xfrm>
              <a:off x="5300" y="23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 anchor="t" anchorCtr="0"/>
            <a:lstStyle/>
            <a:p>
              <a:pPr lvl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247" name="任意多边形 23702"/>
            <p:cNvSpPr>
              <a:spLocks noEditPoints="1"/>
            </p:cNvSpPr>
            <p:nvPr>
              <p:custDataLst>
                <p:tags r:id="rId151"/>
              </p:custDataLst>
            </p:nvPr>
          </p:nvSpPr>
          <p:spPr>
            <a:xfrm>
              <a:off x="5300" y="225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48" name="任意多边形 23703"/>
            <p:cNvSpPr>
              <a:spLocks noEditPoints="1"/>
            </p:cNvSpPr>
            <p:nvPr>
              <p:custDataLst>
                <p:tags r:id="rId152"/>
              </p:custDataLst>
            </p:nvPr>
          </p:nvSpPr>
          <p:spPr>
            <a:xfrm>
              <a:off x="5300" y="630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49" name="任意多边形 23704"/>
            <p:cNvSpPr>
              <a:spLocks noEditPoints="1"/>
            </p:cNvSpPr>
            <p:nvPr>
              <p:custDataLst>
                <p:tags r:id="rId153"/>
              </p:custDataLst>
            </p:nvPr>
          </p:nvSpPr>
          <p:spPr>
            <a:xfrm>
              <a:off x="5300" y="1034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50" name="任意多边形 23705"/>
            <p:cNvSpPr>
              <a:spLocks noEditPoints="1"/>
            </p:cNvSpPr>
            <p:nvPr>
              <p:custDataLst>
                <p:tags r:id="rId154"/>
              </p:custDataLst>
            </p:nvPr>
          </p:nvSpPr>
          <p:spPr>
            <a:xfrm>
              <a:off x="5300" y="1438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51" name="任意多边形 23706"/>
            <p:cNvSpPr>
              <a:spLocks noEditPoints="1"/>
            </p:cNvSpPr>
            <p:nvPr>
              <p:custDataLst>
                <p:tags r:id="rId155"/>
              </p:custDataLst>
            </p:nvPr>
          </p:nvSpPr>
          <p:spPr>
            <a:xfrm>
              <a:off x="5300" y="1843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52" name="任意多边形 23707"/>
            <p:cNvSpPr>
              <a:spLocks noEditPoints="1"/>
            </p:cNvSpPr>
            <p:nvPr>
              <p:custDataLst>
                <p:tags r:id="rId156"/>
              </p:custDataLst>
            </p:nvPr>
          </p:nvSpPr>
          <p:spPr>
            <a:xfrm>
              <a:off x="5300" y="2247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53" name="任意多边形 23708"/>
            <p:cNvSpPr>
              <a:spLocks noEditPoints="1"/>
            </p:cNvSpPr>
            <p:nvPr>
              <p:custDataLst>
                <p:tags r:id="rId157"/>
              </p:custDataLst>
            </p:nvPr>
          </p:nvSpPr>
          <p:spPr>
            <a:xfrm>
              <a:off x="5300" y="2652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54" name="任意多边形 23709"/>
            <p:cNvSpPr>
              <a:spLocks noEditPoints="1"/>
            </p:cNvSpPr>
            <p:nvPr>
              <p:custDataLst>
                <p:tags r:id="rId158"/>
              </p:custDataLst>
            </p:nvPr>
          </p:nvSpPr>
          <p:spPr>
            <a:xfrm>
              <a:off x="5300" y="3056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55" name="任意多边形 23710"/>
            <p:cNvSpPr>
              <a:spLocks noEditPoints="1"/>
            </p:cNvSpPr>
            <p:nvPr>
              <p:custDataLst>
                <p:tags r:id="rId159"/>
              </p:custDataLst>
            </p:nvPr>
          </p:nvSpPr>
          <p:spPr>
            <a:xfrm>
              <a:off x="5300" y="3461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56" name="任意多边形 23711"/>
            <p:cNvSpPr>
              <a:spLocks noEditPoints="1"/>
            </p:cNvSpPr>
            <p:nvPr>
              <p:custDataLst>
                <p:tags r:id="rId160"/>
              </p:custDataLst>
            </p:nvPr>
          </p:nvSpPr>
          <p:spPr>
            <a:xfrm>
              <a:off x="5300" y="3865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57" name="矩形 23712"/>
            <p:cNvSpPr/>
            <p:nvPr>
              <p:custDataLst>
                <p:tags r:id="rId161"/>
              </p:custDataLst>
            </p:nvPr>
          </p:nvSpPr>
          <p:spPr>
            <a:xfrm>
              <a:off x="5300" y="4269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 anchor="t" anchorCtr="0"/>
            <a:lstStyle/>
            <a:p>
              <a:pPr lvl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258" name="任意多边形 23713"/>
            <p:cNvSpPr/>
            <p:nvPr>
              <p:custDataLst>
                <p:tags r:id="rId162"/>
              </p:custDataLst>
            </p:nvPr>
          </p:nvSpPr>
          <p:spPr>
            <a:xfrm>
              <a:off x="349" y="3304"/>
              <a:ext cx="20" cy="10"/>
            </a:xfrm>
            <a:custGeom>
              <a:rect l="0" t="0" r="0" b="0"/>
              <a:pathLst>
                <a:path w="4" h="2">
                  <a:moveTo>
                    <a:pt x="0" y="1"/>
                  </a:moveTo>
                  <a:cubicBezTo>
                    <a:pt x="1" y="2"/>
                    <a:pt x="4" y="0"/>
                    <a:pt x="0" y="1"/>
                  </a:cubicBez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259" name="组合 23719"/>
          <p:cNvGrpSpPr/>
          <p:nvPr>
            <p:custDataLst>
              <p:tags r:id="rId163"/>
            </p:custDataLst>
          </p:nvPr>
        </p:nvGrpSpPr>
        <p:grpSpPr>
          <a:xfrm>
            <a:off x="152400" y="4724400"/>
            <a:ext cx="1685925" cy="1557338"/>
            <a:chOff x="96" y="2784"/>
            <a:chExt cx="1062" cy="981"/>
          </a:xfrm>
        </p:grpSpPr>
        <p:sp>
          <p:nvSpPr>
            <p:cNvPr id="4260" name="任意多边形 23720"/>
            <p:cNvSpPr/>
            <p:nvPr userDrawn="1">
              <p:custDataLst>
                <p:tags r:id="rId164"/>
              </p:custDataLst>
            </p:nvPr>
          </p:nvSpPr>
          <p:spPr>
            <a:xfrm>
              <a:off x="121" y="2784"/>
              <a:ext cx="207" cy="81"/>
            </a:xfrm>
            <a:custGeom>
              <a:rect l="0" t="0" r="0" b="0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61" name="任意多边形 23721"/>
            <p:cNvSpPr>
              <a:spLocks noEditPoints="1"/>
            </p:cNvSpPr>
            <p:nvPr userDrawn="1">
              <p:custDataLst>
                <p:tags r:id="rId165"/>
              </p:custDataLst>
            </p:nvPr>
          </p:nvSpPr>
          <p:spPr>
            <a:xfrm>
              <a:off x="96" y="2789"/>
              <a:ext cx="1062" cy="976"/>
            </a:xfrm>
            <a:custGeom>
              <a:rect l="0" t="0" r="0" b="0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62" name="任意多边形 23722"/>
            <p:cNvSpPr/>
            <p:nvPr userDrawn="1">
              <p:custDataLst>
                <p:tags r:id="rId166"/>
              </p:custDataLst>
            </p:nvPr>
          </p:nvSpPr>
          <p:spPr>
            <a:xfrm>
              <a:off x="348" y="3254"/>
              <a:ext cx="86" cy="102"/>
            </a:xfrm>
            <a:custGeom>
              <a:rect l="0" t="0" r="0" b="0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63" name="任意多边形 23723"/>
            <p:cNvSpPr/>
            <p:nvPr userDrawn="1">
              <p:custDataLst>
                <p:tags r:id="rId167"/>
              </p:custDataLst>
            </p:nvPr>
          </p:nvSpPr>
          <p:spPr>
            <a:xfrm>
              <a:off x="267" y="3295"/>
              <a:ext cx="76" cy="136"/>
            </a:xfrm>
            <a:custGeom>
              <a:rect l="0" t="0" r="0" b="0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64" name="任意多边形 23724"/>
            <p:cNvSpPr/>
            <p:nvPr userDrawn="1">
              <p:custDataLst>
                <p:tags r:id="rId168"/>
              </p:custDataLst>
            </p:nvPr>
          </p:nvSpPr>
          <p:spPr>
            <a:xfrm>
              <a:off x="222" y="3022"/>
              <a:ext cx="243" cy="116"/>
            </a:xfrm>
            <a:custGeom>
              <a:rect l="0" t="0" r="0" b="0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65" name="任意多边形 23725"/>
            <p:cNvSpPr/>
            <p:nvPr userDrawn="1">
              <p:custDataLst>
                <p:tags r:id="rId169"/>
              </p:custDataLst>
            </p:nvPr>
          </p:nvSpPr>
          <p:spPr>
            <a:xfrm>
              <a:off x="500" y="3345"/>
              <a:ext cx="177" cy="187"/>
            </a:xfrm>
            <a:custGeom>
              <a:rect l="0" t="0" r="0" b="0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66" name="任意多边形 23726"/>
            <p:cNvSpPr/>
            <p:nvPr userDrawn="1">
              <p:custDataLst>
                <p:tags r:id="rId170"/>
              </p:custDataLst>
            </p:nvPr>
          </p:nvSpPr>
          <p:spPr>
            <a:xfrm>
              <a:off x="905" y="3158"/>
              <a:ext cx="177" cy="36"/>
            </a:xfrm>
            <a:custGeom>
              <a:rect l="0" t="0" r="0" b="0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67" name="任意多边形 23727"/>
            <p:cNvSpPr/>
            <p:nvPr userDrawn="1">
              <p:custDataLst>
                <p:tags r:id="rId171"/>
              </p:custDataLst>
            </p:nvPr>
          </p:nvSpPr>
          <p:spPr>
            <a:xfrm>
              <a:off x="965" y="3153"/>
              <a:ext cx="137" cy="81"/>
            </a:xfrm>
            <a:custGeom>
              <a:rect l="0" t="0" r="0" b="0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68" name="任意多边形 23728"/>
            <p:cNvSpPr/>
            <p:nvPr userDrawn="1">
              <p:custDataLst>
                <p:tags r:id="rId172"/>
              </p:custDataLst>
            </p:nvPr>
          </p:nvSpPr>
          <p:spPr>
            <a:xfrm>
              <a:off x="960" y="3204"/>
              <a:ext cx="177" cy="86"/>
            </a:xfrm>
            <a:custGeom>
              <a:rect l="0" t="0" r="0" b="0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69" name="任意多边形 23729"/>
            <p:cNvSpPr/>
            <p:nvPr userDrawn="1">
              <p:custDataLst>
                <p:tags r:id="rId173"/>
              </p:custDataLst>
            </p:nvPr>
          </p:nvSpPr>
          <p:spPr>
            <a:xfrm>
              <a:off x="844" y="3285"/>
              <a:ext cx="248" cy="60"/>
            </a:xfrm>
            <a:custGeom>
              <a:rect l="0" t="0" r="0" b="0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70" name="任意多边形 23730"/>
            <p:cNvSpPr/>
            <p:nvPr userDrawn="1">
              <p:custDataLst>
                <p:tags r:id="rId174"/>
              </p:custDataLst>
            </p:nvPr>
          </p:nvSpPr>
          <p:spPr>
            <a:xfrm>
              <a:off x="869" y="3340"/>
              <a:ext cx="203" cy="56"/>
            </a:xfrm>
            <a:custGeom>
              <a:rect l="0" t="0" r="0" b="0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71" name="任意多边形 23731"/>
            <p:cNvSpPr/>
            <p:nvPr userDrawn="1">
              <p:custDataLst>
                <p:tags r:id="rId175"/>
              </p:custDataLst>
            </p:nvPr>
          </p:nvSpPr>
          <p:spPr>
            <a:xfrm>
              <a:off x="859" y="3386"/>
              <a:ext cx="207" cy="172"/>
            </a:xfrm>
            <a:custGeom>
              <a:rect l="0" t="0" r="0" b="0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72" name="任意多边形 23732"/>
            <p:cNvSpPr/>
            <p:nvPr userDrawn="1">
              <p:custDataLst>
                <p:tags r:id="rId176"/>
              </p:custDataLst>
            </p:nvPr>
          </p:nvSpPr>
          <p:spPr>
            <a:xfrm>
              <a:off x="996" y="3305"/>
              <a:ext cx="126" cy="318"/>
            </a:xfrm>
            <a:custGeom>
              <a:rect l="0" t="0" r="0" b="0"/>
              <a:pathLst>
                <a:path w="25" h="62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3715" name="标题 23714"/>
          <p:cNvSpPr>
            <a:spLocks noGrp="1" noRot="1"/>
          </p:cNvSpPr>
          <p:nvPr>
            <p:ph type="ctrTitle"/>
            <p:custDataLst>
              <p:tags r:id="rId177"/>
            </p:custDataLst>
          </p:nvPr>
        </p:nvSpPr>
        <p:spPr>
          <a:xfrm>
            <a:off x="685800" y="20574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 lvl="0">
              <a:buClrTx/>
              <a:buSzTx/>
              <a:buFontTx/>
              <a:defRPr/>
            </a:lvl1pPr>
          </a:lstStyle>
          <a:p>
            <a:pPr lvl="0"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23719" name="副标题 23718"/>
          <p:cNvSpPr>
            <a:spLocks noGrp="1" noRot="1"/>
          </p:cNvSpPr>
          <p:nvPr>
            <p:ph type="subTitle" idx="1"/>
            <p:custDataLst>
              <p:tags r:id="rId178"/>
            </p:custDataLst>
          </p:nvPr>
        </p:nvSpPr>
        <p:spPr>
          <a:xfrm>
            <a:off x="1371600" y="3505200"/>
            <a:ext cx="6400800" cy="17526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lvl1pPr marL="0" lvl="0" indent="0" algn="ctr"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lvl1pPr>
            <a:lvl2pPr marL="457200" lvl="1" indent="0" algn="ctr">
              <a:buClr>
                <a:schemeClr val="tx2"/>
              </a:buClr>
              <a:buSzPct val="85000"/>
              <a:buFont typeface="Wingdings" panose="05000000000000000000" pitchFamily="2" charset="2"/>
              <a:buNone/>
              <a:defRPr/>
            </a:lvl2pPr>
            <a:lvl3pPr marL="914400" lvl="2" indent="0" algn="ctr">
              <a:buClr>
                <a:schemeClr val="hlink"/>
              </a:buClr>
              <a:buSzPct val="95000"/>
              <a:buFont typeface="Wingdings 2" panose="05020102010507070707" pitchFamily="18" charset="2"/>
              <a:buNone/>
              <a:defRPr/>
            </a:lvl3pPr>
            <a:lvl4pPr marL="1371600" lvl="3" indent="0" algn="ctr">
              <a:buClr>
                <a:schemeClr val="tx2"/>
              </a:buClr>
              <a:buSzPct val="90000"/>
              <a:buFont typeface="Wingdings" panose="05000000000000000000" pitchFamily="2" charset="2"/>
              <a:buNone/>
              <a:defRPr/>
            </a:lvl4pPr>
            <a:lvl5pPr marL="1828800" lvl="4" indent="0" algn="ctr">
              <a:buClr>
                <a:schemeClr val="hlink"/>
              </a:buClr>
              <a:buSzTx/>
              <a:buFont typeface="Wingdings 2" panose="05020102010507070707" pitchFamily="18" charset="2"/>
              <a:buNone/>
              <a:defRPr/>
            </a:lvl5pPr>
          </a:lstStyle>
          <a:p>
            <a:pPr lvl="0" fontAlgn="base"/>
            <a:r>
              <a:rPr lang="zh-CN" altLang="en-US" strike="noStrike" noProof="1"/>
              <a:t>单击此处编辑母版副标题样式</a:t>
            </a:r>
          </a:p>
        </p:txBody>
      </p:sp>
      <p:sp>
        <p:nvSpPr>
          <p:cNvPr id="23716" name="日期占位符 23715"/>
          <p:cNvSpPr>
            <a:spLocks noGrp="1"/>
          </p:cNvSpPr>
          <p:nvPr>
            <p:ph type="dt" sz="half" idx="2"/>
            <p:custDataLst>
              <p:tags r:id="rId179"/>
            </p:custDataLst>
          </p:nvPr>
        </p:nvSpPr>
        <p:spPr>
          <a:xfrm>
            <a:off x="301625" y="6248400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lvl1pPr>
              <a:defRPr sz="1400"/>
            </a:lvl1pPr>
          </a:lstStyle>
          <a:p>
            <a:pPr fontAlgn="base"/>
            <a:fld id="{BB962C8B-B14F-4D97-AF65-F5344CB8AC3E}" type="datetime1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2021/5/8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23717" name="页脚占位符 23716"/>
          <p:cNvSpPr>
            <a:spLocks noGrp="1"/>
          </p:cNvSpPr>
          <p:nvPr>
            <p:ph type="ftr" sz="quarter" idx="3"/>
            <p:custDataLst>
              <p:tags r:id="rId180"/>
            </p:custDataLst>
          </p:nvPr>
        </p:nvSpPr>
        <p:spPr>
          <a:xfrm>
            <a:off x="3124200" y="6248400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lvl1pPr algn="ctr">
              <a:defRPr sz="1400"/>
            </a:lvl1pPr>
          </a:lstStyle>
          <a:p>
            <a:pPr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23718" name="灯片编号占位符 23717"/>
          <p:cNvSpPr>
            <a:spLocks noGrp="1"/>
          </p:cNvSpPr>
          <p:nvPr>
            <p:ph type="sldNum" sz="quarter" idx="4"/>
            <p:custDataLst>
              <p:tags r:id="rId181"/>
            </p:custDataLst>
          </p:nvPr>
        </p:nvSpPr>
        <p:spPr>
          <a:xfrm>
            <a:off x="6553200" y="6248400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lvl1pPr algn="r">
              <a:defRPr sz="1400"/>
            </a:lvl1pPr>
          </a:lstStyle>
          <a:p>
            <a:pPr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9600" y="1600200"/>
            <a:ext cx="3995166" cy="44989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767834" y="1600200"/>
            <a:ext cx="3995166" cy="44989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版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6704013" y="228600"/>
            <a:ext cx="2135188" cy="587057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298450" y="228600"/>
            <a:ext cx="6281784" cy="587057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9600" y="1600200"/>
            <a:ext cx="3995166" cy="44989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767834" y="1600200"/>
            <a:ext cx="3995166" cy="44989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00" Type="http://schemas.openxmlformats.org/officeDocument/2006/relationships/tags" Target="../tags/tag333.xml" /><Relationship Id="rId101" Type="http://schemas.openxmlformats.org/officeDocument/2006/relationships/tags" Target="../tags/tag334.xml" /><Relationship Id="rId102" Type="http://schemas.openxmlformats.org/officeDocument/2006/relationships/tags" Target="../tags/tag335.xml" /><Relationship Id="rId103" Type="http://schemas.openxmlformats.org/officeDocument/2006/relationships/tags" Target="../tags/tag336.xml" /><Relationship Id="rId104" Type="http://schemas.openxmlformats.org/officeDocument/2006/relationships/tags" Target="../tags/tag337.xml" /><Relationship Id="rId105" Type="http://schemas.openxmlformats.org/officeDocument/2006/relationships/tags" Target="../tags/tag338.xml" /><Relationship Id="rId106" Type="http://schemas.openxmlformats.org/officeDocument/2006/relationships/tags" Target="../tags/tag339.xml" /><Relationship Id="rId107" Type="http://schemas.openxmlformats.org/officeDocument/2006/relationships/tags" Target="../tags/tag340.xml" /><Relationship Id="rId108" Type="http://schemas.openxmlformats.org/officeDocument/2006/relationships/tags" Target="../tags/tag341.xml" /><Relationship Id="rId109" Type="http://schemas.openxmlformats.org/officeDocument/2006/relationships/tags" Target="../tags/tag342.xml" /><Relationship Id="rId11" Type="http://schemas.openxmlformats.org/officeDocument/2006/relationships/slideLayout" Target="../slideLayouts/slideLayout11.xml" /><Relationship Id="rId110" Type="http://schemas.openxmlformats.org/officeDocument/2006/relationships/tags" Target="../tags/tag343.xml" /><Relationship Id="rId111" Type="http://schemas.openxmlformats.org/officeDocument/2006/relationships/tags" Target="../tags/tag344.xml" /><Relationship Id="rId112" Type="http://schemas.openxmlformats.org/officeDocument/2006/relationships/tags" Target="../tags/tag345.xml" /><Relationship Id="rId113" Type="http://schemas.openxmlformats.org/officeDocument/2006/relationships/tags" Target="../tags/tag346.xml" /><Relationship Id="rId114" Type="http://schemas.openxmlformats.org/officeDocument/2006/relationships/tags" Target="../tags/tag347.xml" /><Relationship Id="rId115" Type="http://schemas.openxmlformats.org/officeDocument/2006/relationships/tags" Target="../tags/tag348.xml" /><Relationship Id="rId116" Type="http://schemas.openxmlformats.org/officeDocument/2006/relationships/tags" Target="../tags/tag349.xml" /><Relationship Id="rId117" Type="http://schemas.openxmlformats.org/officeDocument/2006/relationships/tags" Target="../tags/tag350.xml" /><Relationship Id="rId118" Type="http://schemas.openxmlformats.org/officeDocument/2006/relationships/tags" Target="../tags/tag351.xml" /><Relationship Id="rId119" Type="http://schemas.openxmlformats.org/officeDocument/2006/relationships/tags" Target="../tags/tag352.xml" /><Relationship Id="rId12" Type="http://schemas.openxmlformats.org/officeDocument/2006/relationships/tags" Target="../tags/tag245.xml" /><Relationship Id="rId120" Type="http://schemas.openxmlformats.org/officeDocument/2006/relationships/tags" Target="../tags/tag353.xml" /><Relationship Id="rId121" Type="http://schemas.openxmlformats.org/officeDocument/2006/relationships/tags" Target="../tags/tag354.xml" /><Relationship Id="rId122" Type="http://schemas.openxmlformats.org/officeDocument/2006/relationships/tags" Target="../tags/tag355.xml" /><Relationship Id="rId123" Type="http://schemas.openxmlformats.org/officeDocument/2006/relationships/tags" Target="../tags/tag356.xml" /><Relationship Id="rId124" Type="http://schemas.openxmlformats.org/officeDocument/2006/relationships/tags" Target="../tags/tag357.xml" /><Relationship Id="rId125" Type="http://schemas.openxmlformats.org/officeDocument/2006/relationships/tags" Target="../tags/tag358.xml" /><Relationship Id="rId126" Type="http://schemas.openxmlformats.org/officeDocument/2006/relationships/tags" Target="../tags/tag359.xml" /><Relationship Id="rId127" Type="http://schemas.openxmlformats.org/officeDocument/2006/relationships/tags" Target="../tags/tag360.xml" /><Relationship Id="rId128" Type="http://schemas.openxmlformats.org/officeDocument/2006/relationships/tags" Target="../tags/tag361.xml" /><Relationship Id="rId129" Type="http://schemas.openxmlformats.org/officeDocument/2006/relationships/tags" Target="../tags/tag362.xml" /><Relationship Id="rId13" Type="http://schemas.openxmlformats.org/officeDocument/2006/relationships/tags" Target="../tags/tag246.xml" /><Relationship Id="rId130" Type="http://schemas.openxmlformats.org/officeDocument/2006/relationships/tags" Target="../tags/tag363.xml" /><Relationship Id="rId131" Type="http://schemas.openxmlformats.org/officeDocument/2006/relationships/tags" Target="../tags/tag364.xml" /><Relationship Id="rId132" Type="http://schemas.openxmlformats.org/officeDocument/2006/relationships/tags" Target="../tags/tag365.xml" /><Relationship Id="rId133" Type="http://schemas.openxmlformats.org/officeDocument/2006/relationships/tags" Target="../tags/tag366.xml" /><Relationship Id="rId134" Type="http://schemas.openxmlformats.org/officeDocument/2006/relationships/tags" Target="../tags/tag367.xml" /><Relationship Id="rId135" Type="http://schemas.openxmlformats.org/officeDocument/2006/relationships/tags" Target="../tags/tag368.xml" /><Relationship Id="rId136" Type="http://schemas.openxmlformats.org/officeDocument/2006/relationships/tags" Target="../tags/tag369.xml" /><Relationship Id="rId137" Type="http://schemas.openxmlformats.org/officeDocument/2006/relationships/tags" Target="../tags/tag370.xml" /><Relationship Id="rId138" Type="http://schemas.openxmlformats.org/officeDocument/2006/relationships/tags" Target="../tags/tag371.xml" /><Relationship Id="rId139" Type="http://schemas.openxmlformats.org/officeDocument/2006/relationships/tags" Target="../tags/tag372.xml" /><Relationship Id="rId14" Type="http://schemas.openxmlformats.org/officeDocument/2006/relationships/tags" Target="../tags/tag247.xml" /><Relationship Id="rId140" Type="http://schemas.openxmlformats.org/officeDocument/2006/relationships/tags" Target="../tags/tag373.xml" /><Relationship Id="rId141" Type="http://schemas.openxmlformats.org/officeDocument/2006/relationships/tags" Target="../tags/tag374.xml" /><Relationship Id="rId142" Type="http://schemas.openxmlformats.org/officeDocument/2006/relationships/tags" Target="../tags/tag375.xml" /><Relationship Id="rId143" Type="http://schemas.openxmlformats.org/officeDocument/2006/relationships/tags" Target="../tags/tag376.xml" /><Relationship Id="rId144" Type="http://schemas.openxmlformats.org/officeDocument/2006/relationships/tags" Target="../tags/tag377.xml" /><Relationship Id="rId145" Type="http://schemas.openxmlformats.org/officeDocument/2006/relationships/tags" Target="../tags/tag378.xml" /><Relationship Id="rId146" Type="http://schemas.openxmlformats.org/officeDocument/2006/relationships/tags" Target="../tags/tag379.xml" /><Relationship Id="rId147" Type="http://schemas.openxmlformats.org/officeDocument/2006/relationships/tags" Target="../tags/tag380.xml" /><Relationship Id="rId148" Type="http://schemas.openxmlformats.org/officeDocument/2006/relationships/tags" Target="../tags/tag381.xml" /><Relationship Id="rId149" Type="http://schemas.openxmlformats.org/officeDocument/2006/relationships/tags" Target="../tags/tag382.xml" /><Relationship Id="rId15" Type="http://schemas.openxmlformats.org/officeDocument/2006/relationships/tags" Target="../tags/tag248.xml" /><Relationship Id="rId150" Type="http://schemas.openxmlformats.org/officeDocument/2006/relationships/tags" Target="../tags/tag383.xml" /><Relationship Id="rId151" Type="http://schemas.openxmlformats.org/officeDocument/2006/relationships/tags" Target="../tags/tag384.xml" /><Relationship Id="rId152" Type="http://schemas.openxmlformats.org/officeDocument/2006/relationships/tags" Target="../tags/tag385.xml" /><Relationship Id="rId153" Type="http://schemas.openxmlformats.org/officeDocument/2006/relationships/tags" Target="../tags/tag386.xml" /><Relationship Id="rId154" Type="http://schemas.openxmlformats.org/officeDocument/2006/relationships/tags" Target="../tags/tag387.xml" /><Relationship Id="rId155" Type="http://schemas.openxmlformats.org/officeDocument/2006/relationships/tags" Target="../tags/tag388.xml" /><Relationship Id="rId156" Type="http://schemas.openxmlformats.org/officeDocument/2006/relationships/tags" Target="../tags/tag389.xml" /><Relationship Id="rId157" Type="http://schemas.openxmlformats.org/officeDocument/2006/relationships/tags" Target="../tags/tag390.xml" /><Relationship Id="rId158" Type="http://schemas.openxmlformats.org/officeDocument/2006/relationships/tags" Target="../tags/tag391.xml" /><Relationship Id="rId159" Type="http://schemas.openxmlformats.org/officeDocument/2006/relationships/tags" Target="../tags/tag392.xml" /><Relationship Id="rId16" Type="http://schemas.openxmlformats.org/officeDocument/2006/relationships/tags" Target="../tags/tag249.xml" /><Relationship Id="rId160" Type="http://schemas.openxmlformats.org/officeDocument/2006/relationships/tags" Target="../tags/tag393.xml" /><Relationship Id="rId161" Type="http://schemas.openxmlformats.org/officeDocument/2006/relationships/tags" Target="../tags/tag394.xml" /><Relationship Id="rId162" Type="http://schemas.openxmlformats.org/officeDocument/2006/relationships/tags" Target="../tags/tag395.xml" /><Relationship Id="rId163" Type="http://schemas.openxmlformats.org/officeDocument/2006/relationships/tags" Target="../tags/tag396.xml" /><Relationship Id="rId164" Type="http://schemas.openxmlformats.org/officeDocument/2006/relationships/tags" Target="../tags/tag397.xml" /><Relationship Id="rId165" Type="http://schemas.openxmlformats.org/officeDocument/2006/relationships/tags" Target="../tags/tag398.xml" /><Relationship Id="rId166" Type="http://schemas.openxmlformats.org/officeDocument/2006/relationships/tags" Target="../tags/tag399.xml" /><Relationship Id="rId167" Type="http://schemas.openxmlformats.org/officeDocument/2006/relationships/tags" Target="../tags/tag400.xml" /><Relationship Id="rId168" Type="http://schemas.openxmlformats.org/officeDocument/2006/relationships/tags" Target="../tags/tag401.xml" /><Relationship Id="rId169" Type="http://schemas.openxmlformats.org/officeDocument/2006/relationships/tags" Target="../tags/tag402.xml" /><Relationship Id="rId17" Type="http://schemas.openxmlformats.org/officeDocument/2006/relationships/tags" Target="../tags/tag250.xml" /><Relationship Id="rId170" Type="http://schemas.openxmlformats.org/officeDocument/2006/relationships/tags" Target="../tags/tag403.xml" /><Relationship Id="rId171" Type="http://schemas.openxmlformats.org/officeDocument/2006/relationships/tags" Target="../tags/tag404.xml" /><Relationship Id="rId172" Type="http://schemas.openxmlformats.org/officeDocument/2006/relationships/tags" Target="../tags/tag405.xml" /><Relationship Id="rId173" Type="http://schemas.openxmlformats.org/officeDocument/2006/relationships/tags" Target="../tags/tag406.xml" /><Relationship Id="rId174" Type="http://schemas.openxmlformats.org/officeDocument/2006/relationships/tags" Target="../tags/tag407.xml" /><Relationship Id="rId175" Type="http://schemas.openxmlformats.org/officeDocument/2006/relationships/tags" Target="../tags/tag408.xml" /><Relationship Id="rId176" Type="http://schemas.openxmlformats.org/officeDocument/2006/relationships/tags" Target="../tags/tag409.xml" /><Relationship Id="rId177" Type="http://schemas.openxmlformats.org/officeDocument/2006/relationships/tags" Target="../tags/tag410.xml" /><Relationship Id="rId178" Type="http://schemas.openxmlformats.org/officeDocument/2006/relationships/tags" Target="../tags/tag411.xml" /><Relationship Id="rId179" Type="http://schemas.openxmlformats.org/officeDocument/2006/relationships/tags" Target="../tags/tag412.xml" /><Relationship Id="rId18" Type="http://schemas.openxmlformats.org/officeDocument/2006/relationships/tags" Target="../tags/tag251.xml" /><Relationship Id="rId180" Type="http://schemas.openxmlformats.org/officeDocument/2006/relationships/tags" Target="../tags/tag413.xml" /><Relationship Id="rId181" Type="http://schemas.openxmlformats.org/officeDocument/2006/relationships/tags" Target="../tags/tag414.xml" /><Relationship Id="rId182" Type="http://schemas.openxmlformats.org/officeDocument/2006/relationships/tags" Target="../tags/tag415.xml" /><Relationship Id="rId183" Type="http://schemas.openxmlformats.org/officeDocument/2006/relationships/tags" Target="../tags/tag416.xml" /><Relationship Id="rId184" Type="http://schemas.openxmlformats.org/officeDocument/2006/relationships/tags" Target="../tags/tag417.xml" /><Relationship Id="rId185" Type="http://schemas.openxmlformats.org/officeDocument/2006/relationships/tags" Target="../tags/tag418.xml" /><Relationship Id="rId186" Type="http://schemas.openxmlformats.org/officeDocument/2006/relationships/tags" Target="../tags/tag419.xml" /><Relationship Id="rId187" Type="http://schemas.openxmlformats.org/officeDocument/2006/relationships/tags" Target="../tags/tag420.xml" /><Relationship Id="rId188" Type="http://schemas.openxmlformats.org/officeDocument/2006/relationships/tags" Target="../tags/tag421.xml" /><Relationship Id="rId189" Type="http://schemas.openxmlformats.org/officeDocument/2006/relationships/tags" Target="../tags/tag422.xml" /><Relationship Id="rId19" Type="http://schemas.openxmlformats.org/officeDocument/2006/relationships/tags" Target="../tags/tag252.xml" /><Relationship Id="rId190" Type="http://schemas.openxmlformats.org/officeDocument/2006/relationships/tags" Target="../tags/tag423.xml" /><Relationship Id="rId191" Type="http://schemas.openxmlformats.org/officeDocument/2006/relationships/tags" Target="../tags/tag424.xml" /><Relationship Id="rId192" Type="http://schemas.openxmlformats.org/officeDocument/2006/relationships/tags" Target="../tags/tag425.xml" /><Relationship Id="rId193" Type="http://schemas.openxmlformats.org/officeDocument/2006/relationships/tags" Target="../tags/tag426.xml" /><Relationship Id="rId194" Type="http://schemas.openxmlformats.org/officeDocument/2006/relationships/tags" Target="../tags/tag427.xml" /><Relationship Id="rId195" Type="http://schemas.openxmlformats.org/officeDocument/2006/relationships/tags" Target="../tags/tag428.xml" /><Relationship Id="rId196" Type="http://schemas.openxmlformats.org/officeDocument/2006/relationships/tags" Target="../tags/tag429.xml" /><Relationship Id="rId197" Type="http://schemas.openxmlformats.org/officeDocument/2006/relationships/tags" Target="../tags/tag430.xml" /><Relationship Id="rId198" Type="http://schemas.openxmlformats.org/officeDocument/2006/relationships/tags" Target="../tags/tag431.xml" /><Relationship Id="rId199" Type="http://schemas.openxmlformats.org/officeDocument/2006/relationships/tags" Target="../tags/tag432.xml" /><Relationship Id="rId2" Type="http://schemas.openxmlformats.org/officeDocument/2006/relationships/slideLayout" Target="../slideLayouts/slideLayout2.xml" /><Relationship Id="rId20" Type="http://schemas.openxmlformats.org/officeDocument/2006/relationships/tags" Target="../tags/tag253.xml" /><Relationship Id="rId200" Type="http://schemas.openxmlformats.org/officeDocument/2006/relationships/tags" Target="../tags/tag433.xml" /><Relationship Id="rId201" Type="http://schemas.openxmlformats.org/officeDocument/2006/relationships/tags" Target="../tags/tag434.xml" /><Relationship Id="rId202" Type="http://schemas.openxmlformats.org/officeDocument/2006/relationships/tags" Target="../tags/tag435.xml" /><Relationship Id="rId203" Type="http://schemas.openxmlformats.org/officeDocument/2006/relationships/tags" Target="../tags/tag436.xml" /><Relationship Id="rId204" Type="http://schemas.openxmlformats.org/officeDocument/2006/relationships/tags" Target="../tags/tag437.xml" /><Relationship Id="rId205" Type="http://schemas.openxmlformats.org/officeDocument/2006/relationships/tags" Target="../tags/tag438.xml" /><Relationship Id="rId206" Type="http://schemas.openxmlformats.org/officeDocument/2006/relationships/tags" Target="../tags/tag439.xml" /><Relationship Id="rId207" Type="http://schemas.openxmlformats.org/officeDocument/2006/relationships/tags" Target="../tags/tag440.xml" /><Relationship Id="rId208" Type="http://schemas.openxmlformats.org/officeDocument/2006/relationships/tags" Target="../tags/tag441.xml" /><Relationship Id="rId209" Type="http://schemas.openxmlformats.org/officeDocument/2006/relationships/tags" Target="../tags/tag442.xml" /><Relationship Id="rId21" Type="http://schemas.openxmlformats.org/officeDocument/2006/relationships/tags" Target="../tags/tag254.xml" /><Relationship Id="rId210" Type="http://schemas.openxmlformats.org/officeDocument/2006/relationships/tags" Target="../tags/tag443.xml" /><Relationship Id="rId211" Type="http://schemas.openxmlformats.org/officeDocument/2006/relationships/tags" Target="../tags/tag444.xml" /><Relationship Id="rId212" Type="http://schemas.openxmlformats.org/officeDocument/2006/relationships/tags" Target="../tags/tag445.xml" /><Relationship Id="rId213" Type="http://schemas.openxmlformats.org/officeDocument/2006/relationships/tags" Target="../tags/tag446.xml" /><Relationship Id="rId214" Type="http://schemas.openxmlformats.org/officeDocument/2006/relationships/tags" Target="../tags/tag447.xml" /><Relationship Id="rId215" Type="http://schemas.openxmlformats.org/officeDocument/2006/relationships/tags" Target="../tags/tag448.xml" /><Relationship Id="rId216" Type="http://schemas.openxmlformats.org/officeDocument/2006/relationships/tags" Target="../tags/tag449.xml" /><Relationship Id="rId217" Type="http://schemas.openxmlformats.org/officeDocument/2006/relationships/tags" Target="../tags/tag450.xml" /><Relationship Id="rId218" Type="http://schemas.openxmlformats.org/officeDocument/2006/relationships/tags" Target="../tags/tag451.xml" /><Relationship Id="rId219" Type="http://schemas.openxmlformats.org/officeDocument/2006/relationships/tags" Target="../tags/tag452.xml" /><Relationship Id="rId22" Type="http://schemas.openxmlformats.org/officeDocument/2006/relationships/tags" Target="../tags/tag255.xml" /><Relationship Id="rId220" Type="http://schemas.openxmlformats.org/officeDocument/2006/relationships/tags" Target="../tags/tag453.xml" /><Relationship Id="rId221" Type="http://schemas.openxmlformats.org/officeDocument/2006/relationships/tags" Target="../tags/tag454.xml" /><Relationship Id="rId222" Type="http://schemas.openxmlformats.org/officeDocument/2006/relationships/tags" Target="../tags/tag455.xml" /><Relationship Id="rId223" Type="http://schemas.openxmlformats.org/officeDocument/2006/relationships/tags" Target="../tags/tag456.xml" /><Relationship Id="rId224" Type="http://schemas.openxmlformats.org/officeDocument/2006/relationships/tags" Target="../tags/tag457.xml" /><Relationship Id="rId225" Type="http://schemas.openxmlformats.org/officeDocument/2006/relationships/tags" Target="../tags/tag458.xml" /><Relationship Id="rId226" Type="http://schemas.openxmlformats.org/officeDocument/2006/relationships/tags" Target="../tags/tag459.xml" /><Relationship Id="rId227" Type="http://schemas.openxmlformats.org/officeDocument/2006/relationships/tags" Target="../tags/tag460.xml" /><Relationship Id="rId228" Type="http://schemas.openxmlformats.org/officeDocument/2006/relationships/tags" Target="../tags/tag461.xml" /><Relationship Id="rId229" Type="http://schemas.openxmlformats.org/officeDocument/2006/relationships/tags" Target="../tags/tag462.xml" /><Relationship Id="rId23" Type="http://schemas.openxmlformats.org/officeDocument/2006/relationships/tags" Target="../tags/tag256.xml" /><Relationship Id="rId230" Type="http://schemas.openxmlformats.org/officeDocument/2006/relationships/tags" Target="../tags/tag463.xml" /><Relationship Id="rId231" Type="http://schemas.openxmlformats.org/officeDocument/2006/relationships/tags" Target="../tags/tag464.xml" /><Relationship Id="rId232" Type="http://schemas.openxmlformats.org/officeDocument/2006/relationships/tags" Target="../tags/tag465.xml" /><Relationship Id="rId233" Type="http://schemas.openxmlformats.org/officeDocument/2006/relationships/tags" Target="../tags/tag466.xml" /><Relationship Id="rId234" Type="http://schemas.openxmlformats.org/officeDocument/2006/relationships/tags" Target="../tags/tag467.xml" /><Relationship Id="rId235" Type="http://schemas.openxmlformats.org/officeDocument/2006/relationships/tags" Target="../tags/tag468.xml" /><Relationship Id="rId236" Type="http://schemas.openxmlformats.org/officeDocument/2006/relationships/tags" Target="../tags/tag469.xml" /><Relationship Id="rId237" Type="http://schemas.openxmlformats.org/officeDocument/2006/relationships/tags" Target="../tags/tag470.xml" /><Relationship Id="rId238" Type="http://schemas.openxmlformats.org/officeDocument/2006/relationships/tags" Target="../tags/tag471.xml" /><Relationship Id="rId239" Type="http://schemas.openxmlformats.org/officeDocument/2006/relationships/tags" Target="../tags/tag472.xml" /><Relationship Id="rId24" Type="http://schemas.openxmlformats.org/officeDocument/2006/relationships/tags" Target="../tags/tag257.xml" /><Relationship Id="rId240" Type="http://schemas.openxmlformats.org/officeDocument/2006/relationships/tags" Target="../tags/tag473.xml" /><Relationship Id="rId241" Type="http://schemas.openxmlformats.org/officeDocument/2006/relationships/tags" Target="../tags/tag474.xml" /><Relationship Id="rId242" Type="http://schemas.openxmlformats.org/officeDocument/2006/relationships/tags" Target="../tags/tag475.xml" /><Relationship Id="rId243" Type="http://schemas.openxmlformats.org/officeDocument/2006/relationships/tags" Target="../tags/tag476.xml" /><Relationship Id="rId244" Type="http://schemas.openxmlformats.org/officeDocument/2006/relationships/tags" Target="../tags/tag477.xml" /><Relationship Id="rId245" Type="http://schemas.openxmlformats.org/officeDocument/2006/relationships/tags" Target="../tags/tag478.xml" /><Relationship Id="rId246" Type="http://schemas.openxmlformats.org/officeDocument/2006/relationships/tags" Target="../tags/tag479.xml" /><Relationship Id="rId247" Type="http://schemas.openxmlformats.org/officeDocument/2006/relationships/tags" Target="../tags/tag480.xml" /><Relationship Id="rId248" Type="http://schemas.openxmlformats.org/officeDocument/2006/relationships/tags" Target="../tags/tag481.xml" /><Relationship Id="rId249" Type="http://schemas.openxmlformats.org/officeDocument/2006/relationships/tags" Target="../tags/tag482.xml" /><Relationship Id="rId25" Type="http://schemas.openxmlformats.org/officeDocument/2006/relationships/tags" Target="../tags/tag258.xml" /><Relationship Id="rId250" Type="http://schemas.openxmlformats.org/officeDocument/2006/relationships/tags" Target="../tags/tag483.xml" /><Relationship Id="rId251" Type="http://schemas.openxmlformats.org/officeDocument/2006/relationships/tags" Target="../tags/tag484.xml" /><Relationship Id="rId252" Type="http://schemas.openxmlformats.org/officeDocument/2006/relationships/tags" Target="../tags/tag485.xml" /><Relationship Id="rId253" Type="http://schemas.openxmlformats.org/officeDocument/2006/relationships/tags" Target="../tags/tag486.xml" /><Relationship Id="rId254" Type="http://schemas.openxmlformats.org/officeDocument/2006/relationships/tags" Target="../tags/tag487.xml" /><Relationship Id="rId255" Type="http://schemas.openxmlformats.org/officeDocument/2006/relationships/tags" Target="../tags/tag488.xml" /><Relationship Id="rId256" Type="http://schemas.openxmlformats.org/officeDocument/2006/relationships/tags" Target="../tags/tag489.xml" /><Relationship Id="rId257" Type="http://schemas.openxmlformats.org/officeDocument/2006/relationships/tags" Target="../tags/tag490.xml" /><Relationship Id="rId258" Type="http://schemas.openxmlformats.org/officeDocument/2006/relationships/tags" Target="../tags/tag491.xml" /><Relationship Id="rId259" Type="http://schemas.openxmlformats.org/officeDocument/2006/relationships/tags" Target="../tags/tag492.xml" /><Relationship Id="rId26" Type="http://schemas.openxmlformats.org/officeDocument/2006/relationships/tags" Target="../tags/tag259.xml" /><Relationship Id="rId260" Type="http://schemas.openxmlformats.org/officeDocument/2006/relationships/tags" Target="../tags/tag493.xml" /><Relationship Id="rId261" Type="http://schemas.openxmlformats.org/officeDocument/2006/relationships/tags" Target="../tags/tag494.xml" /><Relationship Id="rId262" Type="http://schemas.openxmlformats.org/officeDocument/2006/relationships/tags" Target="../tags/tag495.xml" /><Relationship Id="rId263" Type="http://schemas.openxmlformats.org/officeDocument/2006/relationships/tags" Target="../tags/tag496.xml" /><Relationship Id="rId264" Type="http://schemas.openxmlformats.org/officeDocument/2006/relationships/theme" Target="../theme/theme1.xml" /><Relationship Id="rId27" Type="http://schemas.openxmlformats.org/officeDocument/2006/relationships/tags" Target="../tags/tag260.xml" /><Relationship Id="rId28" Type="http://schemas.openxmlformats.org/officeDocument/2006/relationships/tags" Target="../tags/tag261.xml" /><Relationship Id="rId29" Type="http://schemas.openxmlformats.org/officeDocument/2006/relationships/tags" Target="../tags/tag262.xml" /><Relationship Id="rId3" Type="http://schemas.openxmlformats.org/officeDocument/2006/relationships/slideLayout" Target="../slideLayouts/slideLayout3.xml" /><Relationship Id="rId30" Type="http://schemas.openxmlformats.org/officeDocument/2006/relationships/tags" Target="../tags/tag263.xml" /><Relationship Id="rId31" Type="http://schemas.openxmlformats.org/officeDocument/2006/relationships/tags" Target="../tags/tag264.xml" /><Relationship Id="rId32" Type="http://schemas.openxmlformats.org/officeDocument/2006/relationships/tags" Target="../tags/tag265.xml" /><Relationship Id="rId33" Type="http://schemas.openxmlformats.org/officeDocument/2006/relationships/tags" Target="../tags/tag266.xml" /><Relationship Id="rId34" Type="http://schemas.openxmlformats.org/officeDocument/2006/relationships/tags" Target="../tags/tag267.xml" /><Relationship Id="rId35" Type="http://schemas.openxmlformats.org/officeDocument/2006/relationships/tags" Target="../tags/tag268.xml" /><Relationship Id="rId36" Type="http://schemas.openxmlformats.org/officeDocument/2006/relationships/tags" Target="../tags/tag269.xml" /><Relationship Id="rId37" Type="http://schemas.openxmlformats.org/officeDocument/2006/relationships/tags" Target="../tags/tag270.xml" /><Relationship Id="rId38" Type="http://schemas.openxmlformats.org/officeDocument/2006/relationships/tags" Target="../tags/tag271.xml" /><Relationship Id="rId39" Type="http://schemas.openxmlformats.org/officeDocument/2006/relationships/tags" Target="../tags/tag272.xml" /><Relationship Id="rId4" Type="http://schemas.openxmlformats.org/officeDocument/2006/relationships/slideLayout" Target="../slideLayouts/slideLayout4.xml" /><Relationship Id="rId40" Type="http://schemas.openxmlformats.org/officeDocument/2006/relationships/tags" Target="../tags/tag273.xml" /><Relationship Id="rId41" Type="http://schemas.openxmlformats.org/officeDocument/2006/relationships/tags" Target="../tags/tag274.xml" /><Relationship Id="rId42" Type="http://schemas.openxmlformats.org/officeDocument/2006/relationships/tags" Target="../tags/tag275.xml" /><Relationship Id="rId43" Type="http://schemas.openxmlformats.org/officeDocument/2006/relationships/tags" Target="../tags/tag276.xml" /><Relationship Id="rId44" Type="http://schemas.openxmlformats.org/officeDocument/2006/relationships/tags" Target="../tags/tag277.xml" /><Relationship Id="rId45" Type="http://schemas.openxmlformats.org/officeDocument/2006/relationships/tags" Target="../tags/tag278.xml" /><Relationship Id="rId46" Type="http://schemas.openxmlformats.org/officeDocument/2006/relationships/tags" Target="../tags/tag279.xml" /><Relationship Id="rId47" Type="http://schemas.openxmlformats.org/officeDocument/2006/relationships/tags" Target="../tags/tag280.xml" /><Relationship Id="rId48" Type="http://schemas.openxmlformats.org/officeDocument/2006/relationships/tags" Target="../tags/tag281.xml" /><Relationship Id="rId49" Type="http://schemas.openxmlformats.org/officeDocument/2006/relationships/tags" Target="../tags/tag282.xml" /><Relationship Id="rId5" Type="http://schemas.openxmlformats.org/officeDocument/2006/relationships/slideLayout" Target="../slideLayouts/slideLayout5.xml" /><Relationship Id="rId50" Type="http://schemas.openxmlformats.org/officeDocument/2006/relationships/tags" Target="../tags/tag283.xml" /><Relationship Id="rId51" Type="http://schemas.openxmlformats.org/officeDocument/2006/relationships/tags" Target="../tags/tag284.xml" /><Relationship Id="rId52" Type="http://schemas.openxmlformats.org/officeDocument/2006/relationships/tags" Target="../tags/tag285.xml" /><Relationship Id="rId53" Type="http://schemas.openxmlformats.org/officeDocument/2006/relationships/tags" Target="../tags/tag286.xml" /><Relationship Id="rId54" Type="http://schemas.openxmlformats.org/officeDocument/2006/relationships/tags" Target="../tags/tag287.xml" /><Relationship Id="rId55" Type="http://schemas.openxmlformats.org/officeDocument/2006/relationships/tags" Target="../tags/tag288.xml" /><Relationship Id="rId56" Type="http://schemas.openxmlformats.org/officeDocument/2006/relationships/tags" Target="../tags/tag289.xml" /><Relationship Id="rId57" Type="http://schemas.openxmlformats.org/officeDocument/2006/relationships/tags" Target="../tags/tag290.xml" /><Relationship Id="rId58" Type="http://schemas.openxmlformats.org/officeDocument/2006/relationships/tags" Target="../tags/tag291.xml" /><Relationship Id="rId59" Type="http://schemas.openxmlformats.org/officeDocument/2006/relationships/tags" Target="../tags/tag292.xml" /><Relationship Id="rId6" Type="http://schemas.openxmlformats.org/officeDocument/2006/relationships/slideLayout" Target="../slideLayouts/slideLayout6.xml" /><Relationship Id="rId60" Type="http://schemas.openxmlformats.org/officeDocument/2006/relationships/tags" Target="../tags/tag293.xml" /><Relationship Id="rId61" Type="http://schemas.openxmlformats.org/officeDocument/2006/relationships/tags" Target="../tags/tag294.xml" /><Relationship Id="rId62" Type="http://schemas.openxmlformats.org/officeDocument/2006/relationships/tags" Target="../tags/tag295.xml" /><Relationship Id="rId63" Type="http://schemas.openxmlformats.org/officeDocument/2006/relationships/tags" Target="../tags/tag296.xml" /><Relationship Id="rId64" Type="http://schemas.openxmlformats.org/officeDocument/2006/relationships/tags" Target="../tags/tag297.xml" /><Relationship Id="rId65" Type="http://schemas.openxmlformats.org/officeDocument/2006/relationships/tags" Target="../tags/tag298.xml" /><Relationship Id="rId66" Type="http://schemas.openxmlformats.org/officeDocument/2006/relationships/tags" Target="../tags/tag299.xml" /><Relationship Id="rId67" Type="http://schemas.openxmlformats.org/officeDocument/2006/relationships/tags" Target="../tags/tag300.xml" /><Relationship Id="rId68" Type="http://schemas.openxmlformats.org/officeDocument/2006/relationships/tags" Target="../tags/tag301.xml" /><Relationship Id="rId69" Type="http://schemas.openxmlformats.org/officeDocument/2006/relationships/tags" Target="../tags/tag302.xml" /><Relationship Id="rId7" Type="http://schemas.openxmlformats.org/officeDocument/2006/relationships/slideLayout" Target="../slideLayouts/slideLayout7.xml" /><Relationship Id="rId70" Type="http://schemas.openxmlformats.org/officeDocument/2006/relationships/tags" Target="../tags/tag303.xml" /><Relationship Id="rId71" Type="http://schemas.openxmlformats.org/officeDocument/2006/relationships/tags" Target="../tags/tag304.xml" /><Relationship Id="rId72" Type="http://schemas.openxmlformats.org/officeDocument/2006/relationships/tags" Target="../tags/tag305.xml" /><Relationship Id="rId73" Type="http://schemas.openxmlformats.org/officeDocument/2006/relationships/tags" Target="../tags/tag306.xml" /><Relationship Id="rId74" Type="http://schemas.openxmlformats.org/officeDocument/2006/relationships/tags" Target="../tags/tag307.xml" /><Relationship Id="rId75" Type="http://schemas.openxmlformats.org/officeDocument/2006/relationships/tags" Target="../tags/tag308.xml" /><Relationship Id="rId76" Type="http://schemas.openxmlformats.org/officeDocument/2006/relationships/tags" Target="../tags/tag309.xml" /><Relationship Id="rId77" Type="http://schemas.openxmlformats.org/officeDocument/2006/relationships/tags" Target="../tags/tag310.xml" /><Relationship Id="rId78" Type="http://schemas.openxmlformats.org/officeDocument/2006/relationships/tags" Target="../tags/tag311.xml" /><Relationship Id="rId79" Type="http://schemas.openxmlformats.org/officeDocument/2006/relationships/tags" Target="../tags/tag312.xml" /><Relationship Id="rId8" Type="http://schemas.openxmlformats.org/officeDocument/2006/relationships/slideLayout" Target="../slideLayouts/slideLayout8.xml" /><Relationship Id="rId80" Type="http://schemas.openxmlformats.org/officeDocument/2006/relationships/tags" Target="../tags/tag313.xml" /><Relationship Id="rId81" Type="http://schemas.openxmlformats.org/officeDocument/2006/relationships/tags" Target="../tags/tag314.xml" /><Relationship Id="rId82" Type="http://schemas.openxmlformats.org/officeDocument/2006/relationships/tags" Target="../tags/tag315.xml" /><Relationship Id="rId83" Type="http://schemas.openxmlformats.org/officeDocument/2006/relationships/tags" Target="../tags/tag316.xml" /><Relationship Id="rId84" Type="http://schemas.openxmlformats.org/officeDocument/2006/relationships/tags" Target="../tags/tag317.xml" /><Relationship Id="rId85" Type="http://schemas.openxmlformats.org/officeDocument/2006/relationships/tags" Target="../tags/tag318.xml" /><Relationship Id="rId86" Type="http://schemas.openxmlformats.org/officeDocument/2006/relationships/tags" Target="../tags/tag319.xml" /><Relationship Id="rId87" Type="http://schemas.openxmlformats.org/officeDocument/2006/relationships/tags" Target="../tags/tag320.xml" /><Relationship Id="rId88" Type="http://schemas.openxmlformats.org/officeDocument/2006/relationships/tags" Target="../tags/tag321.xml" /><Relationship Id="rId89" Type="http://schemas.openxmlformats.org/officeDocument/2006/relationships/tags" Target="../tags/tag322.xml" /><Relationship Id="rId9" Type="http://schemas.openxmlformats.org/officeDocument/2006/relationships/slideLayout" Target="../slideLayouts/slideLayout9.xml" /><Relationship Id="rId90" Type="http://schemas.openxmlformats.org/officeDocument/2006/relationships/tags" Target="../tags/tag323.xml" /><Relationship Id="rId91" Type="http://schemas.openxmlformats.org/officeDocument/2006/relationships/tags" Target="../tags/tag324.xml" /><Relationship Id="rId92" Type="http://schemas.openxmlformats.org/officeDocument/2006/relationships/tags" Target="../tags/tag325.xml" /><Relationship Id="rId93" Type="http://schemas.openxmlformats.org/officeDocument/2006/relationships/tags" Target="../tags/tag326.xml" /><Relationship Id="rId94" Type="http://schemas.openxmlformats.org/officeDocument/2006/relationships/tags" Target="../tags/tag327.xml" /><Relationship Id="rId95" Type="http://schemas.openxmlformats.org/officeDocument/2006/relationships/tags" Target="../tags/tag328.xml" /><Relationship Id="rId96" Type="http://schemas.openxmlformats.org/officeDocument/2006/relationships/tags" Target="../tags/tag329.xml" /><Relationship Id="rId97" Type="http://schemas.openxmlformats.org/officeDocument/2006/relationships/tags" Target="../tags/tag330.xml" /><Relationship Id="rId98" Type="http://schemas.openxmlformats.org/officeDocument/2006/relationships/tags" Target="../tags/tag331.xml" /><Relationship Id="rId99" Type="http://schemas.openxmlformats.org/officeDocument/2006/relationships/tags" Target="../tags/tag332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10" Type="http://schemas.openxmlformats.org/officeDocument/2006/relationships/slideLayout" Target="../slideLayouts/slideLayout21.xml" /><Relationship Id="rId100" Type="http://schemas.openxmlformats.org/officeDocument/2006/relationships/tags" Target="../tags/tag829.xml" /><Relationship Id="rId101" Type="http://schemas.openxmlformats.org/officeDocument/2006/relationships/tags" Target="../tags/tag830.xml" /><Relationship Id="rId102" Type="http://schemas.openxmlformats.org/officeDocument/2006/relationships/tags" Target="../tags/tag831.xml" /><Relationship Id="rId103" Type="http://schemas.openxmlformats.org/officeDocument/2006/relationships/tags" Target="../tags/tag832.xml" /><Relationship Id="rId104" Type="http://schemas.openxmlformats.org/officeDocument/2006/relationships/tags" Target="../tags/tag833.xml" /><Relationship Id="rId105" Type="http://schemas.openxmlformats.org/officeDocument/2006/relationships/tags" Target="../tags/tag834.xml" /><Relationship Id="rId106" Type="http://schemas.openxmlformats.org/officeDocument/2006/relationships/tags" Target="../tags/tag835.xml" /><Relationship Id="rId107" Type="http://schemas.openxmlformats.org/officeDocument/2006/relationships/tags" Target="../tags/tag836.xml" /><Relationship Id="rId108" Type="http://schemas.openxmlformats.org/officeDocument/2006/relationships/tags" Target="../tags/tag837.xml" /><Relationship Id="rId109" Type="http://schemas.openxmlformats.org/officeDocument/2006/relationships/tags" Target="../tags/tag838.xml" /><Relationship Id="rId11" Type="http://schemas.openxmlformats.org/officeDocument/2006/relationships/slideLayout" Target="../slideLayouts/slideLayout22.xml" /><Relationship Id="rId110" Type="http://schemas.openxmlformats.org/officeDocument/2006/relationships/tags" Target="../tags/tag839.xml" /><Relationship Id="rId111" Type="http://schemas.openxmlformats.org/officeDocument/2006/relationships/tags" Target="../tags/tag840.xml" /><Relationship Id="rId112" Type="http://schemas.openxmlformats.org/officeDocument/2006/relationships/tags" Target="../tags/tag841.xml" /><Relationship Id="rId113" Type="http://schemas.openxmlformats.org/officeDocument/2006/relationships/tags" Target="../tags/tag842.xml" /><Relationship Id="rId114" Type="http://schemas.openxmlformats.org/officeDocument/2006/relationships/tags" Target="../tags/tag843.xml" /><Relationship Id="rId115" Type="http://schemas.openxmlformats.org/officeDocument/2006/relationships/tags" Target="../tags/tag844.xml" /><Relationship Id="rId116" Type="http://schemas.openxmlformats.org/officeDocument/2006/relationships/tags" Target="../tags/tag845.xml" /><Relationship Id="rId117" Type="http://schemas.openxmlformats.org/officeDocument/2006/relationships/tags" Target="../tags/tag846.xml" /><Relationship Id="rId118" Type="http://schemas.openxmlformats.org/officeDocument/2006/relationships/tags" Target="../tags/tag847.xml" /><Relationship Id="rId119" Type="http://schemas.openxmlformats.org/officeDocument/2006/relationships/tags" Target="../tags/tag848.xml" /><Relationship Id="rId12" Type="http://schemas.openxmlformats.org/officeDocument/2006/relationships/tags" Target="../tags/tag741.xml" /><Relationship Id="rId120" Type="http://schemas.openxmlformats.org/officeDocument/2006/relationships/tags" Target="../tags/tag849.xml" /><Relationship Id="rId121" Type="http://schemas.openxmlformats.org/officeDocument/2006/relationships/tags" Target="../tags/tag850.xml" /><Relationship Id="rId122" Type="http://schemas.openxmlformats.org/officeDocument/2006/relationships/tags" Target="../tags/tag851.xml" /><Relationship Id="rId123" Type="http://schemas.openxmlformats.org/officeDocument/2006/relationships/tags" Target="../tags/tag852.xml" /><Relationship Id="rId124" Type="http://schemas.openxmlformats.org/officeDocument/2006/relationships/tags" Target="../tags/tag853.xml" /><Relationship Id="rId125" Type="http://schemas.openxmlformats.org/officeDocument/2006/relationships/tags" Target="../tags/tag854.xml" /><Relationship Id="rId126" Type="http://schemas.openxmlformats.org/officeDocument/2006/relationships/tags" Target="../tags/tag855.xml" /><Relationship Id="rId127" Type="http://schemas.openxmlformats.org/officeDocument/2006/relationships/tags" Target="../tags/tag856.xml" /><Relationship Id="rId128" Type="http://schemas.openxmlformats.org/officeDocument/2006/relationships/tags" Target="../tags/tag857.xml" /><Relationship Id="rId129" Type="http://schemas.openxmlformats.org/officeDocument/2006/relationships/tags" Target="../tags/tag858.xml" /><Relationship Id="rId13" Type="http://schemas.openxmlformats.org/officeDocument/2006/relationships/tags" Target="../tags/tag742.xml" /><Relationship Id="rId130" Type="http://schemas.openxmlformats.org/officeDocument/2006/relationships/tags" Target="../tags/tag859.xml" /><Relationship Id="rId131" Type="http://schemas.openxmlformats.org/officeDocument/2006/relationships/tags" Target="../tags/tag860.xml" /><Relationship Id="rId132" Type="http://schemas.openxmlformats.org/officeDocument/2006/relationships/tags" Target="../tags/tag861.xml" /><Relationship Id="rId133" Type="http://schemas.openxmlformats.org/officeDocument/2006/relationships/tags" Target="../tags/tag862.xml" /><Relationship Id="rId134" Type="http://schemas.openxmlformats.org/officeDocument/2006/relationships/tags" Target="../tags/tag863.xml" /><Relationship Id="rId135" Type="http://schemas.openxmlformats.org/officeDocument/2006/relationships/tags" Target="../tags/tag864.xml" /><Relationship Id="rId136" Type="http://schemas.openxmlformats.org/officeDocument/2006/relationships/tags" Target="../tags/tag865.xml" /><Relationship Id="rId137" Type="http://schemas.openxmlformats.org/officeDocument/2006/relationships/tags" Target="../tags/tag866.xml" /><Relationship Id="rId138" Type="http://schemas.openxmlformats.org/officeDocument/2006/relationships/tags" Target="../tags/tag867.xml" /><Relationship Id="rId139" Type="http://schemas.openxmlformats.org/officeDocument/2006/relationships/tags" Target="../tags/tag868.xml" /><Relationship Id="rId14" Type="http://schemas.openxmlformats.org/officeDocument/2006/relationships/tags" Target="../tags/tag743.xml" /><Relationship Id="rId140" Type="http://schemas.openxmlformats.org/officeDocument/2006/relationships/tags" Target="../tags/tag869.xml" /><Relationship Id="rId141" Type="http://schemas.openxmlformats.org/officeDocument/2006/relationships/tags" Target="../tags/tag870.xml" /><Relationship Id="rId142" Type="http://schemas.openxmlformats.org/officeDocument/2006/relationships/tags" Target="../tags/tag871.xml" /><Relationship Id="rId143" Type="http://schemas.openxmlformats.org/officeDocument/2006/relationships/tags" Target="../tags/tag872.xml" /><Relationship Id="rId144" Type="http://schemas.openxmlformats.org/officeDocument/2006/relationships/tags" Target="../tags/tag873.xml" /><Relationship Id="rId145" Type="http://schemas.openxmlformats.org/officeDocument/2006/relationships/tags" Target="../tags/tag874.xml" /><Relationship Id="rId146" Type="http://schemas.openxmlformats.org/officeDocument/2006/relationships/tags" Target="../tags/tag875.xml" /><Relationship Id="rId147" Type="http://schemas.openxmlformats.org/officeDocument/2006/relationships/tags" Target="../tags/tag876.xml" /><Relationship Id="rId148" Type="http://schemas.openxmlformats.org/officeDocument/2006/relationships/tags" Target="../tags/tag877.xml" /><Relationship Id="rId149" Type="http://schemas.openxmlformats.org/officeDocument/2006/relationships/tags" Target="../tags/tag878.xml" /><Relationship Id="rId15" Type="http://schemas.openxmlformats.org/officeDocument/2006/relationships/tags" Target="../tags/tag744.xml" /><Relationship Id="rId150" Type="http://schemas.openxmlformats.org/officeDocument/2006/relationships/tags" Target="../tags/tag879.xml" /><Relationship Id="rId151" Type="http://schemas.openxmlformats.org/officeDocument/2006/relationships/tags" Target="../tags/tag880.xml" /><Relationship Id="rId152" Type="http://schemas.openxmlformats.org/officeDocument/2006/relationships/tags" Target="../tags/tag881.xml" /><Relationship Id="rId153" Type="http://schemas.openxmlformats.org/officeDocument/2006/relationships/tags" Target="../tags/tag882.xml" /><Relationship Id="rId154" Type="http://schemas.openxmlformats.org/officeDocument/2006/relationships/tags" Target="../tags/tag883.xml" /><Relationship Id="rId155" Type="http://schemas.openxmlformats.org/officeDocument/2006/relationships/tags" Target="../tags/tag884.xml" /><Relationship Id="rId156" Type="http://schemas.openxmlformats.org/officeDocument/2006/relationships/tags" Target="../tags/tag885.xml" /><Relationship Id="rId157" Type="http://schemas.openxmlformats.org/officeDocument/2006/relationships/tags" Target="../tags/tag886.xml" /><Relationship Id="rId158" Type="http://schemas.openxmlformats.org/officeDocument/2006/relationships/tags" Target="../tags/tag887.xml" /><Relationship Id="rId159" Type="http://schemas.openxmlformats.org/officeDocument/2006/relationships/tags" Target="../tags/tag888.xml" /><Relationship Id="rId16" Type="http://schemas.openxmlformats.org/officeDocument/2006/relationships/tags" Target="../tags/tag745.xml" /><Relationship Id="rId160" Type="http://schemas.openxmlformats.org/officeDocument/2006/relationships/tags" Target="../tags/tag889.xml" /><Relationship Id="rId161" Type="http://schemas.openxmlformats.org/officeDocument/2006/relationships/tags" Target="../tags/tag890.xml" /><Relationship Id="rId162" Type="http://schemas.openxmlformats.org/officeDocument/2006/relationships/tags" Target="../tags/tag891.xml" /><Relationship Id="rId163" Type="http://schemas.openxmlformats.org/officeDocument/2006/relationships/tags" Target="../tags/tag892.xml" /><Relationship Id="rId164" Type="http://schemas.openxmlformats.org/officeDocument/2006/relationships/tags" Target="../tags/tag893.xml" /><Relationship Id="rId165" Type="http://schemas.openxmlformats.org/officeDocument/2006/relationships/tags" Target="../tags/tag894.xml" /><Relationship Id="rId166" Type="http://schemas.openxmlformats.org/officeDocument/2006/relationships/tags" Target="../tags/tag895.xml" /><Relationship Id="rId167" Type="http://schemas.openxmlformats.org/officeDocument/2006/relationships/tags" Target="../tags/tag896.xml" /><Relationship Id="rId168" Type="http://schemas.openxmlformats.org/officeDocument/2006/relationships/tags" Target="../tags/tag897.xml" /><Relationship Id="rId169" Type="http://schemas.openxmlformats.org/officeDocument/2006/relationships/tags" Target="../tags/tag898.xml" /><Relationship Id="rId17" Type="http://schemas.openxmlformats.org/officeDocument/2006/relationships/tags" Target="../tags/tag746.xml" /><Relationship Id="rId170" Type="http://schemas.openxmlformats.org/officeDocument/2006/relationships/tags" Target="../tags/tag899.xml" /><Relationship Id="rId171" Type="http://schemas.openxmlformats.org/officeDocument/2006/relationships/tags" Target="../tags/tag900.xml" /><Relationship Id="rId172" Type="http://schemas.openxmlformats.org/officeDocument/2006/relationships/tags" Target="../tags/tag901.xml" /><Relationship Id="rId173" Type="http://schemas.openxmlformats.org/officeDocument/2006/relationships/tags" Target="../tags/tag902.xml" /><Relationship Id="rId174" Type="http://schemas.openxmlformats.org/officeDocument/2006/relationships/tags" Target="../tags/tag903.xml" /><Relationship Id="rId175" Type="http://schemas.openxmlformats.org/officeDocument/2006/relationships/tags" Target="../tags/tag904.xml" /><Relationship Id="rId176" Type="http://schemas.openxmlformats.org/officeDocument/2006/relationships/tags" Target="../tags/tag905.xml" /><Relationship Id="rId177" Type="http://schemas.openxmlformats.org/officeDocument/2006/relationships/tags" Target="../tags/tag906.xml" /><Relationship Id="rId178" Type="http://schemas.openxmlformats.org/officeDocument/2006/relationships/tags" Target="../tags/tag907.xml" /><Relationship Id="rId179" Type="http://schemas.openxmlformats.org/officeDocument/2006/relationships/tags" Target="../tags/tag908.xml" /><Relationship Id="rId18" Type="http://schemas.openxmlformats.org/officeDocument/2006/relationships/tags" Target="../tags/tag747.xml" /><Relationship Id="rId180" Type="http://schemas.openxmlformats.org/officeDocument/2006/relationships/tags" Target="../tags/tag909.xml" /><Relationship Id="rId181" Type="http://schemas.openxmlformats.org/officeDocument/2006/relationships/tags" Target="../tags/tag910.xml" /><Relationship Id="rId182" Type="http://schemas.openxmlformats.org/officeDocument/2006/relationships/tags" Target="../tags/tag911.xml" /><Relationship Id="rId183" Type="http://schemas.openxmlformats.org/officeDocument/2006/relationships/tags" Target="../tags/tag912.xml" /><Relationship Id="rId184" Type="http://schemas.openxmlformats.org/officeDocument/2006/relationships/tags" Target="../tags/tag913.xml" /><Relationship Id="rId185" Type="http://schemas.openxmlformats.org/officeDocument/2006/relationships/tags" Target="../tags/tag914.xml" /><Relationship Id="rId186" Type="http://schemas.openxmlformats.org/officeDocument/2006/relationships/tags" Target="../tags/tag915.xml" /><Relationship Id="rId187" Type="http://schemas.openxmlformats.org/officeDocument/2006/relationships/tags" Target="../tags/tag916.xml" /><Relationship Id="rId188" Type="http://schemas.openxmlformats.org/officeDocument/2006/relationships/tags" Target="../tags/tag917.xml" /><Relationship Id="rId189" Type="http://schemas.openxmlformats.org/officeDocument/2006/relationships/tags" Target="../tags/tag918.xml" /><Relationship Id="rId19" Type="http://schemas.openxmlformats.org/officeDocument/2006/relationships/tags" Target="../tags/tag748.xml" /><Relationship Id="rId190" Type="http://schemas.openxmlformats.org/officeDocument/2006/relationships/tags" Target="../tags/tag919.xml" /><Relationship Id="rId191" Type="http://schemas.openxmlformats.org/officeDocument/2006/relationships/tags" Target="../tags/tag920.xml" /><Relationship Id="rId192" Type="http://schemas.openxmlformats.org/officeDocument/2006/relationships/tags" Target="../tags/tag921.xml" /><Relationship Id="rId193" Type="http://schemas.openxmlformats.org/officeDocument/2006/relationships/tags" Target="../tags/tag922.xml" /><Relationship Id="rId194" Type="http://schemas.openxmlformats.org/officeDocument/2006/relationships/tags" Target="../tags/tag923.xml" /><Relationship Id="rId195" Type="http://schemas.openxmlformats.org/officeDocument/2006/relationships/tags" Target="../tags/tag924.xml" /><Relationship Id="rId196" Type="http://schemas.openxmlformats.org/officeDocument/2006/relationships/tags" Target="../tags/tag925.xml" /><Relationship Id="rId197" Type="http://schemas.openxmlformats.org/officeDocument/2006/relationships/tags" Target="../tags/tag926.xml" /><Relationship Id="rId198" Type="http://schemas.openxmlformats.org/officeDocument/2006/relationships/tags" Target="../tags/tag927.xml" /><Relationship Id="rId199" Type="http://schemas.openxmlformats.org/officeDocument/2006/relationships/tags" Target="../tags/tag928.xml" /><Relationship Id="rId2" Type="http://schemas.openxmlformats.org/officeDocument/2006/relationships/slideLayout" Target="../slideLayouts/slideLayout13.xml" /><Relationship Id="rId20" Type="http://schemas.openxmlformats.org/officeDocument/2006/relationships/tags" Target="../tags/tag749.xml" /><Relationship Id="rId200" Type="http://schemas.openxmlformats.org/officeDocument/2006/relationships/tags" Target="../tags/tag929.xml" /><Relationship Id="rId201" Type="http://schemas.openxmlformats.org/officeDocument/2006/relationships/tags" Target="../tags/tag930.xml" /><Relationship Id="rId202" Type="http://schemas.openxmlformats.org/officeDocument/2006/relationships/tags" Target="../tags/tag931.xml" /><Relationship Id="rId203" Type="http://schemas.openxmlformats.org/officeDocument/2006/relationships/tags" Target="../tags/tag932.xml" /><Relationship Id="rId204" Type="http://schemas.openxmlformats.org/officeDocument/2006/relationships/tags" Target="../tags/tag933.xml" /><Relationship Id="rId205" Type="http://schemas.openxmlformats.org/officeDocument/2006/relationships/tags" Target="../tags/tag934.xml" /><Relationship Id="rId206" Type="http://schemas.openxmlformats.org/officeDocument/2006/relationships/tags" Target="../tags/tag935.xml" /><Relationship Id="rId207" Type="http://schemas.openxmlformats.org/officeDocument/2006/relationships/tags" Target="../tags/tag936.xml" /><Relationship Id="rId208" Type="http://schemas.openxmlformats.org/officeDocument/2006/relationships/tags" Target="../tags/tag937.xml" /><Relationship Id="rId209" Type="http://schemas.openxmlformats.org/officeDocument/2006/relationships/tags" Target="../tags/tag938.xml" /><Relationship Id="rId21" Type="http://schemas.openxmlformats.org/officeDocument/2006/relationships/tags" Target="../tags/tag750.xml" /><Relationship Id="rId210" Type="http://schemas.openxmlformats.org/officeDocument/2006/relationships/tags" Target="../tags/tag939.xml" /><Relationship Id="rId211" Type="http://schemas.openxmlformats.org/officeDocument/2006/relationships/tags" Target="../tags/tag940.xml" /><Relationship Id="rId212" Type="http://schemas.openxmlformats.org/officeDocument/2006/relationships/tags" Target="../tags/tag941.xml" /><Relationship Id="rId213" Type="http://schemas.openxmlformats.org/officeDocument/2006/relationships/tags" Target="../tags/tag942.xml" /><Relationship Id="rId214" Type="http://schemas.openxmlformats.org/officeDocument/2006/relationships/tags" Target="../tags/tag943.xml" /><Relationship Id="rId215" Type="http://schemas.openxmlformats.org/officeDocument/2006/relationships/tags" Target="../tags/tag944.xml" /><Relationship Id="rId216" Type="http://schemas.openxmlformats.org/officeDocument/2006/relationships/tags" Target="../tags/tag945.xml" /><Relationship Id="rId217" Type="http://schemas.openxmlformats.org/officeDocument/2006/relationships/tags" Target="../tags/tag946.xml" /><Relationship Id="rId218" Type="http://schemas.openxmlformats.org/officeDocument/2006/relationships/tags" Target="../tags/tag947.xml" /><Relationship Id="rId219" Type="http://schemas.openxmlformats.org/officeDocument/2006/relationships/tags" Target="../tags/tag948.xml" /><Relationship Id="rId22" Type="http://schemas.openxmlformats.org/officeDocument/2006/relationships/tags" Target="../tags/tag751.xml" /><Relationship Id="rId220" Type="http://schemas.openxmlformats.org/officeDocument/2006/relationships/tags" Target="../tags/tag949.xml" /><Relationship Id="rId221" Type="http://schemas.openxmlformats.org/officeDocument/2006/relationships/tags" Target="../tags/tag950.xml" /><Relationship Id="rId222" Type="http://schemas.openxmlformats.org/officeDocument/2006/relationships/tags" Target="../tags/tag951.xml" /><Relationship Id="rId223" Type="http://schemas.openxmlformats.org/officeDocument/2006/relationships/tags" Target="../tags/tag952.xml" /><Relationship Id="rId224" Type="http://schemas.openxmlformats.org/officeDocument/2006/relationships/tags" Target="../tags/tag953.xml" /><Relationship Id="rId225" Type="http://schemas.openxmlformats.org/officeDocument/2006/relationships/tags" Target="../tags/tag954.xml" /><Relationship Id="rId226" Type="http://schemas.openxmlformats.org/officeDocument/2006/relationships/tags" Target="../tags/tag955.xml" /><Relationship Id="rId227" Type="http://schemas.openxmlformats.org/officeDocument/2006/relationships/tags" Target="../tags/tag956.xml" /><Relationship Id="rId228" Type="http://schemas.openxmlformats.org/officeDocument/2006/relationships/tags" Target="../tags/tag957.xml" /><Relationship Id="rId229" Type="http://schemas.openxmlformats.org/officeDocument/2006/relationships/tags" Target="../tags/tag958.xml" /><Relationship Id="rId23" Type="http://schemas.openxmlformats.org/officeDocument/2006/relationships/tags" Target="../tags/tag752.xml" /><Relationship Id="rId230" Type="http://schemas.openxmlformats.org/officeDocument/2006/relationships/tags" Target="../tags/tag959.xml" /><Relationship Id="rId231" Type="http://schemas.openxmlformats.org/officeDocument/2006/relationships/tags" Target="../tags/tag960.xml" /><Relationship Id="rId232" Type="http://schemas.openxmlformats.org/officeDocument/2006/relationships/tags" Target="../tags/tag961.xml" /><Relationship Id="rId233" Type="http://schemas.openxmlformats.org/officeDocument/2006/relationships/tags" Target="../tags/tag962.xml" /><Relationship Id="rId234" Type="http://schemas.openxmlformats.org/officeDocument/2006/relationships/tags" Target="../tags/tag963.xml" /><Relationship Id="rId235" Type="http://schemas.openxmlformats.org/officeDocument/2006/relationships/tags" Target="../tags/tag964.xml" /><Relationship Id="rId236" Type="http://schemas.openxmlformats.org/officeDocument/2006/relationships/tags" Target="../tags/tag965.xml" /><Relationship Id="rId237" Type="http://schemas.openxmlformats.org/officeDocument/2006/relationships/tags" Target="../tags/tag966.xml" /><Relationship Id="rId238" Type="http://schemas.openxmlformats.org/officeDocument/2006/relationships/tags" Target="../tags/tag967.xml" /><Relationship Id="rId239" Type="http://schemas.openxmlformats.org/officeDocument/2006/relationships/tags" Target="../tags/tag968.xml" /><Relationship Id="rId24" Type="http://schemas.openxmlformats.org/officeDocument/2006/relationships/tags" Target="../tags/tag753.xml" /><Relationship Id="rId240" Type="http://schemas.openxmlformats.org/officeDocument/2006/relationships/tags" Target="../tags/tag969.xml" /><Relationship Id="rId241" Type="http://schemas.openxmlformats.org/officeDocument/2006/relationships/tags" Target="../tags/tag970.xml" /><Relationship Id="rId242" Type="http://schemas.openxmlformats.org/officeDocument/2006/relationships/tags" Target="../tags/tag971.xml" /><Relationship Id="rId243" Type="http://schemas.openxmlformats.org/officeDocument/2006/relationships/tags" Target="../tags/tag972.xml" /><Relationship Id="rId244" Type="http://schemas.openxmlformats.org/officeDocument/2006/relationships/tags" Target="../tags/tag973.xml" /><Relationship Id="rId245" Type="http://schemas.openxmlformats.org/officeDocument/2006/relationships/tags" Target="../tags/tag974.xml" /><Relationship Id="rId246" Type="http://schemas.openxmlformats.org/officeDocument/2006/relationships/tags" Target="../tags/tag975.xml" /><Relationship Id="rId247" Type="http://schemas.openxmlformats.org/officeDocument/2006/relationships/tags" Target="../tags/tag976.xml" /><Relationship Id="rId248" Type="http://schemas.openxmlformats.org/officeDocument/2006/relationships/tags" Target="../tags/tag977.xml" /><Relationship Id="rId249" Type="http://schemas.openxmlformats.org/officeDocument/2006/relationships/tags" Target="../tags/tag978.xml" /><Relationship Id="rId25" Type="http://schemas.openxmlformats.org/officeDocument/2006/relationships/tags" Target="../tags/tag754.xml" /><Relationship Id="rId250" Type="http://schemas.openxmlformats.org/officeDocument/2006/relationships/tags" Target="../tags/tag979.xml" /><Relationship Id="rId251" Type="http://schemas.openxmlformats.org/officeDocument/2006/relationships/tags" Target="../tags/tag980.xml" /><Relationship Id="rId252" Type="http://schemas.openxmlformats.org/officeDocument/2006/relationships/tags" Target="../tags/tag981.xml" /><Relationship Id="rId253" Type="http://schemas.openxmlformats.org/officeDocument/2006/relationships/tags" Target="../tags/tag982.xml" /><Relationship Id="rId254" Type="http://schemas.openxmlformats.org/officeDocument/2006/relationships/tags" Target="../tags/tag983.xml" /><Relationship Id="rId255" Type="http://schemas.openxmlformats.org/officeDocument/2006/relationships/tags" Target="../tags/tag984.xml" /><Relationship Id="rId256" Type="http://schemas.openxmlformats.org/officeDocument/2006/relationships/tags" Target="../tags/tag985.xml" /><Relationship Id="rId257" Type="http://schemas.openxmlformats.org/officeDocument/2006/relationships/tags" Target="../tags/tag986.xml" /><Relationship Id="rId258" Type="http://schemas.openxmlformats.org/officeDocument/2006/relationships/tags" Target="../tags/tag987.xml" /><Relationship Id="rId259" Type="http://schemas.openxmlformats.org/officeDocument/2006/relationships/tags" Target="../tags/tag988.xml" /><Relationship Id="rId26" Type="http://schemas.openxmlformats.org/officeDocument/2006/relationships/tags" Target="../tags/tag755.xml" /><Relationship Id="rId260" Type="http://schemas.openxmlformats.org/officeDocument/2006/relationships/tags" Target="../tags/tag989.xml" /><Relationship Id="rId261" Type="http://schemas.openxmlformats.org/officeDocument/2006/relationships/tags" Target="../tags/tag990.xml" /><Relationship Id="rId262" Type="http://schemas.openxmlformats.org/officeDocument/2006/relationships/tags" Target="../tags/tag991.xml" /><Relationship Id="rId263" Type="http://schemas.openxmlformats.org/officeDocument/2006/relationships/tags" Target="../tags/tag992.xml" /><Relationship Id="rId264" Type="http://schemas.openxmlformats.org/officeDocument/2006/relationships/theme" Target="../theme/theme2.xml" /><Relationship Id="rId27" Type="http://schemas.openxmlformats.org/officeDocument/2006/relationships/tags" Target="../tags/tag756.xml" /><Relationship Id="rId28" Type="http://schemas.openxmlformats.org/officeDocument/2006/relationships/tags" Target="../tags/tag757.xml" /><Relationship Id="rId29" Type="http://schemas.openxmlformats.org/officeDocument/2006/relationships/tags" Target="../tags/tag758.xml" /><Relationship Id="rId3" Type="http://schemas.openxmlformats.org/officeDocument/2006/relationships/slideLayout" Target="../slideLayouts/slideLayout14.xml" /><Relationship Id="rId30" Type="http://schemas.openxmlformats.org/officeDocument/2006/relationships/tags" Target="../tags/tag759.xml" /><Relationship Id="rId31" Type="http://schemas.openxmlformats.org/officeDocument/2006/relationships/tags" Target="../tags/tag760.xml" /><Relationship Id="rId32" Type="http://schemas.openxmlformats.org/officeDocument/2006/relationships/tags" Target="../tags/tag761.xml" /><Relationship Id="rId33" Type="http://schemas.openxmlformats.org/officeDocument/2006/relationships/tags" Target="../tags/tag762.xml" /><Relationship Id="rId34" Type="http://schemas.openxmlformats.org/officeDocument/2006/relationships/tags" Target="../tags/tag763.xml" /><Relationship Id="rId35" Type="http://schemas.openxmlformats.org/officeDocument/2006/relationships/tags" Target="../tags/tag764.xml" /><Relationship Id="rId36" Type="http://schemas.openxmlformats.org/officeDocument/2006/relationships/tags" Target="../tags/tag765.xml" /><Relationship Id="rId37" Type="http://schemas.openxmlformats.org/officeDocument/2006/relationships/tags" Target="../tags/tag766.xml" /><Relationship Id="rId38" Type="http://schemas.openxmlformats.org/officeDocument/2006/relationships/tags" Target="../tags/tag767.xml" /><Relationship Id="rId39" Type="http://schemas.openxmlformats.org/officeDocument/2006/relationships/tags" Target="../tags/tag768.xml" /><Relationship Id="rId4" Type="http://schemas.openxmlformats.org/officeDocument/2006/relationships/slideLayout" Target="../slideLayouts/slideLayout15.xml" /><Relationship Id="rId40" Type="http://schemas.openxmlformats.org/officeDocument/2006/relationships/tags" Target="../tags/tag769.xml" /><Relationship Id="rId41" Type="http://schemas.openxmlformats.org/officeDocument/2006/relationships/tags" Target="../tags/tag770.xml" /><Relationship Id="rId42" Type="http://schemas.openxmlformats.org/officeDocument/2006/relationships/tags" Target="../tags/tag771.xml" /><Relationship Id="rId43" Type="http://schemas.openxmlformats.org/officeDocument/2006/relationships/tags" Target="../tags/tag772.xml" /><Relationship Id="rId44" Type="http://schemas.openxmlformats.org/officeDocument/2006/relationships/tags" Target="../tags/tag773.xml" /><Relationship Id="rId45" Type="http://schemas.openxmlformats.org/officeDocument/2006/relationships/tags" Target="../tags/tag774.xml" /><Relationship Id="rId46" Type="http://schemas.openxmlformats.org/officeDocument/2006/relationships/tags" Target="../tags/tag775.xml" /><Relationship Id="rId47" Type="http://schemas.openxmlformats.org/officeDocument/2006/relationships/tags" Target="../tags/tag776.xml" /><Relationship Id="rId48" Type="http://schemas.openxmlformats.org/officeDocument/2006/relationships/tags" Target="../tags/tag777.xml" /><Relationship Id="rId49" Type="http://schemas.openxmlformats.org/officeDocument/2006/relationships/tags" Target="../tags/tag778.xml" /><Relationship Id="rId5" Type="http://schemas.openxmlformats.org/officeDocument/2006/relationships/slideLayout" Target="../slideLayouts/slideLayout16.xml" /><Relationship Id="rId50" Type="http://schemas.openxmlformats.org/officeDocument/2006/relationships/tags" Target="../tags/tag779.xml" /><Relationship Id="rId51" Type="http://schemas.openxmlformats.org/officeDocument/2006/relationships/tags" Target="../tags/tag780.xml" /><Relationship Id="rId52" Type="http://schemas.openxmlformats.org/officeDocument/2006/relationships/tags" Target="../tags/tag781.xml" /><Relationship Id="rId53" Type="http://schemas.openxmlformats.org/officeDocument/2006/relationships/tags" Target="../tags/tag782.xml" /><Relationship Id="rId54" Type="http://schemas.openxmlformats.org/officeDocument/2006/relationships/tags" Target="../tags/tag783.xml" /><Relationship Id="rId55" Type="http://schemas.openxmlformats.org/officeDocument/2006/relationships/tags" Target="../tags/tag784.xml" /><Relationship Id="rId56" Type="http://schemas.openxmlformats.org/officeDocument/2006/relationships/tags" Target="../tags/tag785.xml" /><Relationship Id="rId57" Type="http://schemas.openxmlformats.org/officeDocument/2006/relationships/tags" Target="../tags/tag786.xml" /><Relationship Id="rId58" Type="http://schemas.openxmlformats.org/officeDocument/2006/relationships/tags" Target="../tags/tag787.xml" /><Relationship Id="rId59" Type="http://schemas.openxmlformats.org/officeDocument/2006/relationships/tags" Target="../tags/tag788.xml" /><Relationship Id="rId6" Type="http://schemas.openxmlformats.org/officeDocument/2006/relationships/slideLayout" Target="../slideLayouts/slideLayout17.xml" /><Relationship Id="rId60" Type="http://schemas.openxmlformats.org/officeDocument/2006/relationships/tags" Target="../tags/tag789.xml" /><Relationship Id="rId61" Type="http://schemas.openxmlformats.org/officeDocument/2006/relationships/tags" Target="../tags/tag790.xml" /><Relationship Id="rId62" Type="http://schemas.openxmlformats.org/officeDocument/2006/relationships/tags" Target="../tags/tag791.xml" /><Relationship Id="rId63" Type="http://schemas.openxmlformats.org/officeDocument/2006/relationships/tags" Target="../tags/tag792.xml" /><Relationship Id="rId64" Type="http://schemas.openxmlformats.org/officeDocument/2006/relationships/tags" Target="../tags/tag793.xml" /><Relationship Id="rId65" Type="http://schemas.openxmlformats.org/officeDocument/2006/relationships/tags" Target="../tags/tag794.xml" /><Relationship Id="rId66" Type="http://schemas.openxmlformats.org/officeDocument/2006/relationships/tags" Target="../tags/tag795.xml" /><Relationship Id="rId67" Type="http://schemas.openxmlformats.org/officeDocument/2006/relationships/tags" Target="../tags/tag796.xml" /><Relationship Id="rId68" Type="http://schemas.openxmlformats.org/officeDocument/2006/relationships/tags" Target="../tags/tag797.xml" /><Relationship Id="rId69" Type="http://schemas.openxmlformats.org/officeDocument/2006/relationships/tags" Target="../tags/tag798.xml" /><Relationship Id="rId7" Type="http://schemas.openxmlformats.org/officeDocument/2006/relationships/slideLayout" Target="../slideLayouts/slideLayout18.xml" /><Relationship Id="rId70" Type="http://schemas.openxmlformats.org/officeDocument/2006/relationships/tags" Target="../tags/tag799.xml" /><Relationship Id="rId71" Type="http://schemas.openxmlformats.org/officeDocument/2006/relationships/tags" Target="../tags/tag800.xml" /><Relationship Id="rId72" Type="http://schemas.openxmlformats.org/officeDocument/2006/relationships/tags" Target="../tags/tag801.xml" /><Relationship Id="rId73" Type="http://schemas.openxmlformats.org/officeDocument/2006/relationships/tags" Target="../tags/tag802.xml" /><Relationship Id="rId74" Type="http://schemas.openxmlformats.org/officeDocument/2006/relationships/tags" Target="../tags/tag803.xml" /><Relationship Id="rId75" Type="http://schemas.openxmlformats.org/officeDocument/2006/relationships/tags" Target="../tags/tag804.xml" /><Relationship Id="rId76" Type="http://schemas.openxmlformats.org/officeDocument/2006/relationships/tags" Target="../tags/tag805.xml" /><Relationship Id="rId77" Type="http://schemas.openxmlformats.org/officeDocument/2006/relationships/tags" Target="../tags/tag806.xml" /><Relationship Id="rId78" Type="http://schemas.openxmlformats.org/officeDocument/2006/relationships/tags" Target="../tags/tag807.xml" /><Relationship Id="rId79" Type="http://schemas.openxmlformats.org/officeDocument/2006/relationships/tags" Target="../tags/tag808.xml" /><Relationship Id="rId8" Type="http://schemas.openxmlformats.org/officeDocument/2006/relationships/slideLayout" Target="../slideLayouts/slideLayout19.xml" /><Relationship Id="rId80" Type="http://schemas.openxmlformats.org/officeDocument/2006/relationships/tags" Target="../tags/tag809.xml" /><Relationship Id="rId81" Type="http://schemas.openxmlformats.org/officeDocument/2006/relationships/tags" Target="../tags/tag810.xml" /><Relationship Id="rId82" Type="http://schemas.openxmlformats.org/officeDocument/2006/relationships/tags" Target="../tags/tag811.xml" /><Relationship Id="rId83" Type="http://schemas.openxmlformats.org/officeDocument/2006/relationships/tags" Target="../tags/tag812.xml" /><Relationship Id="rId84" Type="http://schemas.openxmlformats.org/officeDocument/2006/relationships/tags" Target="../tags/tag813.xml" /><Relationship Id="rId85" Type="http://schemas.openxmlformats.org/officeDocument/2006/relationships/tags" Target="../tags/tag814.xml" /><Relationship Id="rId86" Type="http://schemas.openxmlformats.org/officeDocument/2006/relationships/tags" Target="../tags/tag815.xml" /><Relationship Id="rId87" Type="http://schemas.openxmlformats.org/officeDocument/2006/relationships/tags" Target="../tags/tag816.xml" /><Relationship Id="rId88" Type="http://schemas.openxmlformats.org/officeDocument/2006/relationships/tags" Target="../tags/tag817.xml" /><Relationship Id="rId89" Type="http://schemas.openxmlformats.org/officeDocument/2006/relationships/tags" Target="../tags/tag818.xml" /><Relationship Id="rId9" Type="http://schemas.openxmlformats.org/officeDocument/2006/relationships/slideLayout" Target="../slideLayouts/slideLayout20.xml" /><Relationship Id="rId90" Type="http://schemas.openxmlformats.org/officeDocument/2006/relationships/tags" Target="../tags/tag819.xml" /><Relationship Id="rId91" Type="http://schemas.openxmlformats.org/officeDocument/2006/relationships/tags" Target="../tags/tag820.xml" /><Relationship Id="rId92" Type="http://schemas.openxmlformats.org/officeDocument/2006/relationships/tags" Target="../tags/tag821.xml" /><Relationship Id="rId93" Type="http://schemas.openxmlformats.org/officeDocument/2006/relationships/tags" Target="../tags/tag822.xml" /><Relationship Id="rId94" Type="http://schemas.openxmlformats.org/officeDocument/2006/relationships/tags" Target="../tags/tag823.xml" /><Relationship Id="rId95" Type="http://schemas.openxmlformats.org/officeDocument/2006/relationships/tags" Target="../tags/tag824.xml" /><Relationship Id="rId96" Type="http://schemas.openxmlformats.org/officeDocument/2006/relationships/tags" Target="../tags/tag825.xml" /><Relationship Id="rId97" Type="http://schemas.openxmlformats.org/officeDocument/2006/relationships/tags" Target="../tags/tag826.xml" /><Relationship Id="rId98" Type="http://schemas.openxmlformats.org/officeDocument/2006/relationships/tags" Target="../tags/tag827.xml" /><Relationship Id="rId99" Type="http://schemas.openxmlformats.org/officeDocument/2006/relationships/tags" Target="../tags/tag828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>
          <p:custDataLst>
            <p:tags r:id="rId12"/>
          </p:custDataLst>
        </p:nvPr>
      </p:nvGrpSpPr>
      <p:grpSpPr>
        <a:xfrm>
          <a:off x="0" y="0"/>
          <a:ext cx="0" cy="0"/>
        </a:xfrm>
      </p:grpSpPr>
      <p:grpSp>
        <p:nvGrpSpPr>
          <p:cNvPr id="1026" name="组合 22529"/>
          <p:cNvGrpSpPr/>
          <p:nvPr>
            <p:custDataLst>
              <p:tags r:id="rId13"/>
            </p:custDataLst>
          </p:nvPr>
        </p:nvGrpSpPr>
        <p:grpSpPr>
          <a:xfrm>
            <a:off x="566738" y="0"/>
            <a:ext cx="7891462" cy="6821488"/>
            <a:chOff x="349" y="23"/>
            <a:chExt cx="4971" cy="4297"/>
          </a:xfrm>
        </p:grpSpPr>
        <p:sp>
          <p:nvSpPr>
            <p:cNvPr id="1027" name="矩形 22530"/>
            <p:cNvSpPr/>
            <p:nvPr>
              <p:custDataLst>
                <p:tags r:id="rId14"/>
              </p:custDataLst>
            </p:nvPr>
          </p:nvSpPr>
          <p:spPr>
            <a:xfrm>
              <a:off x="384" y="23"/>
              <a:ext cx="21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 anchor="t" anchorCtr="0"/>
            <a:lstStyle/>
            <a:p>
              <a:pPr lvl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28" name="任意多边形 22531"/>
            <p:cNvSpPr>
              <a:spLocks noEditPoints="1"/>
            </p:cNvSpPr>
            <p:nvPr>
              <p:custDataLst>
                <p:tags r:id="rId15"/>
              </p:custDataLst>
            </p:nvPr>
          </p:nvSpPr>
          <p:spPr>
            <a:xfrm>
              <a:off x="384" y="225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9" name="任意多边形 22532"/>
            <p:cNvSpPr>
              <a:spLocks noEditPoints="1"/>
            </p:cNvSpPr>
            <p:nvPr>
              <p:custDataLst>
                <p:tags r:id="rId16"/>
              </p:custDataLst>
            </p:nvPr>
          </p:nvSpPr>
          <p:spPr>
            <a:xfrm>
              <a:off x="384" y="630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0" name="任意多边形 22533"/>
            <p:cNvSpPr>
              <a:spLocks noEditPoints="1"/>
            </p:cNvSpPr>
            <p:nvPr>
              <p:custDataLst>
                <p:tags r:id="rId17"/>
              </p:custDataLst>
            </p:nvPr>
          </p:nvSpPr>
          <p:spPr>
            <a:xfrm>
              <a:off x="384" y="1034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1" name="任意多边形 22534"/>
            <p:cNvSpPr>
              <a:spLocks noEditPoints="1"/>
            </p:cNvSpPr>
            <p:nvPr>
              <p:custDataLst>
                <p:tags r:id="rId18"/>
              </p:custDataLst>
            </p:nvPr>
          </p:nvSpPr>
          <p:spPr>
            <a:xfrm>
              <a:off x="384" y="1438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2" name="任意多边形 22535"/>
            <p:cNvSpPr>
              <a:spLocks noEditPoints="1"/>
            </p:cNvSpPr>
            <p:nvPr>
              <p:custDataLst>
                <p:tags r:id="rId19"/>
              </p:custDataLst>
            </p:nvPr>
          </p:nvSpPr>
          <p:spPr>
            <a:xfrm>
              <a:off x="384" y="1843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3" name="任意多边形 22536"/>
            <p:cNvSpPr>
              <a:spLocks noEditPoints="1"/>
            </p:cNvSpPr>
            <p:nvPr>
              <p:custDataLst>
                <p:tags r:id="rId20"/>
              </p:custDataLst>
            </p:nvPr>
          </p:nvSpPr>
          <p:spPr>
            <a:xfrm>
              <a:off x="384" y="2247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4" name="任意多边形 22537"/>
            <p:cNvSpPr>
              <a:spLocks noEditPoints="1"/>
            </p:cNvSpPr>
            <p:nvPr>
              <p:custDataLst>
                <p:tags r:id="rId21"/>
              </p:custDataLst>
            </p:nvPr>
          </p:nvSpPr>
          <p:spPr>
            <a:xfrm>
              <a:off x="384" y="2652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5" name="任意多边形 22538"/>
            <p:cNvSpPr>
              <a:spLocks noEditPoints="1"/>
            </p:cNvSpPr>
            <p:nvPr>
              <p:custDataLst>
                <p:tags r:id="rId22"/>
              </p:custDataLst>
            </p:nvPr>
          </p:nvSpPr>
          <p:spPr>
            <a:xfrm>
              <a:off x="384" y="3056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6" name="任意多边形 22539"/>
            <p:cNvSpPr>
              <a:spLocks noEditPoints="1"/>
            </p:cNvSpPr>
            <p:nvPr>
              <p:custDataLst>
                <p:tags r:id="rId23"/>
              </p:custDataLst>
            </p:nvPr>
          </p:nvSpPr>
          <p:spPr>
            <a:xfrm>
              <a:off x="384" y="3461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7" name="任意多边形 22540"/>
            <p:cNvSpPr>
              <a:spLocks noEditPoints="1"/>
            </p:cNvSpPr>
            <p:nvPr>
              <p:custDataLst>
                <p:tags r:id="rId24"/>
              </p:custDataLst>
            </p:nvPr>
          </p:nvSpPr>
          <p:spPr>
            <a:xfrm>
              <a:off x="384" y="3865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8" name="矩形 22541"/>
            <p:cNvSpPr/>
            <p:nvPr>
              <p:custDataLst>
                <p:tags r:id="rId25"/>
              </p:custDataLst>
            </p:nvPr>
          </p:nvSpPr>
          <p:spPr>
            <a:xfrm>
              <a:off x="384" y="4269"/>
              <a:ext cx="21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 anchor="t" anchorCtr="0"/>
            <a:lstStyle/>
            <a:p>
              <a:pPr lvl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39" name="矩形 22542"/>
            <p:cNvSpPr/>
            <p:nvPr>
              <p:custDataLst>
                <p:tags r:id="rId26"/>
              </p:custDataLst>
            </p:nvPr>
          </p:nvSpPr>
          <p:spPr>
            <a:xfrm>
              <a:off x="829" y="23"/>
              <a:ext cx="21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 anchor="t" anchorCtr="0"/>
            <a:lstStyle/>
            <a:p>
              <a:pPr lvl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40" name="任意多边形 22543"/>
            <p:cNvSpPr>
              <a:spLocks noEditPoints="1"/>
            </p:cNvSpPr>
            <p:nvPr>
              <p:custDataLst>
                <p:tags r:id="rId27"/>
              </p:custDataLst>
            </p:nvPr>
          </p:nvSpPr>
          <p:spPr>
            <a:xfrm>
              <a:off x="829" y="225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1" name="任意多边形 22544"/>
            <p:cNvSpPr>
              <a:spLocks noEditPoints="1"/>
            </p:cNvSpPr>
            <p:nvPr>
              <p:custDataLst>
                <p:tags r:id="rId28"/>
              </p:custDataLst>
            </p:nvPr>
          </p:nvSpPr>
          <p:spPr>
            <a:xfrm>
              <a:off x="829" y="630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2" name="任意多边形 22545"/>
            <p:cNvSpPr>
              <a:spLocks noEditPoints="1"/>
            </p:cNvSpPr>
            <p:nvPr>
              <p:custDataLst>
                <p:tags r:id="rId29"/>
              </p:custDataLst>
            </p:nvPr>
          </p:nvSpPr>
          <p:spPr>
            <a:xfrm>
              <a:off x="829" y="1034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3" name="任意多边形 22546"/>
            <p:cNvSpPr>
              <a:spLocks noEditPoints="1"/>
            </p:cNvSpPr>
            <p:nvPr>
              <p:custDataLst>
                <p:tags r:id="rId30"/>
              </p:custDataLst>
            </p:nvPr>
          </p:nvSpPr>
          <p:spPr>
            <a:xfrm>
              <a:off x="829" y="1438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4" name="任意多边形 22547"/>
            <p:cNvSpPr>
              <a:spLocks noEditPoints="1"/>
            </p:cNvSpPr>
            <p:nvPr>
              <p:custDataLst>
                <p:tags r:id="rId31"/>
              </p:custDataLst>
            </p:nvPr>
          </p:nvSpPr>
          <p:spPr>
            <a:xfrm>
              <a:off x="829" y="1843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5" name="任意多边形 22548"/>
            <p:cNvSpPr>
              <a:spLocks noEditPoints="1"/>
            </p:cNvSpPr>
            <p:nvPr>
              <p:custDataLst>
                <p:tags r:id="rId32"/>
              </p:custDataLst>
            </p:nvPr>
          </p:nvSpPr>
          <p:spPr>
            <a:xfrm>
              <a:off x="829" y="2247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6" name="任意多边形 22549"/>
            <p:cNvSpPr>
              <a:spLocks noEditPoints="1"/>
            </p:cNvSpPr>
            <p:nvPr>
              <p:custDataLst>
                <p:tags r:id="rId33"/>
              </p:custDataLst>
            </p:nvPr>
          </p:nvSpPr>
          <p:spPr>
            <a:xfrm>
              <a:off x="829" y="2652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7" name="任意多边形 22550"/>
            <p:cNvSpPr>
              <a:spLocks noEditPoints="1"/>
            </p:cNvSpPr>
            <p:nvPr>
              <p:custDataLst>
                <p:tags r:id="rId34"/>
              </p:custDataLst>
            </p:nvPr>
          </p:nvSpPr>
          <p:spPr>
            <a:xfrm>
              <a:off x="829" y="3056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8" name="任意多边形 22551"/>
            <p:cNvSpPr>
              <a:spLocks noEditPoints="1"/>
            </p:cNvSpPr>
            <p:nvPr>
              <p:custDataLst>
                <p:tags r:id="rId35"/>
              </p:custDataLst>
            </p:nvPr>
          </p:nvSpPr>
          <p:spPr>
            <a:xfrm>
              <a:off x="829" y="3461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" name="任意多边形 22552"/>
            <p:cNvSpPr>
              <a:spLocks noEditPoints="1"/>
            </p:cNvSpPr>
            <p:nvPr>
              <p:custDataLst>
                <p:tags r:id="rId36"/>
              </p:custDataLst>
            </p:nvPr>
          </p:nvSpPr>
          <p:spPr>
            <a:xfrm>
              <a:off x="829" y="3865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" name="矩形 22553"/>
            <p:cNvSpPr/>
            <p:nvPr>
              <p:custDataLst>
                <p:tags r:id="rId37"/>
              </p:custDataLst>
            </p:nvPr>
          </p:nvSpPr>
          <p:spPr>
            <a:xfrm>
              <a:off x="829" y="4269"/>
              <a:ext cx="21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 anchor="t" anchorCtr="0"/>
            <a:lstStyle/>
            <a:p>
              <a:pPr lvl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51" name="矩形 22554"/>
            <p:cNvSpPr/>
            <p:nvPr>
              <p:custDataLst>
                <p:tags r:id="rId38"/>
              </p:custDataLst>
            </p:nvPr>
          </p:nvSpPr>
          <p:spPr>
            <a:xfrm>
              <a:off x="1279" y="23"/>
              <a:ext cx="21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 anchor="t" anchorCtr="0"/>
            <a:lstStyle/>
            <a:p>
              <a:pPr lvl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52" name="任意多边形 22555"/>
            <p:cNvSpPr>
              <a:spLocks noEditPoints="1"/>
            </p:cNvSpPr>
            <p:nvPr>
              <p:custDataLst>
                <p:tags r:id="rId39"/>
              </p:custDataLst>
            </p:nvPr>
          </p:nvSpPr>
          <p:spPr>
            <a:xfrm>
              <a:off x="1279" y="225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3" name="任意多边形 22556"/>
            <p:cNvSpPr>
              <a:spLocks noEditPoints="1"/>
            </p:cNvSpPr>
            <p:nvPr>
              <p:custDataLst>
                <p:tags r:id="rId40"/>
              </p:custDataLst>
            </p:nvPr>
          </p:nvSpPr>
          <p:spPr>
            <a:xfrm>
              <a:off x="1279" y="630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4" name="任意多边形 22557"/>
            <p:cNvSpPr>
              <a:spLocks noEditPoints="1"/>
            </p:cNvSpPr>
            <p:nvPr>
              <p:custDataLst>
                <p:tags r:id="rId41"/>
              </p:custDataLst>
            </p:nvPr>
          </p:nvSpPr>
          <p:spPr>
            <a:xfrm>
              <a:off x="1279" y="1034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5" name="任意多边形 22558"/>
            <p:cNvSpPr>
              <a:spLocks noEditPoints="1"/>
            </p:cNvSpPr>
            <p:nvPr>
              <p:custDataLst>
                <p:tags r:id="rId42"/>
              </p:custDataLst>
            </p:nvPr>
          </p:nvSpPr>
          <p:spPr>
            <a:xfrm>
              <a:off x="1279" y="1438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6" name="任意多边形 22559"/>
            <p:cNvSpPr>
              <a:spLocks noEditPoints="1"/>
            </p:cNvSpPr>
            <p:nvPr>
              <p:custDataLst>
                <p:tags r:id="rId43"/>
              </p:custDataLst>
            </p:nvPr>
          </p:nvSpPr>
          <p:spPr>
            <a:xfrm>
              <a:off x="1279" y="1843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7" name="任意多边形 22560"/>
            <p:cNvSpPr>
              <a:spLocks noEditPoints="1"/>
            </p:cNvSpPr>
            <p:nvPr>
              <p:custDataLst>
                <p:tags r:id="rId44"/>
              </p:custDataLst>
            </p:nvPr>
          </p:nvSpPr>
          <p:spPr>
            <a:xfrm>
              <a:off x="1279" y="2247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8" name="任意多边形 22561"/>
            <p:cNvSpPr>
              <a:spLocks noEditPoints="1"/>
            </p:cNvSpPr>
            <p:nvPr>
              <p:custDataLst>
                <p:tags r:id="rId45"/>
              </p:custDataLst>
            </p:nvPr>
          </p:nvSpPr>
          <p:spPr>
            <a:xfrm>
              <a:off x="1279" y="2652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9" name="任意多边形 22562"/>
            <p:cNvSpPr>
              <a:spLocks noEditPoints="1"/>
            </p:cNvSpPr>
            <p:nvPr>
              <p:custDataLst>
                <p:tags r:id="rId46"/>
              </p:custDataLst>
            </p:nvPr>
          </p:nvSpPr>
          <p:spPr>
            <a:xfrm>
              <a:off x="1279" y="3056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60" name="任意多边形 22563"/>
            <p:cNvSpPr>
              <a:spLocks noEditPoints="1"/>
            </p:cNvSpPr>
            <p:nvPr>
              <p:custDataLst>
                <p:tags r:id="rId47"/>
              </p:custDataLst>
            </p:nvPr>
          </p:nvSpPr>
          <p:spPr>
            <a:xfrm>
              <a:off x="1279" y="3461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61" name="任意多边形 22564"/>
            <p:cNvSpPr>
              <a:spLocks noEditPoints="1"/>
            </p:cNvSpPr>
            <p:nvPr>
              <p:custDataLst>
                <p:tags r:id="rId48"/>
              </p:custDataLst>
            </p:nvPr>
          </p:nvSpPr>
          <p:spPr>
            <a:xfrm>
              <a:off x="1279" y="3865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62" name="矩形 22565"/>
            <p:cNvSpPr/>
            <p:nvPr>
              <p:custDataLst>
                <p:tags r:id="rId49"/>
              </p:custDataLst>
            </p:nvPr>
          </p:nvSpPr>
          <p:spPr>
            <a:xfrm>
              <a:off x="1279" y="4269"/>
              <a:ext cx="21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 anchor="t" anchorCtr="0"/>
            <a:lstStyle/>
            <a:p>
              <a:pPr lvl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63" name="矩形 22566"/>
            <p:cNvSpPr/>
            <p:nvPr>
              <p:custDataLst>
                <p:tags r:id="rId50"/>
              </p:custDataLst>
            </p:nvPr>
          </p:nvSpPr>
          <p:spPr>
            <a:xfrm>
              <a:off x="1724" y="23"/>
              <a:ext cx="21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 anchor="t" anchorCtr="0"/>
            <a:lstStyle/>
            <a:p>
              <a:pPr lvl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64" name="任意多边形 22567"/>
            <p:cNvSpPr>
              <a:spLocks noEditPoints="1"/>
            </p:cNvSpPr>
            <p:nvPr>
              <p:custDataLst>
                <p:tags r:id="rId51"/>
              </p:custDataLst>
            </p:nvPr>
          </p:nvSpPr>
          <p:spPr>
            <a:xfrm>
              <a:off x="1724" y="225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65" name="任意多边形 22568"/>
            <p:cNvSpPr>
              <a:spLocks noEditPoints="1"/>
            </p:cNvSpPr>
            <p:nvPr>
              <p:custDataLst>
                <p:tags r:id="rId52"/>
              </p:custDataLst>
            </p:nvPr>
          </p:nvSpPr>
          <p:spPr>
            <a:xfrm>
              <a:off x="1724" y="630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66" name="任意多边形 22569"/>
            <p:cNvSpPr>
              <a:spLocks noEditPoints="1"/>
            </p:cNvSpPr>
            <p:nvPr>
              <p:custDataLst>
                <p:tags r:id="rId53"/>
              </p:custDataLst>
            </p:nvPr>
          </p:nvSpPr>
          <p:spPr>
            <a:xfrm>
              <a:off x="1724" y="1034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67" name="任意多边形 22570"/>
            <p:cNvSpPr>
              <a:spLocks noEditPoints="1"/>
            </p:cNvSpPr>
            <p:nvPr>
              <p:custDataLst>
                <p:tags r:id="rId54"/>
              </p:custDataLst>
            </p:nvPr>
          </p:nvSpPr>
          <p:spPr>
            <a:xfrm>
              <a:off x="1724" y="1438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68" name="任意多边形 22571"/>
            <p:cNvSpPr>
              <a:spLocks noEditPoints="1"/>
            </p:cNvSpPr>
            <p:nvPr>
              <p:custDataLst>
                <p:tags r:id="rId55"/>
              </p:custDataLst>
            </p:nvPr>
          </p:nvSpPr>
          <p:spPr>
            <a:xfrm>
              <a:off x="1724" y="1843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69" name="任意多边形 22572"/>
            <p:cNvSpPr>
              <a:spLocks noEditPoints="1"/>
            </p:cNvSpPr>
            <p:nvPr>
              <p:custDataLst>
                <p:tags r:id="rId56"/>
              </p:custDataLst>
            </p:nvPr>
          </p:nvSpPr>
          <p:spPr>
            <a:xfrm>
              <a:off x="1724" y="2247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70" name="任意多边形 22573"/>
            <p:cNvSpPr>
              <a:spLocks noEditPoints="1"/>
            </p:cNvSpPr>
            <p:nvPr>
              <p:custDataLst>
                <p:tags r:id="rId57"/>
              </p:custDataLst>
            </p:nvPr>
          </p:nvSpPr>
          <p:spPr>
            <a:xfrm>
              <a:off x="1724" y="2652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71" name="任意多边形 22574"/>
            <p:cNvSpPr>
              <a:spLocks noEditPoints="1"/>
            </p:cNvSpPr>
            <p:nvPr>
              <p:custDataLst>
                <p:tags r:id="rId58"/>
              </p:custDataLst>
            </p:nvPr>
          </p:nvSpPr>
          <p:spPr>
            <a:xfrm>
              <a:off x="1724" y="3056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72" name="任意多边形 22575"/>
            <p:cNvSpPr>
              <a:spLocks noEditPoints="1"/>
            </p:cNvSpPr>
            <p:nvPr>
              <p:custDataLst>
                <p:tags r:id="rId59"/>
              </p:custDataLst>
            </p:nvPr>
          </p:nvSpPr>
          <p:spPr>
            <a:xfrm>
              <a:off x="1724" y="3461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73" name="任意多边形 22576"/>
            <p:cNvSpPr>
              <a:spLocks noEditPoints="1"/>
            </p:cNvSpPr>
            <p:nvPr>
              <p:custDataLst>
                <p:tags r:id="rId60"/>
              </p:custDataLst>
            </p:nvPr>
          </p:nvSpPr>
          <p:spPr>
            <a:xfrm>
              <a:off x="1724" y="3865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74" name="矩形 22577"/>
            <p:cNvSpPr/>
            <p:nvPr>
              <p:custDataLst>
                <p:tags r:id="rId61"/>
              </p:custDataLst>
            </p:nvPr>
          </p:nvSpPr>
          <p:spPr>
            <a:xfrm>
              <a:off x="1724" y="4269"/>
              <a:ext cx="21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 anchor="t" anchorCtr="0"/>
            <a:lstStyle/>
            <a:p>
              <a:pPr lvl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75" name="矩形 22578"/>
            <p:cNvSpPr/>
            <p:nvPr>
              <p:custDataLst>
                <p:tags r:id="rId62"/>
              </p:custDataLst>
            </p:nvPr>
          </p:nvSpPr>
          <p:spPr>
            <a:xfrm>
              <a:off x="2169" y="23"/>
              <a:ext cx="21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 anchor="t" anchorCtr="0"/>
            <a:lstStyle/>
            <a:p>
              <a:pPr lvl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76" name="任意多边形 22579"/>
            <p:cNvSpPr>
              <a:spLocks noEditPoints="1"/>
            </p:cNvSpPr>
            <p:nvPr>
              <p:custDataLst>
                <p:tags r:id="rId63"/>
              </p:custDataLst>
            </p:nvPr>
          </p:nvSpPr>
          <p:spPr>
            <a:xfrm>
              <a:off x="2169" y="225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77" name="任意多边形 22580"/>
            <p:cNvSpPr>
              <a:spLocks noEditPoints="1"/>
            </p:cNvSpPr>
            <p:nvPr>
              <p:custDataLst>
                <p:tags r:id="rId64"/>
              </p:custDataLst>
            </p:nvPr>
          </p:nvSpPr>
          <p:spPr>
            <a:xfrm>
              <a:off x="2169" y="630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78" name="任意多边形 22581"/>
            <p:cNvSpPr>
              <a:spLocks noEditPoints="1"/>
            </p:cNvSpPr>
            <p:nvPr>
              <p:custDataLst>
                <p:tags r:id="rId65"/>
              </p:custDataLst>
            </p:nvPr>
          </p:nvSpPr>
          <p:spPr>
            <a:xfrm>
              <a:off x="2169" y="1034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79" name="任意多边形 22582"/>
            <p:cNvSpPr>
              <a:spLocks noEditPoints="1"/>
            </p:cNvSpPr>
            <p:nvPr>
              <p:custDataLst>
                <p:tags r:id="rId66"/>
              </p:custDataLst>
            </p:nvPr>
          </p:nvSpPr>
          <p:spPr>
            <a:xfrm>
              <a:off x="2169" y="1438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80" name="任意多边形 22583"/>
            <p:cNvSpPr>
              <a:spLocks noEditPoints="1"/>
            </p:cNvSpPr>
            <p:nvPr>
              <p:custDataLst>
                <p:tags r:id="rId67"/>
              </p:custDataLst>
            </p:nvPr>
          </p:nvSpPr>
          <p:spPr>
            <a:xfrm>
              <a:off x="2169" y="1843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81" name="任意多边形 22584"/>
            <p:cNvSpPr>
              <a:spLocks noEditPoints="1"/>
            </p:cNvSpPr>
            <p:nvPr>
              <p:custDataLst>
                <p:tags r:id="rId68"/>
              </p:custDataLst>
            </p:nvPr>
          </p:nvSpPr>
          <p:spPr>
            <a:xfrm>
              <a:off x="2169" y="2247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82" name="任意多边形 22585"/>
            <p:cNvSpPr>
              <a:spLocks noEditPoints="1"/>
            </p:cNvSpPr>
            <p:nvPr>
              <p:custDataLst>
                <p:tags r:id="rId69"/>
              </p:custDataLst>
            </p:nvPr>
          </p:nvSpPr>
          <p:spPr>
            <a:xfrm>
              <a:off x="2169" y="2652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83" name="任意多边形 22586"/>
            <p:cNvSpPr>
              <a:spLocks noEditPoints="1"/>
            </p:cNvSpPr>
            <p:nvPr>
              <p:custDataLst>
                <p:tags r:id="rId70"/>
              </p:custDataLst>
            </p:nvPr>
          </p:nvSpPr>
          <p:spPr>
            <a:xfrm>
              <a:off x="2169" y="3056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84" name="任意多边形 22587"/>
            <p:cNvSpPr>
              <a:spLocks noEditPoints="1"/>
            </p:cNvSpPr>
            <p:nvPr>
              <p:custDataLst>
                <p:tags r:id="rId71"/>
              </p:custDataLst>
            </p:nvPr>
          </p:nvSpPr>
          <p:spPr>
            <a:xfrm>
              <a:off x="2169" y="3461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85" name="任意多边形 22588"/>
            <p:cNvSpPr>
              <a:spLocks noEditPoints="1"/>
            </p:cNvSpPr>
            <p:nvPr>
              <p:custDataLst>
                <p:tags r:id="rId72"/>
              </p:custDataLst>
            </p:nvPr>
          </p:nvSpPr>
          <p:spPr>
            <a:xfrm>
              <a:off x="2169" y="3865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86" name="矩形 22589"/>
            <p:cNvSpPr/>
            <p:nvPr>
              <p:custDataLst>
                <p:tags r:id="rId73"/>
              </p:custDataLst>
            </p:nvPr>
          </p:nvSpPr>
          <p:spPr>
            <a:xfrm>
              <a:off x="2169" y="4269"/>
              <a:ext cx="21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 anchor="t" anchorCtr="0"/>
            <a:lstStyle/>
            <a:p>
              <a:pPr lvl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87" name="矩形 22590"/>
            <p:cNvSpPr/>
            <p:nvPr>
              <p:custDataLst>
                <p:tags r:id="rId74"/>
              </p:custDataLst>
            </p:nvPr>
          </p:nvSpPr>
          <p:spPr>
            <a:xfrm>
              <a:off x="2620" y="23"/>
              <a:ext cx="20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 anchor="t" anchorCtr="0"/>
            <a:lstStyle/>
            <a:p>
              <a:pPr lvl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88" name="任意多边形 22591"/>
            <p:cNvSpPr>
              <a:spLocks noEditPoints="1"/>
            </p:cNvSpPr>
            <p:nvPr>
              <p:custDataLst>
                <p:tags r:id="rId75"/>
              </p:custDataLst>
            </p:nvPr>
          </p:nvSpPr>
          <p:spPr>
            <a:xfrm>
              <a:off x="2620" y="225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89" name="任意多边形 22592"/>
            <p:cNvSpPr>
              <a:spLocks noEditPoints="1"/>
            </p:cNvSpPr>
            <p:nvPr>
              <p:custDataLst>
                <p:tags r:id="rId76"/>
              </p:custDataLst>
            </p:nvPr>
          </p:nvSpPr>
          <p:spPr>
            <a:xfrm>
              <a:off x="2620" y="630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90" name="任意多边形 22593"/>
            <p:cNvSpPr>
              <a:spLocks noEditPoints="1"/>
            </p:cNvSpPr>
            <p:nvPr>
              <p:custDataLst>
                <p:tags r:id="rId77"/>
              </p:custDataLst>
            </p:nvPr>
          </p:nvSpPr>
          <p:spPr>
            <a:xfrm>
              <a:off x="2620" y="1034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91" name="任意多边形 22594"/>
            <p:cNvSpPr>
              <a:spLocks noEditPoints="1"/>
            </p:cNvSpPr>
            <p:nvPr>
              <p:custDataLst>
                <p:tags r:id="rId78"/>
              </p:custDataLst>
            </p:nvPr>
          </p:nvSpPr>
          <p:spPr>
            <a:xfrm>
              <a:off x="2620" y="1438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92" name="任意多边形 22595"/>
            <p:cNvSpPr>
              <a:spLocks noEditPoints="1"/>
            </p:cNvSpPr>
            <p:nvPr>
              <p:custDataLst>
                <p:tags r:id="rId79"/>
              </p:custDataLst>
            </p:nvPr>
          </p:nvSpPr>
          <p:spPr>
            <a:xfrm>
              <a:off x="2620" y="1843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93" name="任意多边形 22596"/>
            <p:cNvSpPr>
              <a:spLocks noEditPoints="1"/>
            </p:cNvSpPr>
            <p:nvPr>
              <p:custDataLst>
                <p:tags r:id="rId80"/>
              </p:custDataLst>
            </p:nvPr>
          </p:nvSpPr>
          <p:spPr>
            <a:xfrm>
              <a:off x="2620" y="2247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94" name="任意多边形 22597"/>
            <p:cNvSpPr>
              <a:spLocks noEditPoints="1"/>
            </p:cNvSpPr>
            <p:nvPr>
              <p:custDataLst>
                <p:tags r:id="rId81"/>
              </p:custDataLst>
            </p:nvPr>
          </p:nvSpPr>
          <p:spPr>
            <a:xfrm>
              <a:off x="2620" y="2652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95" name="任意多边形 22598"/>
            <p:cNvSpPr>
              <a:spLocks noEditPoints="1"/>
            </p:cNvSpPr>
            <p:nvPr>
              <p:custDataLst>
                <p:tags r:id="rId82"/>
              </p:custDataLst>
            </p:nvPr>
          </p:nvSpPr>
          <p:spPr>
            <a:xfrm>
              <a:off x="2620" y="3056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96" name="任意多边形 22599"/>
            <p:cNvSpPr>
              <a:spLocks noEditPoints="1"/>
            </p:cNvSpPr>
            <p:nvPr>
              <p:custDataLst>
                <p:tags r:id="rId83"/>
              </p:custDataLst>
            </p:nvPr>
          </p:nvSpPr>
          <p:spPr>
            <a:xfrm>
              <a:off x="2620" y="3461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97" name="任意多边形 22600"/>
            <p:cNvSpPr>
              <a:spLocks noEditPoints="1"/>
            </p:cNvSpPr>
            <p:nvPr>
              <p:custDataLst>
                <p:tags r:id="rId84"/>
              </p:custDataLst>
            </p:nvPr>
          </p:nvSpPr>
          <p:spPr>
            <a:xfrm>
              <a:off x="2620" y="3865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98" name="矩形 22601"/>
            <p:cNvSpPr/>
            <p:nvPr>
              <p:custDataLst>
                <p:tags r:id="rId85"/>
              </p:custDataLst>
            </p:nvPr>
          </p:nvSpPr>
          <p:spPr>
            <a:xfrm>
              <a:off x="2620" y="4269"/>
              <a:ext cx="20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 anchor="t" anchorCtr="0"/>
            <a:lstStyle/>
            <a:p>
              <a:pPr lvl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99" name="矩形 22602"/>
            <p:cNvSpPr/>
            <p:nvPr>
              <p:custDataLst>
                <p:tags r:id="rId86"/>
              </p:custDataLst>
            </p:nvPr>
          </p:nvSpPr>
          <p:spPr>
            <a:xfrm>
              <a:off x="3065" y="23"/>
              <a:ext cx="20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 anchor="t" anchorCtr="0"/>
            <a:lstStyle/>
            <a:p>
              <a:pPr lvl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100" name="任意多边形 22603"/>
            <p:cNvSpPr>
              <a:spLocks noEditPoints="1"/>
            </p:cNvSpPr>
            <p:nvPr>
              <p:custDataLst>
                <p:tags r:id="rId87"/>
              </p:custDataLst>
            </p:nvPr>
          </p:nvSpPr>
          <p:spPr>
            <a:xfrm>
              <a:off x="3065" y="225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01" name="任意多边形 22604"/>
            <p:cNvSpPr>
              <a:spLocks noEditPoints="1"/>
            </p:cNvSpPr>
            <p:nvPr>
              <p:custDataLst>
                <p:tags r:id="rId88"/>
              </p:custDataLst>
            </p:nvPr>
          </p:nvSpPr>
          <p:spPr>
            <a:xfrm>
              <a:off x="3065" y="630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02" name="任意多边形 22605"/>
            <p:cNvSpPr>
              <a:spLocks noEditPoints="1"/>
            </p:cNvSpPr>
            <p:nvPr>
              <p:custDataLst>
                <p:tags r:id="rId89"/>
              </p:custDataLst>
            </p:nvPr>
          </p:nvSpPr>
          <p:spPr>
            <a:xfrm>
              <a:off x="3065" y="1034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03" name="任意多边形 22606"/>
            <p:cNvSpPr>
              <a:spLocks noEditPoints="1"/>
            </p:cNvSpPr>
            <p:nvPr>
              <p:custDataLst>
                <p:tags r:id="rId90"/>
              </p:custDataLst>
            </p:nvPr>
          </p:nvSpPr>
          <p:spPr>
            <a:xfrm>
              <a:off x="3065" y="1438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04" name="任意多边形 22607"/>
            <p:cNvSpPr>
              <a:spLocks noEditPoints="1"/>
            </p:cNvSpPr>
            <p:nvPr>
              <p:custDataLst>
                <p:tags r:id="rId91"/>
              </p:custDataLst>
            </p:nvPr>
          </p:nvSpPr>
          <p:spPr>
            <a:xfrm>
              <a:off x="3065" y="1843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05" name="任意多边形 22608"/>
            <p:cNvSpPr>
              <a:spLocks noEditPoints="1"/>
            </p:cNvSpPr>
            <p:nvPr>
              <p:custDataLst>
                <p:tags r:id="rId92"/>
              </p:custDataLst>
            </p:nvPr>
          </p:nvSpPr>
          <p:spPr>
            <a:xfrm>
              <a:off x="3065" y="2247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06" name="任意多边形 22609"/>
            <p:cNvSpPr>
              <a:spLocks noEditPoints="1"/>
            </p:cNvSpPr>
            <p:nvPr>
              <p:custDataLst>
                <p:tags r:id="rId93"/>
              </p:custDataLst>
            </p:nvPr>
          </p:nvSpPr>
          <p:spPr>
            <a:xfrm>
              <a:off x="3065" y="2652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07" name="任意多边形 22610"/>
            <p:cNvSpPr>
              <a:spLocks noEditPoints="1"/>
            </p:cNvSpPr>
            <p:nvPr>
              <p:custDataLst>
                <p:tags r:id="rId94"/>
              </p:custDataLst>
            </p:nvPr>
          </p:nvSpPr>
          <p:spPr>
            <a:xfrm>
              <a:off x="3065" y="3056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08" name="任意多边形 22611"/>
            <p:cNvSpPr>
              <a:spLocks noEditPoints="1"/>
            </p:cNvSpPr>
            <p:nvPr>
              <p:custDataLst>
                <p:tags r:id="rId95"/>
              </p:custDataLst>
            </p:nvPr>
          </p:nvSpPr>
          <p:spPr>
            <a:xfrm>
              <a:off x="3065" y="3461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09" name="任意多边形 22612"/>
            <p:cNvSpPr>
              <a:spLocks noEditPoints="1"/>
            </p:cNvSpPr>
            <p:nvPr>
              <p:custDataLst>
                <p:tags r:id="rId96"/>
              </p:custDataLst>
            </p:nvPr>
          </p:nvSpPr>
          <p:spPr>
            <a:xfrm>
              <a:off x="3065" y="3865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10" name="矩形 22613"/>
            <p:cNvSpPr/>
            <p:nvPr>
              <p:custDataLst>
                <p:tags r:id="rId97"/>
              </p:custDataLst>
            </p:nvPr>
          </p:nvSpPr>
          <p:spPr>
            <a:xfrm>
              <a:off x="3065" y="4269"/>
              <a:ext cx="20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 anchor="t" anchorCtr="0"/>
            <a:lstStyle/>
            <a:p>
              <a:pPr lvl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111" name="矩形 22614"/>
            <p:cNvSpPr/>
            <p:nvPr>
              <p:custDataLst>
                <p:tags r:id="rId98"/>
              </p:custDataLst>
            </p:nvPr>
          </p:nvSpPr>
          <p:spPr>
            <a:xfrm>
              <a:off x="3510" y="23"/>
              <a:ext cx="20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 anchor="t" anchorCtr="0"/>
            <a:lstStyle/>
            <a:p>
              <a:pPr lvl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112" name="任意多边形 22615"/>
            <p:cNvSpPr>
              <a:spLocks noEditPoints="1"/>
            </p:cNvSpPr>
            <p:nvPr>
              <p:custDataLst>
                <p:tags r:id="rId99"/>
              </p:custDataLst>
            </p:nvPr>
          </p:nvSpPr>
          <p:spPr>
            <a:xfrm>
              <a:off x="3510" y="225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13" name="任意多边形 22616"/>
            <p:cNvSpPr>
              <a:spLocks noEditPoints="1"/>
            </p:cNvSpPr>
            <p:nvPr>
              <p:custDataLst>
                <p:tags r:id="rId100"/>
              </p:custDataLst>
            </p:nvPr>
          </p:nvSpPr>
          <p:spPr>
            <a:xfrm>
              <a:off x="3510" y="630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14" name="任意多边形 22617"/>
            <p:cNvSpPr>
              <a:spLocks noEditPoints="1"/>
            </p:cNvSpPr>
            <p:nvPr>
              <p:custDataLst>
                <p:tags r:id="rId101"/>
              </p:custDataLst>
            </p:nvPr>
          </p:nvSpPr>
          <p:spPr>
            <a:xfrm>
              <a:off x="3510" y="1034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15" name="任意多边形 22618"/>
            <p:cNvSpPr>
              <a:spLocks noEditPoints="1"/>
            </p:cNvSpPr>
            <p:nvPr>
              <p:custDataLst>
                <p:tags r:id="rId102"/>
              </p:custDataLst>
            </p:nvPr>
          </p:nvSpPr>
          <p:spPr>
            <a:xfrm>
              <a:off x="3510" y="1438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16" name="任意多边形 22619"/>
            <p:cNvSpPr>
              <a:spLocks noEditPoints="1"/>
            </p:cNvSpPr>
            <p:nvPr>
              <p:custDataLst>
                <p:tags r:id="rId103"/>
              </p:custDataLst>
            </p:nvPr>
          </p:nvSpPr>
          <p:spPr>
            <a:xfrm>
              <a:off x="3510" y="1843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17" name="任意多边形 22620"/>
            <p:cNvSpPr>
              <a:spLocks noEditPoints="1"/>
            </p:cNvSpPr>
            <p:nvPr>
              <p:custDataLst>
                <p:tags r:id="rId104"/>
              </p:custDataLst>
            </p:nvPr>
          </p:nvSpPr>
          <p:spPr>
            <a:xfrm>
              <a:off x="3510" y="2247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18" name="任意多边形 22621"/>
            <p:cNvSpPr>
              <a:spLocks noEditPoints="1"/>
            </p:cNvSpPr>
            <p:nvPr>
              <p:custDataLst>
                <p:tags r:id="rId105"/>
              </p:custDataLst>
            </p:nvPr>
          </p:nvSpPr>
          <p:spPr>
            <a:xfrm>
              <a:off x="3510" y="2652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19" name="任意多边形 22622"/>
            <p:cNvSpPr>
              <a:spLocks noEditPoints="1"/>
            </p:cNvSpPr>
            <p:nvPr>
              <p:custDataLst>
                <p:tags r:id="rId106"/>
              </p:custDataLst>
            </p:nvPr>
          </p:nvSpPr>
          <p:spPr>
            <a:xfrm>
              <a:off x="3510" y="3056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0" name="任意多边形 22623"/>
            <p:cNvSpPr>
              <a:spLocks noEditPoints="1"/>
            </p:cNvSpPr>
            <p:nvPr>
              <p:custDataLst>
                <p:tags r:id="rId107"/>
              </p:custDataLst>
            </p:nvPr>
          </p:nvSpPr>
          <p:spPr>
            <a:xfrm>
              <a:off x="3510" y="3461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1" name="任意多边形 22624"/>
            <p:cNvSpPr>
              <a:spLocks noEditPoints="1"/>
            </p:cNvSpPr>
            <p:nvPr>
              <p:custDataLst>
                <p:tags r:id="rId108"/>
              </p:custDataLst>
            </p:nvPr>
          </p:nvSpPr>
          <p:spPr>
            <a:xfrm>
              <a:off x="3510" y="3865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2" name="矩形 22625"/>
            <p:cNvSpPr/>
            <p:nvPr>
              <p:custDataLst>
                <p:tags r:id="rId109"/>
              </p:custDataLst>
            </p:nvPr>
          </p:nvSpPr>
          <p:spPr>
            <a:xfrm>
              <a:off x="3510" y="4269"/>
              <a:ext cx="20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 anchor="t" anchorCtr="0"/>
            <a:lstStyle/>
            <a:p>
              <a:pPr lvl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123" name="矩形 22626"/>
            <p:cNvSpPr/>
            <p:nvPr>
              <p:custDataLst>
                <p:tags r:id="rId110"/>
              </p:custDataLst>
            </p:nvPr>
          </p:nvSpPr>
          <p:spPr>
            <a:xfrm>
              <a:off x="3960" y="23"/>
              <a:ext cx="20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 anchor="t" anchorCtr="0"/>
            <a:lstStyle/>
            <a:p>
              <a:pPr lvl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124" name="任意多边形 22627"/>
            <p:cNvSpPr>
              <a:spLocks noEditPoints="1"/>
            </p:cNvSpPr>
            <p:nvPr>
              <p:custDataLst>
                <p:tags r:id="rId111"/>
              </p:custDataLst>
            </p:nvPr>
          </p:nvSpPr>
          <p:spPr>
            <a:xfrm>
              <a:off x="3960" y="225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5" name="任意多边形 22628"/>
            <p:cNvSpPr>
              <a:spLocks noEditPoints="1"/>
            </p:cNvSpPr>
            <p:nvPr>
              <p:custDataLst>
                <p:tags r:id="rId112"/>
              </p:custDataLst>
            </p:nvPr>
          </p:nvSpPr>
          <p:spPr>
            <a:xfrm>
              <a:off x="3960" y="630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6" name="任意多边形 22629"/>
            <p:cNvSpPr>
              <a:spLocks noEditPoints="1"/>
            </p:cNvSpPr>
            <p:nvPr>
              <p:custDataLst>
                <p:tags r:id="rId113"/>
              </p:custDataLst>
            </p:nvPr>
          </p:nvSpPr>
          <p:spPr>
            <a:xfrm>
              <a:off x="3960" y="1034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7" name="任意多边形 22630"/>
            <p:cNvSpPr>
              <a:spLocks noEditPoints="1"/>
            </p:cNvSpPr>
            <p:nvPr>
              <p:custDataLst>
                <p:tags r:id="rId114"/>
              </p:custDataLst>
            </p:nvPr>
          </p:nvSpPr>
          <p:spPr>
            <a:xfrm>
              <a:off x="3960" y="1438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8" name="任意多边形 22631"/>
            <p:cNvSpPr>
              <a:spLocks noEditPoints="1"/>
            </p:cNvSpPr>
            <p:nvPr>
              <p:custDataLst>
                <p:tags r:id="rId115"/>
              </p:custDataLst>
            </p:nvPr>
          </p:nvSpPr>
          <p:spPr>
            <a:xfrm>
              <a:off x="3960" y="1843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9" name="任意多边形 22632"/>
            <p:cNvSpPr>
              <a:spLocks noEditPoints="1"/>
            </p:cNvSpPr>
            <p:nvPr>
              <p:custDataLst>
                <p:tags r:id="rId116"/>
              </p:custDataLst>
            </p:nvPr>
          </p:nvSpPr>
          <p:spPr>
            <a:xfrm>
              <a:off x="3960" y="2247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0" name="任意多边形 22633"/>
            <p:cNvSpPr>
              <a:spLocks noEditPoints="1"/>
            </p:cNvSpPr>
            <p:nvPr>
              <p:custDataLst>
                <p:tags r:id="rId117"/>
              </p:custDataLst>
            </p:nvPr>
          </p:nvSpPr>
          <p:spPr>
            <a:xfrm>
              <a:off x="3960" y="2652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1" name="任意多边形 22634"/>
            <p:cNvSpPr>
              <a:spLocks noEditPoints="1"/>
            </p:cNvSpPr>
            <p:nvPr>
              <p:custDataLst>
                <p:tags r:id="rId118"/>
              </p:custDataLst>
            </p:nvPr>
          </p:nvSpPr>
          <p:spPr>
            <a:xfrm>
              <a:off x="3960" y="3056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2" name="任意多边形 22635"/>
            <p:cNvSpPr>
              <a:spLocks noEditPoints="1"/>
            </p:cNvSpPr>
            <p:nvPr>
              <p:custDataLst>
                <p:tags r:id="rId119"/>
              </p:custDataLst>
            </p:nvPr>
          </p:nvSpPr>
          <p:spPr>
            <a:xfrm>
              <a:off x="3960" y="3461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3" name="任意多边形 22636"/>
            <p:cNvSpPr>
              <a:spLocks noEditPoints="1"/>
            </p:cNvSpPr>
            <p:nvPr>
              <p:custDataLst>
                <p:tags r:id="rId120"/>
              </p:custDataLst>
            </p:nvPr>
          </p:nvSpPr>
          <p:spPr>
            <a:xfrm>
              <a:off x="3960" y="3865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4" name="矩形 22637"/>
            <p:cNvSpPr/>
            <p:nvPr>
              <p:custDataLst>
                <p:tags r:id="rId121"/>
              </p:custDataLst>
            </p:nvPr>
          </p:nvSpPr>
          <p:spPr>
            <a:xfrm>
              <a:off x="3960" y="4269"/>
              <a:ext cx="20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 anchor="t" anchorCtr="0"/>
            <a:lstStyle/>
            <a:p>
              <a:pPr lvl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135" name="矩形 22638"/>
            <p:cNvSpPr/>
            <p:nvPr>
              <p:custDataLst>
                <p:tags r:id="rId122"/>
              </p:custDataLst>
            </p:nvPr>
          </p:nvSpPr>
          <p:spPr>
            <a:xfrm>
              <a:off x="4405" y="23"/>
              <a:ext cx="20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 anchor="t" anchorCtr="0"/>
            <a:lstStyle/>
            <a:p>
              <a:pPr lvl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136" name="任意多边形 22639"/>
            <p:cNvSpPr>
              <a:spLocks noEditPoints="1"/>
            </p:cNvSpPr>
            <p:nvPr>
              <p:custDataLst>
                <p:tags r:id="rId123"/>
              </p:custDataLst>
            </p:nvPr>
          </p:nvSpPr>
          <p:spPr>
            <a:xfrm>
              <a:off x="4405" y="225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7" name="任意多边形 22640"/>
            <p:cNvSpPr>
              <a:spLocks noEditPoints="1"/>
            </p:cNvSpPr>
            <p:nvPr>
              <p:custDataLst>
                <p:tags r:id="rId124"/>
              </p:custDataLst>
            </p:nvPr>
          </p:nvSpPr>
          <p:spPr>
            <a:xfrm>
              <a:off x="4405" y="630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8" name="任意多边形 22641"/>
            <p:cNvSpPr>
              <a:spLocks noEditPoints="1"/>
            </p:cNvSpPr>
            <p:nvPr>
              <p:custDataLst>
                <p:tags r:id="rId125"/>
              </p:custDataLst>
            </p:nvPr>
          </p:nvSpPr>
          <p:spPr>
            <a:xfrm>
              <a:off x="4405" y="1034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9" name="任意多边形 22642"/>
            <p:cNvSpPr>
              <a:spLocks noEditPoints="1"/>
            </p:cNvSpPr>
            <p:nvPr>
              <p:custDataLst>
                <p:tags r:id="rId126"/>
              </p:custDataLst>
            </p:nvPr>
          </p:nvSpPr>
          <p:spPr>
            <a:xfrm>
              <a:off x="4405" y="1438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40" name="任意多边形 22643"/>
            <p:cNvSpPr>
              <a:spLocks noEditPoints="1"/>
            </p:cNvSpPr>
            <p:nvPr>
              <p:custDataLst>
                <p:tags r:id="rId127"/>
              </p:custDataLst>
            </p:nvPr>
          </p:nvSpPr>
          <p:spPr>
            <a:xfrm>
              <a:off x="4405" y="1843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41" name="任意多边形 22644"/>
            <p:cNvSpPr>
              <a:spLocks noEditPoints="1"/>
            </p:cNvSpPr>
            <p:nvPr>
              <p:custDataLst>
                <p:tags r:id="rId128"/>
              </p:custDataLst>
            </p:nvPr>
          </p:nvSpPr>
          <p:spPr>
            <a:xfrm>
              <a:off x="4405" y="2247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42" name="任意多边形 22645"/>
            <p:cNvSpPr>
              <a:spLocks noEditPoints="1"/>
            </p:cNvSpPr>
            <p:nvPr>
              <p:custDataLst>
                <p:tags r:id="rId129"/>
              </p:custDataLst>
            </p:nvPr>
          </p:nvSpPr>
          <p:spPr>
            <a:xfrm>
              <a:off x="4405" y="2652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43" name="任意多边形 22646"/>
            <p:cNvSpPr>
              <a:spLocks noEditPoints="1"/>
            </p:cNvSpPr>
            <p:nvPr>
              <p:custDataLst>
                <p:tags r:id="rId130"/>
              </p:custDataLst>
            </p:nvPr>
          </p:nvSpPr>
          <p:spPr>
            <a:xfrm>
              <a:off x="4405" y="3056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44" name="任意多边形 22647"/>
            <p:cNvSpPr>
              <a:spLocks noEditPoints="1"/>
            </p:cNvSpPr>
            <p:nvPr>
              <p:custDataLst>
                <p:tags r:id="rId131"/>
              </p:custDataLst>
            </p:nvPr>
          </p:nvSpPr>
          <p:spPr>
            <a:xfrm>
              <a:off x="4405" y="3461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45" name="任意多边形 22648"/>
            <p:cNvSpPr>
              <a:spLocks noEditPoints="1"/>
            </p:cNvSpPr>
            <p:nvPr>
              <p:custDataLst>
                <p:tags r:id="rId132"/>
              </p:custDataLst>
            </p:nvPr>
          </p:nvSpPr>
          <p:spPr>
            <a:xfrm>
              <a:off x="4405" y="3865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46" name="矩形 22649"/>
            <p:cNvSpPr/>
            <p:nvPr>
              <p:custDataLst>
                <p:tags r:id="rId133"/>
              </p:custDataLst>
            </p:nvPr>
          </p:nvSpPr>
          <p:spPr>
            <a:xfrm>
              <a:off x="4405" y="4269"/>
              <a:ext cx="20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 anchor="t" anchorCtr="0"/>
            <a:lstStyle/>
            <a:p>
              <a:pPr lvl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147" name="矩形 22650"/>
            <p:cNvSpPr/>
            <p:nvPr>
              <p:custDataLst>
                <p:tags r:id="rId134"/>
              </p:custDataLst>
            </p:nvPr>
          </p:nvSpPr>
          <p:spPr>
            <a:xfrm>
              <a:off x="4850" y="23"/>
              <a:ext cx="20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 anchor="t" anchorCtr="0"/>
            <a:lstStyle/>
            <a:p>
              <a:pPr lvl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148" name="任意多边形 22651"/>
            <p:cNvSpPr>
              <a:spLocks noEditPoints="1"/>
            </p:cNvSpPr>
            <p:nvPr>
              <p:custDataLst>
                <p:tags r:id="rId135"/>
              </p:custDataLst>
            </p:nvPr>
          </p:nvSpPr>
          <p:spPr>
            <a:xfrm>
              <a:off x="4850" y="225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49" name="任意多边形 22652"/>
            <p:cNvSpPr>
              <a:spLocks noEditPoints="1"/>
            </p:cNvSpPr>
            <p:nvPr>
              <p:custDataLst>
                <p:tags r:id="rId136"/>
              </p:custDataLst>
            </p:nvPr>
          </p:nvSpPr>
          <p:spPr>
            <a:xfrm>
              <a:off x="4850" y="630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50" name="任意多边形 22653"/>
            <p:cNvSpPr>
              <a:spLocks noEditPoints="1"/>
            </p:cNvSpPr>
            <p:nvPr>
              <p:custDataLst>
                <p:tags r:id="rId137"/>
              </p:custDataLst>
            </p:nvPr>
          </p:nvSpPr>
          <p:spPr>
            <a:xfrm>
              <a:off x="4850" y="1034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51" name="任意多边形 22654"/>
            <p:cNvSpPr>
              <a:spLocks noEditPoints="1"/>
            </p:cNvSpPr>
            <p:nvPr>
              <p:custDataLst>
                <p:tags r:id="rId138"/>
              </p:custDataLst>
            </p:nvPr>
          </p:nvSpPr>
          <p:spPr>
            <a:xfrm>
              <a:off x="4850" y="1438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52" name="任意多边形 22655"/>
            <p:cNvSpPr>
              <a:spLocks noEditPoints="1"/>
            </p:cNvSpPr>
            <p:nvPr>
              <p:custDataLst>
                <p:tags r:id="rId139"/>
              </p:custDataLst>
            </p:nvPr>
          </p:nvSpPr>
          <p:spPr>
            <a:xfrm>
              <a:off x="4850" y="1843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53" name="任意多边形 22656"/>
            <p:cNvSpPr>
              <a:spLocks noEditPoints="1"/>
            </p:cNvSpPr>
            <p:nvPr>
              <p:custDataLst>
                <p:tags r:id="rId140"/>
              </p:custDataLst>
            </p:nvPr>
          </p:nvSpPr>
          <p:spPr>
            <a:xfrm>
              <a:off x="4850" y="2247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54" name="任意多边形 22657"/>
            <p:cNvSpPr>
              <a:spLocks noEditPoints="1"/>
            </p:cNvSpPr>
            <p:nvPr>
              <p:custDataLst>
                <p:tags r:id="rId141"/>
              </p:custDataLst>
            </p:nvPr>
          </p:nvSpPr>
          <p:spPr>
            <a:xfrm>
              <a:off x="4850" y="2652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55" name="任意多边形 22658"/>
            <p:cNvSpPr>
              <a:spLocks noEditPoints="1"/>
            </p:cNvSpPr>
            <p:nvPr>
              <p:custDataLst>
                <p:tags r:id="rId142"/>
              </p:custDataLst>
            </p:nvPr>
          </p:nvSpPr>
          <p:spPr>
            <a:xfrm>
              <a:off x="4850" y="3056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56" name="任意多边形 22659"/>
            <p:cNvSpPr>
              <a:spLocks noEditPoints="1"/>
            </p:cNvSpPr>
            <p:nvPr>
              <p:custDataLst>
                <p:tags r:id="rId143"/>
              </p:custDataLst>
            </p:nvPr>
          </p:nvSpPr>
          <p:spPr>
            <a:xfrm>
              <a:off x="4850" y="3461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57" name="任意多边形 22660"/>
            <p:cNvSpPr>
              <a:spLocks noEditPoints="1"/>
            </p:cNvSpPr>
            <p:nvPr>
              <p:custDataLst>
                <p:tags r:id="rId144"/>
              </p:custDataLst>
            </p:nvPr>
          </p:nvSpPr>
          <p:spPr>
            <a:xfrm>
              <a:off x="4850" y="3865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58" name="矩形 22661"/>
            <p:cNvSpPr/>
            <p:nvPr>
              <p:custDataLst>
                <p:tags r:id="rId145"/>
              </p:custDataLst>
            </p:nvPr>
          </p:nvSpPr>
          <p:spPr>
            <a:xfrm>
              <a:off x="4850" y="4269"/>
              <a:ext cx="20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 anchor="t" anchorCtr="0"/>
            <a:lstStyle/>
            <a:p>
              <a:pPr lvl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159" name="矩形 22662"/>
            <p:cNvSpPr/>
            <p:nvPr>
              <p:custDataLst>
                <p:tags r:id="rId146"/>
              </p:custDataLst>
            </p:nvPr>
          </p:nvSpPr>
          <p:spPr>
            <a:xfrm>
              <a:off x="5300" y="23"/>
              <a:ext cx="20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 anchor="t" anchorCtr="0"/>
            <a:lstStyle/>
            <a:p>
              <a:pPr lvl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160" name="任意多边形 22663"/>
            <p:cNvSpPr>
              <a:spLocks noEditPoints="1"/>
            </p:cNvSpPr>
            <p:nvPr>
              <p:custDataLst>
                <p:tags r:id="rId147"/>
              </p:custDataLst>
            </p:nvPr>
          </p:nvSpPr>
          <p:spPr>
            <a:xfrm>
              <a:off x="5300" y="225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61" name="任意多边形 22664"/>
            <p:cNvSpPr>
              <a:spLocks noEditPoints="1"/>
            </p:cNvSpPr>
            <p:nvPr>
              <p:custDataLst>
                <p:tags r:id="rId148"/>
              </p:custDataLst>
            </p:nvPr>
          </p:nvSpPr>
          <p:spPr>
            <a:xfrm>
              <a:off x="5300" y="630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62" name="任意多边形 22665"/>
            <p:cNvSpPr>
              <a:spLocks noEditPoints="1"/>
            </p:cNvSpPr>
            <p:nvPr>
              <p:custDataLst>
                <p:tags r:id="rId149"/>
              </p:custDataLst>
            </p:nvPr>
          </p:nvSpPr>
          <p:spPr>
            <a:xfrm>
              <a:off x="5300" y="1034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63" name="任意多边形 22666"/>
            <p:cNvSpPr>
              <a:spLocks noEditPoints="1"/>
            </p:cNvSpPr>
            <p:nvPr>
              <p:custDataLst>
                <p:tags r:id="rId150"/>
              </p:custDataLst>
            </p:nvPr>
          </p:nvSpPr>
          <p:spPr>
            <a:xfrm>
              <a:off x="5300" y="1438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64" name="任意多边形 22667"/>
            <p:cNvSpPr>
              <a:spLocks noEditPoints="1"/>
            </p:cNvSpPr>
            <p:nvPr>
              <p:custDataLst>
                <p:tags r:id="rId151"/>
              </p:custDataLst>
            </p:nvPr>
          </p:nvSpPr>
          <p:spPr>
            <a:xfrm>
              <a:off x="5300" y="1843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65" name="任意多边形 22668"/>
            <p:cNvSpPr>
              <a:spLocks noEditPoints="1"/>
            </p:cNvSpPr>
            <p:nvPr>
              <p:custDataLst>
                <p:tags r:id="rId152"/>
              </p:custDataLst>
            </p:nvPr>
          </p:nvSpPr>
          <p:spPr>
            <a:xfrm>
              <a:off x="5300" y="2247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66" name="任意多边形 22669"/>
            <p:cNvSpPr>
              <a:spLocks noEditPoints="1"/>
            </p:cNvSpPr>
            <p:nvPr>
              <p:custDataLst>
                <p:tags r:id="rId153"/>
              </p:custDataLst>
            </p:nvPr>
          </p:nvSpPr>
          <p:spPr>
            <a:xfrm>
              <a:off x="5300" y="2652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67" name="任意多边形 22670"/>
            <p:cNvSpPr>
              <a:spLocks noEditPoints="1"/>
            </p:cNvSpPr>
            <p:nvPr>
              <p:custDataLst>
                <p:tags r:id="rId154"/>
              </p:custDataLst>
            </p:nvPr>
          </p:nvSpPr>
          <p:spPr>
            <a:xfrm>
              <a:off x="5300" y="3056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68" name="任意多边形 22671"/>
            <p:cNvSpPr>
              <a:spLocks noEditPoints="1"/>
            </p:cNvSpPr>
            <p:nvPr>
              <p:custDataLst>
                <p:tags r:id="rId155"/>
              </p:custDataLst>
            </p:nvPr>
          </p:nvSpPr>
          <p:spPr>
            <a:xfrm>
              <a:off x="5300" y="3461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69" name="任意多边形 22672"/>
            <p:cNvSpPr>
              <a:spLocks noEditPoints="1"/>
            </p:cNvSpPr>
            <p:nvPr>
              <p:custDataLst>
                <p:tags r:id="rId156"/>
              </p:custDataLst>
            </p:nvPr>
          </p:nvSpPr>
          <p:spPr>
            <a:xfrm>
              <a:off x="5300" y="3865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0" name="矩形 22673"/>
            <p:cNvSpPr/>
            <p:nvPr>
              <p:custDataLst>
                <p:tags r:id="rId157"/>
              </p:custDataLst>
            </p:nvPr>
          </p:nvSpPr>
          <p:spPr>
            <a:xfrm>
              <a:off x="5300" y="4269"/>
              <a:ext cx="20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 anchor="t" anchorCtr="0"/>
            <a:lstStyle/>
            <a:p>
              <a:pPr lvl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171" name="任意多边形 22674"/>
            <p:cNvSpPr/>
            <p:nvPr>
              <p:custDataLst>
                <p:tags r:id="rId158"/>
              </p:custDataLst>
            </p:nvPr>
          </p:nvSpPr>
          <p:spPr>
            <a:xfrm>
              <a:off x="349" y="3304"/>
              <a:ext cx="20" cy="10"/>
            </a:xfrm>
            <a:custGeom>
              <a:rect l="0" t="0" r="0" b="0"/>
              <a:pathLst>
                <a:path w="4" h="2">
                  <a:moveTo>
                    <a:pt x="0" y="1"/>
                  </a:moveTo>
                  <a:cubicBezTo>
                    <a:pt x="1" y="2"/>
                    <a:pt x="4" y="0"/>
                    <a:pt x="0" y="1"/>
                  </a:cubicBez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172" name="组合 22675"/>
          <p:cNvGrpSpPr/>
          <p:nvPr>
            <p:custDataLst>
              <p:tags r:id="rId159"/>
            </p:custDataLst>
          </p:nvPr>
        </p:nvGrpSpPr>
        <p:grpSpPr>
          <a:xfrm>
            <a:off x="1066800" y="3444875"/>
            <a:ext cx="533400" cy="492125"/>
            <a:chOff x="96" y="2784"/>
            <a:chExt cx="1062" cy="981"/>
          </a:xfrm>
        </p:grpSpPr>
        <p:sp>
          <p:nvSpPr>
            <p:cNvPr id="1173" name="任意多边形 22676"/>
            <p:cNvSpPr/>
            <p:nvPr userDrawn="1">
              <p:custDataLst>
                <p:tags r:id="rId160"/>
              </p:custDataLst>
            </p:nvPr>
          </p:nvSpPr>
          <p:spPr>
            <a:xfrm>
              <a:off x="121" y="2784"/>
              <a:ext cx="207" cy="81"/>
            </a:xfrm>
            <a:custGeom>
              <a:rect l="0" t="0" r="0" b="0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4" name="任意多边形 22677"/>
            <p:cNvSpPr>
              <a:spLocks noEditPoints="1"/>
            </p:cNvSpPr>
            <p:nvPr userDrawn="1">
              <p:custDataLst>
                <p:tags r:id="rId161"/>
              </p:custDataLst>
            </p:nvPr>
          </p:nvSpPr>
          <p:spPr>
            <a:xfrm>
              <a:off x="96" y="2789"/>
              <a:ext cx="1062" cy="976"/>
            </a:xfrm>
            <a:custGeom>
              <a:rect l="0" t="0" r="0" b="0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5" name="任意多边形 22678"/>
            <p:cNvSpPr/>
            <p:nvPr userDrawn="1">
              <p:custDataLst>
                <p:tags r:id="rId162"/>
              </p:custDataLst>
            </p:nvPr>
          </p:nvSpPr>
          <p:spPr>
            <a:xfrm>
              <a:off x="348" y="3254"/>
              <a:ext cx="86" cy="102"/>
            </a:xfrm>
            <a:custGeom>
              <a:rect l="0" t="0" r="0" b="0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6" name="任意多边形 22679"/>
            <p:cNvSpPr/>
            <p:nvPr userDrawn="1">
              <p:custDataLst>
                <p:tags r:id="rId163"/>
              </p:custDataLst>
            </p:nvPr>
          </p:nvSpPr>
          <p:spPr>
            <a:xfrm>
              <a:off x="267" y="3295"/>
              <a:ext cx="76" cy="136"/>
            </a:xfrm>
            <a:custGeom>
              <a:rect l="0" t="0" r="0" b="0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7" name="任意多边形 22680"/>
            <p:cNvSpPr/>
            <p:nvPr userDrawn="1">
              <p:custDataLst>
                <p:tags r:id="rId164"/>
              </p:custDataLst>
            </p:nvPr>
          </p:nvSpPr>
          <p:spPr>
            <a:xfrm>
              <a:off x="222" y="3022"/>
              <a:ext cx="243" cy="116"/>
            </a:xfrm>
            <a:custGeom>
              <a:rect l="0" t="0" r="0" b="0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8" name="任意多边形 22681"/>
            <p:cNvSpPr/>
            <p:nvPr userDrawn="1">
              <p:custDataLst>
                <p:tags r:id="rId165"/>
              </p:custDataLst>
            </p:nvPr>
          </p:nvSpPr>
          <p:spPr>
            <a:xfrm>
              <a:off x="500" y="3345"/>
              <a:ext cx="177" cy="187"/>
            </a:xfrm>
            <a:custGeom>
              <a:rect l="0" t="0" r="0" b="0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9" name="任意多边形 22682"/>
            <p:cNvSpPr/>
            <p:nvPr userDrawn="1">
              <p:custDataLst>
                <p:tags r:id="rId166"/>
              </p:custDataLst>
            </p:nvPr>
          </p:nvSpPr>
          <p:spPr>
            <a:xfrm>
              <a:off x="905" y="3158"/>
              <a:ext cx="177" cy="36"/>
            </a:xfrm>
            <a:custGeom>
              <a:rect l="0" t="0" r="0" b="0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80" name="任意多边形 22683"/>
            <p:cNvSpPr/>
            <p:nvPr userDrawn="1">
              <p:custDataLst>
                <p:tags r:id="rId167"/>
              </p:custDataLst>
            </p:nvPr>
          </p:nvSpPr>
          <p:spPr>
            <a:xfrm>
              <a:off x="965" y="3153"/>
              <a:ext cx="137" cy="81"/>
            </a:xfrm>
            <a:custGeom>
              <a:rect l="0" t="0" r="0" b="0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81" name="任意多边形 22684"/>
            <p:cNvSpPr/>
            <p:nvPr userDrawn="1">
              <p:custDataLst>
                <p:tags r:id="rId168"/>
              </p:custDataLst>
            </p:nvPr>
          </p:nvSpPr>
          <p:spPr>
            <a:xfrm>
              <a:off x="960" y="3204"/>
              <a:ext cx="177" cy="86"/>
            </a:xfrm>
            <a:custGeom>
              <a:rect l="0" t="0" r="0" b="0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82" name="任意多边形 22685"/>
            <p:cNvSpPr/>
            <p:nvPr userDrawn="1">
              <p:custDataLst>
                <p:tags r:id="rId169"/>
              </p:custDataLst>
            </p:nvPr>
          </p:nvSpPr>
          <p:spPr>
            <a:xfrm>
              <a:off x="844" y="3285"/>
              <a:ext cx="248" cy="60"/>
            </a:xfrm>
            <a:custGeom>
              <a:rect l="0" t="0" r="0" b="0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83" name="任意多边形 22686"/>
            <p:cNvSpPr/>
            <p:nvPr userDrawn="1">
              <p:custDataLst>
                <p:tags r:id="rId170"/>
              </p:custDataLst>
            </p:nvPr>
          </p:nvSpPr>
          <p:spPr>
            <a:xfrm>
              <a:off x="869" y="3340"/>
              <a:ext cx="203" cy="56"/>
            </a:xfrm>
            <a:custGeom>
              <a:rect l="0" t="0" r="0" b="0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84" name="任意多边形 22687"/>
            <p:cNvSpPr/>
            <p:nvPr userDrawn="1">
              <p:custDataLst>
                <p:tags r:id="rId171"/>
              </p:custDataLst>
            </p:nvPr>
          </p:nvSpPr>
          <p:spPr>
            <a:xfrm>
              <a:off x="859" y="3386"/>
              <a:ext cx="207" cy="172"/>
            </a:xfrm>
            <a:custGeom>
              <a:rect l="0" t="0" r="0" b="0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85" name="任意多边形 22688"/>
            <p:cNvSpPr/>
            <p:nvPr userDrawn="1">
              <p:custDataLst>
                <p:tags r:id="rId172"/>
              </p:custDataLst>
            </p:nvPr>
          </p:nvSpPr>
          <p:spPr>
            <a:xfrm>
              <a:off x="996" y="3305"/>
              <a:ext cx="126" cy="318"/>
            </a:xfrm>
            <a:custGeom>
              <a:rect l="0" t="0" r="0" b="0"/>
              <a:pathLst>
                <a:path w="25" h="62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186" name="组合 22689"/>
          <p:cNvGrpSpPr/>
          <p:nvPr>
            <p:custDataLst>
              <p:tags r:id="rId173"/>
            </p:custDataLst>
          </p:nvPr>
        </p:nvGrpSpPr>
        <p:grpSpPr>
          <a:xfrm>
            <a:off x="1066800" y="4552950"/>
            <a:ext cx="533400" cy="492125"/>
            <a:chOff x="96" y="2784"/>
            <a:chExt cx="1062" cy="981"/>
          </a:xfrm>
        </p:grpSpPr>
        <p:sp>
          <p:nvSpPr>
            <p:cNvPr id="1187" name="任意多边形 22690"/>
            <p:cNvSpPr/>
            <p:nvPr userDrawn="1">
              <p:custDataLst>
                <p:tags r:id="rId174"/>
              </p:custDataLst>
            </p:nvPr>
          </p:nvSpPr>
          <p:spPr>
            <a:xfrm>
              <a:off x="121" y="2784"/>
              <a:ext cx="207" cy="81"/>
            </a:xfrm>
            <a:custGeom>
              <a:rect l="0" t="0" r="0" b="0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88" name="任意多边形 22691"/>
            <p:cNvSpPr>
              <a:spLocks noEditPoints="1"/>
            </p:cNvSpPr>
            <p:nvPr userDrawn="1">
              <p:custDataLst>
                <p:tags r:id="rId175"/>
              </p:custDataLst>
            </p:nvPr>
          </p:nvSpPr>
          <p:spPr>
            <a:xfrm>
              <a:off x="96" y="2789"/>
              <a:ext cx="1062" cy="976"/>
            </a:xfrm>
            <a:custGeom>
              <a:rect l="0" t="0" r="0" b="0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89" name="任意多边形 22692"/>
            <p:cNvSpPr/>
            <p:nvPr userDrawn="1">
              <p:custDataLst>
                <p:tags r:id="rId176"/>
              </p:custDataLst>
            </p:nvPr>
          </p:nvSpPr>
          <p:spPr>
            <a:xfrm>
              <a:off x="348" y="3254"/>
              <a:ext cx="86" cy="102"/>
            </a:xfrm>
            <a:custGeom>
              <a:rect l="0" t="0" r="0" b="0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90" name="任意多边形 22693"/>
            <p:cNvSpPr/>
            <p:nvPr userDrawn="1">
              <p:custDataLst>
                <p:tags r:id="rId177"/>
              </p:custDataLst>
            </p:nvPr>
          </p:nvSpPr>
          <p:spPr>
            <a:xfrm>
              <a:off x="267" y="3295"/>
              <a:ext cx="76" cy="136"/>
            </a:xfrm>
            <a:custGeom>
              <a:rect l="0" t="0" r="0" b="0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91" name="任意多边形 22694"/>
            <p:cNvSpPr/>
            <p:nvPr userDrawn="1">
              <p:custDataLst>
                <p:tags r:id="rId178"/>
              </p:custDataLst>
            </p:nvPr>
          </p:nvSpPr>
          <p:spPr>
            <a:xfrm>
              <a:off x="222" y="3022"/>
              <a:ext cx="243" cy="116"/>
            </a:xfrm>
            <a:custGeom>
              <a:rect l="0" t="0" r="0" b="0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92" name="任意多边形 22695"/>
            <p:cNvSpPr/>
            <p:nvPr userDrawn="1">
              <p:custDataLst>
                <p:tags r:id="rId179"/>
              </p:custDataLst>
            </p:nvPr>
          </p:nvSpPr>
          <p:spPr>
            <a:xfrm>
              <a:off x="500" y="3345"/>
              <a:ext cx="177" cy="187"/>
            </a:xfrm>
            <a:custGeom>
              <a:rect l="0" t="0" r="0" b="0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93" name="任意多边形 22696"/>
            <p:cNvSpPr/>
            <p:nvPr userDrawn="1">
              <p:custDataLst>
                <p:tags r:id="rId180"/>
              </p:custDataLst>
            </p:nvPr>
          </p:nvSpPr>
          <p:spPr>
            <a:xfrm>
              <a:off x="905" y="3158"/>
              <a:ext cx="177" cy="36"/>
            </a:xfrm>
            <a:custGeom>
              <a:rect l="0" t="0" r="0" b="0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94" name="任意多边形 22697"/>
            <p:cNvSpPr/>
            <p:nvPr userDrawn="1">
              <p:custDataLst>
                <p:tags r:id="rId181"/>
              </p:custDataLst>
            </p:nvPr>
          </p:nvSpPr>
          <p:spPr>
            <a:xfrm>
              <a:off x="965" y="3153"/>
              <a:ext cx="137" cy="81"/>
            </a:xfrm>
            <a:custGeom>
              <a:rect l="0" t="0" r="0" b="0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95" name="任意多边形 22698"/>
            <p:cNvSpPr/>
            <p:nvPr userDrawn="1">
              <p:custDataLst>
                <p:tags r:id="rId182"/>
              </p:custDataLst>
            </p:nvPr>
          </p:nvSpPr>
          <p:spPr>
            <a:xfrm>
              <a:off x="960" y="3204"/>
              <a:ext cx="177" cy="86"/>
            </a:xfrm>
            <a:custGeom>
              <a:rect l="0" t="0" r="0" b="0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96" name="任意多边形 22699"/>
            <p:cNvSpPr/>
            <p:nvPr userDrawn="1">
              <p:custDataLst>
                <p:tags r:id="rId183"/>
              </p:custDataLst>
            </p:nvPr>
          </p:nvSpPr>
          <p:spPr>
            <a:xfrm>
              <a:off x="844" y="3285"/>
              <a:ext cx="248" cy="60"/>
            </a:xfrm>
            <a:custGeom>
              <a:rect l="0" t="0" r="0" b="0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97" name="任意多边形 22700"/>
            <p:cNvSpPr/>
            <p:nvPr userDrawn="1">
              <p:custDataLst>
                <p:tags r:id="rId184"/>
              </p:custDataLst>
            </p:nvPr>
          </p:nvSpPr>
          <p:spPr>
            <a:xfrm>
              <a:off x="869" y="3340"/>
              <a:ext cx="203" cy="56"/>
            </a:xfrm>
            <a:custGeom>
              <a:rect l="0" t="0" r="0" b="0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98" name="任意多边形 22701"/>
            <p:cNvSpPr/>
            <p:nvPr userDrawn="1">
              <p:custDataLst>
                <p:tags r:id="rId185"/>
              </p:custDataLst>
            </p:nvPr>
          </p:nvSpPr>
          <p:spPr>
            <a:xfrm>
              <a:off x="859" y="3386"/>
              <a:ext cx="207" cy="172"/>
            </a:xfrm>
            <a:custGeom>
              <a:rect l="0" t="0" r="0" b="0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99" name="任意多边形 22702"/>
            <p:cNvSpPr/>
            <p:nvPr userDrawn="1">
              <p:custDataLst>
                <p:tags r:id="rId186"/>
              </p:custDataLst>
            </p:nvPr>
          </p:nvSpPr>
          <p:spPr>
            <a:xfrm>
              <a:off x="996" y="3305"/>
              <a:ext cx="126" cy="318"/>
            </a:xfrm>
            <a:custGeom>
              <a:rect l="0" t="0" r="0" b="0"/>
              <a:pathLst>
                <a:path w="25" h="62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200" name="组合 22703"/>
          <p:cNvGrpSpPr/>
          <p:nvPr>
            <p:custDataLst>
              <p:tags r:id="rId187"/>
            </p:custDataLst>
          </p:nvPr>
        </p:nvGrpSpPr>
        <p:grpSpPr>
          <a:xfrm>
            <a:off x="1066800" y="5562600"/>
            <a:ext cx="533400" cy="492125"/>
            <a:chOff x="96" y="2784"/>
            <a:chExt cx="1062" cy="981"/>
          </a:xfrm>
        </p:grpSpPr>
        <p:sp>
          <p:nvSpPr>
            <p:cNvPr id="1201" name="任意多边形 22704"/>
            <p:cNvSpPr/>
            <p:nvPr userDrawn="1">
              <p:custDataLst>
                <p:tags r:id="rId188"/>
              </p:custDataLst>
            </p:nvPr>
          </p:nvSpPr>
          <p:spPr>
            <a:xfrm>
              <a:off x="121" y="2784"/>
              <a:ext cx="207" cy="81"/>
            </a:xfrm>
            <a:custGeom>
              <a:rect l="0" t="0" r="0" b="0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02" name="任意多边形 22705"/>
            <p:cNvSpPr>
              <a:spLocks noEditPoints="1"/>
            </p:cNvSpPr>
            <p:nvPr userDrawn="1">
              <p:custDataLst>
                <p:tags r:id="rId189"/>
              </p:custDataLst>
            </p:nvPr>
          </p:nvSpPr>
          <p:spPr>
            <a:xfrm>
              <a:off x="96" y="2789"/>
              <a:ext cx="1062" cy="976"/>
            </a:xfrm>
            <a:custGeom>
              <a:rect l="0" t="0" r="0" b="0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03" name="任意多边形 22706"/>
            <p:cNvSpPr/>
            <p:nvPr userDrawn="1">
              <p:custDataLst>
                <p:tags r:id="rId190"/>
              </p:custDataLst>
            </p:nvPr>
          </p:nvSpPr>
          <p:spPr>
            <a:xfrm>
              <a:off x="348" y="3254"/>
              <a:ext cx="86" cy="102"/>
            </a:xfrm>
            <a:custGeom>
              <a:rect l="0" t="0" r="0" b="0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04" name="任意多边形 22707"/>
            <p:cNvSpPr/>
            <p:nvPr userDrawn="1">
              <p:custDataLst>
                <p:tags r:id="rId191"/>
              </p:custDataLst>
            </p:nvPr>
          </p:nvSpPr>
          <p:spPr>
            <a:xfrm>
              <a:off x="267" y="3295"/>
              <a:ext cx="76" cy="136"/>
            </a:xfrm>
            <a:custGeom>
              <a:rect l="0" t="0" r="0" b="0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05" name="任意多边形 22708"/>
            <p:cNvSpPr/>
            <p:nvPr userDrawn="1">
              <p:custDataLst>
                <p:tags r:id="rId192"/>
              </p:custDataLst>
            </p:nvPr>
          </p:nvSpPr>
          <p:spPr>
            <a:xfrm>
              <a:off x="222" y="3022"/>
              <a:ext cx="243" cy="116"/>
            </a:xfrm>
            <a:custGeom>
              <a:rect l="0" t="0" r="0" b="0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06" name="任意多边形 22709"/>
            <p:cNvSpPr/>
            <p:nvPr userDrawn="1">
              <p:custDataLst>
                <p:tags r:id="rId193"/>
              </p:custDataLst>
            </p:nvPr>
          </p:nvSpPr>
          <p:spPr>
            <a:xfrm>
              <a:off x="500" y="3345"/>
              <a:ext cx="177" cy="187"/>
            </a:xfrm>
            <a:custGeom>
              <a:rect l="0" t="0" r="0" b="0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07" name="任意多边形 22710"/>
            <p:cNvSpPr/>
            <p:nvPr userDrawn="1">
              <p:custDataLst>
                <p:tags r:id="rId194"/>
              </p:custDataLst>
            </p:nvPr>
          </p:nvSpPr>
          <p:spPr>
            <a:xfrm>
              <a:off x="905" y="3158"/>
              <a:ext cx="177" cy="36"/>
            </a:xfrm>
            <a:custGeom>
              <a:rect l="0" t="0" r="0" b="0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08" name="任意多边形 22711"/>
            <p:cNvSpPr/>
            <p:nvPr userDrawn="1">
              <p:custDataLst>
                <p:tags r:id="rId195"/>
              </p:custDataLst>
            </p:nvPr>
          </p:nvSpPr>
          <p:spPr>
            <a:xfrm>
              <a:off x="965" y="3153"/>
              <a:ext cx="137" cy="81"/>
            </a:xfrm>
            <a:custGeom>
              <a:rect l="0" t="0" r="0" b="0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09" name="任意多边形 22712"/>
            <p:cNvSpPr/>
            <p:nvPr userDrawn="1">
              <p:custDataLst>
                <p:tags r:id="rId196"/>
              </p:custDataLst>
            </p:nvPr>
          </p:nvSpPr>
          <p:spPr>
            <a:xfrm>
              <a:off x="960" y="3204"/>
              <a:ext cx="177" cy="86"/>
            </a:xfrm>
            <a:custGeom>
              <a:rect l="0" t="0" r="0" b="0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10" name="任意多边形 22713"/>
            <p:cNvSpPr/>
            <p:nvPr userDrawn="1">
              <p:custDataLst>
                <p:tags r:id="rId197"/>
              </p:custDataLst>
            </p:nvPr>
          </p:nvSpPr>
          <p:spPr>
            <a:xfrm>
              <a:off x="844" y="3285"/>
              <a:ext cx="248" cy="60"/>
            </a:xfrm>
            <a:custGeom>
              <a:rect l="0" t="0" r="0" b="0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11" name="任意多边形 22714"/>
            <p:cNvSpPr/>
            <p:nvPr userDrawn="1">
              <p:custDataLst>
                <p:tags r:id="rId198"/>
              </p:custDataLst>
            </p:nvPr>
          </p:nvSpPr>
          <p:spPr>
            <a:xfrm>
              <a:off x="869" y="3340"/>
              <a:ext cx="203" cy="56"/>
            </a:xfrm>
            <a:custGeom>
              <a:rect l="0" t="0" r="0" b="0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12" name="任意多边形 22715"/>
            <p:cNvSpPr/>
            <p:nvPr userDrawn="1">
              <p:custDataLst>
                <p:tags r:id="rId199"/>
              </p:custDataLst>
            </p:nvPr>
          </p:nvSpPr>
          <p:spPr>
            <a:xfrm>
              <a:off x="859" y="3386"/>
              <a:ext cx="207" cy="172"/>
            </a:xfrm>
            <a:custGeom>
              <a:rect l="0" t="0" r="0" b="0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13" name="任意多边形 22716"/>
            <p:cNvSpPr/>
            <p:nvPr userDrawn="1">
              <p:custDataLst>
                <p:tags r:id="rId200"/>
              </p:custDataLst>
            </p:nvPr>
          </p:nvSpPr>
          <p:spPr>
            <a:xfrm>
              <a:off x="996" y="3305"/>
              <a:ext cx="126" cy="318"/>
            </a:xfrm>
            <a:custGeom>
              <a:rect l="0" t="0" r="0" b="0"/>
              <a:pathLst>
                <a:path w="25" h="62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214" name="组合 22717"/>
          <p:cNvGrpSpPr/>
          <p:nvPr>
            <p:custDataLst>
              <p:tags r:id="rId201"/>
            </p:custDataLst>
          </p:nvPr>
        </p:nvGrpSpPr>
        <p:grpSpPr>
          <a:xfrm>
            <a:off x="381000" y="3962400"/>
            <a:ext cx="533400" cy="492125"/>
            <a:chOff x="96" y="2784"/>
            <a:chExt cx="1062" cy="981"/>
          </a:xfrm>
        </p:grpSpPr>
        <p:sp>
          <p:nvSpPr>
            <p:cNvPr id="1215" name="任意多边形 22718"/>
            <p:cNvSpPr/>
            <p:nvPr userDrawn="1">
              <p:custDataLst>
                <p:tags r:id="rId202"/>
              </p:custDataLst>
            </p:nvPr>
          </p:nvSpPr>
          <p:spPr>
            <a:xfrm>
              <a:off x="121" y="2784"/>
              <a:ext cx="207" cy="81"/>
            </a:xfrm>
            <a:custGeom>
              <a:rect l="0" t="0" r="0" b="0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16" name="任意多边形 22719"/>
            <p:cNvSpPr>
              <a:spLocks noEditPoints="1"/>
            </p:cNvSpPr>
            <p:nvPr userDrawn="1">
              <p:custDataLst>
                <p:tags r:id="rId203"/>
              </p:custDataLst>
            </p:nvPr>
          </p:nvSpPr>
          <p:spPr>
            <a:xfrm>
              <a:off x="96" y="2789"/>
              <a:ext cx="1062" cy="976"/>
            </a:xfrm>
            <a:custGeom>
              <a:rect l="0" t="0" r="0" b="0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17" name="任意多边形 22720"/>
            <p:cNvSpPr/>
            <p:nvPr userDrawn="1">
              <p:custDataLst>
                <p:tags r:id="rId204"/>
              </p:custDataLst>
            </p:nvPr>
          </p:nvSpPr>
          <p:spPr>
            <a:xfrm>
              <a:off x="348" y="3254"/>
              <a:ext cx="86" cy="102"/>
            </a:xfrm>
            <a:custGeom>
              <a:rect l="0" t="0" r="0" b="0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18" name="任意多边形 22721"/>
            <p:cNvSpPr/>
            <p:nvPr userDrawn="1">
              <p:custDataLst>
                <p:tags r:id="rId205"/>
              </p:custDataLst>
            </p:nvPr>
          </p:nvSpPr>
          <p:spPr>
            <a:xfrm>
              <a:off x="267" y="3295"/>
              <a:ext cx="76" cy="136"/>
            </a:xfrm>
            <a:custGeom>
              <a:rect l="0" t="0" r="0" b="0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19" name="任意多边形 22722"/>
            <p:cNvSpPr/>
            <p:nvPr userDrawn="1">
              <p:custDataLst>
                <p:tags r:id="rId206"/>
              </p:custDataLst>
            </p:nvPr>
          </p:nvSpPr>
          <p:spPr>
            <a:xfrm>
              <a:off x="222" y="3022"/>
              <a:ext cx="243" cy="116"/>
            </a:xfrm>
            <a:custGeom>
              <a:rect l="0" t="0" r="0" b="0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20" name="任意多边形 22723"/>
            <p:cNvSpPr/>
            <p:nvPr userDrawn="1">
              <p:custDataLst>
                <p:tags r:id="rId207"/>
              </p:custDataLst>
            </p:nvPr>
          </p:nvSpPr>
          <p:spPr>
            <a:xfrm>
              <a:off x="500" y="3345"/>
              <a:ext cx="177" cy="187"/>
            </a:xfrm>
            <a:custGeom>
              <a:rect l="0" t="0" r="0" b="0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21" name="任意多边形 22724"/>
            <p:cNvSpPr/>
            <p:nvPr userDrawn="1">
              <p:custDataLst>
                <p:tags r:id="rId208"/>
              </p:custDataLst>
            </p:nvPr>
          </p:nvSpPr>
          <p:spPr>
            <a:xfrm>
              <a:off x="905" y="3158"/>
              <a:ext cx="177" cy="36"/>
            </a:xfrm>
            <a:custGeom>
              <a:rect l="0" t="0" r="0" b="0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22" name="任意多边形 22725"/>
            <p:cNvSpPr/>
            <p:nvPr userDrawn="1">
              <p:custDataLst>
                <p:tags r:id="rId209"/>
              </p:custDataLst>
            </p:nvPr>
          </p:nvSpPr>
          <p:spPr>
            <a:xfrm>
              <a:off x="965" y="3153"/>
              <a:ext cx="137" cy="81"/>
            </a:xfrm>
            <a:custGeom>
              <a:rect l="0" t="0" r="0" b="0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23" name="任意多边形 22726"/>
            <p:cNvSpPr/>
            <p:nvPr userDrawn="1">
              <p:custDataLst>
                <p:tags r:id="rId210"/>
              </p:custDataLst>
            </p:nvPr>
          </p:nvSpPr>
          <p:spPr>
            <a:xfrm>
              <a:off x="960" y="3204"/>
              <a:ext cx="177" cy="86"/>
            </a:xfrm>
            <a:custGeom>
              <a:rect l="0" t="0" r="0" b="0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24" name="任意多边形 22727"/>
            <p:cNvSpPr/>
            <p:nvPr userDrawn="1">
              <p:custDataLst>
                <p:tags r:id="rId211"/>
              </p:custDataLst>
            </p:nvPr>
          </p:nvSpPr>
          <p:spPr>
            <a:xfrm>
              <a:off x="844" y="3285"/>
              <a:ext cx="248" cy="60"/>
            </a:xfrm>
            <a:custGeom>
              <a:rect l="0" t="0" r="0" b="0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25" name="任意多边形 22728"/>
            <p:cNvSpPr/>
            <p:nvPr userDrawn="1">
              <p:custDataLst>
                <p:tags r:id="rId212"/>
              </p:custDataLst>
            </p:nvPr>
          </p:nvSpPr>
          <p:spPr>
            <a:xfrm>
              <a:off x="869" y="3340"/>
              <a:ext cx="203" cy="56"/>
            </a:xfrm>
            <a:custGeom>
              <a:rect l="0" t="0" r="0" b="0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26" name="任意多边形 22729"/>
            <p:cNvSpPr/>
            <p:nvPr userDrawn="1">
              <p:custDataLst>
                <p:tags r:id="rId213"/>
              </p:custDataLst>
            </p:nvPr>
          </p:nvSpPr>
          <p:spPr>
            <a:xfrm>
              <a:off x="859" y="3386"/>
              <a:ext cx="207" cy="172"/>
            </a:xfrm>
            <a:custGeom>
              <a:rect l="0" t="0" r="0" b="0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27" name="任意多边形 22730"/>
            <p:cNvSpPr/>
            <p:nvPr userDrawn="1">
              <p:custDataLst>
                <p:tags r:id="rId214"/>
              </p:custDataLst>
            </p:nvPr>
          </p:nvSpPr>
          <p:spPr>
            <a:xfrm>
              <a:off x="996" y="3305"/>
              <a:ext cx="126" cy="318"/>
            </a:xfrm>
            <a:custGeom>
              <a:rect l="0" t="0" r="0" b="0"/>
              <a:pathLst>
                <a:path w="25" h="62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228" name="组合 22731"/>
          <p:cNvGrpSpPr/>
          <p:nvPr>
            <p:custDataLst>
              <p:tags r:id="rId215"/>
            </p:custDataLst>
          </p:nvPr>
        </p:nvGrpSpPr>
        <p:grpSpPr>
          <a:xfrm>
            <a:off x="381000" y="5070475"/>
            <a:ext cx="533400" cy="492125"/>
            <a:chOff x="96" y="2784"/>
            <a:chExt cx="1062" cy="981"/>
          </a:xfrm>
        </p:grpSpPr>
        <p:sp>
          <p:nvSpPr>
            <p:cNvPr id="1229" name="任意多边形 22732"/>
            <p:cNvSpPr/>
            <p:nvPr userDrawn="1">
              <p:custDataLst>
                <p:tags r:id="rId216"/>
              </p:custDataLst>
            </p:nvPr>
          </p:nvSpPr>
          <p:spPr>
            <a:xfrm>
              <a:off x="121" y="2784"/>
              <a:ext cx="207" cy="81"/>
            </a:xfrm>
            <a:custGeom>
              <a:rect l="0" t="0" r="0" b="0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0" name="任意多边形 22733"/>
            <p:cNvSpPr>
              <a:spLocks noEditPoints="1"/>
            </p:cNvSpPr>
            <p:nvPr userDrawn="1">
              <p:custDataLst>
                <p:tags r:id="rId217"/>
              </p:custDataLst>
            </p:nvPr>
          </p:nvSpPr>
          <p:spPr>
            <a:xfrm>
              <a:off x="96" y="2789"/>
              <a:ext cx="1062" cy="976"/>
            </a:xfrm>
            <a:custGeom>
              <a:rect l="0" t="0" r="0" b="0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1" name="任意多边形 22734"/>
            <p:cNvSpPr/>
            <p:nvPr userDrawn="1">
              <p:custDataLst>
                <p:tags r:id="rId218"/>
              </p:custDataLst>
            </p:nvPr>
          </p:nvSpPr>
          <p:spPr>
            <a:xfrm>
              <a:off x="348" y="3254"/>
              <a:ext cx="86" cy="102"/>
            </a:xfrm>
            <a:custGeom>
              <a:rect l="0" t="0" r="0" b="0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2" name="任意多边形 22735"/>
            <p:cNvSpPr/>
            <p:nvPr userDrawn="1">
              <p:custDataLst>
                <p:tags r:id="rId219"/>
              </p:custDataLst>
            </p:nvPr>
          </p:nvSpPr>
          <p:spPr>
            <a:xfrm>
              <a:off x="267" y="3295"/>
              <a:ext cx="76" cy="136"/>
            </a:xfrm>
            <a:custGeom>
              <a:rect l="0" t="0" r="0" b="0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3" name="任意多边形 22736"/>
            <p:cNvSpPr/>
            <p:nvPr userDrawn="1">
              <p:custDataLst>
                <p:tags r:id="rId220"/>
              </p:custDataLst>
            </p:nvPr>
          </p:nvSpPr>
          <p:spPr>
            <a:xfrm>
              <a:off x="222" y="3022"/>
              <a:ext cx="243" cy="116"/>
            </a:xfrm>
            <a:custGeom>
              <a:rect l="0" t="0" r="0" b="0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4" name="任意多边形 22737"/>
            <p:cNvSpPr/>
            <p:nvPr userDrawn="1">
              <p:custDataLst>
                <p:tags r:id="rId221"/>
              </p:custDataLst>
            </p:nvPr>
          </p:nvSpPr>
          <p:spPr>
            <a:xfrm>
              <a:off x="500" y="3345"/>
              <a:ext cx="177" cy="187"/>
            </a:xfrm>
            <a:custGeom>
              <a:rect l="0" t="0" r="0" b="0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5" name="任意多边形 22738"/>
            <p:cNvSpPr/>
            <p:nvPr userDrawn="1">
              <p:custDataLst>
                <p:tags r:id="rId222"/>
              </p:custDataLst>
            </p:nvPr>
          </p:nvSpPr>
          <p:spPr>
            <a:xfrm>
              <a:off x="905" y="3158"/>
              <a:ext cx="177" cy="36"/>
            </a:xfrm>
            <a:custGeom>
              <a:rect l="0" t="0" r="0" b="0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6" name="任意多边形 22739"/>
            <p:cNvSpPr/>
            <p:nvPr userDrawn="1">
              <p:custDataLst>
                <p:tags r:id="rId223"/>
              </p:custDataLst>
            </p:nvPr>
          </p:nvSpPr>
          <p:spPr>
            <a:xfrm>
              <a:off x="965" y="3153"/>
              <a:ext cx="137" cy="81"/>
            </a:xfrm>
            <a:custGeom>
              <a:rect l="0" t="0" r="0" b="0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7" name="任意多边形 22740"/>
            <p:cNvSpPr/>
            <p:nvPr userDrawn="1">
              <p:custDataLst>
                <p:tags r:id="rId224"/>
              </p:custDataLst>
            </p:nvPr>
          </p:nvSpPr>
          <p:spPr>
            <a:xfrm>
              <a:off x="960" y="3204"/>
              <a:ext cx="177" cy="86"/>
            </a:xfrm>
            <a:custGeom>
              <a:rect l="0" t="0" r="0" b="0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8" name="任意多边形 22741"/>
            <p:cNvSpPr/>
            <p:nvPr userDrawn="1">
              <p:custDataLst>
                <p:tags r:id="rId225"/>
              </p:custDataLst>
            </p:nvPr>
          </p:nvSpPr>
          <p:spPr>
            <a:xfrm>
              <a:off x="844" y="3285"/>
              <a:ext cx="248" cy="60"/>
            </a:xfrm>
            <a:custGeom>
              <a:rect l="0" t="0" r="0" b="0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9" name="任意多边形 22742"/>
            <p:cNvSpPr/>
            <p:nvPr userDrawn="1">
              <p:custDataLst>
                <p:tags r:id="rId226"/>
              </p:custDataLst>
            </p:nvPr>
          </p:nvSpPr>
          <p:spPr>
            <a:xfrm>
              <a:off x="869" y="3340"/>
              <a:ext cx="203" cy="56"/>
            </a:xfrm>
            <a:custGeom>
              <a:rect l="0" t="0" r="0" b="0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40" name="任意多边形 22743"/>
            <p:cNvSpPr/>
            <p:nvPr userDrawn="1">
              <p:custDataLst>
                <p:tags r:id="rId227"/>
              </p:custDataLst>
            </p:nvPr>
          </p:nvSpPr>
          <p:spPr>
            <a:xfrm>
              <a:off x="859" y="3386"/>
              <a:ext cx="207" cy="172"/>
            </a:xfrm>
            <a:custGeom>
              <a:rect l="0" t="0" r="0" b="0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41" name="任意多边形 22744"/>
            <p:cNvSpPr/>
            <p:nvPr userDrawn="1">
              <p:custDataLst>
                <p:tags r:id="rId228"/>
              </p:custDataLst>
            </p:nvPr>
          </p:nvSpPr>
          <p:spPr>
            <a:xfrm>
              <a:off x="996" y="3305"/>
              <a:ext cx="126" cy="318"/>
            </a:xfrm>
            <a:custGeom>
              <a:rect l="0" t="0" r="0" b="0"/>
              <a:pathLst>
                <a:path w="25" h="62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242" name="组合 22745"/>
          <p:cNvGrpSpPr/>
          <p:nvPr>
            <p:custDataLst>
              <p:tags r:id="rId229"/>
            </p:custDataLst>
          </p:nvPr>
        </p:nvGrpSpPr>
        <p:grpSpPr>
          <a:xfrm>
            <a:off x="381000" y="6121400"/>
            <a:ext cx="533400" cy="492125"/>
            <a:chOff x="96" y="2784"/>
            <a:chExt cx="1062" cy="981"/>
          </a:xfrm>
        </p:grpSpPr>
        <p:sp>
          <p:nvSpPr>
            <p:cNvPr id="1243" name="任意多边形 22746"/>
            <p:cNvSpPr/>
            <p:nvPr userDrawn="1">
              <p:custDataLst>
                <p:tags r:id="rId230"/>
              </p:custDataLst>
            </p:nvPr>
          </p:nvSpPr>
          <p:spPr>
            <a:xfrm>
              <a:off x="121" y="2784"/>
              <a:ext cx="207" cy="81"/>
            </a:xfrm>
            <a:custGeom>
              <a:rect l="0" t="0" r="0" b="0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44" name="任意多边形 22747"/>
            <p:cNvSpPr>
              <a:spLocks noEditPoints="1"/>
            </p:cNvSpPr>
            <p:nvPr userDrawn="1">
              <p:custDataLst>
                <p:tags r:id="rId231"/>
              </p:custDataLst>
            </p:nvPr>
          </p:nvSpPr>
          <p:spPr>
            <a:xfrm>
              <a:off x="96" y="2789"/>
              <a:ext cx="1062" cy="976"/>
            </a:xfrm>
            <a:custGeom>
              <a:rect l="0" t="0" r="0" b="0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45" name="任意多边形 22748"/>
            <p:cNvSpPr/>
            <p:nvPr userDrawn="1">
              <p:custDataLst>
                <p:tags r:id="rId232"/>
              </p:custDataLst>
            </p:nvPr>
          </p:nvSpPr>
          <p:spPr>
            <a:xfrm>
              <a:off x="348" y="3254"/>
              <a:ext cx="86" cy="102"/>
            </a:xfrm>
            <a:custGeom>
              <a:rect l="0" t="0" r="0" b="0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46" name="任意多边形 22749"/>
            <p:cNvSpPr/>
            <p:nvPr userDrawn="1">
              <p:custDataLst>
                <p:tags r:id="rId233"/>
              </p:custDataLst>
            </p:nvPr>
          </p:nvSpPr>
          <p:spPr>
            <a:xfrm>
              <a:off x="267" y="3295"/>
              <a:ext cx="76" cy="136"/>
            </a:xfrm>
            <a:custGeom>
              <a:rect l="0" t="0" r="0" b="0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47" name="任意多边形 22750"/>
            <p:cNvSpPr/>
            <p:nvPr userDrawn="1">
              <p:custDataLst>
                <p:tags r:id="rId234"/>
              </p:custDataLst>
            </p:nvPr>
          </p:nvSpPr>
          <p:spPr>
            <a:xfrm>
              <a:off x="222" y="3022"/>
              <a:ext cx="243" cy="116"/>
            </a:xfrm>
            <a:custGeom>
              <a:rect l="0" t="0" r="0" b="0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48" name="任意多边形 22751"/>
            <p:cNvSpPr/>
            <p:nvPr userDrawn="1">
              <p:custDataLst>
                <p:tags r:id="rId235"/>
              </p:custDataLst>
            </p:nvPr>
          </p:nvSpPr>
          <p:spPr>
            <a:xfrm>
              <a:off x="500" y="3345"/>
              <a:ext cx="177" cy="187"/>
            </a:xfrm>
            <a:custGeom>
              <a:rect l="0" t="0" r="0" b="0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49" name="任意多边形 22752"/>
            <p:cNvSpPr/>
            <p:nvPr userDrawn="1">
              <p:custDataLst>
                <p:tags r:id="rId236"/>
              </p:custDataLst>
            </p:nvPr>
          </p:nvSpPr>
          <p:spPr>
            <a:xfrm>
              <a:off x="905" y="3158"/>
              <a:ext cx="177" cy="36"/>
            </a:xfrm>
            <a:custGeom>
              <a:rect l="0" t="0" r="0" b="0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50" name="任意多边形 22753"/>
            <p:cNvSpPr/>
            <p:nvPr userDrawn="1">
              <p:custDataLst>
                <p:tags r:id="rId237"/>
              </p:custDataLst>
            </p:nvPr>
          </p:nvSpPr>
          <p:spPr>
            <a:xfrm>
              <a:off x="965" y="3153"/>
              <a:ext cx="137" cy="81"/>
            </a:xfrm>
            <a:custGeom>
              <a:rect l="0" t="0" r="0" b="0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51" name="任意多边形 22754"/>
            <p:cNvSpPr/>
            <p:nvPr userDrawn="1">
              <p:custDataLst>
                <p:tags r:id="rId238"/>
              </p:custDataLst>
            </p:nvPr>
          </p:nvSpPr>
          <p:spPr>
            <a:xfrm>
              <a:off x="960" y="3204"/>
              <a:ext cx="177" cy="86"/>
            </a:xfrm>
            <a:custGeom>
              <a:rect l="0" t="0" r="0" b="0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52" name="任意多边形 22755"/>
            <p:cNvSpPr/>
            <p:nvPr userDrawn="1">
              <p:custDataLst>
                <p:tags r:id="rId239"/>
              </p:custDataLst>
            </p:nvPr>
          </p:nvSpPr>
          <p:spPr>
            <a:xfrm>
              <a:off x="844" y="3285"/>
              <a:ext cx="248" cy="60"/>
            </a:xfrm>
            <a:custGeom>
              <a:rect l="0" t="0" r="0" b="0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53" name="任意多边形 22756"/>
            <p:cNvSpPr/>
            <p:nvPr userDrawn="1">
              <p:custDataLst>
                <p:tags r:id="rId240"/>
              </p:custDataLst>
            </p:nvPr>
          </p:nvSpPr>
          <p:spPr>
            <a:xfrm>
              <a:off x="869" y="3340"/>
              <a:ext cx="203" cy="56"/>
            </a:xfrm>
            <a:custGeom>
              <a:rect l="0" t="0" r="0" b="0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54" name="任意多边形 22757"/>
            <p:cNvSpPr/>
            <p:nvPr userDrawn="1">
              <p:custDataLst>
                <p:tags r:id="rId241"/>
              </p:custDataLst>
            </p:nvPr>
          </p:nvSpPr>
          <p:spPr>
            <a:xfrm>
              <a:off x="859" y="3386"/>
              <a:ext cx="207" cy="172"/>
            </a:xfrm>
            <a:custGeom>
              <a:rect l="0" t="0" r="0" b="0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55" name="任意多边形 22758"/>
            <p:cNvSpPr/>
            <p:nvPr userDrawn="1">
              <p:custDataLst>
                <p:tags r:id="rId242"/>
              </p:custDataLst>
            </p:nvPr>
          </p:nvSpPr>
          <p:spPr>
            <a:xfrm>
              <a:off x="996" y="3305"/>
              <a:ext cx="126" cy="318"/>
            </a:xfrm>
            <a:custGeom>
              <a:rect l="0" t="0" r="0" b="0"/>
              <a:pathLst>
                <a:path w="25" h="62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256" name="组合 22759"/>
          <p:cNvGrpSpPr/>
          <p:nvPr>
            <p:custDataLst>
              <p:tags r:id="rId243"/>
            </p:custDataLst>
          </p:nvPr>
        </p:nvGrpSpPr>
        <p:grpSpPr>
          <a:xfrm>
            <a:off x="6934200" y="-7937"/>
            <a:ext cx="2317750" cy="2063750"/>
            <a:chOff x="4080" y="-5"/>
            <a:chExt cx="1748" cy="1556"/>
          </a:xfrm>
        </p:grpSpPr>
        <p:sp>
          <p:nvSpPr>
            <p:cNvPr id="1257" name="任意多边形 22760"/>
            <p:cNvSpPr/>
            <p:nvPr userDrawn="1">
              <p:custDataLst>
                <p:tags r:id="rId244"/>
              </p:custDataLst>
            </p:nvPr>
          </p:nvSpPr>
          <p:spPr>
            <a:xfrm>
              <a:off x="4161" y="-5"/>
              <a:ext cx="1586" cy="1443"/>
            </a:xfrm>
            <a:custGeom>
              <a:rect l="0" t="0" r="0" b="0"/>
              <a:pathLst>
                <a:path w="546" h="497">
                  <a:moveTo>
                    <a:pt x="23" y="4"/>
                  </a:moveTo>
                  <a:cubicBezTo>
                    <a:pt x="23" y="4"/>
                    <a:pt x="0" y="34"/>
                    <a:pt x="11" y="71"/>
                  </a:cubicBezTo>
                  <a:cubicBezTo>
                    <a:pt x="19" y="100"/>
                    <a:pt x="25" y="393"/>
                    <a:pt x="25" y="393"/>
                  </a:cubicBezTo>
                  <a:cubicBezTo>
                    <a:pt x="25" y="393"/>
                    <a:pt x="42" y="452"/>
                    <a:pt x="54" y="457"/>
                  </a:cubicBezTo>
                  <a:cubicBezTo>
                    <a:pt x="66" y="462"/>
                    <a:pt x="158" y="482"/>
                    <a:pt x="158" y="482"/>
                  </a:cubicBezTo>
                  <a:cubicBezTo>
                    <a:pt x="158" y="482"/>
                    <a:pt x="191" y="497"/>
                    <a:pt x="204" y="495"/>
                  </a:cubicBezTo>
                  <a:cubicBezTo>
                    <a:pt x="217" y="494"/>
                    <a:pt x="506" y="487"/>
                    <a:pt x="520" y="475"/>
                  </a:cubicBezTo>
                  <a:cubicBezTo>
                    <a:pt x="533" y="463"/>
                    <a:pt x="546" y="218"/>
                    <a:pt x="533" y="167"/>
                  </a:cubicBezTo>
                  <a:cubicBezTo>
                    <a:pt x="520" y="117"/>
                    <a:pt x="404" y="14"/>
                    <a:pt x="369" y="16"/>
                  </a:cubicBezTo>
                  <a:cubicBezTo>
                    <a:pt x="335" y="17"/>
                    <a:pt x="249" y="29"/>
                    <a:pt x="249" y="29"/>
                  </a:cubicBezTo>
                  <a:lnTo>
                    <a:pt x="198" y="11"/>
                  </a:lnTo>
                  <a:lnTo>
                    <a:pt x="151" y="2"/>
                  </a:lnTo>
                  <a:cubicBezTo>
                    <a:pt x="151" y="2"/>
                    <a:pt x="79" y="0"/>
                    <a:pt x="23" y="4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258" name="组合 22761"/>
            <p:cNvGrpSpPr/>
            <p:nvPr userDrawn="1">
              <p:custDataLst>
                <p:tags r:id="rId245"/>
              </p:custDataLst>
            </p:nvPr>
          </p:nvGrpSpPr>
          <p:grpSpPr>
            <a:xfrm>
              <a:off x="4080" y="0"/>
              <a:ext cx="1748" cy="1551"/>
              <a:chOff x="2918" y="18"/>
              <a:chExt cx="2958" cy="2699"/>
            </a:xfrm>
          </p:grpSpPr>
          <p:sp>
            <p:nvSpPr>
              <p:cNvPr id="1259" name="任意多边形 22762"/>
              <p:cNvSpPr/>
              <p:nvPr>
                <p:custDataLst>
                  <p:tags r:id="rId246"/>
                </p:custDataLst>
              </p:nvPr>
            </p:nvSpPr>
            <p:spPr>
              <a:xfrm>
                <a:off x="3060" y="18"/>
                <a:ext cx="490" cy="187"/>
              </a:xfrm>
              <a:custGeom>
                <a:rect l="0" t="0" r="0" b="0"/>
                <a:pathLst>
                  <a:path w="97" h="37">
                    <a:moveTo>
                      <a:pt x="71" y="25"/>
                    </a:moveTo>
                    <a:cubicBezTo>
                      <a:pt x="81" y="22"/>
                      <a:pt x="87" y="21"/>
                      <a:pt x="91" y="20"/>
                    </a:cubicBezTo>
                    <a:cubicBezTo>
                      <a:pt x="91" y="19"/>
                      <a:pt x="91" y="19"/>
                      <a:pt x="92" y="17"/>
                    </a:cubicBezTo>
                    <a:cubicBezTo>
                      <a:pt x="97" y="11"/>
                      <a:pt x="95" y="4"/>
                      <a:pt x="88" y="0"/>
                    </a:cubicBezTo>
                    <a:lnTo>
                      <a:pt x="25" y="0"/>
                    </a:lnTo>
                    <a:cubicBezTo>
                      <a:pt x="10" y="3"/>
                      <a:pt x="0" y="10"/>
                      <a:pt x="10" y="22"/>
                    </a:cubicBezTo>
                    <a:cubicBezTo>
                      <a:pt x="10" y="22"/>
                      <a:pt x="28" y="37"/>
                      <a:pt x="71" y="25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60" name="任意多边形 22763"/>
              <p:cNvSpPr>
                <a:spLocks noEditPoints="1"/>
              </p:cNvSpPr>
              <p:nvPr>
                <p:custDataLst>
                  <p:tags r:id="rId247"/>
                </p:custDataLst>
              </p:nvPr>
            </p:nvSpPr>
            <p:spPr>
              <a:xfrm>
                <a:off x="2918" y="18"/>
                <a:ext cx="2958" cy="2699"/>
              </a:xfrm>
              <a:custGeom>
                <a:rect l="0" t="0" r="0" b="0"/>
                <a:pathLst>
                  <a:path w="585" h="534">
                    <a:moveTo>
                      <a:pt x="554" y="76"/>
                    </a:moveTo>
                    <a:cubicBezTo>
                      <a:pt x="551" y="32"/>
                      <a:pt x="543" y="9"/>
                      <a:pt x="504" y="1"/>
                    </a:cubicBezTo>
                    <a:cubicBezTo>
                      <a:pt x="500" y="1"/>
                      <a:pt x="494" y="0"/>
                      <a:pt x="486" y="0"/>
                    </a:cubicBezTo>
                    <a:lnTo>
                      <a:pt x="157" y="0"/>
                    </a:lnTo>
                    <a:cubicBezTo>
                      <a:pt x="156" y="5"/>
                      <a:pt x="153" y="17"/>
                      <a:pt x="158" y="17"/>
                    </a:cubicBezTo>
                    <a:cubicBezTo>
                      <a:pt x="171" y="17"/>
                      <a:pt x="223" y="21"/>
                      <a:pt x="225" y="21"/>
                    </a:cubicBezTo>
                    <a:cubicBezTo>
                      <a:pt x="226" y="21"/>
                      <a:pt x="250" y="16"/>
                      <a:pt x="237" y="28"/>
                    </a:cubicBezTo>
                    <a:cubicBezTo>
                      <a:pt x="223" y="41"/>
                      <a:pt x="192" y="41"/>
                      <a:pt x="174" y="39"/>
                    </a:cubicBezTo>
                    <a:cubicBezTo>
                      <a:pt x="131" y="36"/>
                      <a:pt x="152" y="56"/>
                      <a:pt x="168" y="56"/>
                    </a:cubicBezTo>
                    <a:cubicBezTo>
                      <a:pt x="218" y="56"/>
                      <a:pt x="228" y="68"/>
                      <a:pt x="207" y="71"/>
                    </a:cubicBezTo>
                    <a:cubicBezTo>
                      <a:pt x="186" y="74"/>
                      <a:pt x="182" y="73"/>
                      <a:pt x="162" y="76"/>
                    </a:cubicBezTo>
                    <a:cubicBezTo>
                      <a:pt x="7" y="101"/>
                      <a:pt x="59" y="60"/>
                      <a:pt x="74" y="60"/>
                    </a:cubicBezTo>
                    <a:cubicBezTo>
                      <a:pt x="139" y="59"/>
                      <a:pt x="123" y="37"/>
                      <a:pt x="107" y="42"/>
                    </a:cubicBezTo>
                    <a:cubicBezTo>
                      <a:pt x="91" y="46"/>
                      <a:pt x="34" y="27"/>
                      <a:pt x="26" y="63"/>
                    </a:cubicBezTo>
                    <a:cubicBezTo>
                      <a:pt x="19" y="100"/>
                      <a:pt x="42" y="282"/>
                      <a:pt x="36" y="317"/>
                    </a:cubicBezTo>
                    <a:cubicBezTo>
                      <a:pt x="0" y="534"/>
                      <a:pt x="199" y="487"/>
                      <a:pt x="199" y="487"/>
                    </a:cubicBezTo>
                    <a:cubicBezTo>
                      <a:pt x="156" y="453"/>
                      <a:pt x="174" y="421"/>
                      <a:pt x="171" y="403"/>
                    </a:cubicBezTo>
                    <a:cubicBezTo>
                      <a:pt x="161" y="345"/>
                      <a:pt x="154" y="337"/>
                      <a:pt x="144" y="341"/>
                    </a:cubicBezTo>
                    <a:cubicBezTo>
                      <a:pt x="121" y="352"/>
                      <a:pt x="123" y="358"/>
                      <a:pt x="126" y="367"/>
                    </a:cubicBezTo>
                    <a:cubicBezTo>
                      <a:pt x="142" y="416"/>
                      <a:pt x="105" y="376"/>
                      <a:pt x="105" y="376"/>
                    </a:cubicBezTo>
                    <a:cubicBezTo>
                      <a:pt x="98" y="380"/>
                      <a:pt x="95" y="390"/>
                      <a:pt x="99" y="399"/>
                    </a:cubicBezTo>
                    <a:cubicBezTo>
                      <a:pt x="131" y="463"/>
                      <a:pt x="101" y="446"/>
                      <a:pt x="94" y="435"/>
                    </a:cubicBezTo>
                    <a:cubicBezTo>
                      <a:pt x="61" y="390"/>
                      <a:pt x="92" y="366"/>
                      <a:pt x="88" y="352"/>
                    </a:cubicBezTo>
                    <a:cubicBezTo>
                      <a:pt x="75" y="295"/>
                      <a:pt x="118" y="274"/>
                      <a:pt x="124" y="265"/>
                    </a:cubicBezTo>
                    <a:cubicBezTo>
                      <a:pt x="130" y="256"/>
                      <a:pt x="127" y="253"/>
                      <a:pt x="129" y="234"/>
                    </a:cubicBezTo>
                    <a:cubicBezTo>
                      <a:pt x="136" y="195"/>
                      <a:pt x="155" y="216"/>
                      <a:pt x="153" y="228"/>
                    </a:cubicBezTo>
                    <a:cubicBezTo>
                      <a:pt x="148" y="274"/>
                      <a:pt x="176" y="242"/>
                      <a:pt x="186" y="228"/>
                    </a:cubicBezTo>
                    <a:cubicBezTo>
                      <a:pt x="218" y="186"/>
                      <a:pt x="214" y="229"/>
                      <a:pt x="209" y="237"/>
                    </a:cubicBezTo>
                    <a:cubicBezTo>
                      <a:pt x="203" y="244"/>
                      <a:pt x="198" y="255"/>
                      <a:pt x="200" y="260"/>
                    </a:cubicBezTo>
                    <a:cubicBezTo>
                      <a:pt x="208" y="283"/>
                      <a:pt x="193" y="305"/>
                      <a:pt x="188" y="306"/>
                    </a:cubicBezTo>
                    <a:cubicBezTo>
                      <a:pt x="184" y="308"/>
                      <a:pt x="170" y="314"/>
                      <a:pt x="170" y="332"/>
                    </a:cubicBezTo>
                    <a:cubicBezTo>
                      <a:pt x="171" y="350"/>
                      <a:pt x="192" y="382"/>
                      <a:pt x="192" y="395"/>
                    </a:cubicBezTo>
                    <a:cubicBezTo>
                      <a:pt x="193" y="492"/>
                      <a:pt x="236" y="499"/>
                      <a:pt x="255" y="497"/>
                    </a:cubicBezTo>
                    <a:cubicBezTo>
                      <a:pt x="275" y="496"/>
                      <a:pt x="445" y="490"/>
                      <a:pt x="515" y="483"/>
                    </a:cubicBezTo>
                    <a:cubicBezTo>
                      <a:pt x="585" y="477"/>
                      <a:pt x="538" y="458"/>
                      <a:pt x="518" y="458"/>
                    </a:cubicBezTo>
                    <a:cubicBezTo>
                      <a:pt x="467" y="458"/>
                      <a:pt x="454" y="427"/>
                      <a:pt x="454" y="427"/>
                    </a:cubicBezTo>
                    <a:cubicBezTo>
                      <a:pt x="454" y="427"/>
                      <a:pt x="453" y="405"/>
                      <a:pt x="431" y="400"/>
                    </a:cubicBezTo>
                    <a:cubicBezTo>
                      <a:pt x="376" y="385"/>
                      <a:pt x="411" y="353"/>
                      <a:pt x="425" y="345"/>
                    </a:cubicBezTo>
                    <a:cubicBezTo>
                      <a:pt x="438" y="338"/>
                      <a:pt x="430" y="335"/>
                      <a:pt x="420" y="329"/>
                    </a:cubicBezTo>
                    <a:cubicBezTo>
                      <a:pt x="398" y="316"/>
                      <a:pt x="394" y="300"/>
                      <a:pt x="396" y="270"/>
                    </a:cubicBezTo>
                    <a:cubicBezTo>
                      <a:pt x="397" y="240"/>
                      <a:pt x="416" y="249"/>
                      <a:pt x="416" y="249"/>
                    </a:cubicBezTo>
                    <a:cubicBezTo>
                      <a:pt x="416" y="249"/>
                      <a:pt x="448" y="262"/>
                      <a:pt x="460" y="256"/>
                    </a:cubicBezTo>
                    <a:cubicBezTo>
                      <a:pt x="472" y="250"/>
                      <a:pt x="467" y="239"/>
                      <a:pt x="461" y="244"/>
                    </a:cubicBezTo>
                    <a:cubicBezTo>
                      <a:pt x="455" y="248"/>
                      <a:pt x="412" y="244"/>
                      <a:pt x="407" y="223"/>
                    </a:cubicBezTo>
                    <a:cubicBezTo>
                      <a:pt x="403" y="202"/>
                      <a:pt x="418" y="213"/>
                      <a:pt x="422" y="214"/>
                    </a:cubicBezTo>
                    <a:cubicBezTo>
                      <a:pt x="427" y="216"/>
                      <a:pt x="427" y="220"/>
                      <a:pt x="439" y="226"/>
                    </a:cubicBezTo>
                    <a:cubicBezTo>
                      <a:pt x="468" y="241"/>
                      <a:pt x="454" y="224"/>
                      <a:pt x="454" y="224"/>
                    </a:cubicBezTo>
                    <a:cubicBezTo>
                      <a:pt x="454" y="224"/>
                      <a:pt x="454" y="224"/>
                      <a:pt x="438" y="209"/>
                    </a:cubicBezTo>
                    <a:cubicBezTo>
                      <a:pt x="423" y="194"/>
                      <a:pt x="406" y="199"/>
                      <a:pt x="389" y="199"/>
                    </a:cubicBezTo>
                    <a:cubicBezTo>
                      <a:pt x="373" y="199"/>
                      <a:pt x="376" y="211"/>
                      <a:pt x="376" y="211"/>
                    </a:cubicBezTo>
                    <a:cubicBezTo>
                      <a:pt x="376" y="211"/>
                      <a:pt x="373" y="242"/>
                      <a:pt x="370" y="291"/>
                    </a:cubicBezTo>
                    <a:cubicBezTo>
                      <a:pt x="368" y="341"/>
                      <a:pt x="360" y="347"/>
                      <a:pt x="357" y="343"/>
                    </a:cubicBezTo>
                    <a:cubicBezTo>
                      <a:pt x="354" y="338"/>
                      <a:pt x="350" y="313"/>
                      <a:pt x="350" y="305"/>
                    </a:cubicBezTo>
                    <a:cubicBezTo>
                      <a:pt x="350" y="298"/>
                      <a:pt x="345" y="264"/>
                      <a:pt x="347" y="230"/>
                    </a:cubicBezTo>
                    <a:cubicBezTo>
                      <a:pt x="350" y="195"/>
                      <a:pt x="356" y="210"/>
                      <a:pt x="334" y="201"/>
                    </a:cubicBezTo>
                    <a:cubicBezTo>
                      <a:pt x="311" y="192"/>
                      <a:pt x="323" y="182"/>
                      <a:pt x="331" y="182"/>
                    </a:cubicBezTo>
                    <a:cubicBezTo>
                      <a:pt x="338" y="182"/>
                      <a:pt x="350" y="189"/>
                      <a:pt x="352" y="181"/>
                    </a:cubicBezTo>
                    <a:cubicBezTo>
                      <a:pt x="356" y="160"/>
                      <a:pt x="359" y="141"/>
                      <a:pt x="347" y="136"/>
                    </a:cubicBezTo>
                    <a:cubicBezTo>
                      <a:pt x="322" y="127"/>
                      <a:pt x="332" y="121"/>
                      <a:pt x="341" y="118"/>
                    </a:cubicBezTo>
                    <a:cubicBezTo>
                      <a:pt x="350" y="115"/>
                      <a:pt x="352" y="94"/>
                      <a:pt x="339" y="99"/>
                    </a:cubicBezTo>
                    <a:cubicBezTo>
                      <a:pt x="313" y="107"/>
                      <a:pt x="316" y="85"/>
                      <a:pt x="321" y="82"/>
                    </a:cubicBezTo>
                    <a:cubicBezTo>
                      <a:pt x="325" y="79"/>
                      <a:pt x="334" y="83"/>
                      <a:pt x="331" y="62"/>
                    </a:cubicBezTo>
                    <a:cubicBezTo>
                      <a:pt x="328" y="41"/>
                      <a:pt x="347" y="34"/>
                      <a:pt x="351" y="53"/>
                    </a:cubicBezTo>
                    <a:cubicBezTo>
                      <a:pt x="354" y="73"/>
                      <a:pt x="363" y="112"/>
                      <a:pt x="369" y="103"/>
                    </a:cubicBezTo>
                    <a:cubicBezTo>
                      <a:pt x="375" y="94"/>
                      <a:pt x="385" y="57"/>
                      <a:pt x="395" y="41"/>
                    </a:cubicBezTo>
                    <a:cubicBezTo>
                      <a:pt x="406" y="24"/>
                      <a:pt x="418" y="38"/>
                      <a:pt x="415" y="47"/>
                    </a:cubicBezTo>
                    <a:cubicBezTo>
                      <a:pt x="401" y="88"/>
                      <a:pt x="426" y="90"/>
                      <a:pt x="426" y="90"/>
                    </a:cubicBezTo>
                    <a:cubicBezTo>
                      <a:pt x="426" y="90"/>
                      <a:pt x="423" y="96"/>
                      <a:pt x="409" y="95"/>
                    </a:cubicBezTo>
                    <a:cubicBezTo>
                      <a:pt x="382" y="92"/>
                      <a:pt x="393" y="110"/>
                      <a:pt x="405" y="115"/>
                    </a:cubicBezTo>
                    <a:cubicBezTo>
                      <a:pt x="431" y="124"/>
                      <a:pt x="414" y="130"/>
                      <a:pt x="401" y="130"/>
                    </a:cubicBezTo>
                    <a:cubicBezTo>
                      <a:pt x="387" y="130"/>
                      <a:pt x="381" y="134"/>
                      <a:pt x="378" y="148"/>
                    </a:cubicBezTo>
                    <a:cubicBezTo>
                      <a:pt x="369" y="191"/>
                      <a:pt x="401" y="181"/>
                      <a:pt x="401" y="181"/>
                    </a:cubicBezTo>
                    <a:cubicBezTo>
                      <a:pt x="452" y="195"/>
                      <a:pt x="528" y="188"/>
                      <a:pt x="528" y="188"/>
                    </a:cubicBezTo>
                    <a:cubicBezTo>
                      <a:pt x="543" y="192"/>
                      <a:pt x="552" y="189"/>
                      <a:pt x="558" y="181"/>
                    </a:cubicBezTo>
                    <a:lnTo>
                      <a:pt x="558" y="103"/>
                    </a:lnTo>
                    <a:cubicBezTo>
                      <a:pt x="556" y="93"/>
                      <a:pt x="555" y="84"/>
                      <a:pt x="554" y="76"/>
                    </a:cubicBezTo>
                    <a:close/>
                    <a:moveTo>
                      <a:pt x="231" y="77"/>
                    </a:moveTo>
                    <a:cubicBezTo>
                      <a:pt x="233" y="65"/>
                      <a:pt x="249" y="69"/>
                      <a:pt x="249" y="69"/>
                    </a:cubicBezTo>
                    <a:cubicBezTo>
                      <a:pt x="249" y="69"/>
                      <a:pt x="278" y="79"/>
                      <a:pt x="290" y="78"/>
                    </a:cubicBezTo>
                    <a:cubicBezTo>
                      <a:pt x="301" y="76"/>
                      <a:pt x="318" y="93"/>
                      <a:pt x="293" y="93"/>
                    </a:cubicBezTo>
                    <a:cubicBezTo>
                      <a:pt x="267" y="93"/>
                      <a:pt x="228" y="104"/>
                      <a:pt x="231" y="77"/>
                    </a:cubicBezTo>
                    <a:close/>
                    <a:moveTo>
                      <a:pt x="171" y="195"/>
                    </a:moveTo>
                    <a:cubicBezTo>
                      <a:pt x="153" y="195"/>
                      <a:pt x="46" y="237"/>
                      <a:pt x="45" y="128"/>
                    </a:cubicBezTo>
                    <a:cubicBezTo>
                      <a:pt x="45" y="104"/>
                      <a:pt x="39" y="83"/>
                      <a:pt x="69" y="98"/>
                    </a:cubicBezTo>
                    <a:cubicBezTo>
                      <a:pt x="99" y="112"/>
                      <a:pt x="72" y="111"/>
                      <a:pt x="137" y="108"/>
                    </a:cubicBezTo>
                    <a:cubicBezTo>
                      <a:pt x="137" y="108"/>
                      <a:pt x="184" y="110"/>
                      <a:pt x="191" y="106"/>
                    </a:cubicBezTo>
                    <a:cubicBezTo>
                      <a:pt x="199" y="101"/>
                      <a:pt x="192" y="91"/>
                      <a:pt x="207" y="91"/>
                    </a:cubicBezTo>
                    <a:cubicBezTo>
                      <a:pt x="222" y="90"/>
                      <a:pt x="220" y="105"/>
                      <a:pt x="220" y="105"/>
                    </a:cubicBezTo>
                    <a:cubicBezTo>
                      <a:pt x="220" y="105"/>
                      <a:pt x="207" y="124"/>
                      <a:pt x="305" y="111"/>
                    </a:cubicBezTo>
                    <a:cubicBezTo>
                      <a:pt x="317" y="109"/>
                      <a:pt x="327" y="121"/>
                      <a:pt x="302" y="121"/>
                    </a:cubicBezTo>
                    <a:cubicBezTo>
                      <a:pt x="290" y="122"/>
                      <a:pt x="272" y="128"/>
                      <a:pt x="278" y="143"/>
                    </a:cubicBezTo>
                    <a:cubicBezTo>
                      <a:pt x="284" y="158"/>
                      <a:pt x="276" y="256"/>
                      <a:pt x="276" y="256"/>
                    </a:cubicBezTo>
                    <a:cubicBezTo>
                      <a:pt x="276" y="256"/>
                      <a:pt x="271" y="274"/>
                      <a:pt x="262" y="245"/>
                    </a:cubicBezTo>
                    <a:cubicBezTo>
                      <a:pt x="259" y="235"/>
                      <a:pt x="262" y="144"/>
                      <a:pt x="260" y="137"/>
                    </a:cubicBezTo>
                    <a:cubicBezTo>
                      <a:pt x="259" y="129"/>
                      <a:pt x="217" y="122"/>
                      <a:pt x="215" y="154"/>
                    </a:cubicBezTo>
                    <a:cubicBezTo>
                      <a:pt x="214" y="185"/>
                      <a:pt x="205" y="195"/>
                      <a:pt x="171" y="195"/>
                    </a:cubicBezTo>
                    <a:close/>
                    <a:moveTo>
                      <a:pt x="237" y="231"/>
                    </a:moveTo>
                    <a:cubicBezTo>
                      <a:pt x="230" y="240"/>
                      <a:pt x="219" y="247"/>
                      <a:pt x="223" y="225"/>
                    </a:cubicBezTo>
                    <a:cubicBezTo>
                      <a:pt x="228" y="202"/>
                      <a:pt x="232" y="170"/>
                      <a:pt x="232" y="155"/>
                    </a:cubicBezTo>
                    <a:cubicBezTo>
                      <a:pt x="232" y="155"/>
                      <a:pt x="244" y="135"/>
                      <a:pt x="247" y="158"/>
                    </a:cubicBezTo>
                    <a:cubicBezTo>
                      <a:pt x="250" y="181"/>
                      <a:pt x="244" y="221"/>
                      <a:pt x="237" y="231"/>
                    </a:cubicBezTo>
                    <a:close/>
                    <a:moveTo>
                      <a:pt x="326" y="292"/>
                    </a:moveTo>
                    <a:cubicBezTo>
                      <a:pt x="327" y="320"/>
                      <a:pt x="355" y="400"/>
                      <a:pt x="286" y="399"/>
                    </a:cubicBezTo>
                    <a:cubicBezTo>
                      <a:pt x="217" y="398"/>
                      <a:pt x="214" y="409"/>
                      <a:pt x="215" y="321"/>
                    </a:cubicBezTo>
                    <a:cubicBezTo>
                      <a:pt x="216" y="236"/>
                      <a:pt x="225" y="253"/>
                      <a:pt x="230" y="264"/>
                    </a:cubicBezTo>
                    <a:cubicBezTo>
                      <a:pt x="230" y="264"/>
                      <a:pt x="253" y="318"/>
                      <a:pt x="309" y="277"/>
                    </a:cubicBezTo>
                    <a:cubicBezTo>
                      <a:pt x="319" y="269"/>
                      <a:pt x="324" y="263"/>
                      <a:pt x="326" y="292"/>
                    </a:cubicBezTo>
                    <a:close/>
                    <a:moveTo>
                      <a:pt x="318" y="133"/>
                    </a:moveTo>
                    <a:cubicBezTo>
                      <a:pt x="338" y="148"/>
                      <a:pt x="316" y="165"/>
                      <a:pt x="316" y="165"/>
                    </a:cubicBezTo>
                    <a:cubicBezTo>
                      <a:pt x="316" y="165"/>
                      <a:pt x="302" y="189"/>
                      <a:pt x="313" y="213"/>
                    </a:cubicBezTo>
                    <a:cubicBezTo>
                      <a:pt x="324" y="237"/>
                      <a:pt x="324" y="265"/>
                      <a:pt x="301" y="239"/>
                    </a:cubicBezTo>
                    <a:cubicBezTo>
                      <a:pt x="279" y="214"/>
                      <a:pt x="293" y="156"/>
                      <a:pt x="299" y="144"/>
                    </a:cubicBezTo>
                    <a:cubicBezTo>
                      <a:pt x="299" y="144"/>
                      <a:pt x="299" y="118"/>
                      <a:pt x="318" y="133"/>
                    </a:cubicBezTo>
                    <a:close/>
                    <a:moveTo>
                      <a:pt x="507" y="179"/>
                    </a:moveTo>
                    <a:cubicBezTo>
                      <a:pt x="498" y="185"/>
                      <a:pt x="507" y="179"/>
                      <a:pt x="465" y="177"/>
                    </a:cubicBezTo>
                    <a:cubicBezTo>
                      <a:pt x="423" y="176"/>
                      <a:pt x="461" y="162"/>
                      <a:pt x="461" y="162"/>
                    </a:cubicBezTo>
                    <a:cubicBezTo>
                      <a:pt x="565" y="166"/>
                      <a:pt x="516" y="173"/>
                      <a:pt x="507" y="179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61" name="任意多边形 22764"/>
              <p:cNvSpPr/>
              <p:nvPr>
                <p:custDataLst>
                  <p:tags r:id="rId248"/>
                </p:custDataLst>
              </p:nvPr>
            </p:nvSpPr>
            <p:spPr>
              <a:xfrm>
                <a:off x="3621" y="1287"/>
                <a:ext cx="238" cy="283"/>
              </a:xfrm>
              <a:custGeom>
                <a:rect l="0" t="0" r="0" b="0"/>
                <a:pathLst>
                  <a:path w="47" h="56">
                    <a:moveTo>
                      <a:pt x="40" y="15"/>
                    </a:moveTo>
                    <a:cubicBezTo>
                      <a:pt x="37" y="0"/>
                      <a:pt x="0" y="23"/>
                      <a:pt x="27" y="56"/>
                    </a:cubicBezTo>
                    <a:cubicBezTo>
                      <a:pt x="27" y="56"/>
                      <a:pt x="47" y="49"/>
                      <a:pt x="40" y="15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62" name="任意多边形 22765"/>
              <p:cNvSpPr/>
              <p:nvPr>
                <p:custDataLst>
                  <p:tags r:id="rId249"/>
                </p:custDataLst>
              </p:nvPr>
            </p:nvSpPr>
            <p:spPr>
              <a:xfrm>
                <a:off x="3403" y="1403"/>
                <a:ext cx="208" cy="379"/>
              </a:xfrm>
              <a:custGeom>
                <a:rect l="0" t="0" r="0" b="0"/>
                <a:pathLst>
                  <a:path w="41" h="75">
                    <a:moveTo>
                      <a:pt x="19" y="27"/>
                    </a:moveTo>
                    <a:cubicBezTo>
                      <a:pt x="0" y="54"/>
                      <a:pt x="6" y="63"/>
                      <a:pt x="12" y="69"/>
                    </a:cubicBezTo>
                    <a:cubicBezTo>
                      <a:pt x="18" y="75"/>
                      <a:pt x="30" y="74"/>
                      <a:pt x="40" y="45"/>
                    </a:cubicBezTo>
                    <a:cubicBezTo>
                      <a:pt x="40" y="45"/>
                      <a:pt x="32" y="31"/>
                      <a:pt x="37" y="24"/>
                    </a:cubicBezTo>
                    <a:cubicBezTo>
                      <a:pt x="41" y="16"/>
                      <a:pt x="38" y="0"/>
                      <a:pt x="19" y="27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63" name="任意多边形 22766"/>
              <p:cNvSpPr/>
              <p:nvPr>
                <p:custDataLst>
                  <p:tags r:id="rId250"/>
                </p:custDataLst>
              </p:nvPr>
            </p:nvSpPr>
            <p:spPr>
              <a:xfrm>
                <a:off x="3272" y="645"/>
                <a:ext cx="683" cy="318"/>
              </a:xfrm>
              <a:custGeom>
                <a:rect l="0" t="0" r="0" b="0"/>
                <a:pathLst>
                  <a:path w="135" h="62">
                    <a:moveTo>
                      <a:pt x="112" y="4"/>
                    </a:moveTo>
                    <a:cubicBezTo>
                      <a:pt x="105" y="9"/>
                      <a:pt x="24" y="4"/>
                      <a:pt x="24" y="4"/>
                    </a:cubicBezTo>
                    <a:cubicBezTo>
                      <a:pt x="15" y="4"/>
                      <a:pt x="3" y="1"/>
                      <a:pt x="2" y="25"/>
                    </a:cubicBezTo>
                    <a:cubicBezTo>
                      <a:pt x="0" y="63"/>
                      <a:pt x="48" y="58"/>
                      <a:pt x="60" y="58"/>
                    </a:cubicBezTo>
                    <a:cubicBezTo>
                      <a:pt x="72" y="58"/>
                      <a:pt x="84" y="48"/>
                      <a:pt x="96" y="54"/>
                    </a:cubicBezTo>
                    <a:cubicBezTo>
                      <a:pt x="96" y="54"/>
                      <a:pt x="107" y="63"/>
                      <a:pt x="113" y="53"/>
                    </a:cubicBezTo>
                    <a:cubicBezTo>
                      <a:pt x="135" y="13"/>
                      <a:pt x="120" y="0"/>
                      <a:pt x="112" y="4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64" name="任意多边形 22767"/>
              <p:cNvSpPr/>
              <p:nvPr>
                <p:custDataLst>
                  <p:tags r:id="rId251"/>
                </p:custDataLst>
              </p:nvPr>
            </p:nvSpPr>
            <p:spPr>
              <a:xfrm>
                <a:off x="4046" y="1545"/>
                <a:ext cx="490" cy="515"/>
              </a:xfrm>
              <a:custGeom>
                <a:rect l="0" t="0" r="0" b="0"/>
                <a:pathLst>
                  <a:path w="97" h="102">
                    <a:moveTo>
                      <a:pt x="67" y="5"/>
                    </a:moveTo>
                    <a:cubicBezTo>
                      <a:pt x="55" y="10"/>
                      <a:pt x="31" y="5"/>
                      <a:pt x="31" y="5"/>
                    </a:cubicBezTo>
                    <a:cubicBezTo>
                      <a:pt x="0" y="6"/>
                      <a:pt x="16" y="39"/>
                      <a:pt x="12" y="57"/>
                    </a:cubicBezTo>
                    <a:cubicBezTo>
                      <a:pt x="8" y="76"/>
                      <a:pt x="63" y="102"/>
                      <a:pt x="79" y="62"/>
                    </a:cubicBezTo>
                    <a:cubicBezTo>
                      <a:pt x="97" y="20"/>
                      <a:pt x="79" y="0"/>
                      <a:pt x="67" y="5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65" name="任意多边形 22768"/>
              <p:cNvSpPr/>
              <p:nvPr>
                <p:custDataLst>
                  <p:tags r:id="rId252"/>
                </p:custDataLst>
              </p:nvPr>
            </p:nvSpPr>
            <p:spPr>
              <a:xfrm>
                <a:off x="5173" y="1024"/>
                <a:ext cx="501" cy="96"/>
              </a:xfrm>
              <a:custGeom>
                <a:rect l="0" t="0" r="0" b="0"/>
                <a:pathLst>
                  <a:path w="99" h="19">
                    <a:moveTo>
                      <a:pt x="15" y="0"/>
                    </a:moveTo>
                    <a:cubicBezTo>
                      <a:pt x="0" y="0"/>
                      <a:pt x="19" y="19"/>
                      <a:pt x="40" y="15"/>
                    </a:cubicBezTo>
                    <a:cubicBezTo>
                      <a:pt x="99" y="1"/>
                      <a:pt x="15" y="0"/>
                      <a:pt x="1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66" name="任意多边形 22769"/>
              <p:cNvSpPr/>
              <p:nvPr>
                <p:custDataLst>
                  <p:tags r:id="rId253"/>
                </p:custDataLst>
              </p:nvPr>
            </p:nvSpPr>
            <p:spPr>
              <a:xfrm>
                <a:off x="5340" y="1004"/>
                <a:ext cx="385" cy="237"/>
              </a:xfrm>
              <a:custGeom>
                <a:rect l="0" t="0" r="0" b="0"/>
                <a:pathLst>
                  <a:path w="76" h="47">
                    <a:moveTo>
                      <a:pt x="21" y="37"/>
                    </a:moveTo>
                    <a:cubicBezTo>
                      <a:pt x="21" y="37"/>
                      <a:pt x="50" y="47"/>
                      <a:pt x="70" y="17"/>
                    </a:cubicBezTo>
                    <a:cubicBezTo>
                      <a:pt x="76" y="7"/>
                      <a:pt x="65" y="0"/>
                      <a:pt x="48" y="3"/>
                    </a:cubicBezTo>
                    <a:cubicBezTo>
                      <a:pt x="39" y="5"/>
                      <a:pt x="39" y="32"/>
                      <a:pt x="19" y="32"/>
                    </a:cubicBezTo>
                    <a:cubicBezTo>
                      <a:pt x="0" y="32"/>
                      <a:pt x="21" y="37"/>
                      <a:pt x="21" y="37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67" name="任意多边形 22770"/>
              <p:cNvSpPr/>
              <p:nvPr>
                <p:custDataLst>
                  <p:tags r:id="rId254"/>
                </p:custDataLst>
              </p:nvPr>
            </p:nvSpPr>
            <p:spPr>
              <a:xfrm>
                <a:off x="5325" y="1201"/>
                <a:ext cx="415" cy="187"/>
              </a:xfrm>
              <a:custGeom>
                <a:rect l="0" t="0" r="0" b="0"/>
                <a:pathLst>
                  <a:path w="82" h="37">
                    <a:moveTo>
                      <a:pt x="72" y="6"/>
                    </a:moveTo>
                    <a:cubicBezTo>
                      <a:pt x="57" y="23"/>
                      <a:pt x="24" y="17"/>
                      <a:pt x="24" y="17"/>
                    </a:cubicBezTo>
                    <a:cubicBezTo>
                      <a:pt x="24" y="17"/>
                      <a:pt x="0" y="16"/>
                      <a:pt x="17" y="26"/>
                    </a:cubicBezTo>
                    <a:cubicBezTo>
                      <a:pt x="33" y="37"/>
                      <a:pt x="53" y="32"/>
                      <a:pt x="76" y="23"/>
                    </a:cubicBezTo>
                    <a:cubicBezTo>
                      <a:pt x="78" y="22"/>
                      <a:pt x="80" y="21"/>
                      <a:pt x="82" y="20"/>
                    </a:cubicBezTo>
                    <a:lnTo>
                      <a:pt x="82" y="0"/>
                    </a:lnTo>
                    <a:cubicBezTo>
                      <a:pt x="79" y="1"/>
                      <a:pt x="75" y="2"/>
                      <a:pt x="72" y="6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68" name="任意多边形 22771"/>
              <p:cNvSpPr/>
              <p:nvPr>
                <p:custDataLst>
                  <p:tags r:id="rId255"/>
                </p:custDataLst>
              </p:nvPr>
            </p:nvSpPr>
            <p:spPr>
              <a:xfrm>
                <a:off x="5001" y="1378"/>
                <a:ext cx="698" cy="167"/>
              </a:xfrm>
              <a:custGeom>
                <a:rect l="0" t="0" r="0" b="0"/>
                <a:pathLst>
                  <a:path w="138" h="33">
                    <a:moveTo>
                      <a:pt x="21" y="1"/>
                    </a:moveTo>
                    <a:cubicBezTo>
                      <a:pt x="21" y="1"/>
                      <a:pt x="0" y="8"/>
                      <a:pt x="8" y="14"/>
                    </a:cubicBezTo>
                    <a:cubicBezTo>
                      <a:pt x="15" y="20"/>
                      <a:pt x="48" y="22"/>
                      <a:pt x="57" y="22"/>
                    </a:cubicBezTo>
                    <a:cubicBezTo>
                      <a:pt x="66" y="22"/>
                      <a:pt x="96" y="33"/>
                      <a:pt x="117" y="23"/>
                    </a:cubicBezTo>
                    <a:cubicBezTo>
                      <a:pt x="138" y="12"/>
                      <a:pt x="123" y="9"/>
                      <a:pt x="114" y="8"/>
                    </a:cubicBezTo>
                    <a:cubicBezTo>
                      <a:pt x="105" y="6"/>
                      <a:pt x="102" y="0"/>
                      <a:pt x="82" y="3"/>
                    </a:cubicBezTo>
                    <a:cubicBezTo>
                      <a:pt x="37" y="11"/>
                      <a:pt x="21" y="1"/>
                      <a:pt x="21" y="1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69" name="任意多边形 22772"/>
              <p:cNvSpPr/>
              <p:nvPr>
                <p:custDataLst>
                  <p:tags r:id="rId256"/>
                </p:custDataLst>
              </p:nvPr>
            </p:nvSpPr>
            <p:spPr>
              <a:xfrm>
                <a:off x="5077" y="1540"/>
                <a:ext cx="567" cy="146"/>
              </a:xfrm>
              <a:custGeom>
                <a:rect l="0" t="0" r="0" b="0"/>
                <a:pathLst>
                  <a:path w="112" h="28">
                    <a:moveTo>
                      <a:pt x="98" y="19"/>
                    </a:moveTo>
                    <a:cubicBezTo>
                      <a:pt x="112" y="13"/>
                      <a:pt x="111" y="0"/>
                      <a:pt x="103" y="4"/>
                    </a:cubicBezTo>
                    <a:cubicBezTo>
                      <a:pt x="96" y="9"/>
                      <a:pt x="83" y="10"/>
                      <a:pt x="74" y="10"/>
                    </a:cubicBezTo>
                    <a:cubicBezTo>
                      <a:pt x="65" y="11"/>
                      <a:pt x="45" y="3"/>
                      <a:pt x="36" y="6"/>
                    </a:cubicBezTo>
                    <a:cubicBezTo>
                      <a:pt x="27" y="9"/>
                      <a:pt x="2" y="4"/>
                      <a:pt x="2" y="4"/>
                    </a:cubicBezTo>
                    <a:cubicBezTo>
                      <a:pt x="0" y="29"/>
                      <a:pt x="83" y="25"/>
                      <a:pt x="98" y="19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70" name="任意多边形 22773"/>
              <p:cNvSpPr/>
              <p:nvPr>
                <p:custDataLst>
                  <p:tags r:id="rId257"/>
                </p:custDataLst>
              </p:nvPr>
            </p:nvSpPr>
            <p:spPr>
              <a:xfrm>
                <a:off x="5042" y="1656"/>
                <a:ext cx="581" cy="480"/>
              </a:xfrm>
              <a:custGeom>
                <a:rect l="0" t="0" r="0" b="0"/>
                <a:pathLst>
                  <a:path w="115" h="95">
                    <a:moveTo>
                      <a:pt x="3" y="53"/>
                    </a:moveTo>
                    <a:cubicBezTo>
                      <a:pt x="5" y="60"/>
                      <a:pt x="14" y="68"/>
                      <a:pt x="26" y="54"/>
                    </a:cubicBezTo>
                    <a:cubicBezTo>
                      <a:pt x="48" y="29"/>
                      <a:pt x="48" y="72"/>
                      <a:pt x="50" y="77"/>
                    </a:cubicBezTo>
                    <a:cubicBezTo>
                      <a:pt x="51" y="81"/>
                      <a:pt x="54" y="95"/>
                      <a:pt x="59" y="84"/>
                    </a:cubicBezTo>
                    <a:cubicBezTo>
                      <a:pt x="63" y="74"/>
                      <a:pt x="70" y="39"/>
                      <a:pt x="81" y="52"/>
                    </a:cubicBezTo>
                    <a:cubicBezTo>
                      <a:pt x="100" y="76"/>
                      <a:pt x="115" y="54"/>
                      <a:pt x="111" y="52"/>
                    </a:cubicBezTo>
                    <a:cubicBezTo>
                      <a:pt x="106" y="51"/>
                      <a:pt x="79" y="37"/>
                      <a:pt x="79" y="27"/>
                    </a:cubicBezTo>
                    <a:cubicBezTo>
                      <a:pt x="79" y="16"/>
                      <a:pt x="42" y="0"/>
                      <a:pt x="37" y="16"/>
                    </a:cubicBezTo>
                    <a:cubicBezTo>
                      <a:pt x="33" y="33"/>
                      <a:pt x="12" y="41"/>
                      <a:pt x="12" y="41"/>
                    </a:cubicBezTo>
                    <a:cubicBezTo>
                      <a:pt x="0" y="44"/>
                      <a:pt x="2" y="45"/>
                      <a:pt x="3" y="53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71" name="任意多边形 22774"/>
              <p:cNvSpPr/>
              <p:nvPr>
                <p:custDataLst>
                  <p:tags r:id="rId258"/>
                </p:custDataLst>
              </p:nvPr>
            </p:nvSpPr>
            <p:spPr>
              <a:xfrm>
                <a:off x="5421" y="1464"/>
                <a:ext cx="329" cy="854"/>
              </a:xfrm>
              <a:custGeom>
                <a:rect l="0" t="0" r="0" b="0"/>
                <a:pathLst>
                  <a:path w="65" h="169">
                    <a:moveTo>
                      <a:pt x="51" y="40"/>
                    </a:moveTo>
                    <a:cubicBezTo>
                      <a:pt x="44" y="46"/>
                      <a:pt x="30" y="49"/>
                      <a:pt x="22" y="49"/>
                    </a:cubicBezTo>
                    <a:cubicBezTo>
                      <a:pt x="13" y="48"/>
                      <a:pt x="14" y="56"/>
                      <a:pt x="22" y="59"/>
                    </a:cubicBezTo>
                    <a:cubicBezTo>
                      <a:pt x="30" y="62"/>
                      <a:pt x="49" y="75"/>
                      <a:pt x="50" y="90"/>
                    </a:cubicBezTo>
                    <a:cubicBezTo>
                      <a:pt x="50" y="104"/>
                      <a:pt x="51" y="115"/>
                      <a:pt x="34" y="118"/>
                    </a:cubicBezTo>
                    <a:cubicBezTo>
                      <a:pt x="18" y="122"/>
                      <a:pt x="3" y="124"/>
                      <a:pt x="0" y="148"/>
                    </a:cubicBezTo>
                    <a:cubicBezTo>
                      <a:pt x="0" y="148"/>
                      <a:pt x="10" y="154"/>
                      <a:pt x="17" y="155"/>
                    </a:cubicBezTo>
                    <a:cubicBezTo>
                      <a:pt x="23" y="155"/>
                      <a:pt x="42" y="163"/>
                      <a:pt x="47" y="166"/>
                    </a:cubicBezTo>
                    <a:cubicBezTo>
                      <a:pt x="51" y="169"/>
                      <a:pt x="58" y="167"/>
                      <a:pt x="63" y="162"/>
                    </a:cubicBezTo>
                    <a:lnTo>
                      <a:pt x="65" y="0"/>
                    </a:lnTo>
                    <a:cubicBezTo>
                      <a:pt x="64" y="8"/>
                      <a:pt x="58" y="36"/>
                      <a:pt x="51" y="40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1272" name="标题 22775"/>
          <p:cNvSpPr>
            <a:spLocks noGrp="1" noRot="1"/>
          </p:cNvSpPr>
          <p:nvPr>
            <p:ph type="title"/>
            <p:custDataLst>
              <p:tags r:id="rId259"/>
            </p:custDataLst>
          </p:nvPr>
        </p:nvSpPr>
        <p:spPr>
          <a:xfrm>
            <a:off x="298450" y="228600"/>
            <a:ext cx="854075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273" name="文本占位符 22776"/>
          <p:cNvSpPr>
            <a:spLocks noGrp="1" noRot="1"/>
          </p:cNvSpPr>
          <p:nvPr>
            <p:ph type="body" idx="5"/>
            <p:custDataLst>
              <p:tags r:id="rId260"/>
            </p:custDataLst>
          </p:nvPr>
        </p:nvSpPr>
        <p:spPr>
          <a:xfrm>
            <a:off x="609600" y="1600200"/>
            <a:ext cx="8153400" cy="449897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22778" name="日期占位符 22777"/>
          <p:cNvSpPr>
            <a:spLocks noGrp="1"/>
          </p:cNvSpPr>
          <p:nvPr>
            <p:ph type="dt" sz="half" idx="2"/>
            <p:custDataLst>
              <p:tags r:id="rId261"/>
            </p:custDataLst>
          </p:nvPr>
        </p:nvSpPr>
        <p:spPr>
          <a:xfrm>
            <a:off x="298450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22779" name="页脚占位符 22778"/>
          <p:cNvSpPr>
            <a:spLocks noGrp="1"/>
          </p:cNvSpPr>
          <p:nvPr>
            <p:ph type="ftr" sz="quarter" idx="3"/>
            <p:custDataLst>
              <p:tags r:id="rId262"/>
            </p:custDataLst>
          </p:nvPr>
        </p:nvSpPr>
        <p:spPr>
          <a:xfrm>
            <a:off x="3121025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22780" name="灯片编号占位符 22779"/>
          <p:cNvSpPr>
            <a:spLocks noGrp="1"/>
          </p:cNvSpPr>
          <p:nvPr>
            <p:ph type="sldNum" sz="quarter" idx="4"/>
            <p:custDataLst>
              <p:tags r:id="rId263"/>
            </p:custDataLst>
          </p:nvPr>
        </p:nvSpPr>
        <p:spPr>
          <a:xfrm>
            <a:off x="6550025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§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85000"/>
        <a:buFont typeface="Wingdings" panose="05000000000000000000" pitchFamily="2" charset="2"/>
        <a:buChar char="Ø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95000"/>
        <a:buFont typeface="Wingdings 2" panose="05020102010507070707" pitchFamily="18" charset="2"/>
        <a:buChar char="¡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90000"/>
        <a:buFont typeface="Wingdings" panose="05000000000000000000" pitchFamily="2" charset="2"/>
        <a:buChar char="Ø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Tx/>
        <a:buFont typeface="Wingdings 2" panose="05020102010507070707" pitchFamily="18" charset="2"/>
        <a:buChar char="¡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Tx/>
        <a:buFont typeface="Wingdings 2" panose="05020102010507070707" pitchFamily="18" charset="2"/>
        <a:buChar char="¡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Tx/>
        <a:buFont typeface="Wingdings 2" panose="05020102010507070707" pitchFamily="18" charset="2"/>
        <a:buChar char="¡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Tx/>
        <a:buFont typeface="Wingdings 2" panose="05020102010507070707" pitchFamily="18" charset="2"/>
        <a:buChar char="¡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Tx/>
        <a:buFont typeface="Wingdings 2" panose="05020102010507070707" pitchFamily="18" charset="2"/>
        <a:buChar char="¡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>
          <p:custDataLst>
            <p:tags r:id="rId12"/>
          </p:custDataLst>
        </p:nvPr>
      </p:nvGrpSpPr>
      <p:grpSpPr>
        <a:xfrm>
          <a:off x="0" y="0"/>
          <a:ext cx="0" cy="0"/>
        </a:xfrm>
      </p:grpSpPr>
      <p:grpSp>
        <p:nvGrpSpPr>
          <p:cNvPr id="2050" name="组合 22529"/>
          <p:cNvGrpSpPr/>
          <p:nvPr>
            <p:custDataLst>
              <p:tags r:id="rId13"/>
            </p:custDataLst>
          </p:nvPr>
        </p:nvGrpSpPr>
        <p:grpSpPr>
          <a:xfrm>
            <a:off x="566738" y="0"/>
            <a:ext cx="7891462" cy="6821488"/>
            <a:chOff x="349" y="23"/>
            <a:chExt cx="4971" cy="4297"/>
          </a:xfrm>
        </p:grpSpPr>
        <p:sp>
          <p:nvSpPr>
            <p:cNvPr id="2051" name="矩形 22530"/>
            <p:cNvSpPr/>
            <p:nvPr>
              <p:custDataLst>
                <p:tags r:id="rId14"/>
              </p:custDataLst>
            </p:nvPr>
          </p:nvSpPr>
          <p:spPr>
            <a:xfrm>
              <a:off x="384" y="23"/>
              <a:ext cx="21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 anchor="t" anchorCtr="0"/>
            <a:lstStyle/>
            <a:p>
              <a:pPr lvl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052" name="任意多边形 22531"/>
            <p:cNvSpPr>
              <a:spLocks noEditPoints="1"/>
            </p:cNvSpPr>
            <p:nvPr>
              <p:custDataLst>
                <p:tags r:id="rId15"/>
              </p:custDataLst>
            </p:nvPr>
          </p:nvSpPr>
          <p:spPr>
            <a:xfrm>
              <a:off x="384" y="225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3" name="任意多边形 22532"/>
            <p:cNvSpPr>
              <a:spLocks noEditPoints="1"/>
            </p:cNvSpPr>
            <p:nvPr>
              <p:custDataLst>
                <p:tags r:id="rId16"/>
              </p:custDataLst>
            </p:nvPr>
          </p:nvSpPr>
          <p:spPr>
            <a:xfrm>
              <a:off x="384" y="630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4" name="任意多边形 22533"/>
            <p:cNvSpPr>
              <a:spLocks noEditPoints="1"/>
            </p:cNvSpPr>
            <p:nvPr>
              <p:custDataLst>
                <p:tags r:id="rId17"/>
              </p:custDataLst>
            </p:nvPr>
          </p:nvSpPr>
          <p:spPr>
            <a:xfrm>
              <a:off x="384" y="1034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5" name="任意多边形 22534"/>
            <p:cNvSpPr>
              <a:spLocks noEditPoints="1"/>
            </p:cNvSpPr>
            <p:nvPr>
              <p:custDataLst>
                <p:tags r:id="rId18"/>
              </p:custDataLst>
            </p:nvPr>
          </p:nvSpPr>
          <p:spPr>
            <a:xfrm>
              <a:off x="384" y="1438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6" name="任意多边形 22535"/>
            <p:cNvSpPr>
              <a:spLocks noEditPoints="1"/>
            </p:cNvSpPr>
            <p:nvPr>
              <p:custDataLst>
                <p:tags r:id="rId19"/>
              </p:custDataLst>
            </p:nvPr>
          </p:nvSpPr>
          <p:spPr>
            <a:xfrm>
              <a:off x="384" y="1843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7" name="任意多边形 22536"/>
            <p:cNvSpPr>
              <a:spLocks noEditPoints="1"/>
            </p:cNvSpPr>
            <p:nvPr>
              <p:custDataLst>
                <p:tags r:id="rId20"/>
              </p:custDataLst>
            </p:nvPr>
          </p:nvSpPr>
          <p:spPr>
            <a:xfrm>
              <a:off x="384" y="2247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8" name="任意多边形 22537"/>
            <p:cNvSpPr>
              <a:spLocks noEditPoints="1"/>
            </p:cNvSpPr>
            <p:nvPr>
              <p:custDataLst>
                <p:tags r:id="rId21"/>
              </p:custDataLst>
            </p:nvPr>
          </p:nvSpPr>
          <p:spPr>
            <a:xfrm>
              <a:off x="384" y="2652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9" name="任意多边形 22538"/>
            <p:cNvSpPr>
              <a:spLocks noEditPoints="1"/>
            </p:cNvSpPr>
            <p:nvPr>
              <p:custDataLst>
                <p:tags r:id="rId22"/>
              </p:custDataLst>
            </p:nvPr>
          </p:nvSpPr>
          <p:spPr>
            <a:xfrm>
              <a:off x="384" y="3056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0" name="任意多边形 22539"/>
            <p:cNvSpPr>
              <a:spLocks noEditPoints="1"/>
            </p:cNvSpPr>
            <p:nvPr>
              <p:custDataLst>
                <p:tags r:id="rId23"/>
              </p:custDataLst>
            </p:nvPr>
          </p:nvSpPr>
          <p:spPr>
            <a:xfrm>
              <a:off x="384" y="3461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1" name="任意多边形 22540"/>
            <p:cNvSpPr>
              <a:spLocks noEditPoints="1"/>
            </p:cNvSpPr>
            <p:nvPr>
              <p:custDataLst>
                <p:tags r:id="rId24"/>
              </p:custDataLst>
            </p:nvPr>
          </p:nvSpPr>
          <p:spPr>
            <a:xfrm>
              <a:off x="384" y="3865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2" name="矩形 22541"/>
            <p:cNvSpPr/>
            <p:nvPr>
              <p:custDataLst>
                <p:tags r:id="rId25"/>
              </p:custDataLst>
            </p:nvPr>
          </p:nvSpPr>
          <p:spPr>
            <a:xfrm>
              <a:off x="384" y="4269"/>
              <a:ext cx="21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 anchor="t" anchorCtr="0"/>
            <a:lstStyle/>
            <a:p>
              <a:pPr lvl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063" name="矩形 22542"/>
            <p:cNvSpPr/>
            <p:nvPr>
              <p:custDataLst>
                <p:tags r:id="rId26"/>
              </p:custDataLst>
            </p:nvPr>
          </p:nvSpPr>
          <p:spPr>
            <a:xfrm>
              <a:off x="829" y="23"/>
              <a:ext cx="21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 anchor="t" anchorCtr="0"/>
            <a:lstStyle/>
            <a:p>
              <a:pPr lvl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064" name="任意多边形 22543"/>
            <p:cNvSpPr>
              <a:spLocks noEditPoints="1"/>
            </p:cNvSpPr>
            <p:nvPr>
              <p:custDataLst>
                <p:tags r:id="rId27"/>
              </p:custDataLst>
            </p:nvPr>
          </p:nvSpPr>
          <p:spPr>
            <a:xfrm>
              <a:off x="829" y="225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5" name="任意多边形 22544"/>
            <p:cNvSpPr>
              <a:spLocks noEditPoints="1"/>
            </p:cNvSpPr>
            <p:nvPr>
              <p:custDataLst>
                <p:tags r:id="rId28"/>
              </p:custDataLst>
            </p:nvPr>
          </p:nvSpPr>
          <p:spPr>
            <a:xfrm>
              <a:off x="829" y="630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6" name="任意多边形 22545"/>
            <p:cNvSpPr>
              <a:spLocks noEditPoints="1"/>
            </p:cNvSpPr>
            <p:nvPr>
              <p:custDataLst>
                <p:tags r:id="rId29"/>
              </p:custDataLst>
            </p:nvPr>
          </p:nvSpPr>
          <p:spPr>
            <a:xfrm>
              <a:off x="829" y="1034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7" name="任意多边形 22546"/>
            <p:cNvSpPr>
              <a:spLocks noEditPoints="1"/>
            </p:cNvSpPr>
            <p:nvPr>
              <p:custDataLst>
                <p:tags r:id="rId30"/>
              </p:custDataLst>
            </p:nvPr>
          </p:nvSpPr>
          <p:spPr>
            <a:xfrm>
              <a:off x="829" y="1438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8" name="任意多边形 22547"/>
            <p:cNvSpPr>
              <a:spLocks noEditPoints="1"/>
            </p:cNvSpPr>
            <p:nvPr>
              <p:custDataLst>
                <p:tags r:id="rId31"/>
              </p:custDataLst>
            </p:nvPr>
          </p:nvSpPr>
          <p:spPr>
            <a:xfrm>
              <a:off x="829" y="1843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9" name="任意多边形 22548"/>
            <p:cNvSpPr>
              <a:spLocks noEditPoints="1"/>
            </p:cNvSpPr>
            <p:nvPr>
              <p:custDataLst>
                <p:tags r:id="rId32"/>
              </p:custDataLst>
            </p:nvPr>
          </p:nvSpPr>
          <p:spPr>
            <a:xfrm>
              <a:off x="829" y="2247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0" name="任意多边形 22549"/>
            <p:cNvSpPr>
              <a:spLocks noEditPoints="1"/>
            </p:cNvSpPr>
            <p:nvPr>
              <p:custDataLst>
                <p:tags r:id="rId33"/>
              </p:custDataLst>
            </p:nvPr>
          </p:nvSpPr>
          <p:spPr>
            <a:xfrm>
              <a:off x="829" y="2652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1" name="任意多边形 22550"/>
            <p:cNvSpPr>
              <a:spLocks noEditPoints="1"/>
            </p:cNvSpPr>
            <p:nvPr>
              <p:custDataLst>
                <p:tags r:id="rId34"/>
              </p:custDataLst>
            </p:nvPr>
          </p:nvSpPr>
          <p:spPr>
            <a:xfrm>
              <a:off x="829" y="3056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2" name="任意多边形 22551"/>
            <p:cNvSpPr>
              <a:spLocks noEditPoints="1"/>
            </p:cNvSpPr>
            <p:nvPr>
              <p:custDataLst>
                <p:tags r:id="rId35"/>
              </p:custDataLst>
            </p:nvPr>
          </p:nvSpPr>
          <p:spPr>
            <a:xfrm>
              <a:off x="829" y="3461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3" name="任意多边形 22552"/>
            <p:cNvSpPr>
              <a:spLocks noEditPoints="1"/>
            </p:cNvSpPr>
            <p:nvPr>
              <p:custDataLst>
                <p:tags r:id="rId36"/>
              </p:custDataLst>
            </p:nvPr>
          </p:nvSpPr>
          <p:spPr>
            <a:xfrm>
              <a:off x="829" y="3865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4" name="矩形 22553"/>
            <p:cNvSpPr/>
            <p:nvPr>
              <p:custDataLst>
                <p:tags r:id="rId37"/>
              </p:custDataLst>
            </p:nvPr>
          </p:nvSpPr>
          <p:spPr>
            <a:xfrm>
              <a:off x="829" y="4269"/>
              <a:ext cx="21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 anchor="t" anchorCtr="0"/>
            <a:lstStyle/>
            <a:p>
              <a:pPr lvl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075" name="矩形 22554"/>
            <p:cNvSpPr/>
            <p:nvPr>
              <p:custDataLst>
                <p:tags r:id="rId38"/>
              </p:custDataLst>
            </p:nvPr>
          </p:nvSpPr>
          <p:spPr>
            <a:xfrm>
              <a:off x="1279" y="23"/>
              <a:ext cx="21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 anchor="t" anchorCtr="0"/>
            <a:lstStyle/>
            <a:p>
              <a:pPr lvl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076" name="任意多边形 22555"/>
            <p:cNvSpPr>
              <a:spLocks noEditPoints="1"/>
            </p:cNvSpPr>
            <p:nvPr>
              <p:custDataLst>
                <p:tags r:id="rId39"/>
              </p:custDataLst>
            </p:nvPr>
          </p:nvSpPr>
          <p:spPr>
            <a:xfrm>
              <a:off x="1279" y="225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7" name="任意多边形 22556"/>
            <p:cNvSpPr>
              <a:spLocks noEditPoints="1"/>
            </p:cNvSpPr>
            <p:nvPr>
              <p:custDataLst>
                <p:tags r:id="rId40"/>
              </p:custDataLst>
            </p:nvPr>
          </p:nvSpPr>
          <p:spPr>
            <a:xfrm>
              <a:off x="1279" y="630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8" name="任意多边形 22557"/>
            <p:cNvSpPr>
              <a:spLocks noEditPoints="1"/>
            </p:cNvSpPr>
            <p:nvPr>
              <p:custDataLst>
                <p:tags r:id="rId41"/>
              </p:custDataLst>
            </p:nvPr>
          </p:nvSpPr>
          <p:spPr>
            <a:xfrm>
              <a:off x="1279" y="1034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9" name="任意多边形 22558"/>
            <p:cNvSpPr>
              <a:spLocks noEditPoints="1"/>
            </p:cNvSpPr>
            <p:nvPr>
              <p:custDataLst>
                <p:tags r:id="rId42"/>
              </p:custDataLst>
            </p:nvPr>
          </p:nvSpPr>
          <p:spPr>
            <a:xfrm>
              <a:off x="1279" y="1438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0" name="任意多边形 22559"/>
            <p:cNvSpPr>
              <a:spLocks noEditPoints="1"/>
            </p:cNvSpPr>
            <p:nvPr>
              <p:custDataLst>
                <p:tags r:id="rId43"/>
              </p:custDataLst>
            </p:nvPr>
          </p:nvSpPr>
          <p:spPr>
            <a:xfrm>
              <a:off x="1279" y="1843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1" name="任意多边形 22560"/>
            <p:cNvSpPr>
              <a:spLocks noEditPoints="1"/>
            </p:cNvSpPr>
            <p:nvPr>
              <p:custDataLst>
                <p:tags r:id="rId44"/>
              </p:custDataLst>
            </p:nvPr>
          </p:nvSpPr>
          <p:spPr>
            <a:xfrm>
              <a:off x="1279" y="2247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2" name="任意多边形 22561"/>
            <p:cNvSpPr>
              <a:spLocks noEditPoints="1"/>
            </p:cNvSpPr>
            <p:nvPr>
              <p:custDataLst>
                <p:tags r:id="rId45"/>
              </p:custDataLst>
            </p:nvPr>
          </p:nvSpPr>
          <p:spPr>
            <a:xfrm>
              <a:off x="1279" y="2652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3" name="任意多边形 22562"/>
            <p:cNvSpPr>
              <a:spLocks noEditPoints="1"/>
            </p:cNvSpPr>
            <p:nvPr>
              <p:custDataLst>
                <p:tags r:id="rId46"/>
              </p:custDataLst>
            </p:nvPr>
          </p:nvSpPr>
          <p:spPr>
            <a:xfrm>
              <a:off x="1279" y="3056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4" name="任意多边形 22563"/>
            <p:cNvSpPr>
              <a:spLocks noEditPoints="1"/>
            </p:cNvSpPr>
            <p:nvPr>
              <p:custDataLst>
                <p:tags r:id="rId47"/>
              </p:custDataLst>
            </p:nvPr>
          </p:nvSpPr>
          <p:spPr>
            <a:xfrm>
              <a:off x="1279" y="3461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5" name="任意多边形 22564"/>
            <p:cNvSpPr>
              <a:spLocks noEditPoints="1"/>
            </p:cNvSpPr>
            <p:nvPr>
              <p:custDataLst>
                <p:tags r:id="rId48"/>
              </p:custDataLst>
            </p:nvPr>
          </p:nvSpPr>
          <p:spPr>
            <a:xfrm>
              <a:off x="1279" y="3865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6" name="矩形 22565"/>
            <p:cNvSpPr/>
            <p:nvPr>
              <p:custDataLst>
                <p:tags r:id="rId49"/>
              </p:custDataLst>
            </p:nvPr>
          </p:nvSpPr>
          <p:spPr>
            <a:xfrm>
              <a:off x="1279" y="4269"/>
              <a:ext cx="21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 anchor="t" anchorCtr="0"/>
            <a:lstStyle/>
            <a:p>
              <a:pPr lvl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087" name="矩形 22566"/>
            <p:cNvSpPr/>
            <p:nvPr>
              <p:custDataLst>
                <p:tags r:id="rId50"/>
              </p:custDataLst>
            </p:nvPr>
          </p:nvSpPr>
          <p:spPr>
            <a:xfrm>
              <a:off x="1724" y="23"/>
              <a:ext cx="21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 anchor="t" anchorCtr="0"/>
            <a:lstStyle/>
            <a:p>
              <a:pPr lvl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088" name="任意多边形 22567"/>
            <p:cNvSpPr>
              <a:spLocks noEditPoints="1"/>
            </p:cNvSpPr>
            <p:nvPr>
              <p:custDataLst>
                <p:tags r:id="rId51"/>
              </p:custDataLst>
            </p:nvPr>
          </p:nvSpPr>
          <p:spPr>
            <a:xfrm>
              <a:off x="1724" y="225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9" name="任意多边形 22568"/>
            <p:cNvSpPr>
              <a:spLocks noEditPoints="1"/>
            </p:cNvSpPr>
            <p:nvPr>
              <p:custDataLst>
                <p:tags r:id="rId52"/>
              </p:custDataLst>
            </p:nvPr>
          </p:nvSpPr>
          <p:spPr>
            <a:xfrm>
              <a:off x="1724" y="630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0" name="任意多边形 22569"/>
            <p:cNvSpPr>
              <a:spLocks noEditPoints="1"/>
            </p:cNvSpPr>
            <p:nvPr>
              <p:custDataLst>
                <p:tags r:id="rId53"/>
              </p:custDataLst>
            </p:nvPr>
          </p:nvSpPr>
          <p:spPr>
            <a:xfrm>
              <a:off x="1724" y="1034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1" name="任意多边形 22570"/>
            <p:cNvSpPr>
              <a:spLocks noEditPoints="1"/>
            </p:cNvSpPr>
            <p:nvPr>
              <p:custDataLst>
                <p:tags r:id="rId54"/>
              </p:custDataLst>
            </p:nvPr>
          </p:nvSpPr>
          <p:spPr>
            <a:xfrm>
              <a:off x="1724" y="1438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2" name="任意多边形 22571"/>
            <p:cNvSpPr>
              <a:spLocks noEditPoints="1"/>
            </p:cNvSpPr>
            <p:nvPr>
              <p:custDataLst>
                <p:tags r:id="rId55"/>
              </p:custDataLst>
            </p:nvPr>
          </p:nvSpPr>
          <p:spPr>
            <a:xfrm>
              <a:off x="1724" y="1843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3" name="任意多边形 22572"/>
            <p:cNvSpPr>
              <a:spLocks noEditPoints="1"/>
            </p:cNvSpPr>
            <p:nvPr>
              <p:custDataLst>
                <p:tags r:id="rId56"/>
              </p:custDataLst>
            </p:nvPr>
          </p:nvSpPr>
          <p:spPr>
            <a:xfrm>
              <a:off x="1724" y="2247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4" name="任意多边形 22573"/>
            <p:cNvSpPr>
              <a:spLocks noEditPoints="1"/>
            </p:cNvSpPr>
            <p:nvPr>
              <p:custDataLst>
                <p:tags r:id="rId57"/>
              </p:custDataLst>
            </p:nvPr>
          </p:nvSpPr>
          <p:spPr>
            <a:xfrm>
              <a:off x="1724" y="2652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5" name="任意多边形 22574"/>
            <p:cNvSpPr>
              <a:spLocks noEditPoints="1"/>
            </p:cNvSpPr>
            <p:nvPr>
              <p:custDataLst>
                <p:tags r:id="rId58"/>
              </p:custDataLst>
            </p:nvPr>
          </p:nvSpPr>
          <p:spPr>
            <a:xfrm>
              <a:off x="1724" y="3056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6" name="任意多边形 22575"/>
            <p:cNvSpPr>
              <a:spLocks noEditPoints="1"/>
            </p:cNvSpPr>
            <p:nvPr>
              <p:custDataLst>
                <p:tags r:id="rId59"/>
              </p:custDataLst>
            </p:nvPr>
          </p:nvSpPr>
          <p:spPr>
            <a:xfrm>
              <a:off x="1724" y="3461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7" name="任意多边形 22576"/>
            <p:cNvSpPr>
              <a:spLocks noEditPoints="1"/>
            </p:cNvSpPr>
            <p:nvPr>
              <p:custDataLst>
                <p:tags r:id="rId60"/>
              </p:custDataLst>
            </p:nvPr>
          </p:nvSpPr>
          <p:spPr>
            <a:xfrm>
              <a:off x="1724" y="3865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8" name="矩形 22577"/>
            <p:cNvSpPr/>
            <p:nvPr>
              <p:custDataLst>
                <p:tags r:id="rId61"/>
              </p:custDataLst>
            </p:nvPr>
          </p:nvSpPr>
          <p:spPr>
            <a:xfrm>
              <a:off x="1724" y="4269"/>
              <a:ext cx="21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 anchor="t" anchorCtr="0"/>
            <a:lstStyle/>
            <a:p>
              <a:pPr lvl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099" name="矩形 22578"/>
            <p:cNvSpPr/>
            <p:nvPr>
              <p:custDataLst>
                <p:tags r:id="rId62"/>
              </p:custDataLst>
            </p:nvPr>
          </p:nvSpPr>
          <p:spPr>
            <a:xfrm>
              <a:off x="2169" y="23"/>
              <a:ext cx="21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 anchor="t" anchorCtr="0"/>
            <a:lstStyle/>
            <a:p>
              <a:pPr lvl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100" name="任意多边形 22579"/>
            <p:cNvSpPr>
              <a:spLocks noEditPoints="1"/>
            </p:cNvSpPr>
            <p:nvPr>
              <p:custDataLst>
                <p:tags r:id="rId63"/>
              </p:custDataLst>
            </p:nvPr>
          </p:nvSpPr>
          <p:spPr>
            <a:xfrm>
              <a:off x="2169" y="225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1" name="任意多边形 22580"/>
            <p:cNvSpPr>
              <a:spLocks noEditPoints="1"/>
            </p:cNvSpPr>
            <p:nvPr>
              <p:custDataLst>
                <p:tags r:id="rId64"/>
              </p:custDataLst>
            </p:nvPr>
          </p:nvSpPr>
          <p:spPr>
            <a:xfrm>
              <a:off x="2169" y="630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2" name="任意多边形 22581"/>
            <p:cNvSpPr>
              <a:spLocks noEditPoints="1"/>
            </p:cNvSpPr>
            <p:nvPr>
              <p:custDataLst>
                <p:tags r:id="rId65"/>
              </p:custDataLst>
            </p:nvPr>
          </p:nvSpPr>
          <p:spPr>
            <a:xfrm>
              <a:off x="2169" y="1034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3" name="任意多边形 22582"/>
            <p:cNvSpPr>
              <a:spLocks noEditPoints="1"/>
            </p:cNvSpPr>
            <p:nvPr>
              <p:custDataLst>
                <p:tags r:id="rId66"/>
              </p:custDataLst>
            </p:nvPr>
          </p:nvSpPr>
          <p:spPr>
            <a:xfrm>
              <a:off x="2169" y="1438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4" name="任意多边形 22583"/>
            <p:cNvSpPr>
              <a:spLocks noEditPoints="1"/>
            </p:cNvSpPr>
            <p:nvPr>
              <p:custDataLst>
                <p:tags r:id="rId67"/>
              </p:custDataLst>
            </p:nvPr>
          </p:nvSpPr>
          <p:spPr>
            <a:xfrm>
              <a:off x="2169" y="1843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5" name="任意多边形 22584"/>
            <p:cNvSpPr>
              <a:spLocks noEditPoints="1"/>
            </p:cNvSpPr>
            <p:nvPr>
              <p:custDataLst>
                <p:tags r:id="rId68"/>
              </p:custDataLst>
            </p:nvPr>
          </p:nvSpPr>
          <p:spPr>
            <a:xfrm>
              <a:off x="2169" y="2247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6" name="任意多边形 22585"/>
            <p:cNvSpPr>
              <a:spLocks noEditPoints="1"/>
            </p:cNvSpPr>
            <p:nvPr>
              <p:custDataLst>
                <p:tags r:id="rId69"/>
              </p:custDataLst>
            </p:nvPr>
          </p:nvSpPr>
          <p:spPr>
            <a:xfrm>
              <a:off x="2169" y="2652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7" name="任意多边形 22586"/>
            <p:cNvSpPr>
              <a:spLocks noEditPoints="1"/>
            </p:cNvSpPr>
            <p:nvPr>
              <p:custDataLst>
                <p:tags r:id="rId70"/>
              </p:custDataLst>
            </p:nvPr>
          </p:nvSpPr>
          <p:spPr>
            <a:xfrm>
              <a:off x="2169" y="3056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8" name="任意多边形 22587"/>
            <p:cNvSpPr>
              <a:spLocks noEditPoints="1"/>
            </p:cNvSpPr>
            <p:nvPr>
              <p:custDataLst>
                <p:tags r:id="rId71"/>
              </p:custDataLst>
            </p:nvPr>
          </p:nvSpPr>
          <p:spPr>
            <a:xfrm>
              <a:off x="2169" y="3461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9" name="任意多边形 22588"/>
            <p:cNvSpPr>
              <a:spLocks noEditPoints="1"/>
            </p:cNvSpPr>
            <p:nvPr>
              <p:custDataLst>
                <p:tags r:id="rId72"/>
              </p:custDataLst>
            </p:nvPr>
          </p:nvSpPr>
          <p:spPr>
            <a:xfrm>
              <a:off x="2169" y="3865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10" name="矩形 22589"/>
            <p:cNvSpPr/>
            <p:nvPr>
              <p:custDataLst>
                <p:tags r:id="rId73"/>
              </p:custDataLst>
            </p:nvPr>
          </p:nvSpPr>
          <p:spPr>
            <a:xfrm>
              <a:off x="2169" y="4269"/>
              <a:ext cx="21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 anchor="t" anchorCtr="0"/>
            <a:lstStyle/>
            <a:p>
              <a:pPr lvl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111" name="矩形 22590"/>
            <p:cNvSpPr/>
            <p:nvPr>
              <p:custDataLst>
                <p:tags r:id="rId74"/>
              </p:custDataLst>
            </p:nvPr>
          </p:nvSpPr>
          <p:spPr>
            <a:xfrm>
              <a:off x="2620" y="23"/>
              <a:ext cx="20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 anchor="t" anchorCtr="0"/>
            <a:lstStyle/>
            <a:p>
              <a:pPr lvl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112" name="任意多边形 22591"/>
            <p:cNvSpPr>
              <a:spLocks noEditPoints="1"/>
            </p:cNvSpPr>
            <p:nvPr>
              <p:custDataLst>
                <p:tags r:id="rId75"/>
              </p:custDataLst>
            </p:nvPr>
          </p:nvSpPr>
          <p:spPr>
            <a:xfrm>
              <a:off x="2620" y="225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13" name="任意多边形 22592"/>
            <p:cNvSpPr>
              <a:spLocks noEditPoints="1"/>
            </p:cNvSpPr>
            <p:nvPr>
              <p:custDataLst>
                <p:tags r:id="rId76"/>
              </p:custDataLst>
            </p:nvPr>
          </p:nvSpPr>
          <p:spPr>
            <a:xfrm>
              <a:off x="2620" y="630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14" name="任意多边形 22593"/>
            <p:cNvSpPr>
              <a:spLocks noEditPoints="1"/>
            </p:cNvSpPr>
            <p:nvPr>
              <p:custDataLst>
                <p:tags r:id="rId77"/>
              </p:custDataLst>
            </p:nvPr>
          </p:nvSpPr>
          <p:spPr>
            <a:xfrm>
              <a:off x="2620" y="1034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15" name="任意多边形 22594"/>
            <p:cNvSpPr>
              <a:spLocks noEditPoints="1"/>
            </p:cNvSpPr>
            <p:nvPr>
              <p:custDataLst>
                <p:tags r:id="rId78"/>
              </p:custDataLst>
            </p:nvPr>
          </p:nvSpPr>
          <p:spPr>
            <a:xfrm>
              <a:off x="2620" y="1438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16" name="任意多边形 22595"/>
            <p:cNvSpPr>
              <a:spLocks noEditPoints="1"/>
            </p:cNvSpPr>
            <p:nvPr>
              <p:custDataLst>
                <p:tags r:id="rId79"/>
              </p:custDataLst>
            </p:nvPr>
          </p:nvSpPr>
          <p:spPr>
            <a:xfrm>
              <a:off x="2620" y="1843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17" name="任意多边形 22596"/>
            <p:cNvSpPr>
              <a:spLocks noEditPoints="1"/>
            </p:cNvSpPr>
            <p:nvPr>
              <p:custDataLst>
                <p:tags r:id="rId80"/>
              </p:custDataLst>
            </p:nvPr>
          </p:nvSpPr>
          <p:spPr>
            <a:xfrm>
              <a:off x="2620" y="2247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18" name="任意多边形 22597"/>
            <p:cNvSpPr>
              <a:spLocks noEditPoints="1"/>
            </p:cNvSpPr>
            <p:nvPr>
              <p:custDataLst>
                <p:tags r:id="rId81"/>
              </p:custDataLst>
            </p:nvPr>
          </p:nvSpPr>
          <p:spPr>
            <a:xfrm>
              <a:off x="2620" y="2652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19" name="任意多边形 22598"/>
            <p:cNvSpPr>
              <a:spLocks noEditPoints="1"/>
            </p:cNvSpPr>
            <p:nvPr>
              <p:custDataLst>
                <p:tags r:id="rId82"/>
              </p:custDataLst>
            </p:nvPr>
          </p:nvSpPr>
          <p:spPr>
            <a:xfrm>
              <a:off x="2620" y="3056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20" name="任意多边形 22599"/>
            <p:cNvSpPr>
              <a:spLocks noEditPoints="1"/>
            </p:cNvSpPr>
            <p:nvPr>
              <p:custDataLst>
                <p:tags r:id="rId83"/>
              </p:custDataLst>
            </p:nvPr>
          </p:nvSpPr>
          <p:spPr>
            <a:xfrm>
              <a:off x="2620" y="3461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21" name="任意多边形 22600"/>
            <p:cNvSpPr>
              <a:spLocks noEditPoints="1"/>
            </p:cNvSpPr>
            <p:nvPr>
              <p:custDataLst>
                <p:tags r:id="rId84"/>
              </p:custDataLst>
            </p:nvPr>
          </p:nvSpPr>
          <p:spPr>
            <a:xfrm>
              <a:off x="2620" y="3865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22" name="矩形 22601"/>
            <p:cNvSpPr/>
            <p:nvPr>
              <p:custDataLst>
                <p:tags r:id="rId85"/>
              </p:custDataLst>
            </p:nvPr>
          </p:nvSpPr>
          <p:spPr>
            <a:xfrm>
              <a:off x="2620" y="4269"/>
              <a:ext cx="20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 anchor="t" anchorCtr="0"/>
            <a:lstStyle/>
            <a:p>
              <a:pPr lvl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123" name="矩形 22602"/>
            <p:cNvSpPr/>
            <p:nvPr>
              <p:custDataLst>
                <p:tags r:id="rId86"/>
              </p:custDataLst>
            </p:nvPr>
          </p:nvSpPr>
          <p:spPr>
            <a:xfrm>
              <a:off x="3065" y="23"/>
              <a:ext cx="20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 anchor="t" anchorCtr="0"/>
            <a:lstStyle/>
            <a:p>
              <a:pPr lvl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124" name="任意多边形 22603"/>
            <p:cNvSpPr>
              <a:spLocks noEditPoints="1"/>
            </p:cNvSpPr>
            <p:nvPr>
              <p:custDataLst>
                <p:tags r:id="rId87"/>
              </p:custDataLst>
            </p:nvPr>
          </p:nvSpPr>
          <p:spPr>
            <a:xfrm>
              <a:off x="3065" y="225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25" name="任意多边形 22604"/>
            <p:cNvSpPr>
              <a:spLocks noEditPoints="1"/>
            </p:cNvSpPr>
            <p:nvPr>
              <p:custDataLst>
                <p:tags r:id="rId88"/>
              </p:custDataLst>
            </p:nvPr>
          </p:nvSpPr>
          <p:spPr>
            <a:xfrm>
              <a:off x="3065" y="630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26" name="任意多边形 22605"/>
            <p:cNvSpPr>
              <a:spLocks noEditPoints="1"/>
            </p:cNvSpPr>
            <p:nvPr>
              <p:custDataLst>
                <p:tags r:id="rId89"/>
              </p:custDataLst>
            </p:nvPr>
          </p:nvSpPr>
          <p:spPr>
            <a:xfrm>
              <a:off x="3065" y="1034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27" name="任意多边形 22606"/>
            <p:cNvSpPr>
              <a:spLocks noEditPoints="1"/>
            </p:cNvSpPr>
            <p:nvPr>
              <p:custDataLst>
                <p:tags r:id="rId90"/>
              </p:custDataLst>
            </p:nvPr>
          </p:nvSpPr>
          <p:spPr>
            <a:xfrm>
              <a:off x="3065" y="1438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28" name="任意多边形 22607"/>
            <p:cNvSpPr>
              <a:spLocks noEditPoints="1"/>
            </p:cNvSpPr>
            <p:nvPr>
              <p:custDataLst>
                <p:tags r:id="rId91"/>
              </p:custDataLst>
            </p:nvPr>
          </p:nvSpPr>
          <p:spPr>
            <a:xfrm>
              <a:off x="3065" y="1843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29" name="任意多边形 22608"/>
            <p:cNvSpPr>
              <a:spLocks noEditPoints="1"/>
            </p:cNvSpPr>
            <p:nvPr>
              <p:custDataLst>
                <p:tags r:id="rId92"/>
              </p:custDataLst>
            </p:nvPr>
          </p:nvSpPr>
          <p:spPr>
            <a:xfrm>
              <a:off x="3065" y="2247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0" name="任意多边形 22609"/>
            <p:cNvSpPr>
              <a:spLocks noEditPoints="1"/>
            </p:cNvSpPr>
            <p:nvPr>
              <p:custDataLst>
                <p:tags r:id="rId93"/>
              </p:custDataLst>
            </p:nvPr>
          </p:nvSpPr>
          <p:spPr>
            <a:xfrm>
              <a:off x="3065" y="2652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1" name="任意多边形 22610"/>
            <p:cNvSpPr>
              <a:spLocks noEditPoints="1"/>
            </p:cNvSpPr>
            <p:nvPr>
              <p:custDataLst>
                <p:tags r:id="rId94"/>
              </p:custDataLst>
            </p:nvPr>
          </p:nvSpPr>
          <p:spPr>
            <a:xfrm>
              <a:off x="3065" y="3056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2" name="任意多边形 22611"/>
            <p:cNvSpPr>
              <a:spLocks noEditPoints="1"/>
            </p:cNvSpPr>
            <p:nvPr>
              <p:custDataLst>
                <p:tags r:id="rId95"/>
              </p:custDataLst>
            </p:nvPr>
          </p:nvSpPr>
          <p:spPr>
            <a:xfrm>
              <a:off x="3065" y="3461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3" name="任意多边形 22612"/>
            <p:cNvSpPr>
              <a:spLocks noEditPoints="1"/>
            </p:cNvSpPr>
            <p:nvPr>
              <p:custDataLst>
                <p:tags r:id="rId96"/>
              </p:custDataLst>
            </p:nvPr>
          </p:nvSpPr>
          <p:spPr>
            <a:xfrm>
              <a:off x="3065" y="3865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4" name="矩形 22613"/>
            <p:cNvSpPr/>
            <p:nvPr>
              <p:custDataLst>
                <p:tags r:id="rId97"/>
              </p:custDataLst>
            </p:nvPr>
          </p:nvSpPr>
          <p:spPr>
            <a:xfrm>
              <a:off x="3065" y="4269"/>
              <a:ext cx="20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 anchor="t" anchorCtr="0"/>
            <a:lstStyle/>
            <a:p>
              <a:pPr lvl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135" name="矩形 22614"/>
            <p:cNvSpPr/>
            <p:nvPr>
              <p:custDataLst>
                <p:tags r:id="rId98"/>
              </p:custDataLst>
            </p:nvPr>
          </p:nvSpPr>
          <p:spPr>
            <a:xfrm>
              <a:off x="3510" y="23"/>
              <a:ext cx="20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 anchor="t" anchorCtr="0"/>
            <a:lstStyle/>
            <a:p>
              <a:pPr lvl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136" name="任意多边形 22615"/>
            <p:cNvSpPr>
              <a:spLocks noEditPoints="1"/>
            </p:cNvSpPr>
            <p:nvPr>
              <p:custDataLst>
                <p:tags r:id="rId99"/>
              </p:custDataLst>
            </p:nvPr>
          </p:nvSpPr>
          <p:spPr>
            <a:xfrm>
              <a:off x="3510" y="225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7" name="任意多边形 22616"/>
            <p:cNvSpPr>
              <a:spLocks noEditPoints="1"/>
            </p:cNvSpPr>
            <p:nvPr>
              <p:custDataLst>
                <p:tags r:id="rId100"/>
              </p:custDataLst>
            </p:nvPr>
          </p:nvSpPr>
          <p:spPr>
            <a:xfrm>
              <a:off x="3510" y="630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8" name="任意多边形 22617"/>
            <p:cNvSpPr>
              <a:spLocks noEditPoints="1"/>
            </p:cNvSpPr>
            <p:nvPr>
              <p:custDataLst>
                <p:tags r:id="rId101"/>
              </p:custDataLst>
            </p:nvPr>
          </p:nvSpPr>
          <p:spPr>
            <a:xfrm>
              <a:off x="3510" y="1034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9" name="任意多边形 22618"/>
            <p:cNvSpPr>
              <a:spLocks noEditPoints="1"/>
            </p:cNvSpPr>
            <p:nvPr>
              <p:custDataLst>
                <p:tags r:id="rId102"/>
              </p:custDataLst>
            </p:nvPr>
          </p:nvSpPr>
          <p:spPr>
            <a:xfrm>
              <a:off x="3510" y="1438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0" name="任意多边形 22619"/>
            <p:cNvSpPr>
              <a:spLocks noEditPoints="1"/>
            </p:cNvSpPr>
            <p:nvPr>
              <p:custDataLst>
                <p:tags r:id="rId103"/>
              </p:custDataLst>
            </p:nvPr>
          </p:nvSpPr>
          <p:spPr>
            <a:xfrm>
              <a:off x="3510" y="1843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1" name="任意多边形 22620"/>
            <p:cNvSpPr>
              <a:spLocks noEditPoints="1"/>
            </p:cNvSpPr>
            <p:nvPr>
              <p:custDataLst>
                <p:tags r:id="rId104"/>
              </p:custDataLst>
            </p:nvPr>
          </p:nvSpPr>
          <p:spPr>
            <a:xfrm>
              <a:off x="3510" y="2247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2" name="任意多边形 22621"/>
            <p:cNvSpPr>
              <a:spLocks noEditPoints="1"/>
            </p:cNvSpPr>
            <p:nvPr>
              <p:custDataLst>
                <p:tags r:id="rId105"/>
              </p:custDataLst>
            </p:nvPr>
          </p:nvSpPr>
          <p:spPr>
            <a:xfrm>
              <a:off x="3510" y="2652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3" name="任意多边形 22622"/>
            <p:cNvSpPr>
              <a:spLocks noEditPoints="1"/>
            </p:cNvSpPr>
            <p:nvPr>
              <p:custDataLst>
                <p:tags r:id="rId106"/>
              </p:custDataLst>
            </p:nvPr>
          </p:nvSpPr>
          <p:spPr>
            <a:xfrm>
              <a:off x="3510" y="3056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4" name="任意多边形 22623"/>
            <p:cNvSpPr>
              <a:spLocks noEditPoints="1"/>
            </p:cNvSpPr>
            <p:nvPr>
              <p:custDataLst>
                <p:tags r:id="rId107"/>
              </p:custDataLst>
            </p:nvPr>
          </p:nvSpPr>
          <p:spPr>
            <a:xfrm>
              <a:off x="3510" y="3461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5" name="任意多边形 22624"/>
            <p:cNvSpPr>
              <a:spLocks noEditPoints="1"/>
            </p:cNvSpPr>
            <p:nvPr>
              <p:custDataLst>
                <p:tags r:id="rId108"/>
              </p:custDataLst>
            </p:nvPr>
          </p:nvSpPr>
          <p:spPr>
            <a:xfrm>
              <a:off x="3510" y="3865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6" name="矩形 22625"/>
            <p:cNvSpPr/>
            <p:nvPr>
              <p:custDataLst>
                <p:tags r:id="rId109"/>
              </p:custDataLst>
            </p:nvPr>
          </p:nvSpPr>
          <p:spPr>
            <a:xfrm>
              <a:off x="3510" y="4269"/>
              <a:ext cx="20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 anchor="t" anchorCtr="0"/>
            <a:lstStyle/>
            <a:p>
              <a:pPr lvl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147" name="矩形 22626"/>
            <p:cNvSpPr/>
            <p:nvPr>
              <p:custDataLst>
                <p:tags r:id="rId110"/>
              </p:custDataLst>
            </p:nvPr>
          </p:nvSpPr>
          <p:spPr>
            <a:xfrm>
              <a:off x="3960" y="23"/>
              <a:ext cx="20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 anchor="t" anchorCtr="0"/>
            <a:lstStyle/>
            <a:p>
              <a:pPr lvl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148" name="任意多边形 22627"/>
            <p:cNvSpPr>
              <a:spLocks noEditPoints="1"/>
            </p:cNvSpPr>
            <p:nvPr>
              <p:custDataLst>
                <p:tags r:id="rId111"/>
              </p:custDataLst>
            </p:nvPr>
          </p:nvSpPr>
          <p:spPr>
            <a:xfrm>
              <a:off x="3960" y="225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9" name="任意多边形 22628"/>
            <p:cNvSpPr>
              <a:spLocks noEditPoints="1"/>
            </p:cNvSpPr>
            <p:nvPr>
              <p:custDataLst>
                <p:tags r:id="rId112"/>
              </p:custDataLst>
            </p:nvPr>
          </p:nvSpPr>
          <p:spPr>
            <a:xfrm>
              <a:off x="3960" y="630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0" name="任意多边形 22629"/>
            <p:cNvSpPr>
              <a:spLocks noEditPoints="1"/>
            </p:cNvSpPr>
            <p:nvPr>
              <p:custDataLst>
                <p:tags r:id="rId113"/>
              </p:custDataLst>
            </p:nvPr>
          </p:nvSpPr>
          <p:spPr>
            <a:xfrm>
              <a:off x="3960" y="1034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1" name="任意多边形 22630"/>
            <p:cNvSpPr>
              <a:spLocks noEditPoints="1"/>
            </p:cNvSpPr>
            <p:nvPr>
              <p:custDataLst>
                <p:tags r:id="rId114"/>
              </p:custDataLst>
            </p:nvPr>
          </p:nvSpPr>
          <p:spPr>
            <a:xfrm>
              <a:off x="3960" y="1438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2" name="任意多边形 22631"/>
            <p:cNvSpPr>
              <a:spLocks noEditPoints="1"/>
            </p:cNvSpPr>
            <p:nvPr>
              <p:custDataLst>
                <p:tags r:id="rId115"/>
              </p:custDataLst>
            </p:nvPr>
          </p:nvSpPr>
          <p:spPr>
            <a:xfrm>
              <a:off x="3960" y="1843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3" name="任意多边形 22632"/>
            <p:cNvSpPr>
              <a:spLocks noEditPoints="1"/>
            </p:cNvSpPr>
            <p:nvPr>
              <p:custDataLst>
                <p:tags r:id="rId116"/>
              </p:custDataLst>
            </p:nvPr>
          </p:nvSpPr>
          <p:spPr>
            <a:xfrm>
              <a:off x="3960" y="2247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4" name="任意多边形 22633"/>
            <p:cNvSpPr>
              <a:spLocks noEditPoints="1"/>
            </p:cNvSpPr>
            <p:nvPr>
              <p:custDataLst>
                <p:tags r:id="rId117"/>
              </p:custDataLst>
            </p:nvPr>
          </p:nvSpPr>
          <p:spPr>
            <a:xfrm>
              <a:off x="3960" y="2652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5" name="任意多边形 22634"/>
            <p:cNvSpPr>
              <a:spLocks noEditPoints="1"/>
            </p:cNvSpPr>
            <p:nvPr>
              <p:custDataLst>
                <p:tags r:id="rId118"/>
              </p:custDataLst>
            </p:nvPr>
          </p:nvSpPr>
          <p:spPr>
            <a:xfrm>
              <a:off x="3960" y="3056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6" name="任意多边形 22635"/>
            <p:cNvSpPr>
              <a:spLocks noEditPoints="1"/>
            </p:cNvSpPr>
            <p:nvPr>
              <p:custDataLst>
                <p:tags r:id="rId119"/>
              </p:custDataLst>
            </p:nvPr>
          </p:nvSpPr>
          <p:spPr>
            <a:xfrm>
              <a:off x="3960" y="3461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7" name="任意多边形 22636"/>
            <p:cNvSpPr>
              <a:spLocks noEditPoints="1"/>
            </p:cNvSpPr>
            <p:nvPr>
              <p:custDataLst>
                <p:tags r:id="rId120"/>
              </p:custDataLst>
            </p:nvPr>
          </p:nvSpPr>
          <p:spPr>
            <a:xfrm>
              <a:off x="3960" y="3865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8" name="矩形 22637"/>
            <p:cNvSpPr/>
            <p:nvPr>
              <p:custDataLst>
                <p:tags r:id="rId121"/>
              </p:custDataLst>
            </p:nvPr>
          </p:nvSpPr>
          <p:spPr>
            <a:xfrm>
              <a:off x="3960" y="4269"/>
              <a:ext cx="20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 anchor="t" anchorCtr="0"/>
            <a:lstStyle/>
            <a:p>
              <a:pPr lvl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159" name="矩形 22638"/>
            <p:cNvSpPr/>
            <p:nvPr>
              <p:custDataLst>
                <p:tags r:id="rId122"/>
              </p:custDataLst>
            </p:nvPr>
          </p:nvSpPr>
          <p:spPr>
            <a:xfrm>
              <a:off x="4405" y="23"/>
              <a:ext cx="20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 anchor="t" anchorCtr="0"/>
            <a:lstStyle/>
            <a:p>
              <a:pPr lvl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160" name="任意多边形 22639"/>
            <p:cNvSpPr>
              <a:spLocks noEditPoints="1"/>
            </p:cNvSpPr>
            <p:nvPr>
              <p:custDataLst>
                <p:tags r:id="rId123"/>
              </p:custDataLst>
            </p:nvPr>
          </p:nvSpPr>
          <p:spPr>
            <a:xfrm>
              <a:off x="4405" y="225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61" name="任意多边形 22640"/>
            <p:cNvSpPr>
              <a:spLocks noEditPoints="1"/>
            </p:cNvSpPr>
            <p:nvPr>
              <p:custDataLst>
                <p:tags r:id="rId124"/>
              </p:custDataLst>
            </p:nvPr>
          </p:nvSpPr>
          <p:spPr>
            <a:xfrm>
              <a:off x="4405" y="630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62" name="任意多边形 22641"/>
            <p:cNvSpPr>
              <a:spLocks noEditPoints="1"/>
            </p:cNvSpPr>
            <p:nvPr>
              <p:custDataLst>
                <p:tags r:id="rId125"/>
              </p:custDataLst>
            </p:nvPr>
          </p:nvSpPr>
          <p:spPr>
            <a:xfrm>
              <a:off x="4405" y="1034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63" name="任意多边形 22642"/>
            <p:cNvSpPr>
              <a:spLocks noEditPoints="1"/>
            </p:cNvSpPr>
            <p:nvPr>
              <p:custDataLst>
                <p:tags r:id="rId126"/>
              </p:custDataLst>
            </p:nvPr>
          </p:nvSpPr>
          <p:spPr>
            <a:xfrm>
              <a:off x="4405" y="1438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64" name="任意多边形 22643"/>
            <p:cNvSpPr>
              <a:spLocks noEditPoints="1"/>
            </p:cNvSpPr>
            <p:nvPr>
              <p:custDataLst>
                <p:tags r:id="rId127"/>
              </p:custDataLst>
            </p:nvPr>
          </p:nvSpPr>
          <p:spPr>
            <a:xfrm>
              <a:off x="4405" y="1843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65" name="任意多边形 22644"/>
            <p:cNvSpPr>
              <a:spLocks noEditPoints="1"/>
            </p:cNvSpPr>
            <p:nvPr>
              <p:custDataLst>
                <p:tags r:id="rId128"/>
              </p:custDataLst>
            </p:nvPr>
          </p:nvSpPr>
          <p:spPr>
            <a:xfrm>
              <a:off x="4405" y="2247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66" name="任意多边形 22645"/>
            <p:cNvSpPr>
              <a:spLocks noEditPoints="1"/>
            </p:cNvSpPr>
            <p:nvPr>
              <p:custDataLst>
                <p:tags r:id="rId129"/>
              </p:custDataLst>
            </p:nvPr>
          </p:nvSpPr>
          <p:spPr>
            <a:xfrm>
              <a:off x="4405" y="2652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67" name="任意多边形 22646"/>
            <p:cNvSpPr>
              <a:spLocks noEditPoints="1"/>
            </p:cNvSpPr>
            <p:nvPr>
              <p:custDataLst>
                <p:tags r:id="rId130"/>
              </p:custDataLst>
            </p:nvPr>
          </p:nvSpPr>
          <p:spPr>
            <a:xfrm>
              <a:off x="4405" y="3056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68" name="任意多边形 22647"/>
            <p:cNvSpPr>
              <a:spLocks noEditPoints="1"/>
            </p:cNvSpPr>
            <p:nvPr>
              <p:custDataLst>
                <p:tags r:id="rId131"/>
              </p:custDataLst>
            </p:nvPr>
          </p:nvSpPr>
          <p:spPr>
            <a:xfrm>
              <a:off x="4405" y="3461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69" name="任意多边形 22648"/>
            <p:cNvSpPr>
              <a:spLocks noEditPoints="1"/>
            </p:cNvSpPr>
            <p:nvPr>
              <p:custDataLst>
                <p:tags r:id="rId132"/>
              </p:custDataLst>
            </p:nvPr>
          </p:nvSpPr>
          <p:spPr>
            <a:xfrm>
              <a:off x="4405" y="3865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70" name="矩形 22649"/>
            <p:cNvSpPr/>
            <p:nvPr>
              <p:custDataLst>
                <p:tags r:id="rId133"/>
              </p:custDataLst>
            </p:nvPr>
          </p:nvSpPr>
          <p:spPr>
            <a:xfrm>
              <a:off x="4405" y="4269"/>
              <a:ext cx="20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 anchor="t" anchorCtr="0"/>
            <a:lstStyle/>
            <a:p>
              <a:pPr lvl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171" name="矩形 22650"/>
            <p:cNvSpPr/>
            <p:nvPr>
              <p:custDataLst>
                <p:tags r:id="rId134"/>
              </p:custDataLst>
            </p:nvPr>
          </p:nvSpPr>
          <p:spPr>
            <a:xfrm>
              <a:off x="4850" y="23"/>
              <a:ext cx="20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 anchor="t" anchorCtr="0"/>
            <a:lstStyle/>
            <a:p>
              <a:pPr lvl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172" name="任意多边形 22651"/>
            <p:cNvSpPr>
              <a:spLocks noEditPoints="1"/>
            </p:cNvSpPr>
            <p:nvPr>
              <p:custDataLst>
                <p:tags r:id="rId135"/>
              </p:custDataLst>
            </p:nvPr>
          </p:nvSpPr>
          <p:spPr>
            <a:xfrm>
              <a:off x="4850" y="225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73" name="任意多边形 22652"/>
            <p:cNvSpPr>
              <a:spLocks noEditPoints="1"/>
            </p:cNvSpPr>
            <p:nvPr>
              <p:custDataLst>
                <p:tags r:id="rId136"/>
              </p:custDataLst>
            </p:nvPr>
          </p:nvSpPr>
          <p:spPr>
            <a:xfrm>
              <a:off x="4850" y="630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74" name="任意多边形 22653"/>
            <p:cNvSpPr>
              <a:spLocks noEditPoints="1"/>
            </p:cNvSpPr>
            <p:nvPr>
              <p:custDataLst>
                <p:tags r:id="rId137"/>
              </p:custDataLst>
            </p:nvPr>
          </p:nvSpPr>
          <p:spPr>
            <a:xfrm>
              <a:off x="4850" y="1034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75" name="任意多边形 22654"/>
            <p:cNvSpPr>
              <a:spLocks noEditPoints="1"/>
            </p:cNvSpPr>
            <p:nvPr>
              <p:custDataLst>
                <p:tags r:id="rId138"/>
              </p:custDataLst>
            </p:nvPr>
          </p:nvSpPr>
          <p:spPr>
            <a:xfrm>
              <a:off x="4850" y="1438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76" name="任意多边形 22655"/>
            <p:cNvSpPr>
              <a:spLocks noEditPoints="1"/>
            </p:cNvSpPr>
            <p:nvPr>
              <p:custDataLst>
                <p:tags r:id="rId139"/>
              </p:custDataLst>
            </p:nvPr>
          </p:nvSpPr>
          <p:spPr>
            <a:xfrm>
              <a:off x="4850" y="1843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77" name="任意多边形 22656"/>
            <p:cNvSpPr>
              <a:spLocks noEditPoints="1"/>
            </p:cNvSpPr>
            <p:nvPr>
              <p:custDataLst>
                <p:tags r:id="rId140"/>
              </p:custDataLst>
            </p:nvPr>
          </p:nvSpPr>
          <p:spPr>
            <a:xfrm>
              <a:off x="4850" y="2247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78" name="任意多边形 22657"/>
            <p:cNvSpPr>
              <a:spLocks noEditPoints="1"/>
            </p:cNvSpPr>
            <p:nvPr>
              <p:custDataLst>
                <p:tags r:id="rId141"/>
              </p:custDataLst>
            </p:nvPr>
          </p:nvSpPr>
          <p:spPr>
            <a:xfrm>
              <a:off x="4850" y="2652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79" name="任意多边形 22658"/>
            <p:cNvSpPr>
              <a:spLocks noEditPoints="1"/>
            </p:cNvSpPr>
            <p:nvPr>
              <p:custDataLst>
                <p:tags r:id="rId142"/>
              </p:custDataLst>
            </p:nvPr>
          </p:nvSpPr>
          <p:spPr>
            <a:xfrm>
              <a:off x="4850" y="3056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80" name="任意多边形 22659"/>
            <p:cNvSpPr>
              <a:spLocks noEditPoints="1"/>
            </p:cNvSpPr>
            <p:nvPr>
              <p:custDataLst>
                <p:tags r:id="rId143"/>
              </p:custDataLst>
            </p:nvPr>
          </p:nvSpPr>
          <p:spPr>
            <a:xfrm>
              <a:off x="4850" y="3461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81" name="任意多边形 22660"/>
            <p:cNvSpPr>
              <a:spLocks noEditPoints="1"/>
            </p:cNvSpPr>
            <p:nvPr>
              <p:custDataLst>
                <p:tags r:id="rId144"/>
              </p:custDataLst>
            </p:nvPr>
          </p:nvSpPr>
          <p:spPr>
            <a:xfrm>
              <a:off x="4850" y="3865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82" name="矩形 22661"/>
            <p:cNvSpPr/>
            <p:nvPr>
              <p:custDataLst>
                <p:tags r:id="rId145"/>
              </p:custDataLst>
            </p:nvPr>
          </p:nvSpPr>
          <p:spPr>
            <a:xfrm>
              <a:off x="4850" y="4269"/>
              <a:ext cx="20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 anchor="t" anchorCtr="0"/>
            <a:lstStyle/>
            <a:p>
              <a:pPr lvl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183" name="矩形 22662"/>
            <p:cNvSpPr/>
            <p:nvPr>
              <p:custDataLst>
                <p:tags r:id="rId146"/>
              </p:custDataLst>
            </p:nvPr>
          </p:nvSpPr>
          <p:spPr>
            <a:xfrm>
              <a:off x="5300" y="23"/>
              <a:ext cx="20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 anchor="t" anchorCtr="0"/>
            <a:lstStyle/>
            <a:p>
              <a:pPr lvl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184" name="任意多边形 22663"/>
            <p:cNvSpPr>
              <a:spLocks noEditPoints="1"/>
            </p:cNvSpPr>
            <p:nvPr>
              <p:custDataLst>
                <p:tags r:id="rId147"/>
              </p:custDataLst>
            </p:nvPr>
          </p:nvSpPr>
          <p:spPr>
            <a:xfrm>
              <a:off x="5300" y="225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85" name="任意多边形 22664"/>
            <p:cNvSpPr>
              <a:spLocks noEditPoints="1"/>
            </p:cNvSpPr>
            <p:nvPr>
              <p:custDataLst>
                <p:tags r:id="rId148"/>
              </p:custDataLst>
            </p:nvPr>
          </p:nvSpPr>
          <p:spPr>
            <a:xfrm>
              <a:off x="5300" y="630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86" name="任意多边形 22665"/>
            <p:cNvSpPr>
              <a:spLocks noEditPoints="1"/>
            </p:cNvSpPr>
            <p:nvPr>
              <p:custDataLst>
                <p:tags r:id="rId149"/>
              </p:custDataLst>
            </p:nvPr>
          </p:nvSpPr>
          <p:spPr>
            <a:xfrm>
              <a:off x="5300" y="1034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87" name="任意多边形 22666"/>
            <p:cNvSpPr>
              <a:spLocks noEditPoints="1"/>
            </p:cNvSpPr>
            <p:nvPr>
              <p:custDataLst>
                <p:tags r:id="rId150"/>
              </p:custDataLst>
            </p:nvPr>
          </p:nvSpPr>
          <p:spPr>
            <a:xfrm>
              <a:off x="5300" y="1438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88" name="任意多边形 22667"/>
            <p:cNvSpPr>
              <a:spLocks noEditPoints="1"/>
            </p:cNvSpPr>
            <p:nvPr>
              <p:custDataLst>
                <p:tags r:id="rId151"/>
              </p:custDataLst>
            </p:nvPr>
          </p:nvSpPr>
          <p:spPr>
            <a:xfrm>
              <a:off x="5300" y="1843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89" name="任意多边形 22668"/>
            <p:cNvSpPr>
              <a:spLocks noEditPoints="1"/>
            </p:cNvSpPr>
            <p:nvPr>
              <p:custDataLst>
                <p:tags r:id="rId152"/>
              </p:custDataLst>
            </p:nvPr>
          </p:nvSpPr>
          <p:spPr>
            <a:xfrm>
              <a:off x="5300" y="2247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90" name="任意多边形 22669"/>
            <p:cNvSpPr>
              <a:spLocks noEditPoints="1"/>
            </p:cNvSpPr>
            <p:nvPr>
              <p:custDataLst>
                <p:tags r:id="rId153"/>
              </p:custDataLst>
            </p:nvPr>
          </p:nvSpPr>
          <p:spPr>
            <a:xfrm>
              <a:off x="5300" y="2652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91" name="任意多边形 22670"/>
            <p:cNvSpPr>
              <a:spLocks noEditPoints="1"/>
            </p:cNvSpPr>
            <p:nvPr>
              <p:custDataLst>
                <p:tags r:id="rId154"/>
              </p:custDataLst>
            </p:nvPr>
          </p:nvSpPr>
          <p:spPr>
            <a:xfrm>
              <a:off x="5300" y="3056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92" name="任意多边形 22671"/>
            <p:cNvSpPr>
              <a:spLocks noEditPoints="1"/>
            </p:cNvSpPr>
            <p:nvPr>
              <p:custDataLst>
                <p:tags r:id="rId155"/>
              </p:custDataLst>
            </p:nvPr>
          </p:nvSpPr>
          <p:spPr>
            <a:xfrm>
              <a:off x="5300" y="3461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93" name="任意多边形 22672"/>
            <p:cNvSpPr>
              <a:spLocks noEditPoints="1"/>
            </p:cNvSpPr>
            <p:nvPr>
              <p:custDataLst>
                <p:tags r:id="rId156"/>
              </p:custDataLst>
            </p:nvPr>
          </p:nvSpPr>
          <p:spPr>
            <a:xfrm>
              <a:off x="5300" y="3865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94" name="矩形 22673"/>
            <p:cNvSpPr/>
            <p:nvPr>
              <p:custDataLst>
                <p:tags r:id="rId157"/>
              </p:custDataLst>
            </p:nvPr>
          </p:nvSpPr>
          <p:spPr>
            <a:xfrm>
              <a:off x="5300" y="4269"/>
              <a:ext cx="20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 anchor="t" anchorCtr="0"/>
            <a:lstStyle/>
            <a:p>
              <a:pPr lvl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195" name="任意多边形 22674"/>
            <p:cNvSpPr/>
            <p:nvPr>
              <p:custDataLst>
                <p:tags r:id="rId158"/>
              </p:custDataLst>
            </p:nvPr>
          </p:nvSpPr>
          <p:spPr>
            <a:xfrm>
              <a:off x="349" y="3304"/>
              <a:ext cx="20" cy="10"/>
            </a:xfrm>
            <a:custGeom>
              <a:rect l="0" t="0" r="0" b="0"/>
              <a:pathLst>
                <a:path w="4" h="2">
                  <a:moveTo>
                    <a:pt x="0" y="1"/>
                  </a:moveTo>
                  <a:cubicBezTo>
                    <a:pt x="1" y="2"/>
                    <a:pt x="4" y="0"/>
                    <a:pt x="0" y="1"/>
                  </a:cubicBez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196" name="组合 22675"/>
          <p:cNvGrpSpPr/>
          <p:nvPr>
            <p:custDataLst>
              <p:tags r:id="rId159"/>
            </p:custDataLst>
          </p:nvPr>
        </p:nvGrpSpPr>
        <p:grpSpPr>
          <a:xfrm>
            <a:off x="1066800" y="3444875"/>
            <a:ext cx="533400" cy="492125"/>
            <a:chOff x="96" y="2784"/>
            <a:chExt cx="1062" cy="981"/>
          </a:xfrm>
        </p:grpSpPr>
        <p:sp>
          <p:nvSpPr>
            <p:cNvPr id="2197" name="任意多边形 22676"/>
            <p:cNvSpPr/>
            <p:nvPr userDrawn="1">
              <p:custDataLst>
                <p:tags r:id="rId160"/>
              </p:custDataLst>
            </p:nvPr>
          </p:nvSpPr>
          <p:spPr>
            <a:xfrm>
              <a:off x="121" y="2784"/>
              <a:ext cx="207" cy="81"/>
            </a:xfrm>
            <a:custGeom>
              <a:rect l="0" t="0" r="0" b="0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98" name="任意多边形 22677"/>
            <p:cNvSpPr>
              <a:spLocks noEditPoints="1"/>
            </p:cNvSpPr>
            <p:nvPr userDrawn="1">
              <p:custDataLst>
                <p:tags r:id="rId161"/>
              </p:custDataLst>
            </p:nvPr>
          </p:nvSpPr>
          <p:spPr>
            <a:xfrm>
              <a:off x="96" y="2789"/>
              <a:ext cx="1062" cy="976"/>
            </a:xfrm>
            <a:custGeom>
              <a:rect l="0" t="0" r="0" b="0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99" name="任意多边形 22678"/>
            <p:cNvSpPr/>
            <p:nvPr userDrawn="1">
              <p:custDataLst>
                <p:tags r:id="rId162"/>
              </p:custDataLst>
            </p:nvPr>
          </p:nvSpPr>
          <p:spPr>
            <a:xfrm>
              <a:off x="348" y="3254"/>
              <a:ext cx="86" cy="102"/>
            </a:xfrm>
            <a:custGeom>
              <a:rect l="0" t="0" r="0" b="0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00" name="任意多边形 22679"/>
            <p:cNvSpPr/>
            <p:nvPr userDrawn="1">
              <p:custDataLst>
                <p:tags r:id="rId163"/>
              </p:custDataLst>
            </p:nvPr>
          </p:nvSpPr>
          <p:spPr>
            <a:xfrm>
              <a:off x="267" y="3295"/>
              <a:ext cx="76" cy="136"/>
            </a:xfrm>
            <a:custGeom>
              <a:rect l="0" t="0" r="0" b="0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01" name="任意多边形 22680"/>
            <p:cNvSpPr/>
            <p:nvPr userDrawn="1">
              <p:custDataLst>
                <p:tags r:id="rId164"/>
              </p:custDataLst>
            </p:nvPr>
          </p:nvSpPr>
          <p:spPr>
            <a:xfrm>
              <a:off x="222" y="3022"/>
              <a:ext cx="243" cy="116"/>
            </a:xfrm>
            <a:custGeom>
              <a:rect l="0" t="0" r="0" b="0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02" name="任意多边形 22681"/>
            <p:cNvSpPr/>
            <p:nvPr userDrawn="1">
              <p:custDataLst>
                <p:tags r:id="rId165"/>
              </p:custDataLst>
            </p:nvPr>
          </p:nvSpPr>
          <p:spPr>
            <a:xfrm>
              <a:off x="500" y="3345"/>
              <a:ext cx="177" cy="187"/>
            </a:xfrm>
            <a:custGeom>
              <a:rect l="0" t="0" r="0" b="0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03" name="任意多边形 22682"/>
            <p:cNvSpPr/>
            <p:nvPr userDrawn="1">
              <p:custDataLst>
                <p:tags r:id="rId166"/>
              </p:custDataLst>
            </p:nvPr>
          </p:nvSpPr>
          <p:spPr>
            <a:xfrm>
              <a:off x="905" y="3158"/>
              <a:ext cx="177" cy="36"/>
            </a:xfrm>
            <a:custGeom>
              <a:rect l="0" t="0" r="0" b="0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04" name="任意多边形 22683"/>
            <p:cNvSpPr/>
            <p:nvPr userDrawn="1">
              <p:custDataLst>
                <p:tags r:id="rId167"/>
              </p:custDataLst>
            </p:nvPr>
          </p:nvSpPr>
          <p:spPr>
            <a:xfrm>
              <a:off x="965" y="3153"/>
              <a:ext cx="137" cy="81"/>
            </a:xfrm>
            <a:custGeom>
              <a:rect l="0" t="0" r="0" b="0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05" name="任意多边形 22684"/>
            <p:cNvSpPr/>
            <p:nvPr userDrawn="1">
              <p:custDataLst>
                <p:tags r:id="rId168"/>
              </p:custDataLst>
            </p:nvPr>
          </p:nvSpPr>
          <p:spPr>
            <a:xfrm>
              <a:off x="960" y="3204"/>
              <a:ext cx="177" cy="86"/>
            </a:xfrm>
            <a:custGeom>
              <a:rect l="0" t="0" r="0" b="0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06" name="任意多边形 22685"/>
            <p:cNvSpPr/>
            <p:nvPr userDrawn="1">
              <p:custDataLst>
                <p:tags r:id="rId169"/>
              </p:custDataLst>
            </p:nvPr>
          </p:nvSpPr>
          <p:spPr>
            <a:xfrm>
              <a:off x="844" y="3285"/>
              <a:ext cx="248" cy="60"/>
            </a:xfrm>
            <a:custGeom>
              <a:rect l="0" t="0" r="0" b="0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07" name="任意多边形 22686"/>
            <p:cNvSpPr/>
            <p:nvPr userDrawn="1">
              <p:custDataLst>
                <p:tags r:id="rId170"/>
              </p:custDataLst>
            </p:nvPr>
          </p:nvSpPr>
          <p:spPr>
            <a:xfrm>
              <a:off x="869" y="3340"/>
              <a:ext cx="203" cy="56"/>
            </a:xfrm>
            <a:custGeom>
              <a:rect l="0" t="0" r="0" b="0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08" name="任意多边形 22687"/>
            <p:cNvSpPr/>
            <p:nvPr userDrawn="1">
              <p:custDataLst>
                <p:tags r:id="rId171"/>
              </p:custDataLst>
            </p:nvPr>
          </p:nvSpPr>
          <p:spPr>
            <a:xfrm>
              <a:off x="859" y="3386"/>
              <a:ext cx="207" cy="172"/>
            </a:xfrm>
            <a:custGeom>
              <a:rect l="0" t="0" r="0" b="0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09" name="任意多边形 22688"/>
            <p:cNvSpPr/>
            <p:nvPr userDrawn="1">
              <p:custDataLst>
                <p:tags r:id="rId172"/>
              </p:custDataLst>
            </p:nvPr>
          </p:nvSpPr>
          <p:spPr>
            <a:xfrm>
              <a:off x="996" y="3305"/>
              <a:ext cx="126" cy="318"/>
            </a:xfrm>
            <a:custGeom>
              <a:rect l="0" t="0" r="0" b="0"/>
              <a:pathLst>
                <a:path w="25" h="62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210" name="组合 22689"/>
          <p:cNvGrpSpPr/>
          <p:nvPr>
            <p:custDataLst>
              <p:tags r:id="rId173"/>
            </p:custDataLst>
          </p:nvPr>
        </p:nvGrpSpPr>
        <p:grpSpPr>
          <a:xfrm>
            <a:off x="1066800" y="4552950"/>
            <a:ext cx="533400" cy="492125"/>
            <a:chOff x="96" y="2784"/>
            <a:chExt cx="1062" cy="981"/>
          </a:xfrm>
        </p:grpSpPr>
        <p:sp>
          <p:nvSpPr>
            <p:cNvPr id="2211" name="任意多边形 22690"/>
            <p:cNvSpPr/>
            <p:nvPr userDrawn="1">
              <p:custDataLst>
                <p:tags r:id="rId174"/>
              </p:custDataLst>
            </p:nvPr>
          </p:nvSpPr>
          <p:spPr>
            <a:xfrm>
              <a:off x="121" y="2784"/>
              <a:ext cx="207" cy="81"/>
            </a:xfrm>
            <a:custGeom>
              <a:rect l="0" t="0" r="0" b="0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12" name="任意多边形 22691"/>
            <p:cNvSpPr>
              <a:spLocks noEditPoints="1"/>
            </p:cNvSpPr>
            <p:nvPr userDrawn="1">
              <p:custDataLst>
                <p:tags r:id="rId175"/>
              </p:custDataLst>
            </p:nvPr>
          </p:nvSpPr>
          <p:spPr>
            <a:xfrm>
              <a:off x="96" y="2789"/>
              <a:ext cx="1062" cy="976"/>
            </a:xfrm>
            <a:custGeom>
              <a:rect l="0" t="0" r="0" b="0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13" name="任意多边形 22692"/>
            <p:cNvSpPr/>
            <p:nvPr userDrawn="1">
              <p:custDataLst>
                <p:tags r:id="rId176"/>
              </p:custDataLst>
            </p:nvPr>
          </p:nvSpPr>
          <p:spPr>
            <a:xfrm>
              <a:off x="348" y="3254"/>
              <a:ext cx="86" cy="102"/>
            </a:xfrm>
            <a:custGeom>
              <a:rect l="0" t="0" r="0" b="0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14" name="任意多边形 22693"/>
            <p:cNvSpPr/>
            <p:nvPr userDrawn="1">
              <p:custDataLst>
                <p:tags r:id="rId177"/>
              </p:custDataLst>
            </p:nvPr>
          </p:nvSpPr>
          <p:spPr>
            <a:xfrm>
              <a:off x="267" y="3295"/>
              <a:ext cx="76" cy="136"/>
            </a:xfrm>
            <a:custGeom>
              <a:rect l="0" t="0" r="0" b="0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15" name="任意多边形 22694"/>
            <p:cNvSpPr/>
            <p:nvPr userDrawn="1">
              <p:custDataLst>
                <p:tags r:id="rId178"/>
              </p:custDataLst>
            </p:nvPr>
          </p:nvSpPr>
          <p:spPr>
            <a:xfrm>
              <a:off x="222" y="3022"/>
              <a:ext cx="243" cy="116"/>
            </a:xfrm>
            <a:custGeom>
              <a:rect l="0" t="0" r="0" b="0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16" name="任意多边形 22695"/>
            <p:cNvSpPr/>
            <p:nvPr userDrawn="1">
              <p:custDataLst>
                <p:tags r:id="rId179"/>
              </p:custDataLst>
            </p:nvPr>
          </p:nvSpPr>
          <p:spPr>
            <a:xfrm>
              <a:off x="500" y="3345"/>
              <a:ext cx="177" cy="187"/>
            </a:xfrm>
            <a:custGeom>
              <a:rect l="0" t="0" r="0" b="0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17" name="任意多边形 22696"/>
            <p:cNvSpPr/>
            <p:nvPr userDrawn="1">
              <p:custDataLst>
                <p:tags r:id="rId180"/>
              </p:custDataLst>
            </p:nvPr>
          </p:nvSpPr>
          <p:spPr>
            <a:xfrm>
              <a:off x="905" y="3158"/>
              <a:ext cx="177" cy="36"/>
            </a:xfrm>
            <a:custGeom>
              <a:rect l="0" t="0" r="0" b="0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18" name="任意多边形 22697"/>
            <p:cNvSpPr/>
            <p:nvPr userDrawn="1">
              <p:custDataLst>
                <p:tags r:id="rId181"/>
              </p:custDataLst>
            </p:nvPr>
          </p:nvSpPr>
          <p:spPr>
            <a:xfrm>
              <a:off x="965" y="3153"/>
              <a:ext cx="137" cy="81"/>
            </a:xfrm>
            <a:custGeom>
              <a:rect l="0" t="0" r="0" b="0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19" name="任意多边形 22698"/>
            <p:cNvSpPr/>
            <p:nvPr userDrawn="1">
              <p:custDataLst>
                <p:tags r:id="rId182"/>
              </p:custDataLst>
            </p:nvPr>
          </p:nvSpPr>
          <p:spPr>
            <a:xfrm>
              <a:off x="960" y="3204"/>
              <a:ext cx="177" cy="86"/>
            </a:xfrm>
            <a:custGeom>
              <a:rect l="0" t="0" r="0" b="0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20" name="任意多边形 22699"/>
            <p:cNvSpPr/>
            <p:nvPr userDrawn="1">
              <p:custDataLst>
                <p:tags r:id="rId183"/>
              </p:custDataLst>
            </p:nvPr>
          </p:nvSpPr>
          <p:spPr>
            <a:xfrm>
              <a:off x="844" y="3285"/>
              <a:ext cx="248" cy="60"/>
            </a:xfrm>
            <a:custGeom>
              <a:rect l="0" t="0" r="0" b="0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21" name="任意多边形 22700"/>
            <p:cNvSpPr/>
            <p:nvPr userDrawn="1">
              <p:custDataLst>
                <p:tags r:id="rId184"/>
              </p:custDataLst>
            </p:nvPr>
          </p:nvSpPr>
          <p:spPr>
            <a:xfrm>
              <a:off x="869" y="3340"/>
              <a:ext cx="203" cy="56"/>
            </a:xfrm>
            <a:custGeom>
              <a:rect l="0" t="0" r="0" b="0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22" name="任意多边形 22701"/>
            <p:cNvSpPr/>
            <p:nvPr userDrawn="1">
              <p:custDataLst>
                <p:tags r:id="rId185"/>
              </p:custDataLst>
            </p:nvPr>
          </p:nvSpPr>
          <p:spPr>
            <a:xfrm>
              <a:off x="859" y="3386"/>
              <a:ext cx="207" cy="172"/>
            </a:xfrm>
            <a:custGeom>
              <a:rect l="0" t="0" r="0" b="0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23" name="任意多边形 22702"/>
            <p:cNvSpPr/>
            <p:nvPr userDrawn="1">
              <p:custDataLst>
                <p:tags r:id="rId186"/>
              </p:custDataLst>
            </p:nvPr>
          </p:nvSpPr>
          <p:spPr>
            <a:xfrm>
              <a:off x="996" y="3305"/>
              <a:ext cx="126" cy="318"/>
            </a:xfrm>
            <a:custGeom>
              <a:rect l="0" t="0" r="0" b="0"/>
              <a:pathLst>
                <a:path w="25" h="62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224" name="组合 22703"/>
          <p:cNvGrpSpPr/>
          <p:nvPr>
            <p:custDataLst>
              <p:tags r:id="rId187"/>
            </p:custDataLst>
          </p:nvPr>
        </p:nvGrpSpPr>
        <p:grpSpPr>
          <a:xfrm>
            <a:off x="1066800" y="5562600"/>
            <a:ext cx="533400" cy="492125"/>
            <a:chOff x="96" y="2784"/>
            <a:chExt cx="1062" cy="981"/>
          </a:xfrm>
        </p:grpSpPr>
        <p:sp>
          <p:nvSpPr>
            <p:cNvPr id="2225" name="任意多边形 22704"/>
            <p:cNvSpPr/>
            <p:nvPr userDrawn="1">
              <p:custDataLst>
                <p:tags r:id="rId188"/>
              </p:custDataLst>
            </p:nvPr>
          </p:nvSpPr>
          <p:spPr>
            <a:xfrm>
              <a:off x="121" y="2784"/>
              <a:ext cx="207" cy="81"/>
            </a:xfrm>
            <a:custGeom>
              <a:rect l="0" t="0" r="0" b="0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26" name="任意多边形 22705"/>
            <p:cNvSpPr>
              <a:spLocks noEditPoints="1"/>
            </p:cNvSpPr>
            <p:nvPr userDrawn="1">
              <p:custDataLst>
                <p:tags r:id="rId189"/>
              </p:custDataLst>
            </p:nvPr>
          </p:nvSpPr>
          <p:spPr>
            <a:xfrm>
              <a:off x="96" y="2789"/>
              <a:ext cx="1062" cy="976"/>
            </a:xfrm>
            <a:custGeom>
              <a:rect l="0" t="0" r="0" b="0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27" name="任意多边形 22706"/>
            <p:cNvSpPr/>
            <p:nvPr userDrawn="1">
              <p:custDataLst>
                <p:tags r:id="rId190"/>
              </p:custDataLst>
            </p:nvPr>
          </p:nvSpPr>
          <p:spPr>
            <a:xfrm>
              <a:off x="348" y="3254"/>
              <a:ext cx="86" cy="102"/>
            </a:xfrm>
            <a:custGeom>
              <a:rect l="0" t="0" r="0" b="0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28" name="任意多边形 22707"/>
            <p:cNvSpPr/>
            <p:nvPr userDrawn="1">
              <p:custDataLst>
                <p:tags r:id="rId191"/>
              </p:custDataLst>
            </p:nvPr>
          </p:nvSpPr>
          <p:spPr>
            <a:xfrm>
              <a:off x="267" y="3295"/>
              <a:ext cx="76" cy="136"/>
            </a:xfrm>
            <a:custGeom>
              <a:rect l="0" t="0" r="0" b="0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29" name="任意多边形 22708"/>
            <p:cNvSpPr/>
            <p:nvPr userDrawn="1">
              <p:custDataLst>
                <p:tags r:id="rId192"/>
              </p:custDataLst>
            </p:nvPr>
          </p:nvSpPr>
          <p:spPr>
            <a:xfrm>
              <a:off x="222" y="3022"/>
              <a:ext cx="243" cy="116"/>
            </a:xfrm>
            <a:custGeom>
              <a:rect l="0" t="0" r="0" b="0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30" name="任意多边形 22709"/>
            <p:cNvSpPr/>
            <p:nvPr userDrawn="1">
              <p:custDataLst>
                <p:tags r:id="rId193"/>
              </p:custDataLst>
            </p:nvPr>
          </p:nvSpPr>
          <p:spPr>
            <a:xfrm>
              <a:off x="500" y="3345"/>
              <a:ext cx="177" cy="187"/>
            </a:xfrm>
            <a:custGeom>
              <a:rect l="0" t="0" r="0" b="0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31" name="任意多边形 22710"/>
            <p:cNvSpPr/>
            <p:nvPr userDrawn="1">
              <p:custDataLst>
                <p:tags r:id="rId194"/>
              </p:custDataLst>
            </p:nvPr>
          </p:nvSpPr>
          <p:spPr>
            <a:xfrm>
              <a:off x="905" y="3158"/>
              <a:ext cx="177" cy="36"/>
            </a:xfrm>
            <a:custGeom>
              <a:rect l="0" t="0" r="0" b="0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32" name="任意多边形 22711"/>
            <p:cNvSpPr/>
            <p:nvPr userDrawn="1">
              <p:custDataLst>
                <p:tags r:id="rId195"/>
              </p:custDataLst>
            </p:nvPr>
          </p:nvSpPr>
          <p:spPr>
            <a:xfrm>
              <a:off x="965" y="3153"/>
              <a:ext cx="137" cy="81"/>
            </a:xfrm>
            <a:custGeom>
              <a:rect l="0" t="0" r="0" b="0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33" name="任意多边形 22712"/>
            <p:cNvSpPr/>
            <p:nvPr userDrawn="1">
              <p:custDataLst>
                <p:tags r:id="rId196"/>
              </p:custDataLst>
            </p:nvPr>
          </p:nvSpPr>
          <p:spPr>
            <a:xfrm>
              <a:off x="960" y="3204"/>
              <a:ext cx="177" cy="86"/>
            </a:xfrm>
            <a:custGeom>
              <a:rect l="0" t="0" r="0" b="0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34" name="任意多边形 22713"/>
            <p:cNvSpPr/>
            <p:nvPr userDrawn="1">
              <p:custDataLst>
                <p:tags r:id="rId197"/>
              </p:custDataLst>
            </p:nvPr>
          </p:nvSpPr>
          <p:spPr>
            <a:xfrm>
              <a:off x="844" y="3285"/>
              <a:ext cx="248" cy="60"/>
            </a:xfrm>
            <a:custGeom>
              <a:rect l="0" t="0" r="0" b="0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35" name="任意多边形 22714"/>
            <p:cNvSpPr/>
            <p:nvPr userDrawn="1">
              <p:custDataLst>
                <p:tags r:id="rId198"/>
              </p:custDataLst>
            </p:nvPr>
          </p:nvSpPr>
          <p:spPr>
            <a:xfrm>
              <a:off x="869" y="3340"/>
              <a:ext cx="203" cy="56"/>
            </a:xfrm>
            <a:custGeom>
              <a:rect l="0" t="0" r="0" b="0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36" name="任意多边形 22715"/>
            <p:cNvSpPr/>
            <p:nvPr userDrawn="1">
              <p:custDataLst>
                <p:tags r:id="rId199"/>
              </p:custDataLst>
            </p:nvPr>
          </p:nvSpPr>
          <p:spPr>
            <a:xfrm>
              <a:off x="859" y="3386"/>
              <a:ext cx="207" cy="172"/>
            </a:xfrm>
            <a:custGeom>
              <a:rect l="0" t="0" r="0" b="0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37" name="任意多边形 22716"/>
            <p:cNvSpPr/>
            <p:nvPr userDrawn="1">
              <p:custDataLst>
                <p:tags r:id="rId200"/>
              </p:custDataLst>
            </p:nvPr>
          </p:nvSpPr>
          <p:spPr>
            <a:xfrm>
              <a:off x="996" y="3305"/>
              <a:ext cx="126" cy="318"/>
            </a:xfrm>
            <a:custGeom>
              <a:rect l="0" t="0" r="0" b="0"/>
              <a:pathLst>
                <a:path w="25" h="62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238" name="组合 22717"/>
          <p:cNvGrpSpPr/>
          <p:nvPr>
            <p:custDataLst>
              <p:tags r:id="rId201"/>
            </p:custDataLst>
          </p:nvPr>
        </p:nvGrpSpPr>
        <p:grpSpPr>
          <a:xfrm>
            <a:off x="381000" y="3962400"/>
            <a:ext cx="533400" cy="492125"/>
            <a:chOff x="96" y="2784"/>
            <a:chExt cx="1062" cy="981"/>
          </a:xfrm>
        </p:grpSpPr>
        <p:sp>
          <p:nvSpPr>
            <p:cNvPr id="2239" name="任意多边形 22718"/>
            <p:cNvSpPr/>
            <p:nvPr userDrawn="1">
              <p:custDataLst>
                <p:tags r:id="rId202"/>
              </p:custDataLst>
            </p:nvPr>
          </p:nvSpPr>
          <p:spPr>
            <a:xfrm>
              <a:off x="121" y="2784"/>
              <a:ext cx="207" cy="81"/>
            </a:xfrm>
            <a:custGeom>
              <a:rect l="0" t="0" r="0" b="0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40" name="任意多边形 22719"/>
            <p:cNvSpPr>
              <a:spLocks noEditPoints="1"/>
            </p:cNvSpPr>
            <p:nvPr userDrawn="1">
              <p:custDataLst>
                <p:tags r:id="rId203"/>
              </p:custDataLst>
            </p:nvPr>
          </p:nvSpPr>
          <p:spPr>
            <a:xfrm>
              <a:off x="96" y="2789"/>
              <a:ext cx="1062" cy="976"/>
            </a:xfrm>
            <a:custGeom>
              <a:rect l="0" t="0" r="0" b="0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41" name="任意多边形 22720"/>
            <p:cNvSpPr/>
            <p:nvPr userDrawn="1">
              <p:custDataLst>
                <p:tags r:id="rId204"/>
              </p:custDataLst>
            </p:nvPr>
          </p:nvSpPr>
          <p:spPr>
            <a:xfrm>
              <a:off x="348" y="3254"/>
              <a:ext cx="86" cy="102"/>
            </a:xfrm>
            <a:custGeom>
              <a:rect l="0" t="0" r="0" b="0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42" name="任意多边形 22721"/>
            <p:cNvSpPr/>
            <p:nvPr userDrawn="1">
              <p:custDataLst>
                <p:tags r:id="rId205"/>
              </p:custDataLst>
            </p:nvPr>
          </p:nvSpPr>
          <p:spPr>
            <a:xfrm>
              <a:off x="267" y="3295"/>
              <a:ext cx="76" cy="136"/>
            </a:xfrm>
            <a:custGeom>
              <a:rect l="0" t="0" r="0" b="0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43" name="任意多边形 22722"/>
            <p:cNvSpPr/>
            <p:nvPr userDrawn="1">
              <p:custDataLst>
                <p:tags r:id="rId206"/>
              </p:custDataLst>
            </p:nvPr>
          </p:nvSpPr>
          <p:spPr>
            <a:xfrm>
              <a:off x="222" y="3022"/>
              <a:ext cx="243" cy="116"/>
            </a:xfrm>
            <a:custGeom>
              <a:rect l="0" t="0" r="0" b="0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44" name="任意多边形 22723"/>
            <p:cNvSpPr/>
            <p:nvPr userDrawn="1">
              <p:custDataLst>
                <p:tags r:id="rId207"/>
              </p:custDataLst>
            </p:nvPr>
          </p:nvSpPr>
          <p:spPr>
            <a:xfrm>
              <a:off x="500" y="3345"/>
              <a:ext cx="177" cy="187"/>
            </a:xfrm>
            <a:custGeom>
              <a:rect l="0" t="0" r="0" b="0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45" name="任意多边形 22724"/>
            <p:cNvSpPr/>
            <p:nvPr userDrawn="1">
              <p:custDataLst>
                <p:tags r:id="rId208"/>
              </p:custDataLst>
            </p:nvPr>
          </p:nvSpPr>
          <p:spPr>
            <a:xfrm>
              <a:off x="905" y="3158"/>
              <a:ext cx="177" cy="36"/>
            </a:xfrm>
            <a:custGeom>
              <a:rect l="0" t="0" r="0" b="0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46" name="任意多边形 22725"/>
            <p:cNvSpPr/>
            <p:nvPr userDrawn="1">
              <p:custDataLst>
                <p:tags r:id="rId209"/>
              </p:custDataLst>
            </p:nvPr>
          </p:nvSpPr>
          <p:spPr>
            <a:xfrm>
              <a:off x="965" y="3153"/>
              <a:ext cx="137" cy="81"/>
            </a:xfrm>
            <a:custGeom>
              <a:rect l="0" t="0" r="0" b="0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47" name="任意多边形 22726"/>
            <p:cNvSpPr/>
            <p:nvPr userDrawn="1">
              <p:custDataLst>
                <p:tags r:id="rId210"/>
              </p:custDataLst>
            </p:nvPr>
          </p:nvSpPr>
          <p:spPr>
            <a:xfrm>
              <a:off x="960" y="3204"/>
              <a:ext cx="177" cy="86"/>
            </a:xfrm>
            <a:custGeom>
              <a:rect l="0" t="0" r="0" b="0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48" name="任意多边形 22727"/>
            <p:cNvSpPr/>
            <p:nvPr userDrawn="1">
              <p:custDataLst>
                <p:tags r:id="rId211"/>
              </p:custDataLst>
            </p:nvPr>
          </p:nvSpPr>
          <p:spPr>
            <a:xfrm>
              <a:off x="844" y="3285"/>
              <a:ext cx="248" cy="60"/>
            </a:xfrm>
            <a:custGeom>
              <a:rect l="0" t="0" r="0" b="0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49" name="任意多边形 22728"/>
            <p:cNvSpPr/>
            <p:nvPr userDrawn="1">
              <p:custDataLst>
                <p:tags r:id="rId212"/>
              </p:custDataLst>
            </p:nvPr>
          </p:nvSpPr>
          <p:spPr>
            <a:xfrm>
              <a:off x="869" y="3340"/>
              <a:ext cx="203" cy="56"/>
            </a:xfrm>
            <a:custGeom>
              <a:rect l="0" t="0" r="0" b="0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0" name="任意多边形 22729"/>
            <p:cNvSpPr/>
            <p:nvPr userDrawn="1">
              <p:custDataLst>
                <p:tags r:id="rId213"/>
              </p:custDataLst>
            </p:nvPr>
          </p:nvSpPr>
          <p:spPr>
            <a:xfrm>
              <a:off x="859" y="3386"/>
              <a:ext cx="207" cy="172"/>
            </a:xfrm>
            <a:custGeom>
              <a:rect l="0" t="0" r="0" b="0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1" name="任意多边形 22730"/>
            <p:cNvSpPr/>
            <p:nvPr userDrawn="1">
              <p:custDataLst>
                <p:tags r:id="rId214"/>
              </p:custDataLst>
            </p:nvPr>
          </p:nvSpPr>
          <p:spPr>
            <a:xfrm>
              <a:off x="996" y="3305"/>
              <a:ext cx="126" cy="318"/>
            </a:xfrm>
            <a:custGeom>
              <a:rect l="0" t="0" r="0" b="0"/>
              <a:pathLst>
                <a:path w="25" h="62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252" name="组合 22731"/>
          <p:cNvGrpSpPr/>
          <p:nvPr>
            <p:custDataLst>
              <p:tags r:id="rId215"/>
            </p:custDataLst>
          </p:nvPr>
        </p:nvGrpSpPr>
        <p:grpSpPr>
          <a:xfrm>
            <a:off x="381000" y="5070475"/>
            <a:ext cx="533400" cy="492125"/>
            <a:chOff x="96" y="2784"/>
            <a:chExt cx="1062" cy="981"/>
          </a:xfrm>
        </p:grpSpPr>
        <p:sp>
          <p:nvSpPr>
            <p:cNvPr id="2253" name="任意多边形 22732"/>
            <p:cNvSpPr/>
            <p:nvPr userDrawn="1">
              <p:custDataLst>
                <p:tags r:id="rId216"/>
              </p:custDataLst>
            </p:nvPr>
          </p:nvSpPr>
          <p:spPr>
            <a:xfrm>
              <a:off x="121" y="2784"/>
              <a:ext cx="207" cy="81"/>
            </a:xfrm>
            <a:custGeom>
              <a:rect l="0" t="0" r="0" b="0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4" name="任意多边形 22733"/>
            <p:cNvSpPr>
              <a:spLocks noEditPoints="1"/>
            </p:cNvSpPr>
            <p:nvPr userDrawn="1">
              <p:custDataLst>
                <p:tags r:id="rId217"/>
              </p:custDataLst>
            </p:nvPr>
          </p:nvSpPr>
          <p:spPr>
            <a:xfrm>
              <a:off x="96" y="2789"/>
              <a:ext cx="1062" cy="976"/>
            </a:xfrm>
            <a:custGeom>
              <a:rect l="0" t="0" r="0" b="0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5" name="任意多边形 22734"/>
            <p:cNvSpPr/>
            <p:nvPr userDrawn="1">
              <p:custDataLst>
                <p:tags r:id="rId218"/>
              </p:custDataLst>
            </p:nvPr>
          </p:nvSpPr>
          <p:spPr>
            <a:xfrm>
              <a:off x="348" y="3254"/>
              <a:ext cx="86" cy="102"/>
            </a:xfrm>
            <a:custGeom>
              <a:rect l="0" t="0" r="0" b="0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6" name="任意多边形 22735"/>
            <p:cNvSpPr/>
            <p:nvPr userDrawn="1">
              <p:custDataLst>
                <p:tags r:id="rId219"/>
              </p:custDataLst>
            </p:nvPr>
          </p:nvSpPr>
          <p:spPr>
            <a:xfrm>
              <a:off x="267" y="3295"/>
              <a:ext cx="76" cy="136"/>
            </a:xfrm>
            <a:custGeom>
              <a:rect l="0" t="0" r="0" b="0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7" name="任意多边形 22736"/>
            <p:cNvSpPr/>
            <p:nvPr userDrawn="1">
              <p:custDataLst>
                <p:tags r:id="rId220"/>
              </p:custDataLst>
            </p:nvPr>
          </p:nvSpPr>
          <p:spPr>
            <a:xfrm>
              <a:off x="222" y="3022"/>
              <a:ext cx="243" cy="116"/>
            </a:xfrm>
            <a:custGeom>
              <a:rect l="0" t="0" r="0" b="0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8" name="任意多边形 22737"/>
            <p:cNvSpPr/>
            <p:nvPr userDrawn="1">
              <p:custDataLst>
                <p:tags r:id="rId221"/>
              </p:custDataLst>
            </p:nvPr>
          </p:nvSpPr>
          <p:spPr>
            <a:xfrm>
              <a:off x="500" y="3345"/>
              <a:ext cx="177" cy="187"/>
            </a:xfrm>
            <a:custGeom>
              <a:rect l="0" t="0" r="0" b="0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9" name="任意多边形 22738"/>
            <p:cNvSpPr/>
            <p:nvPr userDrawn="1">
              <p:custDataLst>
                <p:tags r:id="rId222"/>
              </p:custDataLst>
            </p:nvPr>
          </p:nvSpPr>
          <p:spPr>
            <a:xfrm>
              <a:off x="905" y="3158"/>
              <a:ext cx="177" cy="36"/>
            </a:xfrm>
            <a:custGeom>
              <a:rect l="0" t="0" r="0" b="0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0" name="任意多边形 22739"/>
            <p:cNvSpPr/>
            <p:nvPr userDrawn="1">
              <p:custDataLst>
                <p:tags r:id="rId223"/>
              </p:custDataLst>
            </p:nvPr>
          </p:nvSpPr>
          <p:spPr>
            <a:xfrm>
              <a:off x="965" y="3153"/>
              <a:ext cx="137" cy="81"/>
            </a:xfrm>
            <a:custGeom>
              <a:rect l="0" t="0" r="0" b="0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1" name="任意多边形 22740"/>
            <p:cNvSpPr/>
            <p:nvPr userDrawn="1">
              <p:custDataLst>
                <p:tags r:id="rId224"/>
              </p:custDataLst>
            </p:nvPr>
          </p:nvSpPr>
          <p:spPr>
            <a:xfrm>
              <a:off x="960" y="3204"/>
              <a:ext cx="177" cy="86"/>
            </a:xfrm>
            <a:custGeom>
              <a:rect l="0" t="0" r="0" b="0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2" name="任意多边形 22741"/>
            <p:cNvSpPr/>
            <p:nvPr userDrawn="1">
              <p:custDataLst>
                <p:tags r:id="rId225"/>
              </p:custDataLst>
            </p:nvPr>
          </p:nvSpPr>
          <p:spPr>
            <a:xfrm>
              <a:off x="844" y="3285"/>
              <a:ext cx="248" cy="60"/>
            </a:xfrm>
            <a:custGeom>
              <a:rect l="0" t="0" r="0" b="0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3" name="任意多边形 22742"/>
            <p:cNvSpPr/>
            <p:nvPr userDrawn="1">
              <p:custDataLst>
                <p:tags r:id="rId226"/>
              </p:custDataLst>
            </p:nvPr>
          </p:nvSpPr>
          <p:spPr>
            <a:xfrm>
              <a:off x="869" y="3340"/>
              <a:ext cx="203" cy="56"/>
            </a:xfrm>
            <a:custGeom>
              <a:rect l="0" t="0" r="0" b="0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4" name="任意多边形 22743"/>
            <p:cNvSpPr/>
            <p:nvPr userDrawn="1">
              <p:custDataLst>
                <p:tags r:id="rId227"/>
              </p:custDataLst>
            </p:nvPr>
          </p:nvSpPr>
          <p:spPr>
            <a:xfrm>
              <a:off x="859" y="3386"/>
              <a:ext cx="207" cy="172"/>
            </a:xfrm>
            <a:custGeom>
              <a:rect l="0" t="0" r="0" b="0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5" name="任意多边形 22744"/>
            <p:cNvSpPr/>
            <p:nvPr userDrawn="1">
              <p:custDataLst>
                <p:tags r:id="rId228"/>
              </p:custDataLst>
            </p:nvPr>
          </p:nvSpPr>
          <p:spPr>
            <a:xfrm>
              <a:off x="996" y="3305"/>
              <a:ext cx="126" cy="318"/>
            </a:xfrm>
            <a:custGeom>
              <a:rect l="0" t="0" r="0" b="0"/>
              <a:pathLst>
                <a:path w="25" h="62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266" name="组合 22745"/>
          <p:cNvGrpSpPr/>
          <p:nvPr>
            <p:custDataLst>
              <p:tags r:id="rId229"/>
            </p:custDataLst>
          </p:nvPr>
        </p:nvGrpSpPr>
        <p:grpSpPr>
          <a:xfrm>
            <a:off x="381000" y="6121400"/>
            <a:ext cx="533400" cy="492125"/>
            <a:chOff x="96" y="2784"/>
            <a:chExt cx="1062" cy="981"/>
          </a:xfrm>
        </p:grpSpPr>
        <p:sp>
          <p:nvSpPr>
            <p:cNvPr id="2267" name="任意多边形 22746"/>
            <p:cNvSpPr/>
            <p:nvPr userDrawn="1">
              <p:custDataLst>
                <p:tags r:id="rId230"/>
              </p:custDataLst>
            </p:nvPr>
          </p:nvSpPr>
          <p:spPr>
            <a:xfrm>
              <a:off x="121" y="2784"/>
              <a:ext cx="207" cy="81"/>
            </a:xfrm>
            <a:custGeom>
              <a:rect l="0" t="0" r="0" b="0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8" name="任意多边形 22747"/>
            <p:cNvSpPr>
              <a:spLocks noEditPoints="1"/>
            </p:cNvSpPr>
            <p:nvPr userDrawn="1">
              <p:custDataLst>
                <p:tags r:id="rId231"/>
              </p:custDataLst>
            </p:nvPr>
          </p:nvSpPr>
          <p:spPr>
            <a:xfrm>
              <a:off x="96" y="2789"/>
              <a:ext cx="1062" cy="976"/>
            </a:xfrm>
            <a:custGeom>
              <a:rect l="0" t="0" r="0" b="0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9" name="任意多边形 22748"/>
            <p:cNvSpPr/>
            <p:nvPr userDrawn="1">
              <p:custDataLst>
                <p:tags r:id="rId232"/>
              </p:custDataLst>
            </p:nvPr>
          </p:nvSpPr>
          <p:spPr>
            <a:xfrm>
              <a:off x="348" y="3254"/>
              <a:ext cx="86" cy="102"/>
            </a:xfrm>
            <a:custGeom>
              <a:rect l="0" t="0" r="0" b="0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70" name="任意多边形 22749"/>
            <p:cNvSpPr/>
            <p:nvPr userDrawn="1">
              <p:custDataLst>
                <p:tags r:id="rId233"/>
              </p:custDataLst>
            </p:nvPr>
          </p:nvSpPr>
          <p:spPr>
            <a:xfrm>
              <a:off x="267" y="3295"/>
              <a:ext cx="76" cy="136"/>
            </a:xfrm>
            <a:custGeom>
              <a:rect l="0" t="0" r="0" b="0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71" name="任意多边形 22750"/>
            <p:cNvSpPr/>
            <p:nvPr userDrawn="1">
              <p:custDataLst>
                <p:tags r:id="rId234"/>
              </p:custDataLst>
            </p:nvPr>
          </p:nvSpPr>
          <p:spPr>
            <a:xfrm>
              <a:off x="222" y="3022"/>
              <a:ext cx="243" cy="116"/>
            </a:xfrm>
            <a:custGeom>
              <a:rect l="0" t="0" r="0" b="0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72" name="任意多边形 22751"/>
            <p:cNvSpPr/>
            <p:nvPr userDrawn="1">
              <p:custDataLst>
                <p:tags r:id="rId235"/>
              </p:custDataLst>
            </p:nvPr>
          </p:nvSpPr>
          <p:spPr>
            <a:xfrm>
              <a:off x="500" y="3345"/>
              <a:ext cx="177" cy="187"/>
            </a:xfrm>
            <a:custGeom>
              <a:rect l="0" t="0" r="0" b="0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73" name="任意多边形 22752"/>
            <p:cNvSpPr/>
            <p:nvPr userDrawn="1">
              <p:custDataLst>
                <p:tags r:id="rId236"/>
              </p:custDataLst>
            </p:nvPr>
          </p:nvSpPr>
          <p:spPr>
            <a:xfrm>
              <a:off x="905" y="3158"/>
              <a:ext cx="177" cy="36"/>
            </a:xfrm>
            <a:custGeom>
              <a:rect l="0" t="0" r="0" b="0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74" name="任意多边形 22753"/>
            <p:cNvSpPr/>
            <p:nvPr userDrawn="1">
              <p:custDataLst>
                <p:tags r:id="rId237"/>
              </p:custDataLst>
            </p:nvPr>
          </p:nvSpPr>
          <p:spPr>
            <a:xfrm>
              <a:off x="965" y="3153"/>
              <a:ext cx="137" cy="81"/>
            </a:xfrm>
            <a:custGeom>
              <a:rect l="0" t="0" r="0" b="0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75" name="任意多边形 22754"/>
            <p:cNvSpPr/>
            <p:nvPr userDrawn="1">
              <p:custDataLst>
                <p:tags r:id="rId238"/>
              </p:custDataLst>
            </p:nvPr>
          </p:nvSpPr>
          <p:spPr>
            <a:xfrm>
              <a:off x="960" y="3204"/>
              <a:ext cx="177" cy="86"/>
            </a:xfrm>
            <a:custGeom>
              <a:rect l="0" t="0" r="0" b="0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76" name="任意多边形 22755"/>
            <p:cNvSpPr/>
            <p:nvPr userDrawn="1">
              <p:custDataLst>
                <p:tags r:id="rId239"/>
              </p:custDataLst>
            </p:nvPr>
          </p:nvSpPr>
          <p:spPr>
            <a:xfrm>
              <a:off x="844" y="3285"/>
              <a:ext cx="248" cy="60"/>
            </a:xfrm>
            <a:custGeom>
              <a:rect l="0" t="0" r="0" b="0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77" name="任意多边形 22756"/>
            <p:cNvSpPr/>
            <p:nvPr userDrawn="1">
              <p:custDataLst>
                <p:tags r:id="rId240"/>
              </p:custDataLst>
            </p:nvPr>
          </p:nvSpPr>
          <p:spPr>
            <a:xfrm>
              <a:off x="869" y="3340"/>
              <a:ext cx="203" cy="56"/>
            </a:xfrm>
            <a:custGeom>
              <a:rect l="0" t="0" r="0" b="0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78" name="任意多边形 22757"/>
            <p:cNvSpPr/>
            <p:nvPr userDrawn="1">
              <p:custDataLst>
                <p:tags r:id="rId241"/>
              </p:custDataLst>
            </p:nvPr>
          </p:nvSpPr>
          <p:spPr>
            <a:xfrm>
              <a:off x="859" y="3386"/>
              <a:ext cx="207" cy="172"/>
            </a:xfrm>
            <a:custGeom>
              <a:rect l="0" t="0" r="0" b="0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79" name="任意多边形 22758"/>
            <p:cNvSpPr/>
            <p:nvPr userDrawn="1">
              <p:custDataLst>
                <p:tags r:id="rId242"/>
              </p:custDataLst>
            </p:nvPr>
          </p:nvSpPr>
          <p:spPr>
            <a:xfrm>
              <a:off x="996" y="3305"/>
              <a:ext cx="126" cy="318"/>
            </a:xfrm>
            <a:custGeom>
              <a:rect l="0" t="0" r="0" b="0"/>
              <a:pathLst>
                <a:path w="25" h="62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280" name="组合 22759"/>
          <p:cNvGrpSpPr/>
          <p:nvPr>
            <p:custDataLst>
              <p:tags r:id="rId243"/>
            </p:custDataLst>
          </p:nvPr>
        </p:nvGrpSpPr>
        <p:grpSpPr>
          <a:xfrm>
            <a:off x="6934200" y="-7937"/>
            <a:ext cx="2317750" cy="2063750"/>
            <a:chOff x="4080" y="-5"/>
            <a:chExt cx="1748" cy="1556"/>
          </a:xfrm>
        </p:grpSpPr>
        <p:sp>
          <p:nvSpPr>
            <p:cNvPr id="2281" name="任意多边形 22760"/>
            <p:cNvSpPr/>
            <p:nvPr userDrawn="1">
              <p:custDataLst>
                <p:tags r:id="rId244"/>
              </p:custDataLst>
            </p:nvPr>
          </p:nvSpPr>
          <p:spPr>
            <a:xfrm>
              <a:off x="4161" y="-5"/>
              <a:ext cx="1586" cy="1443"/>
            </a:xfrm>
            <a:custGeom>
              <a:rect l="0" t="0" r="0" b="0"/>
              <a:pathLst>
                <a:path w="546" h="497">
                  <a:moveTo>
                    <a:pt x="23" y="4"/>
                  </a:moveTo>
                  <a:cubicBezTo>
                    <a:pt x="23" y="4"/>
                    <a:pt x="0" y="34"/>
                    <a:pt x="11" y="71"/>
                  </a:cubicBezTo>
                  <a:cubicBezTo>
                    <a:pt x="19" y="100"/>
                    <a:pt x="25" y="393"/>
                    <a:pt x="25" y="393"/>
                  </a:cubicBezTo>
                  <a:cubicBezTo>
                    <a:pt x="25" y="393"/>
                    <a:pt x="42" y="452"/>
                    <a:pt x="54" y="457"/>
                  </a:cubicBezTo>
                  <a:cubicBezTo>
                    <a:pt x="66" y="462"/>
                    <a:pt x="158" y="482"/>
                    <a:pt x="158" y="482"/>
                  </a:cubicBezTo>
                  <a:cubicBezTo>
                    <a:pt x="158" y="482"/>
                    <a:pt x="191" y="497"/>
                    <a:pt x="204" y="495"/>
                  </a:cubicBezTo>
                  <a:cubicBezTo>
                    <a:pt x="217" y="494"/>
                    <a:pt x="506" y="487"/>
                    <a:pt x="520" y="475"/>
                  </a:cubicBezTo>
                  <a:cubicBezTo>
                    <a:pt x="533" y="463"/>
                    <a:pt x="546" y="218"/>
                    <a:pt x="533" y="167"/>
                  </a:cubicBezTo>
                  <a:cubicBezTo>
                    <a:pt x="520" y="117"/>
                    <a:pt x="404" y="14"/>
                    <a:pt x="369" y="16"/>
                  </a:cubicBezTo>
                  <a:cubicBezTo>
                    <a:pt x="335" y="17"/>
                    <a:pt x="249" y="29"/>
                    <a:pt x="249" y="29"/>
                  </a:cubicBezTo>
                  <a:lnTo>
                    <a:pt x="198" y="11"/>
                  </a:lnTo>
                  <a:lnTo>
                    <a:pt x="151" y="2"/>
                  </a:lnTo>
                  <a:cubicBezTo>
                    <a:pt x="151" y="2"/>
                    <a:pt x="79" y="0"/>
                    <a:pt x="23" y="4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2282" name="组合 22761"/>
            <p:cNvGrpSpPr/>
            <p:nvPr userDrawn="1">
              <p:custDataLst>
                <p:tags r:id="rId245"/>
              </p:custDataLst>
            </p:nvPr>
          </p:nvGrpSpPr>
          <p:grpSpPr>
            <a:xfrm>
              <a:off x="4080" y="0"/>
              <a:ext cx="1748" cy="1551"/>
              <a:chOff x="2918" y="18"/>
              <a:chExt cx="2958" cy="2699"/>
            </a:xfrm>
          </p:grpSpPr>
          <p:sp>
            <p:nvSpPr>
              <p:cNvPr id="2283" name="任意多边形 22762"/>
              <p:cNvSpPr/>
              <p:nvPr>
                <p:custDataLst>
                  <p:tags r:id="rId246"/>
                </p:custDataLst>
              </p:nvPr>
            </p:nvSpPr>
            <p:spPr>
              <a:xfrm>
                <a:off x="3060" y="18"/>
                <a:ext cx="490" cy="187"/>
              </a:xfrm>
              <a:custGeom>
                <a:rect l="0" t="0" r="0" b="0"/>
                <a:pathLst>
                  <a:path w="97" h="37">
                    <a:moveTo>
                      <a:pt x="71" y="25"/>
                    </a:moveTo>
                    <a:cubicBezTo>
                      <a:pt x="81" y="22"/>
                      <a:pt x="87" y="21"/>
                      <a:pt x="91" y="20"/>
                    </a:cubicBezTo>
                    <a:cubicBezTo>
                      <a:pt x="91" y="19"/>
                      <a:pt x="91" y="19"/>
                      <a:pt x="92" y="17"/>
                    </a:cubicBezTo>
                    <a:cubicBezTo>
                      <a:pt x="97" y="11"/>
                      <a:pt x="95" y="4"/>
                      <a:pt x="88" y="0"/>
                    </a:cubicBezTo>
                    <a:lnTo>
                      <a:pt x="25" y="0"/>
                    </a:lnTo>
                    <a:cubicBezTo>
                      <a:pt x="10" y="3"/>
                      <a:pt x="0" y="10"/>
                      <a:pt x="10" y="22"/>
                    </a:cubicBezTo>
                    <a:cubicBezTo>
                      <a:pt x="10" y="22"/>
                      <a:pt x="28" y="37"/>
                      <a:pt x="71" y="25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84" name="任意多边形 22763"/>
              <p:cNvSpPr>
                <a:spLocks noEditPoints="1"/>
              </p:cNvSpPr>
              <p:nvPr>
                <p:custDataLst>
                  <p:tags r:id="rId247"/>
                </p:custDataLst>
              </p:nvPr>
            </p:nvSpPr>
            <p:spPr>
              <a:xfrm>
                <a:off x="2918" y="18"/>
                <a:ext cx="2958" cy="2699"/>
              </a:xfrm>
              <a:custGeom>
                <a:rect l="0" t="0" r="0" b="0"/>
                <a:pathLst>
                  <a:path w="585" h="534">
                    <a:moveTo>
                      <a:pt x="554" y="76"/>
                    </a:moveTo>
                    <a:cubicBezTo>
                      <a:pt x="551" y="32"/>
                      <a:pt x="543" y="9"/>
                      <a:pt x="504" y="1"/>
                    </a:cubicBezTo>
                    <a:cubicBezTo>
                      <a:pt x="500" y="1"/>
                      <a:pt x="494" y="0"/>
                      <a:pt x="486" y="0"/>
                    </a:cubicBezTo>
                    <a:lnTo>
                      <a:pt x="157" y="0"/>
                    </a:lnTo>
                    <a:cubicBezTo>
                      <a:pt x="156" y="5"/>
                      <a:pt x="153" y="17"/>
                      <a:pt x="158" y="17"/>
                    </a:cubicBezTo>
                    <a:cubicBezTo>
                      <a:pt x="171" y="17"/>
                      <a:pt x="223" y="21"/>
                      <a:pt x="225" y="21"/>
                    </a:cubicBezTo>
                    <a:cubicBezTo>
                      <a:pt x="226" y="21"/>
                      <a:pt x="250" y="16"/>
                      <a:pt x="237" y="28"/>
                    </a:cubicBezTo>
                    <a:cubicBezTo>
                      <a:pt x="223" y="41"/>
                      <a:pt x="192" y="41"/>
                      <a:pt x="174" y="39"/>
                    </a:cubicBezTo>
                    <a:cubicBezTo>
                      <a:pt x="131" y="36"/>
                      <a:pt x="152" y="56"/>
                      <a:pt x="168" y="56"/>
                    </a:cubicBezTo>
                    <a:cubicBezTo>
                      <a:pt x="218" y="56"/>
                      <a:pt x="228" y="68"/>
                      <a:pt x="207" y="71"/>
                    </a:cubicBezTo>
                    <a:cubicBezTo>
                      <a:pt x="186" y="74"/>
                      <a:pt x="182" y="73"/>
                      <a:pt x="162" y="76"/>
                    </a:cubicBezTo>
                    <a:cubicBezTo>
                      <a:pt x="7" y="101"/>
                      <a:pt x="59" y="60"/>
                      <a:pt x="74" y="60"/>
                    </a:cubicBezTo>
                    <a:cubicBezTo>
                      <a:pt x="139" y="59"/>
                      <a:pt x="123" y="37"/>
                      <a:pt x="107" y="42"/>
                    </a:cubicBezTo>
                    <a:cubicBezTo>
                      <a:pt x="91" y="46"/>
                      <a:pt x="34" y="27"/>
                      <a:pt x="26" y="63"/>
                    </a:cubicBezTo>
                    <a:cubicBezTo>
                      <a:pt x="19" y="100"/>
                      <a:pt x="42" y="282"/>
                      <a:pt x="36" y="317"/>
                    </a:cubicBezTo>
                    <a:cubicBezTo>
                      <a:pt x="0" y="534"/>
                      <a:pt x="199" y="487"/>
                      <a:pt x="199" y="487"/>
                    </a:cubicBezTo>
                    <a:cubicBezTo>
                      <a:pt x="156" y="453"/>
                      <a:pt x="174" y="421"/>
                      <a:pt x="171" y="403"/>
                    </a:cubicBezTo>
                    <a:cubicBezTo>
                      <a:pt x="161" y="345"/>
                      <a:pt x="154" y="337"/>
                      <a:pt x="144" y="341"/>
                    </a:cubicBezTo>
                    <a:cubicBezTo>
                      <a:pt x="121" y="352"/>
                      <a:pt x="123" y="358"/>
                      <a:pt x="126" y="367"/>
                    </a:cubicBezTo>
                    <a:cubicBezTo>
                      <a:pt x="142" y="416"/>
                      <a:pt x="105" y="376"/>
                      <a:pt x="105" y="376"/>
                    </a:cubicBezTo>
                    <a:cubicBezTo>
                      <a:pt x="98" y="380"/>
                      <a:pt x="95" y="390"/>
                      <a:pt x="99" y="399"/>
                    </a:cubicBezTo>
                    <a:cubicBezTo>
                      <a:pt x="131" y="463"/>
                      <a:pt x="101" y="446"/>
                      <a:pt x="94" y="435"/>
                    </a:cubicBezTo>
                    <a:cubicBezTo>
                      <a:pt x="61" y="390"/>
                      <a:pt x="92" y="366"/>
                      <a:pt x="88" y="352"/>
                    </a:cubicBezTo>
                    <a:cubicBezTo>
                      <a:pt x="75" y="295"/>
                      <a:pt x="118" y="274"/>
                      <a:pt x="124" y="265"/>
                    </a:cubicBezTo>
                    <a:cubicBezTo>
                      <a:pt x="130" y="256"/>
                      <a:pt x="127" y="253"/>
                      <a:pt x="129" y="234"/>
                    </a:cubicBezTo>
                    <a:cubicBezTo>
                      <a:pt x="136" y="195"/>
                      <a:pt x="155" y="216"/>
                      <a:pt x="153" y="228"/>
                    </a:cubicBezTo>
                    <a:cubicBezTo>
                      <a:pt x="148" y="274"/>
                      <a:pt x="176" y="242"/>
                      <a:pt x="186" y="228"/>
                    </a:cubicBezTo>
                    <a:cubicBezTo>
                      <a:pt x="218" y="186"/>
                      <a:pt x="214" y="229"/>
                      <a:pt x="209" y="237"/>
                    </a:cubicBezTo>
                    <a:cubicBezTo>
                      <a:pt x="203" y="244"/>
                      <a:pt x="198" y="255"/>
                      <a:pt x="200" y="260"/>
                    </a:cubicBezTo>
                    <a:cubicBezTo>
                      <a:pt x="208" y="283"/>
                      <a:pt x="193" y="305"/>
                      <a:pt x="188" y="306"/>
                    </a:cubicBezTo>
                    <a:cubicBezTo>
                      <a:pt x="184" y="308"/>
                      <a:pt x="170" y="314"/>
                      <a:pt x="170" y="332"/>
                    </a:cubicBezTo>
                    <a:cubicBezTo>
                      <a:pt x="171" y="350"/>
                      <a:pt x="192" y="382"/>
                      <a:pt x="192" y="395"/>
                    </a:cubicBezTo>
                    <a:cubicBezTo>
                      <a:pt x="193" y="492"/>
                      <a:pt x="236" y="499"/>
                      <a:pt x="255" y="497"/>
                    </a:cubicBezTo>
                    <a:cubicBezTo>
                      <a:pt x="275" y="496"/>
                      <a:pt x="445" y="490"/>
                      <a:pt x="515" y="483"/>
                    </a:cubicBezTo>
                    <a:cubicBezTo>
                      <a:pt x="585" y="477"/>
                      <a:pt x="538" y="458"/>
                      <a:pt x="518" y="458"/>
                    </a:cubicBezTo>
                    <a:cubicBezTo>
                      <a:pt x="467" y="458"/>
                      <a:pt x="454" y="427"/>
                      <a:pt x="454" y="427"/>
                    </a:cubicBezTo>
                    <a:cubicBezTo>
                      <a:pt x="454" y="427"/>
                      <a:pt x="453" y="405"/>
                      <a:pt x="431" y="400"/>
                    </a:cubicBezTo>
                    <a:cubicBezTo>
                      <a:pt x="376" y="385"/>
                      <a:pt x="411" y="353"/>
                      <a:pt x="425" y="345"/>
                    </a:cubicBezTo>
                    <a:cubicBezTo>
                      <a:pt x="438" y="338"/>
                      <a:pt x="430" y="335"/>
                      <a:pt x="420" y="329"/>
                    </a:cubicBezTo>
                    <a:cubicBezTo>
                      <a:pt x="398" y="316"/>
                      <a:pt x="394" y="300"/>
                      <a:pt x="396" y="270"/>
                    </a:cubicBezTo>
                    <a:cubicBezTo>
                      <a:pt x="397" y="240"/>
                      <a:pt x="416" y="249"/>
                      <a:pt x="416" y="249"/>
                    </a:cubicBezTo>
                    <a:cubicBezTo>
                      <a:pt x="416" y="249"/>
                      <a:pt x="448" y="262"/>
                      <a:pt x="460" y="256"/>
                    </a:cubicBezTo>
                    <a:cubicBezTo>
                      <a:pt x="472" y="250"/>
                      <a:pt x="467" y="239"/>
                      <a:pt x="461" y="244"/>
                    </a:cubicBezTo>
                    <a:cubicBezTo>
                      <a:pt x="455" y="248"/>
                      <a:pt x="412" y="244"/>
                      <a:pt x="407" y="223"/>
                    </a:cubicBezTo>
                    <a:cubicBezTo>
                      <a:pt x="403" y="202"/>
                      <a:pt x="418" y="213"/>
                      <a:pt x="422" y="214"/>
                    </a:cubicBezTo>
                    <a:cubicBezTo>
                      <a:pt x="427" y="216"/>
                      <a:pt x="427" y="220"/>
                      <a:pt x="439" y="226"/>
                    </a:cubicBezTo>
                    <a:cubicBezTo>
                      <a:pt x="468" y="241"/>
                      <a:pt x="454" y="224"/>
                      <a:pt x="454" y="224"/>
                    </a:cubicBezTo>
                    <a:cubicBezTo>
                      <a:pt x="454" y="224"/>
                      <a:pt x="454" y="224"/>
                      <a:pt x="438" y="209"/>
                    </a:cubicBezTo>
                    <a:cubicBezTo>
                      <a:pt x="423" y="194"/>
                      <a:pt x="406" y="199"/>
                      <a:pt x="389" y="199"/>
                    </a:cubicBezTo>
                    <a:cubicBezTo>
                      <a:pt x="373" y="199"/>
                      <a:pt x="376" y="211"/>
                      <a:pt x="376" y="211"/>
                    </a:cubicBezTo>
                    <a:cubicBezTo>
                      <a:pt x="376" y="211"/>
                      <a:pt x="373" y="242"/>
                      <a:pt x="370" y="291"/>
                    </a:cubicBezTo>
                    <a:cubicBezTo>
                      <a:pt x="368" y="341"/>
                      <a:pt x="360" y="347"/>
                      <a:pt x="357" y="343"/>
                    </a:cubicBezTo>
                    <a:cubicBezTo>
                      <a:pt x="354" y="338"/>
                      <a:pt x="350" y="313"/>
                      <a:pt x="350" y="305"/>
                    </a:cubicBezTo>
                    <a:cubicBezTo>
                      <a:pt x="350" y="298"/>
                      <a:pt x="345" y="264"/>
                      <a:pt x="347" y="230"/>
                    </a:cubicBezTo>
                    <a:cubicBezTo>
                      <a:pt x="350" y="195"/>
                      <a:pt x="356" y="210"/>
                      <a:pt x="334" y="201"/>
                    </a:cubicBezTo>
                    <a:cubicBezTo>
                      <a:pt x="311" y="192"/>
                      <a:pt x="323" y="182"/>
                      <a:pt x="331" y="182"/>
                    </a:cubicBezTo>
                    <a:cubicBezTo>
                      <a:pt x="338" y="182"/>
                      <a:pt x="350" y="189"/>
                      <a:pt x="352" y="181"/>
                    </a:cubicBezTo>
                    <a:cubicBezTo>
                      <a:pt x="356" y="160"/>
                      <a:pt x="359" y="141"/>
                      <a:pt x="347" y="136"/>
                    </a:cubicBezTo>
                    <a:cubicBezTo>
                      <a:pt x="322" y="127"/>
                      <a:pt x="332" y="121"/>
                      <a:pt x="341" y="118"/>
                    </a:cubicBezTo>
                    <a:cubicBezTo>
                      <a:pt x="350" y="115"/>
                      <a:pt x="352" y="94"/>
                      <a:pt x="339" y="99"/>
                    </a:cubicBezTo>
                    <a:cubicBezTo>
                      <a:pt x="313" y="107"/>
                      <a:pt x="316" y="85"/>
                      <a:pt x="321" y="82"/>
                    </a:cubicBezTo>
                    <a:cubicBezTo>
                      <a:pt x="325" y="79"/>
                      <a:pt x="334" y="83"/>
                      <a:pt x="331" y="62"/>
                    </a:cubicBezTo>
                    <a:cubicBezTo>
                      <a:pt x="328" y="41"/>
                      <a:pt x="347" y="34"/>
                      <a:pt x="351" y="53"/>
                    </a:cubicBezTo>
                    <a:cubicBezTo>
                      <a:pt x="354" y="73"/>
                      <a:pt x="363" y="112"/>
                      <a:pt x="369" y="103"/>
                    </a:cubicBezTo>
                    <a:cubicBezTo>
                      <a:pt x="375" y="94"/>
                      <a:pt x="385" y="57"/>
                      <a:pt x="395" y="41"/>
                    </a:cubicBezTo>
                    <a:cubicBezTo>
                      <a:pt x="406" y="24"/>
                      <a:pt x="418" y="38"/>
                      <a:pt x="415" y="47"/>
                    </a:cubicBezTo>
                    <a:cubicBezTo>
                      <a:pt x="401" y="88"/>
                      <a:pt x="426" y="90"/>
                      <a:pt x="426" y="90"/>
                    </a:cubicBezTo>
                    <a:cubicBezTo>
                      <a:pt x="426" y="90"/>
                      <a:pt x="423" y="96"/>
                      <a:pt x="409" y="95"/>
                    </a:cubicBezTo>
                    <a:cubicBezTo>
                      <a:pt x="382" y="92"/>
                      <a:pt x="393" y="110"/>
                      <a:pt x="405" y="115"/>
                    </a:cubicBezTo>
                    <a:cubicBezTo>
                      <a:pt x="431" y="124"/>
                      <a:pt x="414" y="130"/>
                      <a:pt x="401" y="130"/>
                    </a:cubicBezTo>
                    <a:cubicBezTo>
                      <a:pt x="387" y="130"/>
                      <a:pt x="381" y="134"/>
                      <a:pt x="378" y="148"/>
                    </a:cubicBezTo>
                    <a:cubicBezTo>
                      <a:pt x="369" y="191"/>
                      <a:pt x="401" y="181"/>
                      <a:pt x="401" y="181"/>
                    </a:cubicBezTo>
                    <a:cubicBezTo>
                      <a:pt x="452" y="195"/>
                      <a:pt x="528" y="188"/>
                      <a:pt x="528" y="188"/>
                    </a:cubicBezTo>
                    <a:cubicBezTo>
                      <a:pt x="543" y="192"/>
                      <a:pt x="552" y="189"/>
                      <a:pt x="558" y="181"/>
                    </a:cubicBezTo>
                    <a:lnTo>
                      <a:pt x="558" y="103"/>
                    </a:lnTo>
                    <a:cubicBezTo>
                      <a:pt x="556" y="93"/>
                      <a:pt x="555" y="84"/>
                      <a:pt x="554" y="76"/>
                    </a:cubicBezTo>
                    <a:close/>
                    <a:moveTo>
                      <a:pt x="231" y="77"/>
                    </a:moveTo>
                    <a:cubicBezTo>
                      <a:pt x="233" y="65"/>
                      <a:pt x="249" y="69"/>
                      <a:pt x="249" y="69"/>
                    </a:cubicBezTo>
                    <a:cubicBezTo>
                      <a:pt x="249" y="69"/>
                      <a:pt x="278" y="79"/>
                      <a:pt x="290" y="78"/>
                    </a:cubicBezTo>
                    <a:cubicBezTo>
                      <a:pt x="301" y="76"/>
                      <a:pt x="318" y="93"/>
                      <a:pt x="293" y="93"/>
                    </a:cubicBezTo>
                    <a:cubicBezTo>
                      <a:pt x="267" y="93"/>
                      <a:pt x="228" y="104"/>
                      <a:pt x="231" y="77"/>
                    </a:cubicBezTo>
                    <a:close/>
                    <a:moveTo>
                      <a:pt x="171" y="195"/>
                    </a:moveTo>
                    <a:cubicBezTo>
                      <a:pt x="153" y="195"/>
                      <a:pt x="46" y="237"/>
                      <a:pt x="45" y="128"/>
                    </a:cubicBezTo>
                    <a:cubicBezTo>
                      <a:pt x="45" y="104"/>
                      <a:pt x="39" y="83"/>
                      <a:pt x="69" y="98"/>
                    </a:cubicBezTo>
                    <a:cubicBezTo>
                      <a:pt x="99" y="112"/>
                      <a:pt x="72" y="111"/>
                      <a:pt x="137" y="108"/>
                    </a:cubicBezTo>
                    <a:cubicBezTo>
                      <a:pt x="137" y="108"/>
                      <a:pt x="184" y="110"/>
                      <a:pt x="191" y="106"/>
                    </a:cubicBezTo>
                    <a:cubicBezTo>
                      <a:pt x="199" y="101"/>
                      <a:pt x="192" y="91"/>
                      <a:pt x="207" y="91"/>
                    </a:cubicBezTo>
                    <a:cubicBezTo>
                      <a:pt x="222" y="90"/>
                      <a:pt x="220" y="105"/>
                      <a:pt x="220" y="105"/>
                    </a:cubicBezTo>
                    <a:cubicBezTo>
                      <a:pt x="220" y="105"/>
                      <a:pt x="207" y="124"/>
                      <a:pt x="305" y="111"/>
                    </a:cubicBezTo>
                    <a:cubicBezTo>
                      <a:pt x="317" y="109"/>
                      <a:pt x="327" y="121"/>
                      <a:pt x="302" y="121"/>
                    </a:cubicBezTo>
                    <a:cubicBezTo>
                      <a:pt x="290" y="122"/>
                      <a:pt x="272" y="128"/>
                      <a:pt x="278" y="143"/>
                    </a:cubicBezTo>
                    <a:cubicBezTo>
                      <a:pt x="284" y="158"/>
                      <a:pt x="276" y="256"/>
                      <a:pt x="276" y="256"/>
                    </a:cubicBezTo>
                    <a:cubicBezTo>
                      <a:pt x="276" y="256"/>
                      <a:pt x="271" y="274"/>
                      <a:pt x="262" y="245"/>
                    </a:cubicBezTo>
                    <a:cubicBezTo>
                      <a:pt x="259" y="235"/>
                      <a:pt x="262" y="144"/>
                      <a:pt x="260" y="137"/>
                    </a:cubicBezTo>
                    <a:cubicBezTo>
                      <a:pt x="259" y="129"/>
                      <a:pt x="217" y="122"/>
                      <a:pt x="215" y="154"/>
                    </a:cubicBezTo>
                    <a:cubicBezTo>
                      <a:pt x="214" y="185"/>
                      <a:pt x="205" y="195"/>
                      <a:pt x="171" y="195"/>
                    </a:cubicBezTo>
                    <a:close/>
                    <a:moveTo>
                      <a:pt x="237" y="231"/>
                    </a:moveTo>
                    <a:cubicBezTo>
                      <a:pt x="230" y="240"/>
                      <a:pt x="219" y="247"/>
                      <a:pt x="223" y="225"/>
                    </a:cubicBezTo>
                    <a:cubicBezTo>
                      <a:pt x="228" y="202"/>
                      <a:pt x="232" y="170"/>
                      <a:pt x="232" y="155"/>
                    </a:cubicBezTo>
                    <a:cubicBezTo>
                      <a:pt x="232" y="155"/>
                      <a:pt x="244" y="135"/>
                      <a:pt x="247" y="158"/>
                    </a:cubicBezTo>
                    <a:cubicBezTo>
                      <a:pt x="250" y="181"/>
                      <a:pt x="244" y="221"/>
                      <a:pt x="237" y="231"/>
                    </a:cubicBezTo>
                    <a:close/>
                    <a:moveTo>
                      <a:pt x="326" y="292"/>
                    </a:moveTo>
                    <a:cubicBezTo>
                      <a:pt x="327" y="320"/>
                      <a:pt x="355" y="400"/>
                      <a:pt x="286" y="399"/>
                    </a:cubicBezTo>
                    <a:cubicBezTo>
                      <a:pt x="217" y="398"/>
                      <a:pt x="214" y="409"/>
                      <a:pt x="215" y="321"/>
                    </a:cubicBezTo>
                    <a:cubicBezTo>
                      <a:pt x="216" y="236"/>
                      <a:pt x="225" y="253"/>
                      <a:pt x="230" y="264"/>
                    </a:cubicBezTo>
                    <a:cubicBezTo>
                      <a:pt x="230" y="264"/>
                      <a:pt x="253" y="318"/>
                      <a:pt x="309" y="277"/>
                    </a:cubicBezTo>
                    <a:cubicBezTo>
                      <a:pt x="319" y="269"/>
                      <a:pt x="324" y="263"/>
                      <a:pt x="326" y="292"/>
                    </a:cubicBezTo>
                    <a:close/>
                    <a:moveTo>
                      <a:pt x="318" y="133"/>
                    </a:moveTo>
                    <a:cubicBezTo>
                      <a:pt x="338" y="148"/>
                      <a:pt x="316" y="165"/>
                      <a:pt x="316" y="165"/>
                    </a:cubicBezTo>
                    <a:cubicBezTo>
                      <a:pt x="316" y="165"/>
                      <a:pt x="302" y="189"/>
                      <a:pt x="313" y="213"/>
                    </a:cubicBezTo>
                    <a:cubicBezTo>
                      <a:pt x="324" y="237"/>
                      <a:pt x="324" y="265"/>
                      <a:pt x="301" y="239"/>
                    </a:cubicBezTo>
                    <a:cubicBezTo>
                      <a:pt x="279" y="214"/>
                      <a:pt x="293" y="156"/>
                      <a:pt x="299" y="144"/>
                    </a:cubicBezTo>
                    <a:cubicBezTo>
                      <a:pt x="299" y="144"/>
                      <a:pt x="299" y="118"/>
                      <a:pt x="318" y="133"/>
                    </a:cubicBezTo>
                    <a:close/>
                    <a:moveTo>
                      <a:pt x="507" y="179"/>
                    </a:moveTo>
                    <a:cubicBezTo>
                      <a:pt x="498" y="185"/>
                      <a:pt x="507" y="179"/>
                      <a:pt x="465" y="177"/>
                    </a:cubicBezTo>
                    <a:cubicBezTo>
                      <a:pt x="423" y="176"/>
                      <a:pt x="461" y="162"/>
                      <a:pt x="461" y="162"/>
                    </a:cubicBezTo>
                    <a:cubicBezTo>
                      <a:pt x="565" y="166"/>
                      <a:pt x="516" y="173"/>
                      <a:pt x="507" y="179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85" name="任意多边形 22764"/>
              <p:cNvSpPr/>
              <p:nvPr>
                <p:custDataLst>
                  <p:tags r:id="rId248"/>
                </p:custDataLst>
              </p:nvPr>
            </p:nvSpPr>
            <p:spPr>
              <a:xfrm>
                <a:off x="3621" y="1287"/>
                <a:ext cx="238" cy="283"/>
              </a:xfrm>
              <a:custGeom>
                <a:rect l="0" t="0" r="0" b="0"/>
                <a:pathLst>
                  <a:path w="47" h="56">
                    <a:moveTo>
                      <a:pt x="40" y="15"/>
                    </a:moveTo>
                    <a:cubicBezTo>
                      <a:pt x="37" y="0"/>
                      <a:pt x="0" y="23"/>
                      <a:pt x="27" y="56"/>
                    </a:cubicBezTo>
                    <a:cubicBezTo>
                      <a:pt x="27" y="56"/>
                      <a:pt x="47" y="49"/>
                      <a:pt x="40" y="15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86" name="任意多边形 22765"/>
              <p:cNvSpPr/>
              <p:nvPr>
                <p:custDataLst>
                  <p:tags r:id="rId249"/>
                </p:custDataLst>
              </p:nvPr>
            </p:nvSpPr>
            <p:spPr>
              <a:xfrm>
                <a:off x="3403" y="1403"/>
                <a:ext cx="208" cy="379"/>
              </a:xfrm>
              <a:custGeom>
                <a:rect l="0" t="0" r="0" b="0"/>
                <a:pathLst>
                  <a:path w="41" h="75">
                    <a:moveTo>
                      <a:pt x="19" y="27"/>
                    </a:moveTo>
                    <a:cubicBezTo>
                      <a:pt x="0" y="54"/>
                      <a:pt x="6" y="63"/>
                      <a:pt x="12" y="69"/>
                    </a:cubicBezTo>
                    <a:cubicBezTo>
                      <a:pt x="18" y="75"/>
                      <a:pt x="30" y="74"/>
                      <a:pt x="40" y="45"/>
                    </a:cubicBezTo>
                    <a:cubicBezTo>
                      <a:pt x="40" y="45"/>
                      <a:pt x="32" y="31"/>
                      <a:pt x="37" y="24"/>
                    </a:cubicBezTo>
                    <a:cubicBezTo>
                      <a:pt x="41" y="16"/>
                      <a:pt x="38" y="0"/>
                      <a:pt x="19" y="27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87" name="任意多边形 22766"/>
              <p:cNvSpPr/>
              <p:nvPr>
                <p:custDataLst>
                  <p:tags r:id="rId250"/>
                </p:custDataLst>
              </p:nvPr>
            </p:nvSpPr>
            <p:spPr>
              <a:xfrm>
                <a:off x="3272" y="645"/>
                <a:ext cx="683" cy="318"/>
              </a:xfrm>
              <a:custGeom>
                <a:rect l="0" t="0" r="0" b="0"/>
                <a:pathLst>
                  <a:path w="135" h="62">
                    <a:moveTo>
                      <a:pt x="112" y="4"/>
                    </a:moveTo>
                    <a:cubicBezTo>
                      <a:pt x="105" y="9"/>
                      <a:pt x="24" y="4"/>
                      <a:pt x="24" y="4"/>
                    </a:cubicBezTo>
                    <a:cubicBezTo>
                      <a:pt x="15" y="4"/>
                      <a:pt x="3" y="1"/>
                      <a:pt x="2" y="25"/>
                    </a:cubicBezTo>
                    <a:cubicBezTo>
                      <a:pt x="0" y="63"/>
                      <a:pt x="48" y="58"/>
                      <a:pt x="60" y="58"/>
                    </a:cubicBezTo>
                    <a:cubicBezTo>
                      <a:pt x="72" y="58"/>
                      <a:pt x="84" y="48"/>
                      <a:pt x="96" y="54"/>
                    </a:cubicBezTo>
                    <a:cubicBezTo>
                      <a:pt x="96" y="54"/>
                      <a:pt x="107" y="63"/>
                      <a:pt x="113" y="53"/>
                    </a:cubicBezTo>
                    <a:cubicBezTo>
                      <a:pt x="135" y="13"/>
                      <a:pt x="120" y="0"/>
                      <a:pt x="112" y="4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88" name="任意多边形 22767"/>
              <p:cNvSpPr/>
              <p:nvPr>
                <p:custDataLst>
                  <p:tags r:id="rId251"/>
                </p:custDataLst>
              </p:nvPr>
            </p:nvSpPr>
            <p:spPr>
              <a:xfrm>
                <a:off x="4046" y="1545"/>
                <a:ext cx="490" cy="515"/>
              </a:xfrm>
              <a:custGeom>
                <a:rect l="0" t="0" r="0" b="0"/>
                <a:pathLst>
                  <a:path w="97" h="102">
                    <a:moveTo>
                      <a:pt x="67" y="5"/>
                    </a:moveTo>
                    <a:cubicBezTo>
                      <a:pt x="55" y="10"/>
                      <a:pt x="31" y="5"/>
                      <a:pt x="31" y="5"/>
                    </a:cubicBezTo>
                    <a:cubicBezTo>
                      <a:pt x="0" y="6"/>
                      <a:pt x="16" y="39"/>
                      <a:pt x="12" y="57"/>
                    </a:cubicBezTo>
                    <a:cubicBezTo>
                      <a:pt x="8" y="76"/>
                      <a:pt x="63" y="102"/>
                      <a:pt x="79" y="62"/>
                    </a:cubicBezTo>
                    <a:cubicBezTo>
                      <a:pt x="97" y="20"/>
                      <a:pt x="79" y="0"/>
                      <a:pt x="67" y="5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89" name="任意多边形 22768"/>
              <p:cNvSpPr/>
              <p:nvPr>
                <p:custDataLst>
                  <p:tags r:id="rId252"/>
                </p:custDataLst>
              </p:nvPr>
            </p:nvSpPr>
            <p:spPr>
              <a:xfrm>
                <a:off x="5173" y="1024"/>
                <a:ext cx="501" cy="96"/>
              </a:xfrm>
              <a:custGeom>
                <a:rect l="0" t="0" r="0" b="0"/>
                <a:pathLst>
                  <a:path w="99" h="19">
                    <a:moveTo>
                      <a:pt x="15" y="0"/>
                    </a:moveTo>
                    <a:cubicBezTo>
                      <a:pt x="0" y="0"/>
                      <a:pt x="19" y="19"/>
                      <a:pt x="40" y="15"/>
                    </a:cubicBezTo>
                    <a:cubicBezTo>
                      <a:pt x="99" y="1"/>
                      <a:pt x="15" y="0"/>
                      <a:pt x="1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90" name="任意多边形 22769"/>
              <p:cNvSpPr/>
              <p:nvPr>
                <p:custDataLst>
                  <p:tags r:id="rId253"/>
                </p:custDataLst>
              </p:nvPr>
            </p:nvSpPr>
            <p:spPr>
              <a:xfrm>
                <a:off x="5340" y="1004"/>
                <a:ext cx="385" cy="237"/>
              </a:xfrm>
              <a:custGeom>
                <a:rect l="0" t="0" r="0" b="0"/>
                <a:pathLst>
                  <a:path w="76" h="47">
                    <a:moveTo>
                      <a:pt x="21" y="37"/>
                    </a:moveTo>
                    <a:cubicBezTo>
                      <a:pt x="21" y="37"/>
                      <a:pt x="50" y="47"/>
                      <a:pt x="70" y="17"/>
                    </a:cubicBezTo>
                    <a:cubicBezTo>
                      <a:pt x="76" y="7"/>
                      <a:pt x="65" y="0"/>
                      <a:pt x="48" y="3"/>
                    </a:cubicBezTo>
                    <a:cubicBezTo>
                      <a:pt x="39" y="5"/>
                      <a:pt x="39" y="32"/>
                      <a:pt x="19" y="32"/>
                    </a:cubicBezTo>
                    <a:cubicBezTo>
                      <a:pt x="0" y="32"/>
                      <a:pt x="21" y="37"/>
                      <a:pt x="21" y="37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91" name="任意多边形 22770"/>
              <p:cNvSpPr/>
              <p:nvPr>
                <p:custDataLst>
                  <p:tags r:id="rId254"/>
                </p:custDataLst>
              </p:nvPr>
            </p:nvSpPr>
            <p:spPr>
              <a:xfrm>
                <a:off x="5325" y="1201"/>
                <a:ext cx="415" cy="187"/>
              </a:xfrm>
              <a:custGeom>
                <a:rect l="0" t="0" r="0" b="0"/>
                <a:pathLst>
                  <a:path w="82" h="37">
                    <a:moveTo>
                      <a:pt x="72" y="6"/>
                    </a:moveTo>
                    <a:cubicBezTo>
                      <a:pt x="57" y="23"/>
                      <a:pt x="24" y="17"/>
                      <a:pt x="24" y="17"/>
                    </a:cubicBezTo>
                    <a:cubicBezTo>
                      <a:pt x="24" y="17"/>
                      <a:pt x="0" y="16"/>
                      <a:pt x="17" y="26"/>
                    </a:cubicBezTo>
                    <a:cubicBezTo>
                      <a:pt x="33" y="37"/>
                      <a:pt x="53" y="32"/>
                      <a:pt x="76" y="23"/>
                    </a:cubicBezTo>
                    <a:cubicBezTo>
                      <a:pt x="78" y="22"/>
                      <a:pt x="80" y="21"/>
                      <a:pt x="82" y="20"/>
                    </a:cubicBezTo>
                    <a:lnTo>
                      <a:pt x="82" y="0"/>
                    </a:lnTo>
                    <a:cubicBezTo>
                      <a:pt x="79" y="1"/>
                      <a:pt x="75" y="2"/>
                      <a:pt x="72" y="6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92" name="任意多边形 22771"/>
              <p:cNvSpPr/>
              <p:nvPr>
                <p:custDataLst>
                  <p:tags r:id="rId255"/>
                </p:custDataLst>
              </p:nvPr>
            </p:nvSpPr>
            <p:spPr>
              <a:xfrm>
                <a:off x="5001" y="1378"/>
                <a:ext cx="698" cy="167"/>
              </a:xfrm>
              <a:custGeom>
                <a:rect l="0" t="0" r="0" b="0"/>
                <a:pathLst>
                  <a:path w="138" h="33">
                    <a:moveTo>
                      <a:pt x="21" y="1"/>
                    </a:moveTo>
                    <a:cubicBezTo>
                      <a:pt x="21" y="1"/>
                      <a:pt x="0" y="8"/>
                      <a:pt x="8" y="14"/>
                    </a:cubicBezTo>
                    <a:cubicBezTo>
                      <a:pt x="15" y="20"/>
                      <a:pt x="48" y="22"/>
                      <a:pt x="57" y="22"/>
                    </a:cubicBezTo>
                    <a:cubicBezTo>
                      <a:pt x="66" y="22"/>
                      <a:pt x="96" y="33"/>
                      <a:pt x="117" y="23"/>
                    </a:cubicBezTo>
                    <a:cubicBezTo>
                      <a:pt x="138" y="12"/>
                      <a:pt x="123" y="9"/>
                      <a:pt x="114" y="8"/>
                    </a:cubicBezTo>
                    <a:cubicBezTo>
                      <a:pt x="105" y="6"/>
                      <a:pt x="102" y="0"/>
                      <a:pt x="82" y="3"/>
                    </a:cubicBezTo>
                    <a:cubicBezTo>
                      <a:pt x="37" y="11"/>
                      <a:pt x="21" y="1"/>
                      <a:pt x="21" y="1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93" name="任意多边形 22772"/>
              <p:cNvSpPr/>
              <p:nvPr>
                <p:custDataLst>
                  <p:tags r:id="rId256"/>
                </p:custDataLst>
              </p:nvPr>
            </p:nvSpPr>
            <p:spPr>
              <a:xfrm>
                <a:off x="5077" y="1540"/>
                <a:ext cx="567" cy="146"/>
              </a:xfrm>
              <a:custGeom>
                <a:rect l="0" t="0" r="0" b="0"/>
                <a:pathLst>
                  <a:path w="112" h="28">
                    <a:moveTo>
                      <a:pt x="98" y="19"/>
                    </a:moveTo>
                    <a:cubicBezTo>
                      <a:pt x="112" y="13"/>
                      <a:pt x="111" y="0"/>
                      <a:pt x="103" y="4"/>
                    </a:cubicBezTo>
                    <a:cubicBezTo>
                      <a:pt x="96" y="9"/>
                      <a:pt x="83" y="10"/>
                      <a:pt x="74" y="10"/>
                    </a:cubicBezTo>
                    <a:cubicBezTo>
                      <a:pt x="65" y="11"/>
                      <a:pt x="45" y="3"/>
                      <a:pt x="36" y="6"/>
                    </a:cubicBezTo>
                    <a:cubicBezTo>
                      <a:pt x="27" y="9"/>
                      <a:pt x="2" y="4"/>
                      <a:pt x="2" y="4"/>
                    </a:cubicBezTo>
                    <a:cubicBezTo>
                      <a:pt x="0" y="29"/>
                      <a:pt x="83" y="25"/>
                      <a:pt x="98" y="19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94" name="任意多边形 22773"/>
              <p:cNvSpPr/>
              <p:nvPr>
                <p:custDataLst>
                  <p:tags r:id="rId257"/>
                </p:custDataLst>
              </p:nvPr>
            </p:nvSpPr>
            <p:spPr>
              <a:xfrm>
                <a:off x="5042" y="1656"/>
                <a:ext cx="581" cy="480"/>
              </a:xfrm>
              <a:custGeom>
                <a:rect l="0" t="0" r="0" b="0"/>
                <a:pathLst>
                  <a:path w="115" h="95">
                    <a:moveTo>
                      <a:pt x="3" y="53"/>
                    </a:moveTo>
                    <a:cubicBezTo>
                      <a:pt x="5" y="60"/>
                      <a:pt x="14" y="68"/>
                      <a:pt x="26" y="54"/>
                    </a:cubicBezTo>
                    <a:cubicBezTo>
                      <a:pt x="48" y="29"/>
                      <a:pt x="48" y="72"/>
                      <a:pt x="50" y="77"/>
                    </a:cubicBezTo>
                    <a:cubicBezTo>
                      <a:pt x="51" y="81"/>
                      <a:pt x="54" y="95"/>
                      <a:pt x="59" y="84"/>
                    </a:cubicBezTo>
                    <a:cubicBezTo>
                      <a:pt x="63" y="74"/>
                      <a:pt x="70" y="39"/>
                      <a:pt x="81" y="52"/>
                    </a:cubicBezTo>
                    <a:cubicBezTo>
                      <a:pt x="100" y="76"/>
                      <a:pt x="115" y="54"/>
                      <a:pt x="111" y="52"/>
                    </a:cubicBezTo>
                    <a:cubicBezTo>
                      <a:pt x="106" y="51"/>
                      <a:pt x="79" y="37"/>
                      <a:pt x="79" y="27"/>
                    </a:cubicBezTo>
                    <a:cubicBezTo>
                      <a:pt x="79" y="16"/>
                      <a:pt x="42" y="0"/>
                      <a:pt x="37" y="16"/>
                    </a:cubicBezTo>
                    <a:cubicBezTo>
                      <a:pt x="33" y="33"/>
                      <a:pt x="12" y="41"/>
                      <a:pt x="12" y="41"/>
                    </a:cubicBezTo>
                    <a:cubicBezTo>
                      <a:pt x="0" y="44"/>
                      <a:pt x="2" y="45"/>
                      <a:pt x="3" y="53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95" name="任意多边形 22774"/>
              <p:cNvSpPr/>
              <p:nvPr>
                <p:custDataLst>
                  <p:tags r:id="rId258"/>
                </p:custDataLst>
              </p:nvPr>
            </p:nvSpPr>
            <p:spPr>
              <a:xfrm>
                <a:off x="5421" y="1464"/>
                <a:ext cx="329" cy="854"/>
              </a:xfrm>
              <a:custGeom>
                <a:rect l="0" t="0" r="0" b="0"/>
                <a:pathLst>
                  <a:path w="65" h="169">
                    <a:moveTo>
                      <a:pt x="51" y="40"/>
                    </a:moveTo>
                    <a:cubicBezTo>
                      <a:pt x="44" y="46"/>
                      <a:pt x="30" y="49"/>
                      <a:pt x="22" y="49"/>
                    </a:cubicBezTo>
                    <a:cubicBezTo>
                      <a:pt x="13" y="48"/>
                      <a:pt x="14" y="56"/>
                      <a:pt x="22" y="59"/>
                    </a:cubicBezTo>
                    <a:cubicBezTo>
                      <a:pt x="30" y="62"/>
                      <a:pt x="49" y="75"/>
                      <a:pt x="50" y="90"/>
                    </a:cubicBezTo>
                    <a:cubicBezTo>
                      <a:pt x="50" y="104"/>
                      <a:pt x="51" y="115"/>
                      <a:pt x="34" y="118"/>
                    </a:cubicBezTo>
                    <a:cubicBezTo>
                      <a:pt x="18" y="122"/>
                      <a:pt x="3" y="124"/>
                      <a:pt x="0" y="148"/>
                    </a:cubicBezTo>
                    <a:cubicBezTo>
                      <a:pt x="0" y="148"/>
                      <a:pt x="10" y="154"/>
                      <a:pt x="17" y="155"/>
                    </a:cubicBezTo>
                    <a:cubicBezTo>
                      <a:pt x="23" y="155"/>
                      <a:pt x="42" y="163"/>
                      <a:pt x="47" y="166"/>
                    </a:cubicBezTo>
                    <a:cubicBezTo>
                      <a:pt x="51" y="169"/>
                      <a:pt x="58" y="167"/>
                      <a:pt x="63" y="162"/>
                    </a:cubicBezTo>
                    <a:lnTo>
                      <a:pt x="65" y="0"/>
                    </a:lnTo>
                    <a:cubicBezTo>
                      <a:pt x="64" y="8"/>
                      <a:pt x="58" y="36"/>
                      <a:pt x="51" y="40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2296" name="标题 22775"/>
          <p:cNvSpPr>
            <a:spLocks noGrp="1" noRot="1"/>
          </p:cNvSpPr>
          <p:nvPr>
            <p:ph type="title"/>
            <p:custDataLst>
              <p:tags r:id="rId259"/>
            </p:custDataLst>
          </p:nvPr>
        </p:nvSpPr>
        <p:spPr>
          <a:xfrm>
            <a:off x="298450" y="228600"/>
            <a:ext cx="854075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2297" name="文本占位符 22776"/>
          <p:cNvSpPr>
            <a:spLocks noGrp="1" noRot="1"/>
          </p:cNvSpPr>
          <p:nvPr>
            <p:ph type="body" idx="5"/>
            <p:custDataLst>
              <p:tags r:id="rId260"/>
            </p:custDataLst>
          </p:nvPr>
        </p:nvSpPr>
        <p:spPr>
          <a:xfrm>
            <a:off x="609600" y="1600200"/>
            <a:ext cx="8153400" cy="449897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22778" name="日期占位符 22777"/>
          <p:cNvSpPr>
            <a:spLocks noGrp="1"/>
          </p:cNvSpPr>
          <p:nvPr>
            <p:ph type="dt" sz="half" idx="2"/>
            <p:custDataLst>
              <p:tags r:id="rId261"/>
            </p:custDataLst>
          </p:nvPr>
        </p:nvSpPr>
        <p:spPr>
          <a:xfrm>
            <a:off x="298450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22779" name="页脚占位符 22778"/>
          <p:cNvSpPr>
            <a:spLocks noGrp="1"/>
          </p:cNvSpPr>
          <p:nvPr>
            <p:ph type="ftr" sz="quarter" idx="3"/>
            <p:custDataLst>
              <p:tags r:id="rId262"/>
            </p:custDataLst>
          </p:nvPr>
        </p:nvSpPr>
        <p:spPr>
          <a:xfrm>
            <a:off x="3121025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22780" name="灯片编号占位符 22779"/>
          <p:cNvSpPr>
            <a:spLocks noGrp="1"/>
          </p:cNvSpPr>
          <p:nvPr>
            <p:ph type="sldNum" sz="quarter" idx="4"/>
            <p:custDataLst>
              <p:tags r:id="rId263"/>
            </p:custDataLst>
          </p:nvPr>
        </p:nvSpPr>
        <p:spPr>
          <a:xfrm>
            <a:off x="6550025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/>
  <p:timing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§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85000"/>
        <a:buFont typeface="Wingdings" panose="05000000000000000000" pitchFamily="2" charset="2"/>
        <a:buChar char="Ø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95000"/>
        <a:buFont typeface="Wingdings 2" panose="05020102010507070707" pitchFamily="18" charset="2"/>
        <a:buChar char="¡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90000"/>
        <a:buFont typeface="Wingdings" panose="05000000000000000000" pitchFamily="2" charset="2"/>
        <a:buChar char="Ø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Tx/>
        <a:buFont typeface="Wingdings 2" panose="05020102010507070707" pitchFamily="18" charset="2"/>
        <a:buChar char="¡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Tx/>
        <a:buFont typeface="Wingdings 2" panose="05020102010507070707" pitchFamily="18" charset="2"/>
        <a:buChar char="¡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Tx/>
        <a:buFont typeface="Wingdings 2" panose="05020102010507070707" pitchFamily="18" charset="2"/>
        <a:buChar char="¡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Tx/>
        <a:buFont typeface="Wingdings 2" panose="05020102010507070707" pitchFamily="18" charset="2"/>
        <a:buChar char="¡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Tx/>
        <a:buFont typeface="Wingdings 2" panose="05020102010507070707" pitchFamily="18" charset="2"/>
        <a:buChar char="¡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1000.xml" /><Relationship Id="rId3" Type="http://schemas.openxmlformats.org/officeDocument/2006/relationships/tags" Target="../tags/tag1001.xml" /><Relationship Id="rId4" Type="http://schemas.openxmlformats.org/officeDocument/2006/relationships/tags" Target="../tags/tag1002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1036.xml" /><Relationship Id="rId3" Type="http://schemas.openxmlformats.org/officeDocument/2006/relationships/tags" Target="../tags/tag1037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1043.xml" /><Relationship Id="rId2" Type="http://schemas.openxmlformats.org/officeDocument/2006/relationships/tags" Target="../tags/tag1038.xml" /><Relationship Id="rId3" Type="http://schemas.openxmlformats.org/officeDocument/2006/relationships/image" Target="../media/image7.jpeg" /><Relationship Id="rId4" Type="http://schemas.openxmlformats.org/officeDocument/2006/relationships/tags" Target="../tags/tag1039.xml" /><Relationship Id="rId5" Type="http://schemas.openxmlformats.org/officeDocument/2006/relationships/image" Target="../media/image8.jpeg" /><Relationship Id="rId6" Type="http://schemas.openxmlformats.org/officeDocument/2006/relationships/tags" Target="../tags/tag1040.xml" /><Relationship Id="rId7" Type="http://schemas.openxmlformats.org/officeDocument/2006/relationships/image" Target="../media/image9.jpeg" /><Relationship Id="rId8" Type="http://schemas.openxmlformats.org/officeDocument/2006/relationships/tags" Target="../tags/tag1041.xml" /><Relationship Id="rId9" Type="http://schemas.openxmlformats.org/officeDocument/2006/relationships/tags" Target="../tags/tag1042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1044.xml" /><Relationship Id="rId3" Type="http://schemas.openxmlformats.org/officeDocument/2006/relationships/tags" Target="../tags/tag1045.xml" /><Relationship Id="rId4" Type="http://schemas.openxmlformats.org/officeDocument/2006/relationships/tags" Target="../tags/tag1046.xml" /><Relationship Id="rId5" Type="http://schemas.openxmlformats.org/officeDocument/2006/relationships/tags" Target="../tags/tag1047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1054.xml" /><Relationship Id="rId11" Type="http://schemas.openxmlformats.org/officeDocument/2006/relationships/tags" Target="../tags/tag1055.xml" /><Relationship Id="rId12" Type="http://schemas.openxmlformats.org/officeDocument/2006/relationships/tags" Target="../tags/tag1056.xml" /><Relationship Id="rId13" Type="http://schemas.openxmlformats.org/officeDocument/2006/relationships/image" Target="../media/image12.png" /><Relationship Id="rId14" Type="http://schemas.openxmlformats.org/officeDocument/2006/relationships/tags" Target="../tags/tag1057.xml" /><Relationship Id="rId15" Type="http://schemas.openxmlformats.org/officeDocument/2006/relationships/tags" Target="../tags/tag1058.xml" /><Relationship Id="rId2" Type="http://schemas.openxmlformats.org/officeDocument/2006/relationships/tags" Target="../tags/tag1048.xml" /><Relationship Id="rId3" Type="http://schemas.openxmlformats.org/officeDocument/2006/relationships/tags" Target="../tags/tag1049.xml" /><Relationship Id="rId4" Type="http://schemas.openxmlformats.org/officeDocument/2006/relationships/image" Target="../media/image10.jpeg" /><Relationship Id="rId5" Type="http://schemas.openxmlformats.org/officeDocument/2006/relationships/tags" Target="../tags/tag1050.xml" /><Relationship Id="rId6" Type="http://schemas.openxmlformats.org/officeDocument/2006/relationships/tags" Target="../tags/tag1051.xml" /><Relationship Id="rId7" Type="http://schemas.openxmlformats.org/officeDocument/2006/relationships/tags" Target="../tags/tag1052.xml" /><Relationship Id="rId8" Type="http://schemas.openxmlformats.org/officeDocument/2006/relationships/image" Target="../media/image11.png" /><Relationship Id="rId9" Type="http://schemas.openxmlformats.org/officeDocument/2006/relationships/tags" Target="../tags/tag1053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tags" Target="../tags/tag1059.xml" /><Relationship Id="rId3" Type="http://schemas.openxmlformats.org/officeDocument/2006/relationships/tags" Target="../tags/tag1060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1061.xml" /><Relationship Id="rId3" Type="http://schemas.openxmlformats.org/officeDocument/2006/relationships/tags" Target="../tags/tag1062.xml" /><Relationship Id="rId4" Type="http://schemas.openxmlformats.org/officeDocument/2006/relationships/tags" Target="../tags/tag1063.xml" /><Relationship Id="rId5" Type="http://schemas.openxmlformats.org/officeDocument/2006/relationships/tags" Target="../tags/tag1064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1070.xml" /><Relationship Id="rId11" Type="http://schemas.openxmlformats.org/officeDocument/2006/relationships/tags" Target="../tags/tag1071.xml" /><Relationship Id="rId2" Type="http://schemas.openxmlformats.org/officeDocument/2006/relationships/tags" Target="../tags/tag1065.xml" /><Relationship Id="rId3" Type="http://schemas.openxmlformats.org/officeDocument/2006/relationships/tags" Target="../tags/tag1066.xml" /><Relationship Id="rId4" Type="http://schemas.openxmlformats.org/officeDocument/2006/relationships/image" Target="../media/image13.jpeg" /><Relationship Id="rId5" Type="http://schemas.openxmlformats.org/officeDocument/2006/relationships/tags" Target="../tags/tag1067.xml" /><Relationship Id="rId6" Type="http://schemas.openxmlformats.org/officeDocument/2006/relationships/image" Target="../media/image14.jpeg" /><Relationship Id="rId7" Type="http://schemas.openxmlformats.org/officeDocument/2006/relationships/tags" Target="../tags/tag1068.xml" /><Relationship Id="rId8" Type="http://schemas.openxmlformats.org/officeDocument/2006/relationships/image" Target="../media/image15.jpeg" /><Relationship Id="rId9" Type="http://schemas.openxmlformats.org/officeDocument/2006/relationships/tags" Target="../tags/tag1069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072.xml" /><Relationship Id="rId3" Type="http://schemas.openxmlformats.org/officeDocument/2006/relationships/tags" Target="../tags/tag1073.xml" /><Relationship Id="rId4" Type="http://schemas.openxmlformats.org/officeDocument/2006/relationships/hyperlink" Target="http://so.gushiwen.org/author_838.aspx" TargetMode="External" /><Relationship Id="rId5" Type="http://schemas.openxmlformats.org/officeDocument/2006/relationships/tags" Target="../tags/tag1074.xml" /><Relationship Id="rId6" Type="http://schemas.openxmlformats.org/officeDocument/2006/relationships/tags" Target="../tags/tag1075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076.xml" /><Relationship Id="rId3" Type="http://schemas.openxmlformats.org/officeDocument/2006/relationships/tags" Target="../tags/tag1077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1087.xml" /><Relationship Id="rId11" Type="http://schemas.openxmlformats.org/officeDocument/2006/relationships/tags" Target="../tags/tag1088.xml" /><Relationship Id="rId12" Type="http://schemas.openxmlformats.org/officeDocument/2006/relationships/tags" Target="../tags/tag1089.xml" /><Relationship Id="rId2" Type="http://schemas.openxmlformats.org/officeDocument/2006/relationships/notesSlide" Target="../notesSlides/notesSlide1.xml" /><Relationship Id="rId3" Type="http://schemas.openxmlformats.org/officeDocument/2006/relationships/tags" Target="../tags/tag1081.xml" /><Relationship Id="rId4" Type="http://schemas.openxmlformats.org/officeDocument/2006/relationships/image" Target="../media/image16.jpeg" /><Relationship Id="rId5" Type="http://schemas.openxmlformats.org/officeDocument/2006/relationships/tags" Target="../tags/tag1082.xml" /><Relationship Id="rId6" Type="http://schemas.openxmlformats.org/officeDocument/2006/relationships/tags" Target="../tags/tag1083.xml" /><Relationship Id="rId7" Type="http://schemas.openxmlformats.org/officeDocument/2006/relationships/tags" Target="../tags/tag1084.xml" /><Relationship Id="rId8" Type="http://schemas.openxmlformats.org/officeDocument/2006/relationships/tags" Target="../tags/tag1085.xml" /><Relationship Id="rId9" Type="http://schemas.openxmlformats.org/officeDocument/2006/relationships/tags" Target="../tags/tag1086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image" Target="../media/image2.jpeg" /><Relationship Id="rId11" Type="http://schemas.openxmlformats.org/officeDocument/2006/relationships/tags" Target="../tags/tag1010.xml" /><Relationship Id="rId2" Type="http://schemas.openxmlformats.org/officeDocument/2006/relationships/tags" Target="../tags/tag1003.xml" /><Relationship Id="rId3" Type="http://schemas.openxmlformats.org/officeDocument/2006/relationships/tags" Target="../tags/tag1004.xml" /><Relationship Id="rId4" Type="http://schemas.openxmlformats.org/officeDocument/2006/relationships/tags" Target="../tags/tag1005.xml" /><Relationship Id="rId5" Type="http://schemas.openxmlformats.org/officeDocument/2006/relationships/image" Target="../media/image1.jpeg" /><Relationship Id="rId6" Type="http://schemas.openxmlformats.org/officeDocument/2006/relationships/tags" Target="../tags/tag1006.xml" /><Relationship Id="rId7" Type="http://schemas.openxmlformats.org/officeDocument/2006/relationships/tags" Target="../tags/tag1007.xml" /><Relationship Id="rId8" Type="http://schemas.openxmlformats.org/officeDocument/2006/relationships/tags" Target="../tags/tag1008.xml" /><Relationship Id="rId9" Type="http://schemas.openxmlformats.org/officeDocument/2006/relationships/tags" Target="../tags/tag1009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1097.xml" /><Relationship Id="rId11" Type="http://schemas.openxmlformats.org/officeDocument/2006/relationships/tags" Target="../tags/tag1098.xml" /><Relationship Id="rId12" Type="http://schemas.openxmlformats.org/officeDocument/2006/relationships/tags" Target="../tags/tag1099.xml" /><Relationship Id="rId13" Type="http://schemas.openxmlformats.org/officeDocument/2006/relationships/tags" Target="../tags/tag1100.xml" /><Relationship Id="rId2" Type="http://schemas.openxmlformats.org/officeDocument/2006/relationships/tags" Target="../tags/tag1090.xml" /><Relationship Id="rId3" Type="http://schemas.openxmlformats.org/officeDocument/2006/relationships/image" Target="../media/image17.jpeg" /><Relationship Id="rId4" Type="http://schemas.openxmlformats.org/officeDocument/2006/relationships/tags" Target="../tags/tag1091.xml" /><Relationship Id="rId5" Type="http://schemas.openxmlformats.org/officeDocument/2006/relationships/tags" Target="../tags/tag1092.xml" /><Relationship Id="rId6" Type="http://schemas.openxmlformats.org/officeDocument/2006/relationships/tags" Target="../tags/tag1093.xml" /><Relationship Id="rId7" Type="http://schemas.openxmlformats.org/officeDocument/2006/relationships/tags" Target="../tags/tag1094.xml" /><Relationship Id="rId8" Type="http://schemas.openxmlformats.org/officeDocument/2006/relationships/tags" Target="../tags/tag1095.xml" /><Relationship Id="rId9" Type="http://schemas.openxmlformats.org/officeDocument/2006/relationships/tags" Target="../tags/tag1096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101.xml" /><Relationship Id="rId3" Type="http://schemas.openxmlformats.org/officeDocument/2006/relationships/tags" Target="../tags/tag1102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103.xml" /><Relationship Id="rId3" Type="http://schemas.openxmlformats.org/officeDocument/2006/relationships/tags" Target="../tags/tag1104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105.xml" /><Relationship Id="rId3" Type="http://schemas.openxmlformats.org/officeDocument/2006/relationships/tags" Target="../tags/tag1106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107.xml" /><Relationship Id="rId3" Type="http://schemas.openxmlformats.org/officeDocument/2006/relationships/tags" Target="../tags/tag1108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109.xml" /><Relationship Id="rId3" Type="http://schemas.openxmlformats.org/officeDocument/2006/relationships/tags" Target="../tags/tag1110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111.xml" /><Relationship Id="rId3" Type="http://schemas.openxmlformats.org/officeDocument/2006/relationships/tags" Target="../tags/tag1112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113.xml" /><Relationship Id="rId3" Type="http://schemas.openxmlformats.org/officeDocument/2006/relationships/tags" Target="../tags/tag1114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115.xml" /><Relationship Id="rId3" Type="http://schemas.openxmlformats.org/officeDocument/2006/relationships/tags" Target="../tags/tag1116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117.xml" /><Relationship Id="rId3" Type="http://schemas.openxmlformats.org/officeDocument/2006/relationships/tags" Target="../tags/tag1118.xml" /><Relationship Id="rId4" Type="http://schemas.openxmlformats.org/officeDocument/2006/relationships/image" Target="../media/image18.jpeg" /><Relationship Id="rId5" Type="http://schemas.openxmlformats.org/officeDocument/2006/relationships/tags" Target="../tags/tag1119.xml" /><Relationship Id="rId6" Type="http://schemas.openxmlformats.org/officeDocument/2006/relationships/image" Target="../media/image19.png" /><Relationship Id="rId7" Type="http://schemas.openxmlformats.org/officeDocument/2006/relationships/tags" Target="../tags/tag1120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011.xml" /><Relationship Id="rId3" Type="http://schemas.openxmlformats.org/officeDocument/2006/relationships/tags" Target="../tags/tag1012.xml" /><Relationship Id="rId4" Type="http://schemas.openxmlformats.org/officeDocument/2006/relationships/image" Target="../media/image3.png" /><Relationship Id="rId5" Type="http://schemas.openxmlformats.org/officeDocument/2006/relationships/tags" Target="../tags/tag1013.xml" /><Relationship Id="rId6" Type="http://schemas.openxmlformats.org/officeDocument/2006/relationships/video" Target="../media/media1.mp4" /><Relationship Id="rId7" Type="http://schemas.microsoft.com/office/2007/relationships/media" Target="../media/media1.mp4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014.xml" /><Relationship Id="rId3" Type="http://schemas.openxmlformats.org/officeDocument/2006/relationships/tags" Target="../tags/tag1015.xml" /><Relationship Id="rId4" Type="http://schemas.openxmlformats.org/officeDocument/2006/relationships/image" Target="../media/image3.png" /><Relationship Id="rId5" Type="http://schemas.openxmlformats.org/officeDocument/2006/relationships/tags" Target="../tags/tag1016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1017.xml" /><Relationship Id="rId3" Type="http://schemas.openxmlformats.org/officeDocument/2006/relationships/image" Target="../media/image4.jpeg" /><Relationship Id="rId4" Type="http://schemas.openxmlformats.org/officeDocument/2006/relationships/tags" Target="../tags/tag1018.xml" /><Relationship Id="rId5" Type="http://schemas.openxmlformats.org/officeDocument/2006/relationships/tags" Target="../tags/tag1019.xml" /><Relationship Id="rId6" Type="http://schemas.openxmlformats.org/officeDocument/2006/relationships/tags" Target="../tags/tag1020.xml" /><Relationship Id="rId7" Type="http://schemas.openxmlformats.org/officeDocument/2006/relationships/tags" Target="../tags/tag1021.xml" /><Relationship Id="rId8" Type="http://schemas.openxmlformats.org/officeDocument/2006/relationships/tags" Target="../tags/tag1022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023.xml" /><Relationship Id="rId3" Type="http://schemas.openxmlformats.org/officeDocument/2006/relationships/tags" Target="../tags/tag1024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1025.xml" /><Relationship Id="rId3" Type="http://schemas.openxmlformats.org/officeDocument/2006/relationships/tags" Target="../tags/tag1026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027.xml" /><Relationship Id="rId3" Type="http://schemas.openxmlformats.org/officeDocument/2006/relationships/tags" Target="../tags/tag1028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1035.xml" /><Relationship Id="rId2" Type="http://schemas.openxmlformats.org/officeDocument/2006/relationships/tags" Target="../tags/tag1029.xml" /><Relationship Id="rId3" Type="http://schemas.openxmlformats.org/officeDocument/2006/relationships/tags" Target="../tags/tag1030.xml" /><Relationship Id="rId4" Type="http://schemas.openxmlformats.org/officeDocument/2006/relationships/image" Target="../media/image5.jpeg" /><Relationship Id="rId5" Type="http://schemas.openxmlformats.org/officeDocument/2006/relationships/tags" Target="../tags/tag1031.xml" /><Relationship Id="rId6" Type="http://schemas.openxmlformats.org/officeDocument/2006/relationships/image" Target="../media/image6.jpeg" /><Relationship Id="rId7" Type="http://schemas.openxmlformats.org/officeDocument/2006/relationships/tags" Target="../tags/tag1032.xml" /><Relationship Id="rId8" Type="http://schemas.openxmlformats.org/officeDocument/2006/relationships/tags" Target="../tags/tag1033.xml" /><Relationship Id="rId9" Type="http://schemas.openxmlformats.org/officeDocument/2006/relationships/tags" Target="../tags/tag1034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6866" name="标题 36865"/>
          <p:cNvSpPr>
            <a:spLocks noGrp="1" noRot="1"/>
          </p:cNvSpPr>
          <p:nvPr>
            <p:ph type="ctrTitle"/>
            <p:custDataLst>
              <p:tags r:id="rId3"/>
            </p:custDataLst>
          </p:nvPr>
        </p:nvSpPr>
        <p:spPr>
          <a:xfrm>
            <a:off x="1042988" y="1557338"/>
            <a:ext cx="7772400" cy="1470025"/>
          </a:xfrm>
        </p:spPr>
        <p:txBody>
          <a:bodyPr anchor="ctr" anchorCtr="0"/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4400" b="1" i="0" u="none" strike="noStrike" kern="1200" cap="none" spc="0" normalizeH="0" baseline="0" noProof="1">
                <a:solidFill>
                  <a:srgbClr val="669900"/>
                </a:solidFill>
                <a:latin typeface="Arial" panose="020b0604020202020204" pitchFamily="34" charset="0"/>
                <a:ea typeface="宋体" panose="02010600030101010101" pitchFamily="2" charset="-122"/>
                <a:cs typeface="+mj-cs"/>
              </a:rPr>
              <a:t>临安春雨初霁</a:t>
            </a:r>
          </a:p>
        </p:txBody>
      </p:sp>
      <p:sp>
        <p:nvSpPr>
          <p:cNvPr id="36867" name="副标题 36866"/>
          <p:cNvSpPr>
            <a:spLocks noGrp="1" noRot="1"/>
          </p:cNvSpPr>
          <p:nvPr>
            <p:ph type="subTitle" idx="1"/>
            <p:custDataLst>
              <p:tags r:id="rId4"/>
            </p:custDataLst>
          </p:nvPr>
        </p:nvSpPr>
        <p:spPr>
          <a:xfrm>
            <a:off x="2743200" y="3933825"/>
            <a:ext cx="6400800" cy="1752600"/>
          </a:xfrm>
        </p:spPr>
        <p:txBody>
          <a:bodyPr anchor="t" anchorCtr="0"/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</a:pPr>
            <a:r>
              <a:rPr kumimoji="0" lang="zh-CN" altLang="en-US" sz="3200" b="1" i="0" u="none" strike="noStrike" kern="1200" cap="none" spc="0" normalizeH="0" baseline="0" noProof="1">
                <a:solidFill>
                  <a:srgbClr val="6699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陆</a:t>
            </a:r>
            <a:r>
              <a:rPr kumimoji="0" lang="en-US" altLang="zh-CN" sz="3200" b="1" i="0" u="none" strike="noStrike" kern="1200" cap="none" spc="0" normalizeH="0" baseline="0" noProof="1">
                <a:solidFill>
                  <a:srgbClr val="6699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</a:t>
            </a:r>
            <a:r>
              <a:rPr kumimoji="0" lang="zh-CN" altLang="en-US" sz="3200" b="1" i="0" u="none" strike="noStrike" kern="1200" cap="none" spc="0" normalizeH="0" baseline="0" noProof="1">
                <a:solidFill>
                  <a:srgbClr val="6699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游</a:t>
            </a:r>
          </a:p>
        </p:txBody>
      </p:sp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8195" name="内容占位符 8194"/>
          <p:cNvSpPr>
            <a:spLocks noGrp="1" noRot="1"/>
          </p:cNvSpPr>
          <p:nvPr>
            <p:ph idx="1"/>
            <p:custDataLst>
              <p:tags r:id="rId3"/>
            </p:custDataLst>
          </p:nvPr>
        </p:nvSpPr>
        <p:spPr>
          <a:xfrm>
            <a:off x="395288" y="476250"/>
            <a:ext cx="8291512" cy="6381750"/>
          </a:xfrm>
        </p:spPr>
        <p:txBody>
          <a:bodyPr anchor="t" anchorCtr="0"/>
          <a:lstStyle/>
          <a:p>
            <a:pPr>
              <a:lnSpc>
                <a:spcPct val="95000"/>
              </a:lnSpc>
              <a:spcBef>
                <a:spcPct val="50000"/>
              </a:spcBef>
              <a:buClr>
                <a:schemeClr val="bg1"/>
              </a:buClr>
              <a:buFontTx/>
              <a:buNone/>
            </a:pPr>
            <a:r>
              <a:rPr lang="zh-CN" altLang="en-US" sz="4000" b="1">
                <a:ea typeface="黑体" panose="02010609060101010101" pitchFamily="2" charset="-122"/>
              </a:rPr>
              <a:t>世味年来薄似纱，谁令骑马客京华</a:t>
            </a:r>
          </a:p>
          <a:p>
            <a:pPr>
              <a:lnSpc>
                <a:spcPct val="95000"/>
              </a:lnSpc>
              <a:spcBef>
                <a:spcPct val="50000"/>
              </a:spcBef>
              <a:buClr>
                <a:schemeClr val="bg1"/>
              </a:buClr>
              <a:buFontTx/>
              <a:buNone/>
            </a:pPr>
            <a:r>
              <a:rPr lang="zh-CN" altLang="en-US" sz="3600" b="1"/>
              <a:t>        诗一开始就流露出</a:t>
            </a:r>
            <a:r>
              <a:rPr lang="zh-CN" altLang="en-US" sz="3600" b="1">
                <a:solidFill>
                  <a:srgbClr val="990000"/>
                </a:solidFill>
              </a:rPr>
              <a:t>不得已而来京</a:t>
            </a:r>
            <a:r>
              <a:rPr lang="zh-CN" altLang="en-US" sz="3600" b="1"/>
              <a:t>的意思。世味薄则直道穷（</a:t>
            </a:r>
            <a:r>
              <a:rPr lang="zh-CN" altLang="en-US">
                <a:solidFill>
                  <a:schemeClr val="tx2"/>
                </a:solidFill>
              </a:rPr>
              <a:t>正直的处世态度却行不通</a:t>
            </a:r>
            <a:r>
              <a:rPr lang="zh-CN" altLang="en-US"/>
              <a:t> </a:t>
            </a:r>
            <a:r>
              <a:rPr lang="zh-CN" altLang="en-US" sz="3600" b="1"/>
              <a:t>），南宋朝廷不图恢复，得过且过，官场上的习气一天比一天地坏下去，哪里还有什么直道呢</a:t>
            </a:r>
            <a:r>
              <a:rPr lang="en-US" altLang="zh-CN" sz="3600" b="1"/>
              <a:t>?</a:t>
            </a:r>
            <a:r>
              <a:rPr lang="zh-CN" altLang="en-US" sz="3600" b="1"/>
              <a:t>在这样的环境里做官，的确没有什么意思，因此诗人</a:t>
            </a:r>
            <a:r>
              <a:rPr lang="zh-CN" altLang="en-US" sz="3600" b="1">
                <a:solidFill>
                  <a:schemeClr val="tx2"/>
                </a:solidFill>
              </a:rPr>
              <a:t>不提受职</a:t>
            </a:r>
            <a:r>
              <a:rPr lang="zh-CN" altLang="en-US" sz="3600" b="1"/>
              <a:t>一事，而</a:t>
            </a:r>
            <a:r>
              <a:rPr lang="zh-CN" altLang="en-US" sz="3600" b="1">
                <a:solidFill>
                  <a:schemeClr val="tx2"/>
                </a:solidFill>
              </a:rPr>
              <a:t>只说</a:t>
            </a:r>
            <a:r>
              <a:rPr lang="zh-CN" altLang="en-US" sz="3600" b="1"/>
              <a:t>谁让我到京城来</a:t>
            </a:r>
            <a:r>
              <a:rPr lang="zh-CN" altLang="en-US" sz="3600" b="1">
                <a:solidFill>
                  <a:schemeClr val="tx2"/>
                </a:solidFill>
              </a:rPr>
              <a:t>做客</a:t>
            </a:r>
            <a:r>
              <a:rPr lang="zh-CN" altLang="en-US" sz="3600" b="1"/>
              <a:t>呢</a:t>
            </a:r>
            <a:r>
              <a:rPr lang="en-US" altLang="zh-CN" sz="3600" b="1">
                <a:solidFill>
                  <a:srgbClr val="000000"/>
                </a:solidFill>
              </a:rPr>
              <a:t>!</a:t>
            </a:r>
          </a:p>
          <a:p>
            <a:pPr>
              <a:lnSpc>
                <a:spcPct val="95000"/>
              </a:lnSpc>
              <a:spcBef>
                <a:spcPct val="50000"/>
              </a:spcBef>
              <a:buClr>
                <a:schemeClr val="bg1"/>
              </a:buClr>
              <a:buFontTx/>
              <a:buNone/>
            </a:pPr>
            <a:r>
              <a:rPr lang="en-US" altLang="zh-CN" sz="3600" b="1"/>
              <a:t>        </a:t>
            </a:r>
            <a:r>
              <a:rPr lang="zh-CN" altLang="en-US" sz="3600" b="1"/>
              <a:t>这正是</a:t>
            </a:r>
            <a:r>
              <a:rPr lang="zh-CN" altLang="en-US" sz="3600" b="1">
                <a:solidFill>
                  <a:srgbClr val="FF0066"/>
                </a:solidFill>
              </a:rPr>
              <a:t>讽喻</a:t>
            </a:r>
            <a:r>
              <a:rPr lang="zh-CN" altLang="en-US" sz="3600" b="1"/>
              <a:t>的笔法。    </a:t>
            </a:r>
          </a:p>
          <a:p>
            <a:endParaRPr lang="zh-CN" altLang="en-US" sz="3600" b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0" fill="hold"/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0" fill="hold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0" fill="hold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1506" name="Picture 2" descr="http://img.pconline.com.cn/images/upload/upc/tx/photoblog/1304/15/c7/19879747_19879747_1366013477104.jpg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28600" y="2895600"/>
            <a:ext cx="7010400" cy="3962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2" name="Picture 4" descr="http://p0.so.qhmsg.com/bdr/_240_/t01c32f1b90599353c5.jpg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5029200" y="0"/>
            <a:ext cx="3190875" cy="2286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Picture 2" descr="http://img.pconline.com.cn/images/photoblog/7/0/6/0/7060761/20104/1/1270113384221_mthumb.jpg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0" y="0"/>
            <a:ext cx="508635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4" name="TextBox 5"/>
          <p:cNvSpPr txBox="1"/>
          <p:nvPr>
            <p:custDataLst>
              <p:tags r:id="rId9"/>
            </p:custDataLst>
          </p:nvPr>
        </p:nvSpPr>
        <p:spPr>
          <a:xfrm>
            <a:off x="8405813" y="152400"/>
            <a:ext cx="738187" cy="7696200"/>
          </a:xfrm>
          <a:prstGeom prst="rect">
            <a:avLst/>
          </a:prstGeom>
          <a:noFill/>
          <a:ln w="9525">
            <a:noFill/>
          </a:ln>
        </p:spPr>
        <p:txBody>
          <a:bodyPr vert="eaVert" anchor="t" anchorCtr="0">
            <a:spAutoFit/>
          </a:bodyPr>
          <a:lstStyle/>
          <a:p>
            <a:pPr eaLnBrk="0" hangingPunct="0"/>
            <a:r>
              <a:rPr lang="zh-CN" altLang="en-US" sz="3600" b="1">
                <a:latin typeface="Gulim" pitchFamily="34" charset="-127"/>
                <a:ea typeface="Gulim" pitchFamily="34" charset="-127"/>
              </a:rPr>
              <a:t>小楼</a:t>
            </a:r>
            <a:r>
              <a:rPr lang="zh-CN" altLang="en-US" sz="3600" b="1">
                <a:solidFill>
                  <a:srgbClr val="FF0000"/>
                </a:solidFill>
                <a:latin typeface="Gulim" pitchFamily="34" charset="-127"/>
                <a:ea typeface="Gulim" pitchFamily="34" charset="-127"/>
              </a:rPr>
              <a:t>一夜</a:t>
            </a:r>
            <a:r>
              <a:rPr lang="zh-CN" altLang="en-US" sz="3600" b="1">
                <a:latin typeface="Gulim" pitchFamily="34" charset="-127"/>
                <a:ea typeface="Gulim" pitchFamily="34" charset="-127"/>
              </a:rPr>
              <a:t>听春雨，深巷</a:t>
            </a:r>
            <a:r>
              <a:rPr lang="zh-CN" altLang="en-US" sz="3600" b="1">
                <a:solidFill>
                  <a:srgbClr val="FF0000"/>
                </a:solidFill>
                <a:latin typeface="Gulim" pitchFamily="34" charset="-127"/>
                <a:ea typeface="Gulim" pitchFamily="34" charset="-127"/>
              </a:rPr>
              <a:t>明朝</a:t>
            </a:r>
            <a:r>
              <a:rPr lang="zh-CN" altLang="en-US" sz="3600" b="1">
                <a:latin typeface="Gulim" pitchFamily="34" charset="-127"/>
                <a:ea typeface="Gulim" pitchFamily="34" charset="-127"/>
              </a:rPr>
              <a:t>卖杏花</a:t>
            </a:r>
            <a:r>
              <a:rPr lang="zh-CN" altLang="en-US" sz="3600"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</a:p>
        </p:txBody>
      </p:sp>
      <p:sp>
        <p:nvSpPr>
          <p:cNvPr id="7" name="矩形 6"/>
          <p:cNvSpPr/>
          <p:nvPr>
            <p:custDataLst>
              <p:tags r:id="rId10"/>
            </p:custDataLst>
          </p:nvPr>
        </p:nvSpPr>
        <p:spPr>
          <a:xfrm>
            <a:off x="914400" y="762000"/>
            <a:ext cx="2743200" cy="2895600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lstStyle/>
          <a:p>
            <a:pPr eaLnBrk="0" hangingPunct="0"/>
            <a:r>
              <a:rPr lang="zh-CN" altLang="en-US" sz="32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达官贵人多居深巷，“太平盛世”，忘了亡国之危。</a:t>
            </a:r>
            <a:endParaRPr lang="en-US" altLang="zh-CN" sz="3200" b="1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eaLnBrk="0" hangingPunct="0"/>
            <a:r>
              <a:rPr lang="zh-CN" altLang="en-US" sz="4000" b="1">
                <a:solidFill>
                  <a:srgbClr val="7030A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虚实结合。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0482" name="标题 20481"/>
          <p:cNvSpPr>
            <a:spLocks noGrp="1" noRot="1"/>
          </p:cNvSpPr>
          <p:nvPr>
            <p:ph type="title"/>
            <p:custDataLst>
              <p:tags r:id="rId3"/>
            </p:custDataLst>
          </p:nvPr>
        </p:nvSpPr>
        <p:spPr/>
        <p:txBody>
          <a:bodyPr anchor="ctr" anchorCtr="0"/>
          <a:lstStyle/>
          <a:p>
            <a:r>
              <a:rPr lang="zh-CN" altLang="en-US" sz="4000" b="1">
                <a:solidFill>
                  <a:srgbClr val="000000"/>
                </a:solidFill>
              </a:rPr>
              <a:t>小楼一夜听春雨，深巷明朝卖杏花。</a:t>
            </a:r>
          </a:p>
        </p:txBody>
      </p:sp>
      <p:sp>
        <p:nvSpPr>
          <p:cNvPr id="20483" name="内容占位符 20482"/>
          <p:cNvSpPr>
            <a:spLocks noGrp="1" noRot="1"/>
          </p:cNvSpPr>
          <p:nvPr>
            <p:ph idx="1"/>
            <p:custDataLst>
              <p:tags r:id="rId4"/>
            </p:custDataLst>
          </p:nvPr>
        </p:nvSpPr>
        <p:spPr>
          <a:xfrm>
            <a:off x="539750" y="1268413"/>
            <a:ext cx="8223250" cy="5589587"/>
          </a:xfrm>
        </p:spPr>
        <p:txBody>
          <a:bodyPr anchor="t" anchorCtr="0"/>
          <a:lstStyle/>
          <a:p>
            <a:pPr>
              <a:lnSpc>
                <a:spcPct val="80000"/>
              </a:lnSpc>
            </a:pPr>
            <a:r>
              <a:rPr lang="zh-CN" altLang="en-US" sz="2800" b="1">
                <a:solidFill>
                  <a:srgbClr val="FF0000"/>
                </a:solidFill>
              </a:rPr>
              <a:t>诗</a:t>
            </a:r>
            <a:r>
              <a:rPr lang="zh-CN" altLang="en-US" sz="2800"/>
              <a:t>人只身住在小楼上，彻夜听着春雨的淅沥；次日清晨，深幽的小巷中传来了叫卖杏花的声音</a:t>
            </a:r>
            <a:r>
              <a:rPr lang="en-US" altLang="zh-CN" sz="2800"/>
              <a:t>-----</a:t>
            </a:r>
            <a:r>
              <a:rPr lang="zh-CN" altLang="en-US" sz="2800" b="1">
                <a:ea typeface="黑体" panose="02010609060101010101" pitchFamily="2" charset="-122"/>
              </a:rPr>
              <a:t>一幅明艳生动的春光图？</a:t>
            </a:r>
          </a:p>
          <a:p>
            <a:pPr>
              <a:lnSpc>
                <a:spcPct val="80000"/>
              </a:lnSpc>
            </a:pPr>
            <a:endParaRPr lang="zh-CN" altLang="en-US" sz="2800"/>
          </a:p>
          <a:p>
            <a:pPr>
              <a:lnSpc>
                <a:spcPct val="80000"/>
              </a:lnSpc>
            </a:pPr>
            <a:r>
              <a:rPr lang="zh-CN" altLang="en-US" sz="2800"/>
              <a:t>绵绵的春雨，由诗人的听觉中写出；而淡荡的春光，则在卖花声里透出，写得</a:t>
            </a:r>
            <a:r>
              <a:rPr lang="zh-CN" altLang="en-US" sz="2800">
                <a:solidFill>
                  <a:srgbClr val="FF0000"/>
                </a:solidFill>
              </a:rPr>
              <a:t>形象而有深致</a:t>
            </a:r>
            <a:r>
              <a:rPr lang="en-US" altLang="zh-CN" sz="2800"/>
              <a:t>-----</a:t>
            </a:r>
            <a:r>
              <a:rPr lang="zh-CN" altLang="en-US" sz="2800">
                <a:solidFill>
                  <a:schemeClr val="tx2"/>
                </a:solidFill>
              </a:rPr>
              <a:t>绵绵春雨如愁人的思绪。</a:t>
            </a:r>
            <a:r>
              <a:rPr lang="zh-CN" altLang="en-US" sz="2800"/>
              <a:t> “一夜”两字不可轻轻放过，它正暗示了诗人一夜未曾入睡，国事家愁，伴着这雨声而涌上了眉间心头。虽然用了比较明快的字眼，但用意还是要表达自己的</a:t>
            </a:r>
            <a:r>
              <a:rPr lang="zh-CN" altLang="en-US" sz="2800">
                <a:solidFill>
                  <a:srgbClr val="FF0000"/>
                </a:solidFill>
              </a:rPr>
              <a:t>郁闷与惆怅</a:t>
            </a:r>
            <a:r>
              <a:rPr lang="zh-CN" altLang="en-US" sz="2800"/>
              <a:t>，而且正是用</a:t>
            </a:r>
            <a:r>
              <a:rPr lang="zh-CN" altLang="en-US" sz="2800">
                <a:solidFill>
                  <a:srgbClr val="FF0000"/>
                </a:solidFill>
              </a:rPr>
              <a:t>明媚的春光</a:t>
            </a:r>
            <a:r>
              <a:rPr lang="zh-CN" altLang="en-US" sz="2800"/>
              <a:t>作为背景，才与自己落寞情怀构成了鲜明的对照。</a:t>
            </a:r>
          </a:p>
          <a:p>
            <a:pPr>
              <a:lnSpc>
                <a:spcPct val="80000"/>
              </a:lnSpc>
            </a:pPr>
            <a:endParaRPr lang="zh-CN" altLang="en-US" sz="2800"/>
          </a:p>
          <a:p>
            <a:pPr>
              <a:lnSpc>
                <a:spcPct val="80000"/>
              </a:lnSpc>
            </a:pPr>
            <a:r>
              <a:rPr lang="zh-CN" altLang="en-US" sz="2800"/>
              <a:t>在这明艳的春光中，诗人在做什么呢？</a:t>
            </a:r>
            <a:endParaRPr lang="zh-CN" altLang="en-US" sz="2800" b="1">
              <a:solidFill>
                <a:srgbClr val="000000"/>
              </a:solidFill>
            </a:endParaRPr>
          </a:p>
        </p:txBody>
      </p:sp>
      <p:sp>
        <p:nvSpPr>
          <p:cNvPr id="20485" name="文本框 20484"/>
          <p:cNvSpPr txBox="1"/>
          <p:nvPr>
            <p:custDataLst>
              <p:tags r:id="rId5"/>
            </p:custDataLst>
          </p:nvPr>
        </p:nvSpPr>
        <p:spPr>
          <a:xfrm>
            <a:off x="6877050" y="5589588"/>
            <a:ext cx="2087563" cy="51911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Arial" panose="020b0604020202020204" pitchFamily="34" charset="0"/>
                <a:ea typeface="黑体" panose="02010609060101010101" pitchFamily="2" charset="-122"/>
              </a:rPr>
              <a:t>景中含情思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0" fill="hold"/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0" fill="hold"/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0" fill="hold"/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0" fill="hold"/>
                                        <p:tgtEl>
                                          <p:spTgt spid="204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0" fill="hold"/>
                                        <p:tgtEl>
                                          <p:spTgt spid="204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0" fill="hold"/>
                                        <p:tgtEl>
                                          <p:spTgt spid="204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0" fill="hold"/>
                                        <p:tgtEl>
                                          <p:spTgt spid="204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7409" name="矩形 1"/>
          <p:cNvSpPr/>
          <p:nvPr>
            <p:custDataLst>
              <p:tags r:id="rId3"/>
            </p:custDataLst>
          </p:nvPr>
        </p:nvSpPr>
        <p:spPr>
          <a:xfrm>
            <a:off x="4572000" y="-152400"/>
            <a:ext cx="4699000" cy="28003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 eaLnBrk="0" hangingPunct="0"/>
            <a:endParaRPr lang="en-US" altLang="zh-CN" sz="8800">
              <a:solidFill>
                <a:srgbClr val="FF0000"/>
              </a:solidFill>
              <a:latin typeface="Gulim" pitchFamily="34" charset="-127"/>
              <a:ea typeface="Gulim" pitchFamily="34" charset="-127"/>
            </a:endParaRPr>
          </a:p>
          <a:p>
            <a:pPr eaLnBrk="0" hangingPunct="0"/>
            <a:endParaRPr lang="zh-CN" altLang="en-US" sz="8800">
              <a:latin typeface="Gulim" pitchFamily="34" charset="-127"/>
              <a:ea typeface="Gulim" pitchFamily="34" charset="-127"/>
            </a:endParaRPr>
          </a:p>
        </p:txBody>
      </p:sp>
      <p:pic>
        <p:nvPicPr>
          <p:cNvPr id="17410" name="Picture 2" descr="http://a3.att.hudong.com/63/17/01300000350658124218177387920_s.jpg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28600" y="3048000"/>
            <a:ext cx="3886200" cy="35433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线形标注 2 5"/>
          <p:cNvSpPr/>
          <p:nvPr>
            <p:custDataLst>
              <p:tags r:id="rId6"/>
            </p:custDataLst>
          </p:nvPr>
        </p:nvSpPr>
        <p:spPr bwMode="auto">
          <a:xfrm>
            <a:off x="4800600" y="4495800"/>
            <a:ext cx="2057400" cy="1905000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-11909"/>
              <a:gd name="adj6" fmla="val -138549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all" spc="0" normalizeH="0" baseline="0" noProof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分茶，即以开水注入茶碗之技艺。北宋初年。</a:t>
            </a:r>
            <a:endParaRPr kumimoji="0" lang="en-US" altLang="zh-CN" sz="2800" b="1" i="0" u="none" strike="noStrike" kern="1200" cap="all" spc="0" normalizeH="0" baseline="0" noProof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all" spc="0" normalizeH="0" baseline="0" noProof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7412" name="TextBox 7"/>
          <p:cNvSpPr txBox="1"/>
          <p:nvPr>
            <p:custDataLst>
              <p:tags r:id="rId7"/>
            </p:custDataLst>
          </p:nvPr>
        </p:nvSpPr>
        <p:spPr>
          <a:xfrm>
            <a:off x="8405813" y="0"/>
            <a:ext cx="738187" cy="7467600"/>
          </a:xfrm>
          <a:prstGeom prst="rect">
            <a:avLst/>
          </a:prstGeom>
          <a:noFill/>
          <a:ln w="9525">
            <a:noFill/>
          </a:ln>
        </p:spPr>
        <p:txBody>
          <a:bodyPr vert="eaVert" anchor="t" anchorCtr="0">
            <a:spAutoFit/>
          </a:bodyPr>
          <a:lstStyle/>
          <a:p>
            <a:pPr eaLnBrk="0" hangingPunct="0"/>
            <a:r>
              <a:rPr lang="zh-CN" altLang="en-US" sz="3600" b="1">
                <a:latin typeface="Gulim" pitchFamily="34" charset="-127"/>
                <a:ea typeface="Gulim" pitchFamily="34" charset="-127"/>
              </a:rPr>
              <a:t>矮纸斜行闲作草，晴窗细乳戏分茶。</a:t>
            </a:r>
          </a:p>
        </p:txBody>
      </p:sp>
      <p:pic>
        <p:nvPicPr>
          <p:cNvPr id="17413" name="Picture 6" descr="http://p2.so.qhimgs1.com/bdr/_240_/t01045ef9e060e0aaee.png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4572000" y="228600"/>
            <a:ext cx="3581400" cy="3276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4" name="线形标注 1 9"/>
          <p:cNvSpPr/>
          <p:nvPr>
            <p:custDataLst>
              <p:tags r:id="rId10"/>
            </p:custDataLst>
          </p:nvPr>
        </p:nvSpPr>
        <p:spPr>
          <a:xfrm>
            <a:off x="2590800" y="381000"/>
            <a:ext cx="2057400" cy="2133600"/>
          </a:xfrm>
          <a:prstGeom prst="borderCallout1">
            <a:avLst>
              <a:gd name="adj1" fmla="val 110296"/>
              <a:gd name="adj2" fmla="val 183958"/>
              <a:gd name="adj3" fmla="val 21176"/>
              <a:gd name="adj4" fmla="val 112102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lstStyle/>
          <a:p>
            <a:pPr eaLnBrk="0" hangingPunc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" name="矩形 10"/>
          <p:cNvSpPr/>
          <p:nvPr>
            <p:custDataLst>
              <p:tags r:id="rId11"/>
            </p:custDataLst>
          </p:nvPr>
        </p:nvSpPr>
        <p:spPr>
          <a:xfrm>
            <a:off x="2438400" y="457200"/>
            <a:ext cx="1905000" cy="175432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all" spc="0" normalizeH="0" baseline="0" noProof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矮纸</a:t>
            </a:r>
            <a:endParaRPr kumimoji="0" lang="en-US" altLang="zh-CN" sz="5400" b="1" i="0" u="none" strike="noStrike" kern="1200" cap="all" spc="0" normalizeH="0" baseline="0" noProof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all" spc="0" normalizeH="0" baseline="0" noProof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短纸</a:t>
            </a:r>
          </a:p>
        </p:txBody>
      </p:sp>
      <p:sp>
        <p:nvSpPr>
          <p:cNvPr id="17416" name="左箭头 12"/>
          <p:cNvSpPr/>
          <p:nvPr>
            <p:custDataLst>
              <p:tags r:id="rId12"/>
            </p:custDataLst>
          </p:nvPr>
        </p:nvSpPr>
        <p:spPr>
          <a:xfrm>
            <a:off x="1981200" y="1295400"/>
            <a:ext cx="838200" cy="304800"/>
          </a:xfrm>
          <a:prstGeom prst="leftArrow">
            <a:avLst>
              <a:gd name="adj1" fmla="val 50000"/>
              <a:gd name="adj2" fmla="val 49932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lstStyle/>
          <a:p>
            <a:pPr eaLnBrk="0" hangingPunc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4" name="Picture 4" descr="http://p3.so.qhmsg.com/bdr/_240_/t01661fd7f433a4fc88.png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152400" y="457200"/>
            <a:ext cx="1689100" cy="1981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" name="同侧圆角矩形 14"/>
          <p:cNvSpPr/>
          <p:nvPr>
            <p:custDataLst>
              <p:tags r:id="rId15"/>
            </p:custDataLst>
          </p:nvPr>
        </p:nvSpPr>
        <p:spPr bwMode="auto">
          <a:xfrm>
            <a:off x="4648200" y="4191000"/>
            <a:ext cx="3200400" cy="2209800"/>
          </a:xfrm>
          <a:prstGeom prst="round2Same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  <a:cs typeface="+mn-cs"/>
              </a:rPr>
              <a:t>陆游不结交权贵，闲情逸致，消磨时光，厌倦官场。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9218" name="文本框 9217"/>
          <p:cNvSpPr txBox="1"/>
          <p:nvPr>
            <p:custDataLst>
              <p:tags r:id="rId3"/>
            </p:custDataLst>
          </p:nvPr>
        </p:nvSpPr>
        <p:spPr>
          <a:xfrm>
            <a:off x="179388" y="333375"/>
            <a:ext cx="8964612" cy="637698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lnSpc>
                <a:spcPct val="95000"/>
              </a:lnSpc>
              <a:spcBef>
                <a:spcPct val="50000"/>
              </a:spcBef>
            </a:pPr>
            <a:r>
              <a:rPr lang="zh-CN" altLang="en-US" sz="440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矮纸斜行闲作草，晴窗细乳戏分茶</a:t>
            </a:r>
          </a:p>
          <a:p>
            <a:pPr>
              <a:lnSpc>
                <a:spcPct val="95000"/>
              </a:lnSpc>
              <a:spcBef>
                <a:spcPct val="50000"/>
              </a:spcBef>
            </a:pPr>
            <a:r>
              <a:rPr lang="zh-CN" altLang="en-US" sz="3200">
                <a:latin typeface="Arial" panose="020b0604020202020204" pitchFamily="34" charset="0"/>
                <a:ea typeface="宋体" panose="02010600030101010101" pitchFamily="2" charset="-122"/>
              </a:rPr>
              <a:t>    </a:t>
            </a:r>
            <a:r>
              <a:rPr lang="zh-CN" altLang="en-US" sz="4000">
                <a:latin typeface="Arial" panose="020b0604020202020204" pitchFamily="34" charset="0"/>
                <a:ea typeface="宋体" panose="02010600030101010101" pitchFamily="2" charset="-122"/>
              </a:rPr>
              <a:t>客居京华，闲极无聊，所以以草书消遣。因为是小雨初霁，所以说“晴窗”，“细乳”即是沏茶时水面呈白色的小泡沫。“分茶”指鉴别茶的等级，这里就是品茶的意思。无事而作草书，晴窗下品着清茗，表面上是</a:t>
            </a:r>
            <a:r>
              <a:rPr lang="zh-CN" altLang="en-US" sz="4000" b="1">
                <a:latin typeface="Arial" panose="020b0604020202020204" pitchFamily="34" charset="0"/>
                <a:ea typeface="黑体" panose="02010609060101010101" pitchFamily="2" charset="-122"/>
              </a:rPr>
              <a:t>极闲适恬静</a:t>
            </a:r>
            <a:r>
              <a:rPr lang="zh-CN" altLang="en-US" sz="4000">
                <a:latin typeface="Arial" panose="020b0604020202020204" pitchFamily="34" charset="0"/>
                <a:ea typeface="宋体" panose="02010600030101010101" pitchFamily="2" charset="-122"/>
              </a:rPr>
              <a:t>的境界，然而在这背后，正藏着诗人</a:t>
            </a:r>
            <a:r>
              <a:rPr lang="zh-CN" altLang="en-US" sz="40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无限的感慨与牢骚</a:t>
            </a:r>
            <a:r>
              <a:rPr lang="zh-CN" altLang="en-US" sz="4000"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</a:p>
          <a:p>
            <a:pPr>
              <a:lnSpc>
                <a:spcPct val="95000"/>
              </a:lnSpc>
              <a:spcBef>
                <a:spcPct val="50000"/>
              </a:spcBef>
            </a:pPr>
            <a:r>
              <a:rPr lang="zh-CN" altLang="en-US" sz="3200">
                <a:latin typeface="Arial" panose="020b0604020202020204" pitchFamily="34" charset="0"/>
                <a:ea typeface="宋体" panose="02010600030101010101" pitchFamily="2" charset="-122"/>
              </a:rPr>
              <a:t>     </a:t>
            </a:r>
            <a:endParaRPr lang="zh-CN" altLang="en-US" sz="3200" b="1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92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92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92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0" fill="hold"/>
                                        <p:tgtEl>
                                          <p:spTgt spid="92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3794" name="标题 33793"/>
          <p:cNvSpPr>
            <a:spLocks noGrp="1" noRot="1"/>
          </p:cNvSpPr>
          <p:nvPr>
            <p:ph type="title"/>
            <p:custDataLst>
              <p:tags r:id="rId3"/>
            </p:custDataLst>
          </p:nvPr>
        </p:nvSpPr>
        <p:spPr/>
        <p:txBody>
          <a:bodyPr anchor="ctr" anchorCtr="0"/>
          <a:lstStyle/>
          <a:p>
            <a:r>
              <a:rPr lang="zh-CN" altLang="en-US" sz="4000" b="1">
                <a:solidFill>
                  <a:srgbClr val="000000"/>
                </a:solidFill>
                <a:ea typeface="黑体" panose="02010609060101010101" pitchFamily="2" charset="-122"/>
              </a:rPr>
              <a:t>矮纸斜行闲作草，晴窗细乳戏分茶</a:t>
            </a:r>
          </a:p>
        </p:txBody>
      </p:sp>
      <p:sp>
        <p:nvSpPr>
          <p:cNvPr id="33795" name="内容占位符 33794"/>
          <p:cNvSpPr>
            <a:spLocks noGrp="1" noRot="1"/>
          </p:cNvSpPr>
          <p:nvPr>
            <p:ph idx="1"/>
            <p:custDataLst>
              <p:tags r:id="rId4"/>
            </p:custDataLst>
          </p:nvPr>
        </p:nvSpPr>
        <p:spPr>
          <a:xfrm>
            <a:off x="755650" y="1600200"/>
            <a:ext cx="8388350" cy="4205288"/>
          </a:xfrm>
        </p:spPr>
        <p:txBody>
          <a:bodyPr anchor="t" anchorCtr="0"/>
          <a:lstStyle/>
          <a:p>
            <a:pPr>
              <a:lnSpc>
                <a:spcPct val="95000"/>
              </a:lnSpc>
              <a:spcBef>
                <a:spcPct val="50000"/>
              </a:spcBef>
              <a:buClrTx/>
              <a:buFontTx/>
              <a:buNone/>
            </a:pPr>
            <a:r>
              <a:rPr lang="en-US" altLang="zh-CN" sz="2800"/>
              <a:t>           </a:t>
            </a:r>
            <a:r>
              <a:rPr lang="zh-CN" altLang="en-US" sz="3600"/>
              <a:t>陆游素来有为国家作一番轰轰烈烈事业的宏愿，而严州知府的职位本与他的素志不合，何况觐见一次皇帝，不知要在客舍中等待多久！</a:t>
            </a:r>
            <a:r>
              <a:rPr lang="zh-CN" altLang="en-US" sz="5400">
                <a:solidFill>
                  <a:srgbClr val="FF0000"/>
                </a:solidFill>
              </a:rPr>
              <a:t>国家正是多事之秋</a:t>
            </a:r>
            <a:r>
              <a:rPr lang="zh-CN" altLang="en-US" sz="2800"/>
              <a:t>，而诗人却在以</a:t>
            </a:r>
            <a:r>
              <a:rPr lang="zh-CN" altLang="en-US" sz="5400"/>
              <a:t>作书品茶</a:t>
            </a:r>
            <a:r>
              <a:rPr lang="zh-CN" altLang="en-US"/>
              <a:t>消磨时光，真是</a:t>
            </a:r>
            <a:r>
              <a:rPr lang="zh-CN" altLang="en-US" sz="5400"/>
              <a:t>无聊而可悲！</a:t>
            </a:r>
            <a:endParaRPr lang="zh-CN" altLang="en-US" sz="5400" b="1"/>
          </a:p>
          <a:p>
            <a:endParaRPr lang="zh-CN" altLang="en-US" sz="5400"/>
          </a:p>
        </p:txBody>
      </p:sp>
      <p:sp>
        <p:nvSpPr>
          <p:cNvPr id="33796" name="文本框 33795"/>
          <p:cNvSpPr txBox="1"/>
          <p:nvPr>
            <p:custDataLst>
              <p:tags r:id="rId5"/>
            </p:custDataLst>
          </p:nvPr>
        </p:nvSpPr>
        <p:spPr>
          <a:xfrm>
            <a:off x="1835150" y="6021388"/>
            <a:ext cx="4679950" cy="6413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>
                <a:latin typeface="Arial" panose="020b0604020202020204" pitchFamily="34" charset="0"/>
                <a:ea typeface="宋体" panose="02010600030101010101" pitchFamily="2" charset="-122"/>
              </a:rPr>
              <a:t>借神态动作来写情思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0" fill="hold"/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4" grpId="0"/>
      <p:bldP spid="3379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0481" name="TextBox 1"/>
          <p:cNvSpPr txBox="1"/>
          <p:nvPr>
            <p:custDataLst>
              <p:tags r:id="rId3"/>
            </p:custDataLst>
          </p:nvPr>
        </p:nvSpPr>
        <p:spPr>
          <a:xfrm>
            <a:off x="152400" y="0"/>
            <a:ext cx="738188" cy="7086600"/>
          </a:xfrm>
          <a:prstGeom prst="rect">
            <a:avLst/>
          </a:prstGeom>
          <a:noFill/>
          <a:ln w="9525">
            <a:noFill/>
          </a:ln>
        </p:spPr>
        <p:txBody>
          <a:bodyPr vert="eaVert" anchor="t" anchorCtr="0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00B050"/>
                </a:solidFill>
                <a:latin typeface="Gulim" pitchFamily="34" charset="-127"/>
                <a:ea typeface="Gulim" pitchFamily="34" charset="-127"/>
              </a:rPr>
              <a:t>素衣</a:t>
            </a:r>
            <a:r>
              <a:rPr lang="zh-CN" altLang="en-US" sz="3600" b="1">
                <a:latin typeface="Gulim" pitchFamily="34" charset="-127"/>
                <a:ea typeface="Gulim" pitchFamily="34" charset="-127"/>
              </a:rPr>
              <a:t>莫起</a:t>
            </a:r>
            <a:r>
              <a:rPr lang="zh-CN" altLang="en-US" sz="3600" b="1">
                <a:solidFill>
                  <a:srgbClr val="00B050"/>
                </a:solidFill>
                <a:latin typeface="Gulim" pitchFamily="34" charset="-127"/>
                <a:ea typeface="Gulim" pitchFamily="34" charset="-127"/>
              </a:rPr>
              <a:t>风尘</a:t>
            </a:r>
            <a:r>
              <a:rPr lang="zh-CN" altLang="en-US" sz="3600" b="1">
                <a:latin typeface="Gulim" pitchFamily="34" charset="-127"/>
                <a:ea typeface="Gulim" pitchFamily="34" charset="-127"/>
              </a:rPr>
              <a:t>叹，犹及清明可</a:t>
            </a:r>
            <a:r>
              <a:rPr lang="zh-CN" altLang="en-US" sz="3600" b="1">
                <a:solidFill>
                  <a:srgbClr val="7030A0"/>
                </a:solidFill>
                <a:latin typeface="Gulim" pitchFamily="34" charset="-127"/>
                <a:ea typeface="Gulim" pitchFamily="34" charset="-127"/>
              </a:rPr>
              <a:t>到家</a:t>
            </a:r>
            <a:r>
              <a:rPr lang="zh-CN" altLang="en-US" sz="3600" b="1">
                <a:latin typeface="Gulim" pitchFamily="34" charset="-127"/>
                <a:ea typeface="Gulim" pitchFamily="34" charset="-127"/>
              </a:rPr>
              <a:t>。</a:t>
            </a:r>
          </a:p>
        </p:txBody>
      </p:sp>
      <p:pic>
        <p:nvPicPr>
          <p:cNvPr id="20482" name="Picture 2" descr="http://p5.so.qhimgs1.com/bdr/_240_/t01300ae24787091f4b.jpg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5791200" y="3733800"/>
            <a:ext cx="3352800" cy="3124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3" name="Picture 4" descr="http://p0.so.qhmsg.com/bdr/_240_/t01ca61f010a77c4c3f.jpg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066800" y="914400"/>
            <a:ext cx="4648200" cy="3505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4" name="Picture 6" descr="http://p5.so.qhimgs1.com/bdr/_240_/t017b8b09bdfcadeb0b.jpg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5181600" y="152400"/>
            <a:ext cx="3657600" cy="2286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5" name="矩形 5"/>
          <p:cNvSpPr/>
          <p:nvPr>
            <p:custDataLst>
              <p:tags r:id="rId10"/>
            </p:custDataLst>
          </p:nvPr>
        </p:nvSpPr>
        <p:spPr>
          <a:xfrm>
            <a:off x="1066800" y="4549775"/>
            <a:ext cx="5105400" cy="23082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eaLnBrk="0" hangingPunct="0"/>
            <a:r>
              <a:rPr lang="zh-CN" altLang="en-US" sz="3600" b="1">
                <a:latin typeface="仿宋" panose="02010609060101010101" pitchFamily="49" charset="-122"/>
                <a:ea typeface="仿宋" panose="02010609060101010101" pitchFamily="49" charset="-122"/>
              </a:rPr>
              <a:t>呵，</a:t>
            </a:r>
            <a:r>
              <a:rPr lang="zh-CN" altLang="en-US" sz="36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不要叹息</a:t>
            </a:r>
            <a:r>
              <a:rPr lang="zh-CN" altLang="en-US" sz="3600" b="1">
                <a:latin typeface="仿宋" panose="02010609060101010101" pitchFamily="49" charset="-122"/>
                <a:ea typeface="仿宋" panose="02010609060101010101" pitchFamily="49" charset="-122"/>
              </a:rPr>
              <a:t>那京都的</a:t>
            </a:r>
            <a:r>
              <a:rPr lang="zh-CN" altLang="en-US" sz="36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尘土会弄脏</a:t>
            </a:r>
            <a:r>
              <a:rPr lang="zh-CN" altLang="en-US" sz="3600" b="1">
                <a:latin typeface="仿宋" panose="02010609060101010101" pitchFamily="49" charset="-122"/>
                <a:ea typeface="仿宋" panose="02010609060101010101" pitchFamily="49" charset="-122"/>
              </a:rPr>
              <a:t>洁白的</a:t>
            </a:r>
            <a:r>
              <a:rPr lang="zh-CN" altLang="en-US" sz="36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衣衫</a:t>
            </a:r>
            <a:r>
              <a:rPr lang="zh-CN" altLang="en-US" sz="3600" b="1">
                <a:latin typeface="仿宋" panose="02010609060101010101" pitchFamily="49" charset="-122"/>
                <a:ea typeface="仿宋" panose="02010609060101010101" pitchFamily="49" charset="-122"/>
              </a:rPr>
              <a:t>，</a:t>
            </a:r>
            <a:r>
              <a:rPr lang="zh-CN" altLang="en-US" sz="36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清明时节</a:t>
            </a:r>
            <a:r>
              <a:rPr lang="zh-CN" altLang="en-US" sz="3600" b="1">
                <a:latin typeface="仿宋" panose="02010609060101010101" pitchFamily="49" charset="-122"/>
                <a:ea typeface="仿宋" panose="02010609060101010101" pitchFamily="49" charset="-122"/>
              </a:rPr>
              <a:t>还</a:t>
            </a:r>
            <a:r>
              <a:rPr lang="zh-CN" altLang="en-US" sz="36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来得及回</a:t>
            </a:r>
            <a:r>
              <a:rPr lang="zh-CN" altLang="en-US" sz="3600" b="1">
                <a:latin typeface="仿宋" panose="02010609060101010101" pitchFamily="49" charset="-122"/>
                <a:ea typeface="仿宋" panose="02010609060101010101" pitchFamily="49" charset="-122"/>
              </a:rPr>
              <a:t>到镜湖边的山阴故</a:t>
            </a:r>
            <a:r>
              <a:rPr lang="zh-CN" altLang="en-US" sz="36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家</a:t>
            </a:r>
            <a:r>
              <a:rPr lang="zh-CN" altLang="en-US" sz="3600" b="1"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</a:p>
        </p:txBody>
      </p:sp>
      <p:sp>
        <p:nvSpPr>
          <p:cNvPr id="7" name="矩形 6"/>
          <p:cNvSpPr/>
          <p:nvPr>
            <p:custDataLst>
              <p:tags r:id="rId11"/>
            </p:custDataLst>
          </p:nvPr>
        </p:nvSpPr>
        <p:spPr>
          <a:xfrm>
            <a:off x="5334000" y="457200"/>
            <a:ext cx="3505200" cy="1752600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lstStyle/>
          <a:p>
            <a:pPr eaLnBrk="0" hangingPunct="0"/>
            <a:r>
              <a:rPr lang="zh-CN" altLang="en-US" sz="32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洁身自好，不受京城坏风气的影响。</a:t>
            </a:r>
            <a:endParaRPr lang="en-US" altLang="zh-CN" sz="3200" b="1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eaLnBrk="0" hangingPunct="0"/>
            <a:r>
              <a:rPr lang="zh-CN" altLang="en-US" sz="3200" b="1">
                <a:solidFill>
                  <a:srgbClr val="0070C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与开头呼应。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4819" name="内容占位符 34818"/>
          <p:cNvSpPr>
            <a:spLocks noGrp="1" noRot="1"/>
          </p:cNvSpPr>
          <p:nvPr>
            <p:ph idx="1"/>
            <p:custDataLst>
              <p:tags r:id="rId3"/>
            </p:custDataLst>
          </p:nvPr>
        </p:nvSpPr>
        <p:spPr>
          <a:xfrm>
            <a:off x="323850" y="1600200"/>
            <a:ext cx="8569325" cy="4498975"/>
          </a:xfrm>
        </p:spPr>
        <p:txBody>
          <a:bodyPr anchor="t" anchorCtr="0"/>
          <a:lstStyle/>
          <a:p>
            <a:pPr>
              <a:lnSpc>
                <a:spcPct val="90000"/>
              </a:lnSpc>
              <a:buNone/>
            </a:pPr>
            <a:r>
              <a:rPr lang="en-US" altLang="zh-CN" sz="2800" b="1"/>
              <a:t>          </a:t>
            </a:r>
            <a:r>
              <a:rPr lang="zh-CN" altLang="en-US" sz="2800" b="1">
                <a:hlinkClick r:id="rId4"/>
              </a:rPr>
              <a:t>陆机</a:t>
            </a:r>
            <a:r>
              <a:rPr lang="zh-CN" altLang="en-US" sz="2800"/>
              <a:t>的</a:t>
            </a:r>
            <a:r>
              <a:rPr lang="en-US" altLang="zh-CN" sz="2800"/>
              <a:t>《</a:t>
            </a:r>
            <a:r>
              <a:rPr lang="zh-CN" altLang="en-US" sz="2800"/>
              <a:t>为顾彦先赠妇</a:t>
            </a:r>
            <a:r>
              <a:rPr lang="en-US" altLang="zh-CN" sz="2800"/>
              <a:t>》</a:t>
            </a:r>
            <a:r>
              <a:rPr lang="zh-CN" altLang="en-US" sz="2800"/>
              <a:t>诗中云：“</a:t>
            </a:r>
            <a:r>
              <a:rPr lang="zh-CN" altLang="en-US" sz="2800">
                <a:solidFill>
                  <a:srgbClr val="FF0000"/>
                </a:solidFill>
              </a:rPr>
              <a:t>京洛多风尘，素衣化为缁</a:t>
            </a:r>
            <a:r>
              <a:rPr lang="zh-CN" altLang="en-US" sz="2800"/>
              <a:t>”，不仅指羁旅风霜之苦，又寓有京中恶浊，久居为其所化的意思。</a:t>
            </a:r>
          </a:p>
          <a:p>
            <a:pPr>
              <a:lnSpc>
                <a:spcPct val="90000"/>
              </a:lnSpc>
              <a:buNone/>
            </a:pPr>
            <a:r>
              <a:rPr lang="zh-CN" altLang="en-US" sz="2800"/>
              <a:t>         陆游这里反用其意，其实是自我解嘲。“莫起风尘叹”，是因为不等到清明就可以回家了，然回家本非诗人之愿。因京中闲居无聊，志不得伸，故不如回乡躬耕。</a:t>
            </a:r>
            <a:r>
              <a:rPr lang="zh-CN" altLang="en-US" sz="2800">
                <a:solidFill>
                  <a:srgbClr val="FF0000"/>
                </a:solidFill>
              </a:rPr>
              <a:t>“犹及清明可到家”实为激楚之言</a:t>
            </a:r>
            <a:r>
              <a:rPr lang="zh-CN" altLang="en-US" sz="2800"/>
              <a:t>。</a:t>
            </a:r>
          </a:p>
          <a:p>
            <a:pPr>
              <a:lnSpc>
                <a:spcPct val="90000"/>
              </a:lnSpc>
              <a:buNone/>
            </a:pPr>
            <a:r>
              <a:rPr lang="zh-CN" altLang="en-US" sz="2800"/>
              <a:t>         偌大一个杭州城，竟然容不得诗人有所作为，</a:t>
            </a:r>
            <a:r>
              <a:rPr lang="zh-CN" altLang="en-US" sz="6000">
                <a:solidFill>
                  <a:srgbClr val="FF0000"/>
                </a:solidFill>
                <a:ea typeface="黑体" panose="02010609060101010101" pitchFamily="2" charset="-122"/>
              </a:rPr>
              <a:t>悲愤之情见于言外</a:t>
            </a:r>
            <a:r>
              <a:rPr lang="zh-CN" altLang="en-US" sz="2800"/>
              <a:t>。 </a:t>
            </a:r>
          </a:p>
        </p:txBody>
      </p:sp>
      <p:sp>
        <p:nvSpPr>
          <p:cNvPr id="34820" name="标题 34819"/>
          <p:cNvSpPr>
            <a:spLocks noGrp="1" noRot="1"/>
          </p:cNvSpPr>
          <p:nvPr>
            <p:ph type="title"/>
            <p:custDataLst>
              <p:tags r:id="rId5"/>
            </p:custDataLst>
          </p:nvPr>
        </p:nvSpPr>
        <p:spPr/>
        <p:txBody>
          <a:bodyPr vert="horz" wrap="square" lIns="91440" tIns="45720" rIns="91440" bIns="45720" anchor="ctr" anchorCtr="0"/>
          <a:lstStyle/>
          <a:p>
            <a:pPr>
              <a:spcBef>
                <a:spcPct val="50000"/>
              </a:spcBef>
            </a:pPr>
            <a:r>
              <a:rPr lang="zh-CN" altLang="en-US" sz="4000" b="1"/>
              <a:t>素衣莫起风尘叹，犹及清明可到家。</a:t>
            </a:r>
            <a:endParaRPr lang="zh-CN" altLang="en-US" sz="4000" b="1"/>
          </a:p>
        </p:txBody>
      </p:sp>
      <p:sp>
        <p:nvSpPr>
          <p:cNvPr id="34821" name="文本框 34820"/>
          <p:cNvSpPr txBox="1"/>
          <p:nvPr>
            <p:custDataLst>
              <p:tags r:id="rId6"/>
            </p:custDataLst>
          </p:nvPr>
        </p:nvSpPr>
        <p:spPr>
          <a:xfrm>
            <a:off x="4932363" y="5876925"/>
            <a:ext cx="3960812" cy="6413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>
                <a:latin typeface="Arial" panose="020b0604020202020204" pitchFamily="34" charset="0"/>
                <a:ea typeface="黑体" panose="02010609060101010101" pitchFamily="2" charset="-122"/>
              </a:rPr>
              <a:t>化用典故写情思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348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348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0" fill="hold"/>
                                        <p:tgtEl>
                                          <p:spTgt spid="348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0" fill="hold"/>
                                        <p:tgtEl>
                                          <p:spTgt spid="348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48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48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4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0" grpId="0"/>
      <p:bldP spid="3482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2529" name="文本占位符 30722"/>
          <p:cNvSpPr>
            <a:spLocks noGrp="1" noRot="1"/>
          </p:cNvSpPr>
          <p:nvPr>
            <p:ph idx="1"/>
            <p:custDataLst>
              <p:tags r:id="rId3"/>
            </p:custDataLst>
          </p:nvPr>
        </p:nvSpPr>
        <p:spPr>
          <a:xfrm>
            <a:off x="609600" y="1600200"/>
            <a:ext cx="8283575" cy="1468438"/>
          </a:xfrm>
        </p:spPr>
        <p:txBody>
          <a:bodyPr anchor="t" anchorCtr="0"/>
          <a:lstStyle/>
          <a:p>
            <a:r>
              <a:rPr lang="zh-CN" altLang="en-US" sz="7200" b="1">
                <a:solidFill>
                  <a:schemeClr val="tx2"/>
                </a:solidFill>
              </a:rPr>
              <a:t>与</a:t>
            </a:r>
            <a:r>
              <a:rPr lang="en-US" altLang="zh-CN" sz="7200" b="1">
                <a:solidFill>
                  <a:schemeClr val="tx2"/>
                </a:solidFill>
              </a:rPr>
              <a:t>《</a:t>
            </a:r>
            <a:r>
              <a:rPr lang="zh-CN" altLang="en-US" sz="7200" b="1">
                <a:solidFill>
                  <a:schemeClr val="tx2"/>
                </a:solidFill>
              </a:rPr>
              <a:t>书愤</a:t>
            </a:r>
            <a:r>
              <a:rPr lang="en-US" altLang="zh-CN" sz="7200" b="1">
                <a:solidFill>
                  <a:schemeClr val="tx2"/>
                </a:solidFill>
              </a:rPr>
              <a:t>》</a:t>
            </a:r>
            <a:r>
              <a:rPr lang="zh-CN" altLang="en-US" sz="7200" b="1">
                <a:solidFill>
                  <a:schemeClr val="tx2"/>
                </a:solidFill>
              </a:rPr>
              <a:t>之比较</a:t>
            </a:r>
          </a:p>
        </p:txBody>
      </p:sp>
    </p:spTree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23553" name="Picture 2" descr="C:\Users\ADMINI~1\AppData\Local\Temp\360zip$Pic\360$4\6.JPG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381000"/>
            <a:ext cx="9144000" cy="5543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554" name="矩形 3"/>
          <p:cNvSpPr/>
          <p:nvPr>
            <p:custDataLst>
              <p:tags r:id="rId6"/>
            </p:custDataLst>
          </p:nvPr>
        </p:nvSpPr>
        <p:spPr>
          <a:xfrm>
            <a:off x="0" y="533400"/>
            <a:ext cx="9525000" cy="415448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eaLnBrk="0" hangingPunct="0"/>
            <a:r>
              <a:rPr lang="zh-CN" altLang="en-US" sz="4400" b="1">
                <a:latin typeface="Arial" panose="020b0604020202020204" pitchFamily="34" charset="0"/>
                <a:ea typeface="宋体" panose="02010600030101010101" pitchFamily="2" charset="-122"/>
              </a:rPr>
              <a:t>                           书愤</a:t>
            </a:r>
            <a:endParaRPr lang="en-US" altLang="zh-CN" sz="44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hangingPunct="0"/>
            <a:r>
              <a:rPr lang="zh-CN" altLang="en-US" sz="4400" b="1">
                <a:latin typeface="Arial" panose="020b0604020202020204" pitchFamily="34" charset="0"/>
                <a:ea typeface="宋体" panose="02010600030101010101" pitchFamily="2" charset="-122"/>
              </a:rPr>
              <a:t>                                              陆游</a:t>
            </a:r>
            <a:endParaRPr lang="zh-CN" altLang="en-US" sz="440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hangingPunct="0"/>
            <a:r>
              <a:rPr lang="zh-CN" altLang="en-US" sz="4400" b="1">
                <a:latin typeface="仿宋" panose="02010609060101010101" pitchFamily="49" charset="-122"/>
                <a:ea typeface="仿宋" panose="02010609060101010101" pitchFamily="49" charset="-122"/>
              </a:rPr>
              <a:t>早岁那知</a:t>
            </a:r>
            <a:r>
              <a:rPr lang="zh-CN" altLang="en-US" sz="4400" b="1">
                <a:solidFill>
                  <a:srgbClr val="FFC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世事艰</a:t>
            </a:r>
            <a:r>
              <a:rPr lang="zh-CN" altLang="en-US" sz="4400" b="1">
                <a:latin typeface="仿宋" panose="02010609060101010101" pitchFamily="49" charset="-122"/>
                <a:ea typeface="仿宋" panose="02010609060101010101" pitchFamily="49" charset="-122"/>
              </a:rPr>
              <a:t>，</a:t>
            </a:r>
            <a:r>
              <a:rPr lang="zh-CN" altLang="en-US" sz="4400" b="1">
                <a:solidFill>
                  <a:srgbClr val="FFC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中原</a:t>
            </a:r>
            <a:r>
              <a:rPr lang="zh-CN" altLang="en-US" sz="4400" b="1">
                <a:latin typeface="仿宋" panose="02010609060101010101" pitchFamily="49" charset="-122"/>
                <a:ea typeface="仿宋" panose="02010609060101010101" pitchFamily="49" charset="-122"/>
              </a:rPr>
              <a:t>北望</a:t>
            </a:r>
            <a:r>
              <a:rPr lang="zh-CN" altLang="en-US" sz="4400" b="1">
                <a:solidFill>
                  <a:srgbClr val="FFC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气如山</a:t>
            </a:r>
            <a:r>
              <a:rPr lang="zh-CN" altLang="en-US" sz="4400" b="1"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</a:p>
          <a:p>
            <a:pPr eaLnBrk="0" hangingPunct="0"/>
            <a:r>
              <a:rPr lang="zh-CN" altLang="en-US" sz="4400" b="1">
                <a:latin typeface="仿宋" panose="02010609060101010101" pitchFamily="49" charset="-122"/>
                <a:ea typeface="仿宋" panose="02010609060101010101" pitchFamily="49" charset="-122"/>
              </a:rPr>
              <a:t>楼船夜雪</a:t>
            </a:r>
            <a:r>
              <a:rPr lang="zh-CN" altLang="en-US" sz="4400" b="1">
                <a:solidFill>
                  <a:srgbClr val="FFC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瓜洲渡</a:t>
            </a:r>
            <a:r>
              <a:rPr lang="zh-CN" altLang="en-US" sz="4400" b="1">
                <a:latin typeface="仿宋" panose="02010609060101010101" pitchFamily="49" charset="-122"/>
                <a:ea typeface="仿宋" panose="02010609060101010101" pitchFamily="49" charset="-122"/>
              </a:rPr>
              <a:t>，</a:t>
            </a:r>
            <a:r>
              <a:rPr lang="zh-CN" altLang="en-US" sz="4400" b="1">
                <a:solidFill>
                  <a:srgbClr val="FFC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铁马</a:t>
            </a:r>
            <a:r>
              <a:rPr lang="zh-CN" altLang="en-US" sz="4400" b="1">
                <a:latin typeface="仿宋" panose="02010609060101010101" pitchFamily="49" charset="-122"/>
                <a:ea typeface="仿宋" panose="02010609060101010101" pitchFamily="49" charset="-122"/>
              </a:rPr>
              <a:t>秋风</a:t>
            </a:r>
            <a:r>
              <a:rPr lang="zh-CN" altLang="en-US" sz="4400" b="1">
                <a:solidFill>
                  <a:srgbClr val="FFC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大散关</a:t>
            </a:r>
            <a:r>
              <a:rPr lang="zh-CN" altLang="en-US" sz="4400" b="1"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</a:p>
          <a:p>
            <a:pPr eaLnBrk="0" hangingPunct="0"/>
            <a:r>
              <a:rPr lang="zh-CN" altLang="en-US" sz="4400" b="1">
                <a:solidFill>
                  <a:srgbClr val="FFC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塞上长城</a:t>
            </a:r>
            <a:r>
              <a:rPr lang="zh-CN" altLang="en-US" sz="44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空</a:t>
            </a:r>
            <a:r>
              <a:rPr lang="zh-CN" altLang="en-US" sz="4400" b="1">
                <a:latin typeface="仿宋" panose="02010609060101010101" pitchFamily="49" charset="-122"/>
                <a:ea typeface="仿宋" panose="02010609060101010101" pitchFamily="49" charset="-122"/>
              </a:rPr>
              <a:t>自许，镜中衰鬓已先</a:t>
            </a:r>
            <a:r>
              <a:rPr lang="zh-CN" altLang="en-US" sz="44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斑</a:t>
            </a:r>
            <a:r>
              <a:rPr lang="zh-CN" altLang="en-US" sz="4400" b="1"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</a:p>
          <a:p>
            <a:pPr eaLnBrk="0" hangingPunct="0"/>
            <a:r>
              <a:rPr lang="zh-CN" altLang="en-US" sz="4400" b="1">
                <a:solidFill>
                  <a:srgbClr val="FFC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出师一表</a:t>
            </a:r>
            <a:r>
              <a:rPr lang="zh-CN" altLang="en-US" sz="4400" b="1">
                <a:latin typeface="仿宋" panose="02010609060101010101" pitchFamily="49" charset="-122"/>
                <a:ea typeface="仿宋" panose="02010609060101010101" pitchFamily="49" charset="-122"/>
              </a:rPr>
              <a:t>真名世，千载谁堪伯仲间！</a:t>
            </a:r>
          </a:p>
        </p:txBody>
      </p:sp>
      <p:cxnSp>
        <p:nvCxnSpPr>
          <p:cNvPr id="23555" name="直接连接符 6"/>
          <p:cNvCxnSpPr/>
          <p:nvPr>
            <p:custDataLst>
              <p:tags r:id="rId7"/>
            </p:custDataLst>
          </p:nvPr>
        </p:nvCxnSpPr>
        <p:spPr>
          <a:xfrm flipV="1">
            <a:off x="5334000" y="762000"/>
            <a:ext cx="1371600" cy="12192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0" name="矩形 9"/>
          <p:cNvSpPr/>
          <p:nvPr>
            <p:custDataLst>
              <p:tags r:id="rId8"/>
            </p:custDataLst>
          </p:nvPr>
        </p:nvSpPr>
        <p:spPr bwMode="auto">
          <a:xfrm>
            <a:off x="4114796" y="-4"/>
            <a:ext cx="5029200" cy="685800"/>
          </a:xfrm>
          <a:prstGeom prst="rect">
            <a:avLst/>
          </a:prstGeom>
          <a:solidFill>
            <a:srgbClr val="FFFF00"/>
          </a:solidFill>
          <a:ln w="9525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smtClean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  <a:cs typeface="+mn-cs"/>
              </a:rPr>
              <a:t>恢复中原（收复失地）</a:t>
            </a:r>
          </a:p>
        </p:txBody>
      </p:sp>
      <p:cxnSp>
        <p:nvCxnSpPr>
          <p:cNvPr id="23557" name="直接连接符 12"/>
          <p:cNvCxnSpPr/>
          <p:nvPr>
            <p:custDataLst>
              <p:tags r:id="rId9"/>
            </p:custDataLst>
          </p:nvPr>
        </p:nvCxnSpPr>
        <p:spPr>
          <a:xfrm>
            <a:off x="2590800" y="3657600"/>
            <a:ext cx="1295400" cy="13716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4" name="矩形 13"/>
          <p:cNvSpPr/>
          <p:nvPr>
            <p:custDataLst>
              <p:tags r:id="rId10"/>
            </p:custDataLst>
          </p:nvPr>
        </p:nvSpPr>
        <p:spPr bwMode="auto">
          <a:xfrm>
            <a:off x="3352800" y="4800600"/>
            <a:ext cx="5791200" cy="914400"/>
          </a:xfrm>
          <a:prstGeom prst="rect">
            <a:avLst/>
          </a:prstGeom>
          <a:solidFill>
            <a:srgbClr val="FFFF00"/>
          </a:solidFill>
          <a:ln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smtClean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  <a:cs typeface="+mn-cs"/>
              </a:rPr>
              <a:t>用典：年事已高，壮志未酬</a:t>
            </a:r>
          </a:p>
        </p:txBody>
      </p:sp>
      <p:cxnSp>
        <p:nvCxnSpPr>
          <p:cNvPr id="23559" name="直接连接符 16"/>
          <p:cNvCxnSpPr/>
          <p:nvPr>
            <p:custDataLst>
              <p:tags r:id="rId11"/>
            </p:custDataLst>
          </p:nvPr>
        </p:nvCxnSpPr>
        <p:spPr>
          <a:xfrm>
            <a:off x="1371600" y="4343400"/>
            <a:ext cx="1905000" cy="18288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9" name="矩形 18"/>
          <p:cNvSpPr/>
          <p:nvPr>
            <p:custDataLst>
              <p:tags r:id="rId12"/>
            </p:custDataLst>
          </p:nvPr>
        </p:nvSpPr>
        <p:spPr bwMode="auto">
          <a:xfrm>
            <a:off x="2362200" y="5943600"/>
            <a:ext cx="6781800" cy="838200"/>
          </a:xfrm>
          <a:prstGeom prst="rect">
            <a:avLst/>
          </a:prstGeom>
          <a:solidFill>
            <a:srgbClr val="FFFF00"/>
          </a:solidFill>
          <a:ln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smtClean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  <a:cs typeface="+mn-cs"/>
              </a:rPr>
              <a:t>用典：敬仰诸葛，渴望建功立业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050" name="标题 1"/>
          <p:cNvSpPr>
            <a:spLocks noGrp="1"/>
          </p:cNvSpPr>
          <p:nvPr>
            <p:ph type="ctrTitle"/>
            <p:custDataLst>
              <p:tags r:id="rId3"/>
            </p:custDataLst>
          </p:nvPr>
        </p:nvSpPr>
        <p:spPr/>
        <p:txBody>
          <a:bodyPr vert="horz" wrap="square" lIns="91440" tIns="45720" rIns="91440" bIns="45720" anchor="ctr" anchorCtr="0"/>
          <a:lstStyle/>
          <a:p>
            <a:pPr eaLnBrk="1" fontAlgn="base" hangingPunct="1">
              <a:buClrTx/>
              <a:buSzTx/>
              <a:buFontTx/>
            </a:pPr>
            <a:endParaRPr lang="zh-CN" altLang="en-US" strike="noStrike" noProof="1">
              <a:ea typeface="宋体" panose="02010600030101010101" pitchFamily="2" charset="-122"/>
            </a:endParaRPr>
          </a:p>
        </p:txBody>
      </p:sp>
      <p:sp>
        <p:nvSpPr>
          <p:cNvPr id="2051" name="副标题 2"/>
          <p:cNvSpPr>
            <a:spLocks noGrp="1"/>
          </p:cNvSpPr>
          <p:nvPr>
            <p:ph type="subTitle" idx="1"/>
            <p:custDataLst>
              <p:tags r:id="rId4"/>
            </p:custDataLst>
          </p:nvPr>
        </p:nvSpPr>
        <p:spPr/>
        <p:txBody>
          <a:bodyPr vert="horz" wrap="square" lIns="91440" tIns="45720" rIns="91440" bIns="45720" anchor="t" anchorCtr="0"/>
          <a:lstStyle/>
          <a:p>
            <a:pPr eaLnBrk="1" fontAlgn="base" hangingPunct="1">
              <a:buClrTx/>
              <a:buSzTx/>
              <a:buFontTx/>
            </a:pPr>
            <a:endParaRPr lang="zh-CN" altLang="en-US" strike="noStrike" noProof="1">
              <a:latin typeface="+mn-lt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7171" name="Picture 2" descr="C:\Users\ADMINI~1\AppData\Local\Temp\360zip$Pic\360$0\1.JPG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0" y="7620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2" name="矩形 4"/>
          <p:cNvSpPr/>
          <p:nvPr>
            <p:custDataLst>
              <p:tags r:id="rId7"/>
            </p:custDataLst>
          </p:nvPr>
        </p:nvSpPr>
        <p:spPr>
          <a:xfrm>
            <a:off x="4230688" y="2971800"/>
            <a:ext cx="184150" cy="92392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algn="ctr" eaLnBrk="0" hangingPunct="0"/>
            <a:endParaRPr lang="zh-CN" altLang="en-US" sz="54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TextBox 5"/>
          <p:cNvSpPr txBox="1"/>
          <p:nvPr>
            <p:custDataLst>
              <p:tags r:id="rId8"/>
            </p:custDataLst>
          </p:nvPr>
        </p:nvSpPr>
        <p:spPr>
          <a:xfrm>
            <a:off x="0" y="1524000"/>
            <a:ext cx="1015662" cy="5867400"/>
          </a:xfrm>
          <a:prstGeom prst="rect">
            <a:avLst/>
          </a:prstGeom>
          <a:noFill/>
        </p:spPr>
        <p:txBody>
          <a:bodyPr vert="eaVert">
            <a:spAutoFit/>
          </a:bodyPr>
          <a:lstStyle/>
          <a:p>
            <a:pPr marR="0" algn="ctr" defTabSz="914400" eaLnBrk="0" hangingPunct="0">
              <a:buClrTx/>
              <a:buSzTx/>
              <a:buFontTx/>
              <a:buNone/>
              <a:defRPr/>
            </a:pPr>
            <a:r>
              <a:rPr kumimoji="0" lang="zh-CN" altLang="en-US" sz="5400" b="1" kern="1200" cap="all" spc="0" normalizeH="0" baseline="0" noProof="0">
                <a:effectLst>
                  <a:reflection blurRad="12700" stA="50000" endPos="50000" dist="5000" dir="5400000" sy="-100000" rotWithShape="0"/>
                </a:effectLst>
                <a:latin typeface="Arial" panose="020b0604020202020204" pitchFamily="34" charset="0"/>
                <a:ea typeface="+mn-ea"/>
                <a:cs typeface="+mn-cs"/>
              </a:rPr>
              <a:t>扫胡尘，靖国难。</a:t>
            </a:r>
          </a:p>
        </p:txBody>
      </p:sp>
      <p:sp>
        <p:nvSpPr>
          <p:cNvPr id="7" name="TextBox 6"/>
          <p:cNvSpPr txBox="1"/>
          <p:nvPr>
            <p:custDataLst>
              <p:tags r:id="rId9"/>
            </p:custDataLst>
          </p:nvPr>
        </p:nvSpPr>
        <p:spPr>
          <a:xfrm>
            <a:off x="1752600" y="533400"/>
            <a:ext cx="5791200" cy="3046413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  <a:cs typeface="+mn-cs"/>
              </a:rPr>
              <a:t>陆游生活背景：</a:t>
            </a:r>
            <a:r>
              <a:rPr kumimoji="0" lang="zh-CN" altLang="en-US" sz="4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  <a:cs typeface="+mn-cs"/>
              </a:rPr>
              <a:t>金兵入侵，中原沦陷。南宋偏安江南，不思反抗。</a:t>
            </a:r>
          </a:p>
        </p:txBody>
      </p:sp>
      <p:pic>
        <p:nvPicPr>
          <p:cNvPr id="7175" name="Picture 9" descr="http://p3.so.qhimgs1.com/bdr/_240_/t01a722e2154eca0f73.jpg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1752600" y="4038600"/>
            <a:ext cx="6858000" cy="2971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5601" name="Picture 2" descr="C:\Users\ADMINI~1\AppData\Local\Temp\360zip$Pic\360$1\2.JPG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TextBox 2"/>
          <p:cNvSpPr txBox="1"/>
          <p:nvPr>
            <p:custDataLst>
              <p:tags r:id="rId5"/>
            </p:custDataLst>
          </p:nvPr>
        </p:nvSpPr>
        <p:spPr>
          <a:xfrm>
            <a:off x="1371600" y="0"/>
            <a:ext cx="6858000" cy="70802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从意象出发   比较二者不同</a:t>
            </a:r>
          </a:p>
        </p:txBody>
      </p:sp>
      <p:graphicFrame>
        <p:nvGraphicFramePr>
          <p:cNvPr id="7" name="表格 6"/>
          <p:cNvGraphicFramePr>
            <a:graphicFrameLocks noGrp="1"/>
          </p:cNvGraphicFramePr>
          <p:nvPr>
            <p:custDataLst>
              <p:tags r:id="rId6"/>
            </p:custDataLst>
          </p:nvPr>
        </p:nvGraphicFramePr>
        <p:xfrm>
          <a:off x="228600" y="1524000"/>
          <a:ext cx="8915400" cy="4442461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524000"/>
                <a:gridCol w="3352800"/>
                <a:gridCol w="4038600"/>
              </a:tblGrid>
              <a:tr h="1333513">
                <a:tc>
                  <a:txBody>
                    <a:bodyPr vert="horz" wrap="square"/>
                    <a:lstStyle/>
                    <a:p>
                      <a:endParaRPr lang="zh-CN" altLang="en-US" sz="40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en-US" altLang="zh-CN" sz="4000" smtClean="0"/>
                        <a:t>《</a:t>
                      </a:r>
                      <a:r>
                        <a:rPr lang="zh-CN" altLang="en-US" sz="4000" smtClean="0"/>
                        <a:t>书愤</a:t>
                      </a:r>
                      <a:r>
                        <a:rPr lang="en-US" altLang="zh-CN" sz="4000" smtClean="0"/>
                        <a:t>》</a:t>
                      </a:r>
                      <a:endParaRPr lang="zh-CN" altLang="en-US" sz="40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en-US" altLang="zh-CN" sz="4000" smtClean="0"/>
                        <a:t>《</a:t>
                      </a:r>
                      <a:r>
                        <a:rPr lang="zh-CN" altLang="en-US" sz="4000" smtClean="0"/>
                        <a:t>临安春雨初霁</a:t>
                      </a:r>
                      <a:r>
                        <a:rPr lang="en-US" altLang="zh-CN" sz="4000" smtClean="0"/>
                        <a:t>》</a:t>
                      </a:r>
                      <a:endParaRPr lang="zh-CN" altLang="en-US" sz="40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36316">
                <a:tc>
                  <a:txBody>
                    <a:bodyPr vert="horz" wrap="square"/>
                    <a:lstStyle/>
                    <a:p>
                      <a:r>
                        <a:rPr lang="zh-CN" altLang="en-US" sz="3600" b="1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意象</a:t>
                      </a:r>
                      <a:endParaRPr lang="zh-CN" altLang="en-US" sz="3600" b="1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36316">
                <a:tc>
                  <a:txBody>
                    <a:bodyPr vert="horz" wrap="square"/>
                    <a:lstStyle/>
                    <a:p>
                      <a:pPr marL="0" algn="l" defTabSz="914400" rtl="0" eaLnBrk="1" latinLnBrk="0" hangingPunct="1"/>
                      <a:r>
                        <a:rPr lang="zh-CN" altLang="en-US" sz="3600" b="1" kern="120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风格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36316">
                <a:tc>
                  <a:txBody>
                    <a:bodyPr vert="horz" wrap="square"/>
                    <a:lstStyle/>
                    <a:p>
                      <a:pPr marL="0" algn="l" defTabSz="914400" rtl="0" eaLnBrk="1" latinLnBrk="0" hangingPunct="1"/>
                      <a:r>
                        <a:rPr lang="zh-CN" altLang="en-US" sz="3600" b="1" kern="120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情感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TextBox 7"/>
          <p:cNvSpPr txBox="1"/>
          <p:nvPr>
            <p:custDataLst>
              <p:tags r:id="rId7"/>
            </p:custDataLst>
          </p:nvPr>
        </p:nvSpPr>
        <p:spPr>
          <a:xfrm>
            <a:off x="1676400" y="3886200"/>
            <a:ext cx="3733800" cy="10779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3200" b="1">
                <a:solidFill>
                  <a:srgbClr val="0070C0"/>
                </a:solidFill>
                <a:latin typeface="Gulim" pitchFamily="34" charset="-127"/>
                <a:ea typeface="Gulim" pitchFamily="34" charset="-127"/>
              </a:rPr>
              <a:t>大气磅礴、慷慨悲壮（严肃、激愤）</a:t>
            </a:r>
          </a:p>
        </p:txBody>
      </p:sp>
      <p:sp>
        <p:nvSpPr>
          <p:cNvPr id="9" name="TextBox 8"/>
          <p:cNvSpPr txBox="1"/>
          <p:nvPr>
            <p:custDataLst>
              <p:tags r:id="rId8"/>
            </p:custDataLst>
          </p:nvPr>
        </p:nvSpPr>
        <p:spPr>
          <a:xfrm>
            <a:off x="5867400" y="3886200"/>
            <a:ext cx="2133600" cy="10779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3200" b="1">
                <a:solidFill>
                  <a:srgbClr val="0070C0"/>
                </a:solidFill>
                <a:latin typeface="Gulim" pitchFamily="34" charset="-127"/>
                <a:ea typeface="Gulim" pitchFamily="34" charset="-127"/>
              </a:rPr>
              <a:t>恬淡静雅、惆怅深沉</a:t>
            </a:r>
          </a:p>
        </p:txBody>
      </p:sp>
      <p:sp>
        <p:nvSpPr>
          <p:cNvPr id="25627" name="矩形 10"/>
          <p:cNvSpPr/>
          <p:nvPr>
            <p:custDataLst>
              <p:tags r:id="rId9"/>
            </p:custDataLst>
          </p:nvPr>
        </p:nvSpPr>
        <p:spPr>
          <a:xfrm>
            <a:off x="1600200" y="2895600"/>
            <a:ext cx="3962400" cy="83026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2400" b="1">
                <a:latin typeface="Gulim" pitchFamily="34" charset="-127"/>
                <a:ea typeface="Gulim" pitchFamily="34" charset="-127"/>
              </a:rPr>
              <a:t>中原、山、楼船、夜雪、</a:t>
            </a:r>
            <a:endParaRPr lang="en-US" altLang="zh-CN" sz="2400" b="1">
              <a:latin typeface="Gulim" pitchFamily="34" charset="-127"/>
              <a:ea typeface="Gulim" pitchFamily="34" charset="-127"/>
            </a:endParaRPr>
          </a:p>
          <a:p>
            <a:r>
              <a:rPr lang="zh-CN" altLang="en-US" sz="2400" b="1">
                <a:latin typeface="Gulim" pitchFamily="34" charset="-127"/>
                <a:ea typeface="Gulim" pitchFamily="34" charset="-127"/>
              </a:rPr>
              <a:t>、铁马、大散关、塞上长城</a:t>
            </a:r>
          </a:p>
        </p:txBody>
      </p:sp>
      <p:sp>
        <p:nvSpPr>
          <p:cNvPr id="25628" name="TextBox 11"/>
          <p:cNvSpPr txBox="1"/>
          <p:nvPr>
            <p:custDataLst>
              <p:tags r:id="rId10"/>
            </p:custDataLst>
          </p:nvPr>
        </p:nvSpPr>
        <p:spPr>
          <a:xfrm>
            <a:off x="5334000" y="2895600"/>
            <a:ext cx="3810000" cy="83026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2400" b="1">
                <a:latin typeface="Gulim" pitchFamily="34" charset="-127"/>
                <a:ea typeface="Gulim" pitchFamily="34" charset="-127"/>
              </a:rPr>
              <a:t>深巷、杏花、矮纸、晴窗、细乳、茶、素衣、</a:t>
            </a:r>
          </a:p>
        </p:txBody>
      </p:sp>
      <p:sp>
        <p:nvSpPr>
          <p:cNvPr id="13" name="TextBox 12"/>
          <p:cNvSpPr txBox="1"/>
          <p:nvPr>
            <p:custDataLst>
              <p:tags r:id="rId11"/>
            </p:custDataLst>
          </p:nvPr>
        </p:nvSpPr>
        <p:spPr>
          <a:xfrm>
            <a:off x="228600" y="5562600"/>
            <a:ext cx="8763000" cy="5842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  <a:cs typeface="+mn-cs"/>
              </a:rPr>
              <a:t>报国无门、壮志难酬、渴望建功立业、蹉跎岁月、</a:t>
            </a:r>
          </a:p>
        </p:txBody>
      </p:sp>
      <p:cxnSp>
        <p:nvCxnSpPr>
          <p:cNvPr id="25630" name="直接连接符 15"/>
          <p:cNvCxnSpPr/>
          <p:nvPr>
            <p:custDataLst>
              <p:tags r:id="rId12"/>
            </p:custDataLst>
          </p:nvPr>
        </p:nvCxnSpPr>
        <p:spPr>
          <a:xfrm flipH="1" flipV="1">
            <a:off x="5334000" y="838200"/>
            <a:ext cx="2133600" cy="7620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7" name="矩形 16"/>
          <p:cNvSpPr/>
          <p:nvPr>
            <p:custDataLst>
              <p:tags r:id="rId13"/>
            </p:custDataLst>
          </p:nvPr>
        </p:nvSpPr>
        <p:spPr>
          <a:xfrm>
            <a:off x="1066800" y="838200"/>
            <a:ext cx="4572000" cy="609600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lstStyle/>
          <a:p>
            <a:pPr eaLnBrk="0" hangingPunct="0"/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对南宋苟且偷安的不满</a:t>
            </a:r>
            <a:r>
              <a:rPr lang="zh-CN" altLang="en-US" sz="3200"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3" grpId="0"/>
      <p:bldP spid="1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6625" name="文本占位符 10241"/>
          <p:cNvSpPr>
            <a:spLocks noGrp="1" noRot="1"/>
          </p:cNvSpPr>
          <p:nvPr>
            <p:ph idx="1"/>
            <p:custDataLst>
              <p:tags r:id="rId3"/>
            </p:custDataLst>
          </p:nvPr>
        </p:nvSpPr>
        <p:spPr>
          <a:xfrm>
            <a:off x="250825" y="692150"/>
            <a:ext cx="8540750" cy="5478463"/>
          </a:xfrm>
        </p:spPr>
        <p:txBody>
          <a:bodyPr anchor="t" anchorCtr="0"/>
          <a:lstStyle/>
          <a:p>
            <a:r>
              <a:rPr lang="zh-CN" altLang="en-US" sz="4800" b="1">
                <a:solidFill>
                  <a:schemeClr val="tx2"/>
                </a:solidFill>
              </a:rPr>
              <a:t>情感不同</a:t>
            </a:r>
          </a:p>
          <a:p>
            <a:r>
              <a:rPr lang="en-US" altLang="zh-CN" b="1">
                <a:solidFill>
                  <a:schemeClr val="tx2"/>
                </a:solidFill>
              </a:rPr>
              <a:t>《</a:t>
            </a:r>
            <a:r>
              <a:rPr lang="zh-CN" altLang="en-US" b="1">
                <a:solidFill>
                  <a:schemeClr val="tx2"/>
                </a:solidFill>
              </a:rPr>
              <a:t>书愤</a:t>
            </a:r>
            <a:r>
              <a:rPr lang="en-US" altLang="zh-CN" b="1">
                <a:solidFill>
                  <a:schemeClr val="tx2"/>
                </a:solidFill>
              </a:rPr>
              <a:t>》</a:t>
            </a:r>
            <a:r>
              <a:rPr lang="zh-CN" altLang="en-US" b="1">
                <a:solidFill>
                  <a:schemeClr val="tx2"/>
                </a:solidFill>
              </a:rPr>
              <a:t>的内容</a:t>
            </a:r>
            <a:r>
              <a:rPr lang="zh-CN" altLang="en-US" b="1"/>
              <a:t>，兼有</a:t>
            </a:r>
            <a:r>
              <a:rPr lang="zh-CN" altLang="en-US" b="1">
                <a:solidFill>
                  <a:srgbClr val="FF0000"/>
                </a:solidFill>
              </a:rPr>
              <a:t>追怀往事</a:t>
            </a:r>
            <a:r>
              <a:rPr lang="zh-CN" altLang="en-US" b="1"/>
              <a:t>和</a:t>
            </a:r>
            <a:r>
              <a:rPr lang="zh-CN" altLang="en-US" b="1">
                <a:solidFill>
                  <a:srgbClr val="FF0000"/>
                </a:solidFill>
              </a:rPr>
              <a:t>壮志难酬</a:t>
            </a:r>
            <a:r>
              <a:rPr lang="zh-CN" altLang="en-US" b="1"/>
              <a:t>希冀</a:t>
            </a:r>
            <a:r>
              <a:rPr lang="zh-CN" altLang="en-US" b="1">
                <a:solidFill>
                  <a:srgbClr val="FF0000"/>
                </a:solidFill>
              </a:rPr>
              <a:t>报国</a:t>
            </a:r>
            <a:r>
              <a:rPr lang="zh-CN" altLang="en-US" b="1"/>
              <a:t>的多重感情。全诗以“愤”为意脉，沉郁顿挫，深沉蕴藉。</a:t>
            </a:r>
          </a:p>
          <a:p>
            <a:r>
              <a:rPr lang="zh-CN" altLang="en-US" b="1"/>
              <a:t>   </a:t>
            </a:r>
            <a:r>
              <a:rPr lang="zh-CN" altLang="en-US" b="1">
                <a:solidFill>
                  <a:schemeClr val="tx2"/>
                </a:solidFill>
              </a:rPr>
              <a:t>而</a:t>
            </a:r>
            <a:r>
              <a:rPr lang="en-US" altLang="zh-CN" b="1">
                <a:solidFill>
                  <a:schemeClr val="tx2"/>
                </a:solidFill>
              </a:rPr>
              <a:t>《</a:t>
            </a:r>
            <a:r>
              <a:rPr lang="zh-CN" altLang="en-US" b="1">
                <a:solidFill>
                  <a:schemeClr val="tx2"/>
                </a:solidFill>
              </a:rPr>
              <a:t>临安春雨初霁</a:t>
            </a:r>
            <a:r>
              <a:rPr lang="en-US" altLang="zh-CN" b="1">
                <a:solidFill>
                  <a:schemeClr val="tx2"/>
                </a:solidFill>
              </a:rPr>
              <a:t>》</a:t>
            </a:r>
            <a:r>
              <a:rPr lang="zh-CN" altLang="en-US" b="1"/>
              <a:t>是借写江南春雨和书斋的闲适生活，表达了诗人</a:t>
            </a:r>
            <a:r>
              <a:rPr lang="zh-CN" altLang="en-US" sz="4400" b="1">
                <a:solidFill>
                  <a:srgbClr val="FF0000"/>
                </a:solidFill>
              </a:rPr>
              <a:t>对京华生活的厌倦和不得志的悲愤和牢骚</a:t>
            </a:r>
            <a:r>
              <a:rPr lang="zh-CN" altLang="en-US" b="1"/>
              <a:t>。                                              </a:t>
            </a:r>
          </a:p>
          <a:p>
            <a:r>
              <a:rPr lang="zh-CN" altLang="en-US" b="1"/>
              <a:t>        </a:t>
            </a:r>
          </a:p>
        </p:txBody>
      </p:sp>
    </p:spTree>
  </p:cSld>
  <p:clrMapOvr>
    <a:masterClrMapping/>
  </p:clrMapOvr>
  <p:transition/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7649" name="文本占位符 25602"/>
          <p:cNvSpPr>
            <a:spLocks noGrp="1" noRot="1"/>
          </p:cNvSpPr>
          <p:nvPr>
            <p:ph idx="1"/>
            <p:custDataLst>
              <p:tags r:id="rId3"/>
            </p:custDataLst>
          </p:nvPr>
        </p:nvSpPr>
        <p:spPr>
          <a:xfrm>
            <a:off x="609600" y="620713"/>
            <a:ext cx="8153400" cy="5478462"/>
          </a:xfrm>
        </p:spPr>
        <p:txBody>
          <a:bodyPr anchor="t" anchorCtr="0"/>
          <a:lstStyle/>
          <a:p>
            <a:pPr>
              <a:lnSpc>
                <a:spcPct val="90000"/>
              </a:lnSpc>
            </a:pPr>
            <a:r>
              <a:rPr lang="en-US" altLang="zh-CN" b="1"/>
              <a:t>  </a:t>
            </a:r>
            <a:r>
              <a:rPr lang="zh-CN" altLang="en-US" sz="6000" b="1"/>
              <a:t>风格不同：</a:t>
            </a:r>
          </a:p>
          <a:p>
            <a:pPr>
              <a:lnSpc>
                <a:spcPct val="90000"/>
              </a:lnSpc>
            </a:pPr>
            <a:r>
              <a:rPr lang="en-US" altLang="zh-CN" b="1">
                <a:solidFill>
                  <a:schemeClr val="tx2"/>
                </a:solidFill>
              </a:rPr>
              <a:t>《</a:t>
            </a:r>
            <a:r>
              <a:rPr lang="zh-CN" altLang="en-US" b="1">
                <a:solidFill>
                  <a:schemeClr val="tx2"/>
                </a:solidFill>
              </a:rPr>
              <a:t>书愤</a:t>
            </a:r>
            <a:r>
              <a:rPr lang="en-US" altLang="zh-CN" b="1">
                <a:solidFill>
                  <a:srgbClr val="FF0000"/>
                </a:solidFill>
              </a:rPr>
              <a:t>》</a:t>
            </a:r>
            <a:r>
              <a:rPr lang="zh-CN" altLang="en-US" b="1">
                <a:solidFill>
                  <a:srgbClr val="FF0000"/>
                </a:solidFill>
              </a:rPr>
              <a:t>严肃而激愤，诗风慷慨悲壮。</a:t>
            </a:r>
            <a:r>
              <a:rPr lang="en-US" altLang="zh-CN" b="1">
                <a:solidFill>
                  <a:srgbClr val="FF0000"/>
                </a:solidFill>
              </a:rPr>
              <a:t>《</a:t>
            </a:r>
            <a:r>
              <a:rPr lang="zh-CN" altLang="en-US" b="1">
                <a:solidFill>
                  <a:srgbClr val="FF0000"/>
                </a:solidFill>
              </a:rPr>
              <a:t>临安春雨初霁</a:t>
            </a:r>
            <a:r>
              <a:rPr lang="en-US" altLang="zh-CN" b="1">
                <a:solidFill>
                  <a:srgbClr val="FF0000"/>
                </a:solidFill>
              </a:rPr>
              <a:t>》</a:t>
            </a:r>
            <a:r>
              <a:rPr lang="zh-CN" altLang="en-US" b="1">
                <a:solidFill>
                  <a:srgbClr val="FF0000"/>
                </a:solidFill>
              </a:rPr>
              <a:t>含蓄蕴藉，优美动人，富于情趣。诗风清淡婉丽，</a:t>
            </a:r>
            <a:r>
              <a:rPr lang="zh-CN" altLang="en-US" b="1"/>
              <a:t>不乏</a:t>
            </a:r>
            <a:r>
              <a:rPr lang="zh-CN" altLang="en-US" b="1">
                <a:solidFill>
                  <a:srgbClr val="FF0000"/>
                </a:solidFill>
              </a:rPr>
              <a:t>诙谐意味</a:t>
            </a:r>
            <a:r>
              <a:rPr lang="zh-CN" altLang="en-US" b="1"/>
              <a:t>。</a:t>
            </a:r>
            <a:r>
              <a:rPr lang="zh-CN" altLang="en-US" b="1">
                <a:solidFill>
                  <a:srgbClr val="FF0000"/>
                </a:solidFill>
              </a:rPr>
              <a:t>这种诙谐其实是以轻松的形式来表达内心的忧愤</a:t>
            </a:r>
            <a:r>
              <a:rPr lang="zh-CN" altLang="en-US" b="1"/>
              <a:t>。诗的主旨是写作者对官场生活的冷淡心情，这是现实政治的黑暗在作者心上的曲折反映。读这首诗的首尾两联要从容一些，有感慨兼自嘲意，但不是真的嘲笑自己，而是嘲讽当时的官场；中间两联不是真有闲情逸致，不过是聊作消遣罢了。</a:t>
            </a:r>
          </a:p>
        </p:txBody>
      </p:sp>
    </p:spTree>
  </p:cSld>
  <p:clrMapOvr>
    <a:masterClrMapping/>
  </p:clrMapOvr>
  <p:transition/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8673" name="文本占位符 12290"/>
          <p:cNvSpPr>
            <a:spLocks noGrp="1" noRot="1"/>
          </p:cNvSpPr>
          <p:nvPr>
            <p:ph idx="1"/>
            <p:custDataLst>
              <p:tags r:id="rId3"/>
            </p:custDataLst>
          </p:nvPr>
        </p:nvSpPr>
        <p:spPr/>
        <p:txBody>
          <a:bodyPr anchor="t" anchorCtr="0"/>
          <a:lstStyle/>
          <a:p>
            <a:pPr>
              <a:buNone/>
            </a:pPr>
            <a:r>
              <a:rPr lang="en-US" altLang="zh-CN" sz="11700" b="1">
                <a:solidFill>
                  <a:srgbClr val="FF0000"/>
                </a:solidFill>
              </a:rPr>
              <a:t> </a:t>
            </a:r>
            <a:r>
              <a:rPr lang="zh-CN" altLang="en-US" sz="11700" b="1">
                <a:solidFill>
                  <a:srgbClr val="FF0000"/>
                </a:solidFill>
              </a:rPr>
              <a:t>美 文 赏 析</a:t>
            </a:r>
          </a:p>
        </p:txBody>
      </p:sp>
    </p:spTree>
  </p:cSld>
  <p:clrMapOvr>
    <a:masterClrMapping/>
  </p:clrMapOvr>
  <p:transition/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9697" name="文本占位符 13313"/>
          <p:cNvSpPr>
            <a:spLocks noGrp="1" noRot="1"/>
          </p:cNvSpPr>
          <p:nvPr>
            <p:ph idx="1"/>
            <p:custDataLst>
              <p:tags r:id="rId3"/>
            </p:custDataLst>
          </p:nvPr>
        </p:nvSpPr>
        <p:spPr>
          <a:xfrm>
            <a:off x="381000" y="1371600"/>
            <a:ext cx="8458200" cy="4343400"/>
          </a:xfrm>
        </p:spPr>
        <p:txBody>
          <a:bodyPr anchor="t" anchorCtr="0"/>
          <a:lstStyle/>
          <a:p>
            <a:pPr>
              <a:lnSpc>
                <a:spcPct val="130000"/>
              </a:lnSpc>
            </a:pPr>
            <a:r>
              <a:rPr lang="zh-CN" altLang="en-US" sz="2800" b="1">
                <a:solidFill>
                  <a:srgbClr val="000000"/>
                </a:solidFill>
                <a:ea typeface="华文中宋" panose="02010600040101010101" pitchFamily="2" charset="-122"/>
              </a:rPr>
              <a:t>　  </a:t>
            </a:r>
            <a:r>
              <a:rPr lang="zh-CN" altLang="en-US" sz="3600" b="1">
                <a:solidFill>
                  <a:srgbClr val="000000"/>
                </a:solidFill>
                <a:ea typeface="华文中宋" panose="02010600040101010101" pitchFamily="2" charset="-122"/>
              </a:rPr>
              <a:t>“拿剑，拿剑，痛击狂胡三百万。”</a:t>
            </a:r>
          </a:p>
          <a:p>
            <a:pPr>
              <a:lnSpc>
                <a:spcPct val="130000"/>
              </a:lnSpc>
            </a:pPr>
            <a:r>
              <a:rPr lang="zh-CN" altLang="en-US" sz="3600" b="1">
                <a:solidFill>
                  <a:srgbClr val="000000"/>
                </a:solidFill>
                <a:ea typeface="华文中宋" panose="02010600040101010101" pitchFamily="2" charset="-122"/>
              </a:rPr>
              <a:t>　　回望中原，你看见萧萧边关，你听见刁斗笳鼓，猛然呐喊。</a:t>
            </a:r>
          </a:p>
          <a:p>
            <a:pPr>
              <a:lnSpc>
                <a:spcPct val="130000"/>
              </a:lnSpc>
            </a:pPr>
            <a:r>
              <a:rPr lang="zh-CN" altLang="en-US" sz="3600" b="1">
                <a:solidFill>
                  <a:srgbClr val="000000"/>
                </a:solidFill>
                <a:ea typeface="华文中宋" panose="02010600040101010101" pitchFamily="2" charset="-122"/>
              </a:rPr>
              <a:t>　　激愤万千，气势如山，比五千仞摩天之岳还高，比三万里入海之河还长远。</a:t>
            </a:r>
          </a:p>
        </p:txBody>
      </p:sp>
    </p:spTree>
  </p:cSld>
  <p:clrMapOvr>
    <a:masterClrMapping/>
  </p:clrMapOvr>
  <p:transition/>
  <p:timing/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0721" name="文本占位符 14337"/>
          <p:cNvSpPr>
            <a:spLocks noGrp="1" noRot="1"/>
          </p:cNvSpPr>
          <p:nvPr>
            <p:ph idx="1"/>
            <p:custDataLst>
              <p:tags r:id="rId3"/>
            </p:custDataLst>
          </p:nvPr>
        </p:nvSpPr>
        <p:spPr>
          <a:xfrm>
            <a:off x="304800" y="685800"/>
            <a:ext cx="8458200" cy="5715000"/>
          </a:xfrm>
        </p:spPr>
        <p:txBody>
          <a:bodyPr anchor="t" anchorCtr="0"/>
          <a:lstStyle/>
          <a:p>
            <a:pPr>
              <a:lnSpc>
                <a:spcPct val="130000"/>
              </a:lnSpc>
            </a:pPr>
            <a:r>
              <a:rPr lang="zh-CN" altLang="en-US" b="1">
                <a:solidFill>
                  <a:srgbClr val="000000"/>
                </a:solidFill>
                <a:ea typeface="华文中宋" panose="02010600040101010101" pitchFamily="2" charset="-122"/>
              </a:rPr>
              <a:t>　　少年时的梦想，壮年时的期盼，都是想恢复中原，恢复那几万里河山。而梦想是你的，期盼是你的，所有的正义和悲愤都是你的，江山却是那个姓赵的，他只想求得半壁江山的苟安。于是，你的手，你可以草就军书和锦绣文章的手，你可以抽倚天之剑的手，你充满正气和愿望的手，此时，攥紧的是一把喷血的激愤和疼痛。</a:t>
            </a:r>
          </a:p>
        </p:txBody>
      </p:sp>
    </p:spTree>
  </p:cSld>
  <p:clrMapOvr>
    <a:masterClrMapping/>
  </p:clrMapOvr>
  <p:transition/>
  <p:timing/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1745" name="文本占位符 15361"/>
          <p:cNvSpPr>
            <a:spLocks noGrp="1" noRot="1"/>
          </p:cNvSpPr>
          <p:nvPr>
            <p:ph idx="1"/>
            <p:custDataLst>
              <p:tags r:id="rId3"/>
            </p:custDataLst>
          </p:nvPr>
        </p:nvSpPr>
        <p:spPr>
          <a:xfrm>
            <a:off x="304800" y="838200"/>
            <a:ext cx="8458200" cy="5181600"/>
          </a:xfrm>
        </p:spPr>
        <p:txBody>
          <a:bodyPr anchor="t" anchorCtr="0"/>
          <a:lstStyle/>
          <a:p>
            <a:pPr>
              <a:lnSpc>
                <a:spcPct val="140000"/>
              </a:lnSpc>
            </a:pPr>
            <a:r>
              <a:rPr lang="zh-CN" altLang="en-US" b="1">
                <a:solidFill>
                  <a:srgbClr val="000000"/>
                </a:solidFill>
                <a:ea typeface="华文中宋" panose="02010600040101010101" pitchFamily="2" charset="-122"/>
              </a:rPr>
              <a:t>　　</a:t>
            </a:r>
            <a:r>
              <a:rPr lang="zh-CN" altLang="en-US" sz="3600" b="1">
                <a:solidFill>
                  <a:srgbClr val="000000"/>
                </a:solidFill>
                <a:ea typeface="华文中宋" panose="02010600040101010101" pitchFamily="2" charset="-122"/>
              </a:rPr>
              <a:t>狂胡不是你的对手。你在茫茫夜雪里的楼船猛然一动，就啸气成剑，就剑影刀光，就杀声震天，就让狂胡伏尸百万，那河山就阳光遍布，那遗民就笑语纷然。秋风里，你铁血强劲的狂飙，就激起万里滚滚烟尘，胡马望尘而逃。</a:t>
            </a:r>
          </a:p>
        </p:txBody>
      </p:sp>
    </p:spTree>
  </p:cSld>
  <p:clrMapOvr>
    <a:masterClrMapping/>
  </p:clrMapOvr>
  <p:transition/>
  <p:timing/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2769" name="文本占位符 16385"/>
          <p:cNvSpPr>
            <a:spLocks noGrp="1" noRot="1"/>
          </p:cNvSpPr>
          <p:nvPr>
            <p:ph idx="1"/>
            <p:custDataLst>
              <p:tags r:id="rId3"/>
            </p:custDataLst>
          </p:nvPr>
        </p:nvSpPr>
        <p:spPr>
          <a:xfrm>
            <a:off x="0" y="838200"/>
            <a:ext cx="8763000" cy="5562600"/>
          </a:xfrm>
        </p:spPr>
        <p:txBody>
          <a:bodyPr anchor="t" anchorCtr="0"/>
          <a:lstStyle/>
          <a:p>
            <a:pPr>
              <a:lnSpc>
                <a:spcPct val="120000"/>
              </a:lnSpc>
            </a:pPr>
            <a:r>
              <a:rPr lang="zh-CN" altLang="en-US" b="1">
                <a:solidFill>
                  <a:srgbClr val="000000"/>
                </a:solidFill>
                <a:ea typeface="华文中宋" panose="02010600040101010101" pitchFamily="2" charset="-122"/>
              </a:rPr>
              <a:t>　　你的对手在大宋的朝廷里，他们躲在阳光射不去的最潮湿的角落，他们附着那个姓赵的家伙，一遍又一遍地算计你，让你满手的力量无法释放，让你的剑抽不出来。无路请缨，空怀长风；欲死报国，不见战场。你只能在那个名叫大宋而其实很软很弱的国度里，把那段长城在内心里修筑，巍巍浩荡，坚不可摧。但岁月的侵蚀终是抵挡不了，时光使你的貂裘暗淡了光色，使镜中如霜的鬓发更接近秋天。</a:t>
            </a:r>
          </a:p>
        </p:txBody>
      </p:sp>
    </p:spTree>
  </p:cSld>
  <p:clrMapOvr>
    <a:masterClrMapping/>
  </p:clrMapOvr>
  <p:transition/>
  <p:timing/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3793" name="文本占位符 17409"/>
          <p:cNvSpPr>
            <a:spLocks noGrp="1" noRot="1"/>
          </p:cNvSpPr>
          <p:nvPr>
            <p:ph idx="1"/>
            <p:custDataLst>
              <p:tags r:id="rId3"/>
            </p:custDataLst>
          </p:nvPr>
        </p:nvSpPr>
        <p:spPr>
          <a:xfrm>
            <a:off x="0" y="838200"/>
            <a:ext cx="8763000" cy="5562600"/>
          </a:xfrm>
        </p:spPr>
        <p:txBody>
          <a:bodyPr anchor="t" anchorCtr="0"/>
          <a:lstStyle/>
          <a:p>
            <a:pPr>
              <a:lnSpc>
                <a:spcPct val="120000"/>
              </a:lnSpc>
            </a:pPr>
            <a:r>
              <a:rPr lang="zh-CN" altLang="en-US" b="1">
                <a:solidFill>
                  <a:srgbClr val="000000"/>
                </a:solidFill>
                <a:ea typeface="华文中宋" panose="02010600040101010101" pitchFamily="2" charset="-122"/>
              </a:rPr>
              <a:t>　　于是，在你</a:t>
            </a:r>
            <a:r>
              <a:rPr lang="en-US" altLang="zh-CN" b="1">
                <a:solidFill>
                  <a:srgbClr val="000000"/>
                </a:solidFill>
                <a:ea typeface="华文中宋" panose="02010600040101010101" pitchFamily="2" charset="-122"/>
              </a:rPr>
              <a:t>61</a:t>
            </a:r>
            <a:r>
              <a:rPr lang="zh-CN" altLang="en-US" b="1">
                <a:solidFill>
                  <a:srgbClr val="000000"/>
                </a:solidFill>
                <a:ea typeface="华文中宋" panose="02010600040101010101" pitchFamily="2" charset="-122"/>
              </a:rPr>
              <a:t>岁的时候，在你的书房，在你的窗前，在你纵横万卷诗书之时，你想念三国的诸葛孔明，你想他当年怎样力主北伐，鞠躬尽瘁，死而后已。你想念</a:t>
            </a:r>
            <a:r>
              <a:rPr lang="en-US" altLang="zh-CN" b="1">
                <a:solidFill>
                  <a:srgbClr val="000000"/>
                </a:solidFill>
                <a:ea typeface="华文中宋" panose="02010600040101010101" pitchFamily="2" charset="-122"/>
              </a:rPr>
              <a:t>《</a:t>
            </a:r>
            <a:r>
              <a:rPr lang="zh-CN" altLang="en-US" b="1">
                <a:solidFill>
                  <a:srgbClr val="000000"/>
                </a:solidFill>
                <a:ea typeface="华文中宋" panose="02010600040101010101" pitchFamily="2" charset="-122"/>
              </a:rPr>
              <a:t>出师</a:t>
            </a:r>
            <a:r>
              <a:rPr lang="en-US" altLang="zh-CN" b="1">
                <a:solidFill>
                  <a:srgbClr val="000000"/>
                </a:solidFill>
                <a:ea typeface="华文中宋" panose="02010600040101010101" pitchFamily="2" charset="-122"/>
              </a:rPr>
              <a:t>》</a:t>
            </a:r>
            <a:r>
              <a:rPr lang="zh-CN" altLang="en-US" b="1">
                <a:solidFill>
                  <a:srgbClr val="000000"/>
                </a:solidFill>
                <a:ea typeface="华文中宋" panose="02010600040101010101" pitchFamily="2" charset="-122"/>
              </a:rPr>
              <a:t>一表中的恳切浩荡之气。你想，在千年的过往英雄之中，试问有几人可与诸葛伯仲之间，那帮主和派嗷嗷不已的群凶自不必说了，而你胸中的百万雄兵，你那词句铿锵的</a:t>
            </a:r>
            <a:r>
              <a:rPr lang="en-US" altLang="zh-CN" b="1">
                <a:solidFill>
                  <a:srgbClr val="000000"/>
                </a:solidFill>
                <a:ea typeface="华文中宋" panose="02010600040101010101" pitchFamily="2" charset="-122"/>
              </a:rPr>
              <a:t>《</a:t>
            </a:r>
            <a:r>
              <a:rPr lang="zh-CN" altLang="en-US" b="1">
                <a:solidFill>
                  <a:srgbClr val="000000"/>
                </a:solidFill>
                <a:ea typeface="华文中宋" panose="02010600040101010101" pitchFamily="2" charset="-122"/>
              </a:rPr>
              <a:t>出师表</a:t>
            </a:r>
            <a:r>
              <a:rPr lang="en-US" altLang="zh-CN" b="1">
                <a:solidFill>
                  <a:srgbClr val="000000"/>
                </a:solidFill>
                <a:ea typeface="华文中宋" panose="02010600040101010101" pitchFamily="2" charset="-122"/>
              </a:rPr>
              <a:t>》</a:t>
            </a:r>
            <a:r>
              <a:rPr lang="zh-CN" altLang="en-US" b="1">
                <a:solidFill>
                  <a:srgbClr val="000000"/>
                </a:solidFill>
                <a:ea typeface="华文中宋" panose="02010600040101010101" pitchFamily="2" charset="-122"/>
              </a:rPr>
              <a:t>，又是怎样的被遗落？而今又在何方？</a:t>
            </a:r>
          </a:p>
        </p:txBody>
      </p:sp>
    </p:spTree>
  </p:cSld>
  <p:clrMapOvr>
    <a:masterClrMapping/>
  </p:clrMapOvr>
  <p:transition/>
  <p:timing/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4817" name="文本占位符 18433"/>
          <p:cNvSpPr>
            <a:spLocks noGrp="1" noRot="1"/>
          </p:cNvSpPr>
          <p:nvPr>
            <p:ph idx="1"/>
            <p:custDataLst>
              <p:tags r:id="rId3"/>
            </p:custDataLst>
          </p:nvPr>
        </p:nvSpPr>
        <p:spPr>
          <a:xfrm>
            <a:off x="3886200" y="1752600"/>
            <a:ext cx="4876800" cy="4648200"/>
          </a:xfrm>
        </p:spPr>
        <p:txBody>
          <a:bodyPr anchor="t" anchorCtr="0"/>
          <a:lstStyle/>
          <a:p>
            <a:pPr>
              <a:lnSpc>
                <a:spcPct val="140000"/>
              </a:lnSpc>
            </a:pPr>
            <a:r>
              <a:rPr lang="zh-CN" altLang="en-US" sz="2800" b="1">
                <a:solidFill>
                  <a:srgbClr val="000000"/>
                </a:solidFill>
                <a:ea typeface="华文中宋" panose="02010600040101010101" pitchFamily="2" charset="-122"/>
              </a:rPr>
              <a:t>　　</a:t>
            </a:r>
            <a:r>
              <a:rPr lang="zh-CN" altLang="en-US" b="1">
                <a:solidFill>
                  <a:srgbClr val="000000"/>
                </a:solidFill>
                <a:ea typeface="华文中宋" panose="02010600040101010101" pitchFamily="2" charset="-122"/>
              </a:rPr>
              <a:t>放翁，无可奈何的你，心事浩淼的你，就归老林泉，而你的这一声长叹，却在历史的长空里，回荡千年。</a:t>
            </a:r>
          </a:p>
        </p:txBody>
      </p:sp>
      <p:pic>
        <p:nvPicPr>
          <p:cNvPr id="34818" name="图片 18434" descr="图片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533400" y="533400"/>
            <a:ext cx="3322638" cy="5111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4819" name="New picture"/>
          <p:cNvPicPr/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1493500" y="10287000"/>
            <a:ext cx="304800" cy="228600"/>
          </a:xfrm>
          <a:prstGeom prst="cube">
            <a:avLst/>
          </a:prstGeom>
        </p:spPr>
      </p:pic>
    </p:spTree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《临安春雨初霁》陆游_好看视频">
            <a:hlinkClick action="ppaction://media"/>
          </p:cNvPr>
          <p:cNvPicPr>
            <a:picLocks noGrp="1"/>
          </p:cNvPicPr>
          <p:nvPr>
            <p:ph idx="1"/>
            <a:videoFile r:link="rId6"/>
            <p:custDataLst>
              <p:tags r:id="rId5"/>
            </p:custDataLst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180975" y="38735"/>
            <a:ext cx="9260205" cy="678116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8193" name="标题 1"/>
          <p:cNvSpPr>
            <a:spLocks noGrp="1" noRot="1"/>
          </p:cNvSpPr>
          <p:nvPr>
            <p:ph type="title"/>
            <p:custDataLst>
              <p:tags r:id="rId3"/>
            </p:custDataLst>
          </p:nvPr>
        </p:nvSpPr>
        <p:spPr/>
        <p:txBody>
          <a:bodyPr anchor="ctr" anchorCtr="0"/>
          <a:lstStyle/>
          <a:p>
            <a:endParaRPr lang="zh-CN" altLang="en-US"/>
          </a:p>
        </p:txBody>
      </p:sp>
      <p:pic>
        <p:nvPicPr>
          <p:cNvPr id="4" name="《临安春雨初霁》陆游_好看视频">
            <a:hlinkClick action="ppaction://media"/>
          </p:cNvPr>
          <p:cNvPicPr>
            <a:picLocks noGrp="1" noRot="1"/>
          </p:cNvPicPr>
          <p:nvPr>
            <p:ph idx="1"/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4925" y="115888"/>
            <a:ext cx="8488363" cy="6578600"/>
          </a:xfr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9217" name="Picture 2" descr="C:\Users\ADMINI~1\AppData\Local\Temp\360zip$Pic\360$2\4.JPG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609600"/>
            <a:ext cx="9144000" cy="5848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矩形 4"/>
          <p:cNvSpPr/>
          <p:nvPr>
            <p:custDataLst>
              <p:tags r:id="rId5"/>
            </p:custDataLst>
          </p:nvPr>
        </p:nvSpPr>
        <p:spPr>
          <a:xfrm>
            <a:off x="599697" y="152400"/>
            <a:ext cx="8295861" cy="923330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all" spc="0" normalizeH="0" baseline="0" noProof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uLnTx/>
                <a:uFillTx/>
                <a:latin typeface="+mn-lt"/>
                <a:ea typeface="+mn-ea"/>
                <a:cs typeface="+mn-cs"/>
              </a:rPr>
              <a:t>陆游</a:t>
            </a:r>
            <a:r>
              <a:rPr kumimoji="0" lang="en-US" altLang="zh-CN" sz="5400" b="1" i="0" u="none" strike="noStrike" kern="1200" cap="all" spc="0" normalizeH="0" baseline="0" noProof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uLnTx/>
                <a:uFillTx/>
                <a:latin typeface="+mn-lt"/>
                <a:ea typeface="+mn-ea"/>
                <a:cs typeface="+mn-cs"/>
              </a:rPr>
              <a:t>62</a:t>
            </a:r>
            <a:r>
              <a:rPr kumimoji="0" lang="zh-CN" altLang="en-US" sz="5400" b="1" i="0" u="none" strike="noStrike" kern="1200" cap="all" spc="0" normalizeH="0" baseline="0" noProof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uLnTx/>
                <a:uFillTx/>
                <a:latin typeface="+mn-lt"/>
                <a:ea typeface="+mn-ea"/>
                <a:cs typeface="+mn-cs"/>
              </a:rPr>
              <a:t>岁</a:t>
            </a:r>
            <a:r>
              <a:rPr kumimoji="0" lang="zh-CN" altLang="en-US" sz="5400" b="1" i="0" u="none" strike="noStrike" kern="1200" cap="all" spc="0" normalizeH="0" baseline="0" noProof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uLnTx/>
                <a:uFillTx/>
                <a:latin typeface="+mn-lt"/>
                <a:ea typeface="+mn-ea"/>
                <a:cs typeface="+mn-cs"/>
              </a:rPr>
              <a:t>，山阴闲</a:t>
            </a:r>
            <a:r>
              <a:rPr kumimoji="0" lang="zh-CN" altLang="en-US" sz="5400" b="1" i="0" u="none" strike="noStrike" kern="1200" cap="all" spc="0" normalizeH="0" baseline="0" noProof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uLnTx/>
                <a:uFillTx/>
                <a:latin typeface="+mn-lt"/>
                <a:ea typeface="+mn-ea"/>
                <a:cs typeface="+mn-cs"/>
              </a:rPr>
              <a:t>居</a:t>
            </a:r>
            <a:r>
              <a:rPr kumimoji="0" lang="en-US" altLang="zh-CN" sz="5400" b="1" i="0" u="none" strike="noStrike" kern="1200" cap="all" spc="0" normalizeH="0" baseline="0" noProof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uLnTx/>
                <a:uFillTx/>
                <a:latin typeface="+mn-lt"/>
                <a:ea typeface="+mn-ea"/>
                <a:cs typeface="+mn-cs"/>
              </a:rPr>
              <a:t>5</a:t>
            </a:r>
            <a:r>
              <a:rPr kumimoji="0" lang="zh-CN" altLang="en-US" sz="5400" b="1" i="0" u="none" strike="noStrike" kern="1200" cap="all" spc="0" normalizeH="0" baseline="0" noProof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uLnTx/>
                <a:uFillTx/>
                <a:latin typeface="+mn-lt"/>
                <a:ea typeface="+mn-ea"/>
                <a:cs typeface="+mn-cs"/>
              </a:rPr>
              <a:t>年</a:t>
            </a:r>
            <a:r>
              <a:rPr kumimoji="0" lang="zh-CN" altLang="en-US" sz="5400" b="1" i="0" u="none" strike="noStrike" kern="1200" cap="all" spc="0" normalizeH="0" baseline="0" noProof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uLnTx/>
                <a:uFillTx/>
                <a:latin typeface="+mn-lt"/>
                <a:ea typeface="+mn-ea"/>
                <a:cs typeface="+mn-cs"/>
              </a:rPr>
              <a:t>。</a:t>
            </a:r>
          </a:p>
        </p:txBody>
      </p:sp>
      <p:sp>
        <p:nvSpPr>
          <p:cNvPr id="9219" name="TextBox 3"/>
          <p:cNvSpPr txBox="1"/>
          <p:nvPr>
            <p:custDataLst>
              <p:tags r:id="rId6"/>
            </p:custDataLst>
          </p:nvPr>
        </p:nvSpPr>
        <p:spPr>
          <a:xfrm>
            <a:off x="76200" y="1447800"/>
            <a:ext cx="1108075" cy="5410200"/>
          </a:xfrm>
          <a:prstGeom prst="rect">
            <a:avLst/>
          </a:prstGeom>
          <a:noFill/>
          <a:ln w="9525">
            <a:noFill/>
          </a:ln>
        </p:spPr>
        <p:txBody>
          <a:bodyPr vert="eaVert" anchor="t" anchorCtr="0">
            <a:spAutoFit/>
          </a:bodyPr>
          <a:lstStyle/>
          <a:p>
            <a:r>
              <a:rPr lang="zh-CN" altLang="en-US" sz="6000" b="1">
                <a:latin typeface="楷体" panose="02010609060101010101" pitchFamily="49" charset="-122"/>
                <a:ea typeface="楷体" panose="02010609060101010101" pitchFamily="49" charset="-122"/>
              </a:rPr>
              <a:t>上马击狂胡，</a:t>
            </a:r>
          </a:p>
        </p:txBody>
      </p:sp>
      <p:sp>
        <p:nvSpPr>
          <p:cNvPr id="9220" name="TextBox 5"/>
          <p:cNvSpPr txBox="1"/>
          <p:nvPr>
            <p:custDataLst>
              <p:tags r:id="rId7"/>
            </p:custDataLst>
          </p:nvPr>
        </p:nvSpPr>
        <p:spPr>
          <a:xfrm>
            <a:off x="7620000" y="1295400"/>
            <a:ext cx="1108075" cy="5410200"/>
          </a:xfrm>
          <a:prstGeom prst="rect">
            <a:avLst/>
          </a:prstGeom>
          <a:noFill/>
          <a:ln w="9525">
            <a:noFill/>
          </a:ln>
        </p:spPr>
        <p:txBody>
          <a:bodyPr vert="eaVert" anchor="t" anchorCtr="0">
            <a:spAutoFit/>
          </a:bodyPr>
          <a:lstStyle/>
          <a:p>
            <a:r>
              <a:rPr lang="zh-CN" altLang="en-US" sz="6000" b="1">
                <a:latin typeface="楷体" panose="02010609060101010101" pitchFamily="49" charset="-122"/>
                <a:ea typeface="楷体" panose="02010609060101010101" pitchFamily="49" charset="-122"/>
              </a:rPr>
              <a:t>下马草军书。</a:t>
            </a:r>
          </a:p>
        </p:txBody>
      </p:sp>
      <p:sp>
        <p:nvSpPr>
          <p:cNvPr id="7" name="TextBox 6"/>
          <p:cNvSpPr txBox="1"/>
          <p:nvPr>
            <p:custDataLst>
              <p:tags r:id="rId8"/>
            </p:custDataLst>
          </p:nvPr>
        </p:nvSpPr>
        <p:spPr>
          <a:xfrm>
            <a:off x="1524000" y="2057400"/>
            <a:ext cx="6096000" cy="3170238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0" i="0" u="none" strike="noStrike" kern="1200" cap="none" spc="0" normalizeH="0" baseline="0" noProof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Microsoft JhengHei" panose="020b0604030504040204" pitchFamily="34" charset="-120"/>
                <a:ea typeface="Microsoft JhengHei" panose="020b0604030504040204" pitchFamily="34" charset="-120"/>
                <a:cs typeface="+mn-cs"/>
              </a:rPr>
              <a:t>         春天，陆游起用为知府，赴任之前，到临安（杭州）见皇帝，住在西湖边上的客栈里听候召见，在百无聊赖中写下本诗。</a:t>
            </a:r>
          </a:p>
        </p:txBody>
      </p:sp>
    </p:spTree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0241" name="文本占位符 31747"/>
          <p:cNvSpPr>
            <a:spLocks noGrp="1" noRot="1"/>
          </p:cNvSpPr>
          <p:nvPr>
            <p:ph idx="1"/>
            <p:custDataLst>
              <p:tags r:id="rId3"/>
            </p:custDataLst>
          </p:nvPr>
        </p:nvSpPr>
        <p:spPr>
          <a:xfrm>
            <a:off x="2474913" y="2454275"/>
            <a:ext cx="4833937" cy="1939925"/>
          </a:xfrm>
        </p:spPr>
        <p:txBody>
          <a:bodyPr vert="horz" wrap="square" lIns="91440" tIns="45720" rIns="91440" bIns="45720" anchor="t" anchorCtr="0"/>
          <a:lstStyle/>
          <a:p>
            <a:pPr>
              <a:spcBef>
                <a:spcPct val="50000"/>
              </a:spcBef>
              <a:buClrTx/>
              <a:buFontTx/>
              <a:buNone/>
            </a:pPr>
            <a:r>
              <a:rPr lang="zh-CN" altLang="en-US" sz="6600" b="1">
                <a:solidFill>
                  <a:schemeClr val="tx2"/>
                </a:solidFill>
              </a:rPr>
              <a:t>整体感知</a:t>
            </a:r>
          </a:p>
        </p:txBody>
      </p:sp>
    </p:spTree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1265" name="文本框 6145"/>
          <p:cNvSpPr txBox="1"/>
          <p:nvPr>
            <p:custDataLst>
              <p:tags r:id="rId3"/>
            </p:custDataLst>
          </p:nvPr>
        </p:nvSpPr>
        <p:spPr>
          <a:xfrm>
            <a:off x="304800" y="1295400"/>
            <a:ext cx="8839200" cy="447833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           </a:t>
            </a:r>
            <a:r>
              <a:rPr lang="zh-CN" altLang="en-US" sz="3200" b="1">
                <a:latin typeface="Times New Roman" panose="02020603050405020304" pitchFamily="18" charset="0"/>
                <a:ea typeface="华文新魏" panose="02010800040101010101" pitchFamily="2" charset="-122"/>
              </a:rPr>
              <a:t>这首诗是</a:t>
            </a:r>
            <a:r>
              <a:rPr lang="en-US" altLang="zh-CN" sz="3200" b="1">
                <a:latin typeface="Times New Roman" panose="02020603050405020304" pitchFamily="18" charset="0"/>
                <a:ea typeface="华文新魏" panose="02010800040101010101" pitchFamily="2" charset="-122"/>
              </a:rPr>
              <a:t>《</a:t>
            </a:r>
            <a:r>
              <a:rPr lang="zh-CN" altLang="en-US" sz="3200" b="1">
                <a:latin typeface="Times New Roman" panose="02020603050405020304" pitchFamily="18" charset="0"/>
                <a:ea typeface="华文新魏" panose="02010800040101010101" pitchFamily="2" charset="-122"/>
              </a:rPr>
              <a:t>书愤</a:t>
            </a:r>
            <a:r>
              <a:rPr lang="en-US" altLang="zh-CN" sz="3200" b="1">
                <a:latin typeface="Times New Roman" panose="02020603050405020304" pitchFamily="18" charset="0"/>
                <a:ea typeface="华文新魏" panose="02010800040101010101" pitchFamily="2" charset="-122"/>
              </a:rPr>
              <a:t>》</a:t>
            </a:r>
            <a:r>
              <a:rPr lang="zh-CN" altLang="en-US" sz="3200" b="1">
                <a:latin typeface="Times New Roman" panose="02020603050405020304" pitchFamily="18" charset="0"/>
                <a:ea typeface="华文新魏" panose="02010800040101010101" pitchFamily="2" charset="-122"/>
              </a:rPr>
              <a:t>的同期作，但风格不同：</a:t>
            </a:r>
            <a:r>
              <a:rPr lang="en-US" altLang="zh-CN" sz="3200" b="1">
                <a:latin typeface="Times New Roman" panose="02020603050405020304" pitchFamily="18" charset="0"/>
                <a:ea typeface="华文新魏" panose="02010800040101010101" pitchFamily="2" charset="-122"/>
              </a:rPr>
              <a:t>《</a:t>
            </a:r>
            <a:r>
              <a:rPr lang="zh-CN" altLang="en-US" sz="3200" b="1">
                <a:latin typeface="Times New Roman" panose="02020603050405020304" pitchFamily="18" charset="0"/>
                <a:ea typeface="华文新魏" panose="02010800040101010101" pitchFamily="2" charset="-122"/>
              </a:rPr>
              <a:t>书愤</a:t>
            </a:r>
            <a:r>
              <a:rPr lang="en-US" altLang="zh-CN" sz="3200" b="1">
                <a:latin typeface="Times New Roman" panose="02020603050405020304" pitchFamily="18" charset="0"/>
                <a:ea typeface="华文新魏" panose="02010800040101010101" pitchFamily="2" charset="-122"/>
              </a:rPr>
              <a:t>》</a:t>
            </a:r>
            <a:r>
              <a:rPr lang="zh-CN" altLang="en-US" sz="3200" b="1">
                <a:latin typeface="Times New Roman" panose="02020603050405020304" pitchFamily="18" charset="0"/>
                <a:ea typeface="华文新魏" panose="02010800040101010101" pitchFamily="2" charset="-122"/>
              </a:rPr>
              <a:t>严肃而激愤，这一首则不乏</a:t>
            </a:r>
            <a:r>
              <a:rPr lang="zh-CN" altLang="en-US" sz="3200" b="1">
                <a:solidFill>
                  <a:srgbClr val="FF0066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诙谐</a:t>
            </a:r>
            <a:r>
              <a:rPr lang="zh-CN" altLang="en-US" sz="3200" b="1">
                <a:latin typeface="Times New Roman" panose="02020603050405020304" pitchFamily="18" charset="0"/>
                <a:ea typeface="华文新魏" panose="02010800040101010101" pitchFamily="2" charset="-122"/>
              </a:rPr>
              <a:t>意味。这种诙谐其实是</a:t>
            </a:r>
            <a:r>
              <a:rPr lang="zh-CN" altLang="en-US" sz="3200" b="1">
                <a:solidFill>
                  <a:srgbClr val="FF0066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以轻松的形式来表达内心的忧愤</a:t>
            </a:r>
            <a:r>
              <a:rPr lang="zh-CN" altLang="en-US" sz="3200" b="1">
                <a:latin typeface="Times New Roman" panose="02020603050405020304" pitchFamily="18" charset="0"/>
                <a:ea typeface="华文新魏" panose="02010800040101010101" pitchFamily="2" charset="-122"/>
              </a:rPr>
              <a:t>。</a:t>
            </a:r>
            <a:r>
              <a:rPr lang="zh-CN" altLang="en-US" sz="3200" b="1">
                <a:solidFill>
                  <a:srgbClr val="000000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诗的主旨</a:t>
            </a:r>
            <a:r>
              <a:rPr lang="zh-CN" altLang="en-US" sz="3200" b="1">
                <a:solidFill>
                  <a:srgbClr val="0000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是写作者对官场生活的冷淡心情，这是现实政治的黑暗在作者心上的曲折反映。</a:t>
            </a:r>
            <a:r>
              <a:rPr lang="zh-CN" altLang="en-US" sz="3200" b="1">
                <a:latin typeface="Times New Roman" panose="02020603050405020304" pitchFamily="18" charset="0"/>
                <a:ea typeface="华文新魏" panose="02010800040101010101" pitchFamily="2" charset="-122"/>
              </a:rPr>
              <a:t>读这首诗的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首尾两联</a:t>
            </a:r>
            <a:r>
              <a:rPr lang="zh-CN" altLang="en-US" sz="3200" b="1">
                <a:latin typeface="Times New Roman" panose="02020603050405020304" pitchFamily="18" charset="0"/>
                <a:ea typeface="华文新魏" panose="02010800040101010101" pitchFamily="2" charset="-122"/>
              </a:rPr>
              <a:t>要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从容</a:t>
            </a:r>
            <a:r>
              <a:rPr lang="zh-CN" altLang="en-US" sz="3200" b="1">
                <a:latin typeface="Times New Roman" panose="02020603050405020304" pitchFamily="18" charset="0"/>
                <a:ea typeface="华文新魏" panose="02010800040101010101" pitchFamily="2" charset="-122"/>
              </a:rPr>
              <a:t>一些，有感慨兼自嘲意，但不是真的嘲笑自己，而是</a:t>
            </a:r>
            <a:r>
              <a:rPr lang="zh-CN" altLang="en-US" sz="3200" b="1">
                <a:solidFill>
                  <a:srgbClr val="9900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嘲讽当时的官场</a:t>
            </a:r>
            <a:r>
              <a:rPr lang="zh-CN" altLang="en-US" sz="3200" b="1">
                <a:latin typeface="Times New Roman" panose="02020603050405020304" pitchFamily="18" charset="0"/>
                <a:ea typeface="华文新魏" panose="02010800040101010101" pitchFamily="2" charset="-122"/>
              </a:rPr>
              <a:t>；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中间两联</a:t>
            </a:r>
            <a:r>
              <a:rPr lang="zh-CN" altLang="en-US" sz="3200" b="1">
                <a:latin typeface="Times New Roman" panose="02020603050405020304" pitchFamily="18" charset="0"/>
                <a:ea typeface="华文新魏" panose="02010800040101010101" pitchFamily="2" charset="-122"/>
              </a:rPr>
              <a:t>要读得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轻快</a:t>
            </a:r>
            <a:r>
              <a:rPr lang="zh-CN" altLang="en-US" sz="3200" b="1">
                <a:latin typeface="Times New Roman" panose="02020603050405020304" pitchFamily="18" charset="0"/>
                <a:ea typeface="华文新魏" panose="02010800040101010101" pitchFamily="2" charset="-122"/>
              </a:rPr>
              <a:t>，然而不是真有闲情逸致，不过是</a:t>
            </a:r>
            <a:r>
              <a:rPr lang="zh-CN" altLang="en-US" sz="3200" b="1">
                <a:solidFill>
                  <a:srgbClr val="9900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聊作消遣</a:t>
            </a:r>
            <a:r>
              <a:rPr lang="zh-CN" altLang="en-US" sz="3200" b="1">
                <a:latin typeface="Times New Roman" panose="02020603050405020304" pitchFamily="18" charset="0"/>
                <a:ea typeface="华文新魏" panose="02010800040101010101" pitchFamily="2" charset="-122"/>
              </a:rPr>
              <a:t>罢了。</a:t>
            </a:r>
            <a:r>
              <a:rPr lang="zh-CN" alt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zh-CN" altLang="en-US" sz="24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2289" name="文本占位符 32770"/>
          <p:cNvSpPr>
            <a:spLocks noGrp="1" noRot="1"/>
          </p:cNvSpPr>
          <p:nvPr>
            <p:ph idx="1"/>
            <p:custDataLst>
              <p:tags r:id="rId3"/>
            </p:custDataLst>
          </p:nvPr>
        </p:nvSpPr>
        <p:spPr>
          <a:xfrm>
            <a:off x="2987675" y="2492375"/>
            <a:ext cx="4392613" cy="1944688"/>
          </a:xfrm>
        </p:spPr>
        <p:txBody>
          <a:bodyPr anchor="t" anchorCtr="0"/>
          <a:lstStyle/>
          <a:p>
            <a:pPr>
              <a:buNone/>
            </a:pPr>
            <a:r>
              <a:rPr lang="zh-CN" altLang="en-US" sz="8000" b="1">
                <a:solidFill>
                  <a:schemeClr val="tx2"/>
                </a:solidFill>
              </a:rPr>
              <a:t>品味赏鉴</a:t>
            </a:r>
          </a:p>
        </p:txBody>
      </p:sp>
    </p:spTree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3313" name="TextBox 1"/>
          <p:cNvSpPr txBox="1"/>
          <p:nvPr>
            <p:custDataLst>
              <p:tags r:id="rId3"/>
            </p:custDataLst>
          </p:nvPr>
        </p:nvSpPr>
        <p:spPr>
          <a:xfrm>
            <a:off x="8405813" y="0"/>
            <a:ext cx="738187" cy="6858000"/>
          </a:xfrm>
          <a:prstGeom prst="rect">
            <a:avLst/>
          </a:prstGeom>
          <a:noFill/>
          <a:ln w="9525">
            <a:noFill/>
          </a:ln>
        </p:spPr>
        <p:txBody>
          <a:bodyPr vert="eaVert" anchor="t" anchorCtr="0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7030A0"/>
                </a:solidFill>
                <a:latin typeface="Gulim" pitchFamily="34" charset="-127"/>
                <a:ea typeface="Gulim" pitchFamily="34" charset="-127"/>
              </a:rPr>
              <a:t>世味</a:t>
            </a:r>
            <a:r>
              <a:rPr lang="zh-CN" altLang="en-US" sz="3600" b="1">
                <a:latin typeface="Gulim" pitchFamily="34" charset="-127"/>
                <a:ea typeface="Gulim" pitchFamily="34" charset="-127"/>
              </a:rPr>
              <a:t>年来</a:t>
            </a:r>
            <a:r>
              <a:rPr lang="zh-CN" altLang="en-US" sz="3600" b="1">
                <a:solidFill>
                  <a:srgbClr val="7030A0"/>
                </a:solidFill>
                <a:latin typeface="Gulim" pitchFamily="34" charset="-127"/>
                <a:ea typeface="Gulim" pitchFamily="34" charset="-127"/>
              </a:rPr>
              <a:t>薄</a:t>
            </a:r>
            <a:r>
              <a:rPr lang="zh-CN" altLang="en-US" sz="3600" b="1">
                <a:latin typeface="Gulim" pitchFamily="34" charset="-127"/>
                <a:ea typeface="Gulim" pitchFamily="34" charset="-127"/>
              </a:rPr>
              <a:t>似纱，</a:t>
            </a:r>
            <a:r>
              <a:rPr lang="zh-CN" altLang="en-US" sz="3600" b="1">
                <a:solidFill>
                  <a:srgbClr val="FF0000"/>
                </a:solidFill>
                <a:latin typeface="Gulim" pitchFamily="34" charset="-127"/>
                <a:ea typeface="Gulim" pitchFamily="34" charset="-127"/>
              </a:rPr>
              <a:t>谁令</a:t>
            </a:r>
            <a:r>
              <a:rPr lang="zh-CN" altLang="en-US" sz="3600" b="1">
                <a:latin typeface="Gulim" pitchFamily="34" charset="-127"/>
                <a:ea typeface="Gulim" pitchFamily="34" charset="-127"/>
              </a:rPr>
              <a:t>骑马</a:t>
            </a:r>
            <a:r>
              <a:rPr lang="zh-CN" altLang="en-US" sz="3600" b="1">
                <a:solidFill>
                  <a:srgbClr val="7030A0"/>
                </a:solidFill>
                <a:latin typeface="Gulim" pitchFamily="34" charset="-127"/>
                <a:ea typeface="Gulim" pitchFamily="34" charset="-127"/>
              </a:rPr>
              <a:t>客</a:t>
            </a:r>
            <a:r>
              <a:rPr lang="zh-CN" altLang="en-US" sz="3600" b="1">
                <a:solidFill>
                  <a:srgbClr val="00B050"/>
                </a:solidFill>
                <a:latin typeface="Gulim" pitchFamily="34" charset="-127"/>
                <a:ea typeface="Gulim" pitchFamily="34" charset="-127"/>
              </a:rPr>
              <a:t>京华</a:t>
            </a:r>
            <a:r>
              <a:rPr lang="zh-CN" altLang="en-US" b="1"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</a:p>
        </p:txBody>
      </p:sp>
      <p:pic>
        <p:nvPicPr>
          <p:cNvPr id="13314" name="Picture 2" descr="http://img1.gtimg.com/changdehouse/pics/hv1/94/34/142/9242314.jpg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676400" y="2667000"/>
            <a:ext cx="6248400" cy="3810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5" name="Picture 4" descr="http://p0.so.qhmsg.com/bdr/_240_/t013451340ffe98896f.jpg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52400" y="152400"/>
            <a:ext cx="3124200" cy="2286000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13316" name="直接连接符 5"/>
          <p:cNvCxnSpPr/>
          <p:nvPr>
            <p:custDataLst>
              <p:tags r:id="rId8"/>
            </p:custDataLst>
          </p:nvPr>
        </p:nvCxnSpPr>
        <p:spPr>
          <a:xfrm>
            <a:off x="2667000" y="1371600"/>
            <a:ext cx="1447800" cy="41910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3317" name="矩形 8"/>
          <p:cNvSpPr/>
          <p:nvPr>
            <p:custDataLst>
              <p:tags r:id="rId9"/>
            </p:custDataLst>
          </p:nvPr>
        </p:nvSpPr>
        <p:spPr>
          <a:xfrm>
            <a:off x="3429000" y="0"/>
            <a:ext cx="4572000" cy="23082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eaLnBrk="0" hangingPunct="0"/>
            <a:r>
              <a:rPr lang="zh-CN" altLang="en-US" sz="3600" b="1">
                <a:latin typeface="仿宋" panose="02010609060101010101" pitchFamily="49" charset="-122"/>
                <a:ea typeface="仿宋" panose="02010609060101010101" pitchFamily="49" charset="-122"/>
              </a:rPr>
              <a:t>    近年来</a:t>
            </a:r>
            <a:r>
              <a:rPr lang="zh-CN" altLang="en-US" sz="36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做官</a:t>
            </a:r>
            <a:r>
              <a:rPr lang="zh-CN" altLang="en-US" sz="3600" b="1">
                <a:latin typeface="仿宋" panose="02010609060101010101" pitchFamily="49" charset="-122"/>
                <a:ea typeface="仿宋" panose="02010609060101010101" pitchFamily="49" charset="-122"/>
              </a:rPr>
              <a:t>的兴味淡淡的像一层薄纱，谁又让我乘马</a:t>
            </a:r>
            <a:r>
              <a:rPr lang="zh-CN" altLang="en-US" sz="36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来到京都作客沾染繁华</a:t>
            </a:r>
            <a:r>
              <a:rPr lang="zh-CN" altLang="en-US" sz="3600" b="1">
                <a:latin typeface="仿宋" panose="02010609060101010101" pitchFamily="49" charset="-122"/>
                <a:ea typeface="仿宋" panose="02010609060101010101" pitchFamily="49" charset="-122"/>
              </a:rPr>
              <a:t>？</a:t>
            </a:r>
          </a:p>
        </p:txBody>
      </p:sp>
      <p:sp>
        <p:nvSpPr>
          <p:cNvPr id="10" name="单圆角矩形 9"/>
          <p:cNvSpPr/>
          <p:nvPr>
            <p:custDataLst>
              <p:tags r:id="rId10"/>
            </p:custDataLst>
          </p:nvPr>
        </p:nvSpPr>
        <p:spPr bwMode="auto">
          <a:xfrm>
            <a:off x="6400800" y="2286000"/>
            <a:ext cx="1676400" cy="914400"/>
          </a:xfrm>
          <a:prstGeom prst="round1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1200" cap="none" spc="0" normalizeH="0" baseline="0" noProof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  <a:cs typeface="+mn-cs"/>
              </a:rPr>
              <a:t>讽喻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tags/tag1.xml><?xml version="1.0" encoding="utf-8"?>
<p:tagLst xmlns:p="http://schemas.openxmlformats.org/presentationml/2006/main">
  <p:tag name="AS_UNIQUEID" val="108"/>
</p:tagLst>
</file>

<file path=ppt/tags/tag10.xml><?xml version="1.0" encoding="utf-8"?>
<p:tagLst xmlns:p="http://schemas.openxmlformats.org/presentationml/2006/main">
  <p:tag name="AS_UNIQUEID" val="117"/>
</p:tagLst>
</file>

<file path=ppt/tags/tag100.xml><?xml version="1.0" encoding="utf-8"?>
<p:tagLst xmlns:p="http://schemas.openxmlformats.org/presentationml/2006/main">
  <p:tag name="AS_UNIQUEID" val="207"/>
</p:tagLst>
</file>

<file path=ppt/tags/tag1000.xml><?xml version="1.0" encoding="utf-8"?>
<p:tagLst xmlns:p="http://schemas.openxmlformats.org/presentationml/2006/main">
  <p:tag name="AS_UNIQUEID" val="1107"/>
</p:tagLst>
</file>

<file path=ppt/tags/tag1001.xml><?xml version="1.0" encoding="utf-8"?>
<p:tagLst xmlns:p="http://schemas.openxmlformats.org/presentationml/2006/main">
  <p:tag name="AS_UNIQUEID" val="1108"/>
</p:tagLst>
</file>

<file path=ppt/tags/tag1002.xml><?xml version="1.0" encoding="utf-8"?>
<p:tagLst xmlns:p="http://schemas.openxmlformats.org/presentationml/2006/main">
  <p:tag name="AS_UNIQUEID" val="1109"/>
</p:tagLst>
</file>

<file path=ppt/tags/tag1003.xml><?xml version="1.0" encoding="utf-8"?>
<p:tagLst xmlns:p="http://schemas.openxmlformats.org/presentationml/2006/main">
  <p:tag name="AS_UNIQUEID" val="1110"/>
</p:tagLst>
</file>

<file path=ppt/tags/tag1004.xml><?xml version="1.0" encoding="utf-8"?>
<p:tagLst xmlns:p="http://schemas.openxmlformats.org/presentationml/2006/main">
  <p:tag name="AS_UNIQUEID" val="1111"/>
</p:tagLst>
</file>

<file path=ppt/tags/tag1005.xml><?xml version="1.0" encoding="utf-8"?>
<p:tagLst xmlns:p="http://schemas.openxmlformats.org/presentationml/2006/main">
  <p:tag name="AS_UNIQUEID" val="1112"/>
</p:tagLst>
</file>

<file path=ppt/tags/tag1006.xml><?xml version="1.0" encoding="utf-8"?>
<p:tagLst xmlns:p="http://schemas.openxmlformats.org/presentationml/2006/main">
  <p:tag name="AS_UNIQUEID" val="1113"/>
</p:tagLst>
</file>

<file path=ppt/tags/tag1007.xml><?xml version="1.0" encoding="utf-8"?>
<p:tagLst xmlns:p="http://schemas.openxmlformats.org/presentationml/2006/main">
  <p:tag name="AS_UNIQUEID" val="1114"/>
</p:tagLst>
</file>

<file path=ppt/tags/tag1008.xml><?xml version="1.0" encoding="utf-8"?>
<p:tagLst xmlns:p="http://schemas.openxmlformats.org/presentationml/2006/main">
  <p:tag name="AS_UNIQUEID" val="1115"/>
</p:tagLst>
</file>

<file path=ppt/tags/tag1009.xml><?xml version="1.0" encoding="utf-8"?>
<p:tagLst xmlns:p="http://schemas.openxmlformats.org/presentationml/2006/main">
  <p:tag name="AS_UNIQUEID" val="1116"/>
</p:tagLst>
</file>

<file path=ppt/tags/tag101.xml><?xml version="1.0" encoding="utf-8"?>
<p:tagLst xmlns:p="http://schemas.openxmlformats.org/presentationml/2006/main">
  <p:tag name="AS_UNIQUEID" val="208"/>
</p:tagLst>
</file>

<file path=ppt/tags/tag1010.xml><?xml version="1.0" encoding="utf-8"?>
<p:tagLst xmlns:p="http://schemas.openxmlformats.org/presentationml/2006/main">
  <p:tag name="AS_UNIQUEID" val="1117"/>
</p:tagLst>
</file>

<file path=ppt/tags/tag1011.xml><?xml version="1.0" encoding="utf-8"?>
<p:tagLst xmlns:p="http://schemas.openxmlformats.org/presentationml/2006/main">
  <p:tag name="AS_UNIQUEID" val="1118"/>
</p:tagLst>
</file>

<file path=ppt/tags/tag1012.xml><?xml version="1.0" encoding="utf-8"?>
<p:tagLst xmlns:p="http://schemas.openxmlformats.org/presentationml/2006/main">
  <p:tag name="AS_UNIQUEID" val="1119"/>
</p:tagLst>
</file>

<file path=ppt/tags/tag1013.xml><?xml version="1.0" encoding="utf-8"?>
<p:tagLst xmlns:p="http://schemas.openxmlformats.org/presentationml/2006/main">
  <p:tag name="AS_UNIQUEID" val="0"/>
</p:tagLst>
</file>

<file path=ppt/tags/tag1014.xml><?xml version="1.0" encoding="utf-8"?>
<p:tagLst xmlns:p="http://schemas.openxmlformats.org/presentationml/2006/main">
  <p:tag name="AS_UNIQUEID" val="1"/>
</p:tagLst>
</file>

<file path=ppt/tags/tag1015.xml><?xml version="1.0" encoding="utf-8"?>
<p:tagLst xmlns:p="http://schemas.openxmlformats.org/presentationml/2006/main">
  <p:tag name="AS_UNIQUEID" val="2"/>
</p:tagLst>
</file>

<file path=ppt/tags/tag1016.xml><?xml version="1.0" encoding="utf-8"?>
<p:tagLst xmlns:p="http://schemas.openxmlformats.org/presentationml/2006/main">
  <p:tag name="AS_UNIQUEID" val="3"/>
  <p:tag name="KSO_WM_MEDIACOVER_FLAG" val="1"/>
  <p:tag name="KSO_WM_UNIT_MEDIACOVER_BTN_POS" val="c"/>
  <p:tag name="KSO_WM_UNIT_MEDIACOVER_BTN_STATE" val="1"/>
  <p:tag name="KSO_WM_UNIT_MEDIACOVER_BTN_STYLE" val="ee0bc779c1f3d7f3e90c96344320e69a"/>
  <p:tag name="KSO_WM_UNIT_MEDIACOVER_BTNRECT" val="6360*4856*646*646"/>
  <p:tag name="KSO_WM_UNIT_MEDIACOVER_RGB" val="000000"/>
  <p:tag name="KSO_WM_UNIT_MEDIACOVER_STYLEID" val="1"/>
  <p:tag name="KSO_WM_UNIT_MEDIACOVER_TEXTSTATE" val="0"/>
  <p:tag name="KSO_WM_UNIT_MEDIACOVER_TRANSPARENCY" val="0.5"/>
</p:tagLst>
</file>

<file path=ppt/tags/tag1017.xml><?xml version="1.0" encoding="utf-8"?>
<p:tagLst xmlns:p="http://schemas.openxmlformats.org/presentationml/2006/main">
  <p:tag name="AS_UNIQUEID" val="4"/>
</p:tagLst>
</file>

<file path=ppt/tags/tag1018.xml><?xml version="1.0" encoding="utf-8"?>
<p:tagLst xmlns:p="http://schemas.openxmlformats.org/presentationml/2006/main">
  <p:tag name="AS_UNIQUEID" val="5"/>
</p:tagLst>
</file>

<file path=ppt/tags/tag1019.xml><?xml version="1.0" encoding="utf-8"?>
<p:tagLst xmlns:p="http://schemas.openxmlformats.org/presentationml/2006/main">
  <p:tag name="AS_UNIQUEID" val="6"/>
</p:tagLst>
</file>

<file path=ppt/tags/tag102.xml><?xml version="1.0" encoding="utf-8"?>
<p:tagLst xmlns:p="http://schemas.openxmlformats.org/presentationml/2006/main">
  <p:tag name="AS_UNIQUEID" val="209"/>
</p:tagLst>
</file>

<file path=ppt/tags/tag1020.xml><?xml version="1.0" encoding="utf-8"?>
<p:tagLst xmlns:p="http://schemas.openxmlformats.org/presentationml/2006/main">
  <p:tag name="AS_UNIQUEID" val="7"/>
</p:tagLst>
</file>

<file path=ppt/tags/tag1021.xml><?xml version="1.0" encoding="utf-8"?>
<p:tagLst xmlns:p="http://schemas.openxmlformats.org/presentationml/2006/main">
  <p:tag name="AS_UNIQUEID" val="8"/>
</p:tagLst>
</file>

<file path=ppt/tags/tag1022.xml><?xml version="1.0" encoding="utf-8"?>
<p:tagLst xmlns:p="http://schemas.openxmlformats.org/presentationml/2006/main">
  <p:tag name="AS_UNIQUEID" val="9"/>
</p:tagLst>
</file>

<file path=ppt/tags/tag1023.xml><?xml version="1.0" encoding="utf-8"?>
<p:tagLst xmlns:p="http://schemas.openxmlformats.org/presentationml/2006/main">
  <p:tag name="AS_UNIQUEID" val="10"/>
</p:tagLst>
</file>

<file path=ppt/tags/tag1024.xml><?xml version="1.0" encoding="utf-8"?>
<p:tagLst xmlns:p="http://schemas.openxmlformats.org/presentationml/2006/main">
  <p:tag name="AS_UNIQUEID" val="11"/>
</p:tagLst>
</file>

<file path=ppt/tags/tag1025.xml><?xml version="1.0" encoding="utf-8"?>
<p:tagLst xmlns:p="http://schemas.openxmlformats.org/presentationml/2006/main">
  <p:tag name="AS_UNIQUEID" val="12"/>
</p:tagLst>
</file>

<file path=ppt/tags/tag1026.xml><?xml version="1.0" encoding="utf-8"?>
<p:tagLst xmlns:p="http://schemas.openxmlformats.org/presentationml/2006/main">
  <p:tag name="AS_UNIQUEID" val="13"/>
</p:tagLst>
</file>

<file path=ppt/tags/tag1027.xml><?xml version="1.0" encoding="utf-8"?>
<p:tagLst xmlns:p="http://schemas.openxmlformats.org/presentationml/2006/main">
  <p:tag name="AS_UNIQUEID" val="14"/>
</p:tagLst>
</file>

<file path=ppt/tags/tag1028.xml><?xml version="1.0" encoding="utf-8"?>
<p:tagLst xmlns:p="http://schemas.openxmlformats.org/presentationml/2006/main">
  <p:tag name="AS_UNIQUEID" val="15"/>
</p:tagLst>
</file>

<file path=ppt/tags/tag1029.xml><?xml version="1.0" encoding="utf-8"?>
<p:tagLst xmlns:p="http://schemas.openxmlformats.org/presentationml/2006/main">
  <p:tag name="AS_UNIQUEID" val="16"/>
</p:tagLst>
</file>

<file path=ppt/tags/tag103.xml><?xml version="1.0" encoding="utf-8"?>
<p:tagLst xmlns:p="http://schemas.openxmlformats.org/presentationml/2006/main">
  <p:tag name="AS_UNIQUEID" val="210"/>
</p:tagLst>
</file>

<file path=ppt/tags/tag1030.xml><?xml version="1.0" encoding="utf-8"?>
<p:tagLst xmlns:p="http://schemas.openxmlformats.org/presentationml/2006/main">
  <p:tag name="AS_UNIQUEID" val="17"/>
</p:tagLst>
</file>

<file path=ppt/tags/tag1031.xml><?xml version="1.0" encoding="utf-8"?>
<p:tagLst xmlns:p="http://schemas.openxmlformats.org/presentationml/2006/main">
  <p:tag name="AS_UNIQUEID" val="18"/>
</p:tagLst>
</file>

<file path=ppt/tags/tag1032.xml><?xml version="1.0" encoding="utf-8"?>
<p:tagLst xmlns:p="http://schemas.openxmlformats.org/presentationml/2006/main">
  <p:tag name="AS_UNIQUEID" val="19"/>
</p:tagLst>
</file>

<file path=ppt/tags/tag1033.xml><?xml version="1.0" encoding="utf-8"?>
<p:tagLst xmlns:p="http://schemas.openxmlformats.org/presentationml/2006/main">
  <p:tag name="AS_UNIQUEID" val="20"/>
</p:tagLst>
</file>

<file path=ppt/tags/tag1034.xml><?xml version="1.0" encoding="utf-8"?>
<p:tagLst xmlns:p="http://schemas.openxmlformats.org/presentationml/2006/main">
  <p:tag name="AS_UNIQUEID" val="21"/>
</p:tagLst>
</file>

<file path=ppt/tags/tag1035.xml><?xml version="1.0" encoding="utf-8"?>
<p:tagLst xmlns:p="http://schemas.openxmlformats.org/presentationml/2006/main">
  <p:tag name="AS_UNIQUEID" val="22"/>
</p:tagLst>
</file>

<file path=ppt/tags/tag1036.xml><?xml version="1.0" encoding="utf-8"?>
<p:tagLst xmlns:p="http://schemas.openxmlformats.org/presentationml/2006/main">
  <p:tag name="AS_UNIQUEID" val="23"/>
</p:tagLst>
</file>

<file path=ppt/tags/tag1037.xml><?xml version="1.0" encoding="utf-8"?>
<p:tagLst xmlns:p="http://schemas.openxmlformats.org/presentationml/2006/main">
  <p:tag name="AS_UNIQUEID" val="24"/>
</p:tagLst>
</file>

<file path=ppt/tags/tag1038.xml><?xml version="1.0" encoding="utf-8"?>
<p:tagLst xmlns:p="http://schemas.openxmlformats.org/presentationml/2006/main">
  <p:tag name="AS_UNIQUEID" val="25"/>
</p:tagLst>
</file>

<file path=ppt/tags/tag1039.xml><?xml version="1.0" encoding="utf-8"?>
<p:tagLst xmlns:p="http://schemas.openxmlformats.org/presentationml/2006/main">
  <p:tag name="AS_UNIQUEID" val="26"/>
</p:tagLst>
</file>

<file path=ppt/tags/tag104.xml><?xml version="1.0" encoding="utf-8"?>
<p:tagLst xmlns:p="http://schemas.openxmlformats.org/presentationml/2006/main">
  <p:tag name="AS_UNIQUEID" val="211"/>
</p:tagLst>
</file>

<file path=ppt/tags/tag1040.xml><?xml version="1.0" encoding="utf-8"?>
<p:tagLst xmlns:p="http://schemas.openxmlformats.org/presentationml/2006/main">
  <p:tag name="AS_UNIQUEID" val="27"/>
</p:tagLst>
</file>

<file path=ppt/tags/tag1041.xml><?xml version="1.0" encoding="utf-8"?>
<p:tagLst xmlns:p="http://schemas.openxmlformats.org/presentationml/2006/main">
  <p:tag name="AS_UNIQUEID" val="28"/>
</p:tagLst>
</file>

<file path=ppt/tags/tag1042.xml><?xml version="1.0" encoding="utf-8"?>
<p:tagLst xmlns:p="http://schemas.openxmlformats.org/presentationml/2006/main">
  <p:tag name="AS_UNIQUEID" val="29"/>
</p:tagLst>
</file>

<file path=ppt/tags/tag1043.xml><?xml version="1.0" encoding="utf-8"?>
<p:tagLst xmlns:p="http://schemas.openxmlformats.org/presentationml/2006/main">
  <p:tag name="AS_UNIQUEID" val="30"/>
</p:tagLst>
</file>

<file path=ppt/tags/tag1044.xml><?xml version="1.0" encoding="utf-8"?>
<p:tagLst xmlns:p="http://schemas.openxmlformats.org/presentationml/2006/main">
  <p:tag name="AS_UNIQUEID" val="31"/>
</p:tagLst>
</file>

<file path=ppt/tags/tag1045.xml><?xml version="1.0" encoding="utf-8"?>
<p:tagLst xmlns:p="http://schemas.openxmlformats.org/presentationml/2006/main">
  <p:tag name="AS_UNIQUEID" val="32"/>
</p:tagLst>
</file>

<file path=ppt/tags/tag1046.xml><?xml version="1.0" encoding="utf-8"?>
<p:tagLst xmlns:p="http://schemas.openxmlformats.org/presentationml/2006/main">
  <p:tag name="AS_UNIQUEID" val="33"/>
</p:tagLst>
</file>

<file path=ppt/tags/tag1047.xml><?xml version="1.0" encoding="utf-8"?>
<p:tagLst xmlns:p="http://schemas.openxmlformats.org/presentationml/2006/main">
  <p:tag name="AS_UNIQUEID" val="34"/>
</p:tagLst>
</file>

<file path=ppt/tags/tag1048.xml><?xml version="1.0" encoding="utf-8"?>
<p:tagLst xmlns:p="http://schemas.openxmlformats.org/presentationml/2006/main">
  <p:tag name="AS_UNIQUEID" val="35"/>
</p:tagLst>
</file>

<file path=ppt/tags/tag1049.xml><?xml version="1.0" encoding="utf-8"?>
<p:tagLst xmlns:p="http://schemas.openxmlformats.org/presentationml/2006/main">
  <p:tag name="AS_UNIQUEID" val="36"/>
</p:tagLst>
</file>

<file path=ppt/tags/tag105.xml><?xml version="1.0" encoding="utf-8"?>
<p:tagLst xmlns:p="http://schemas.openxmlformats.org/presentationml/2006/main">
  <p:tag name="AS_UNIQUEID" val="212"/>
</p:tagLst>
</file>

<file path=ppt/tags/tag1050.xml><?xml version="1.0" encoding="utf-8"?>
<p:tagLst xmlns:p="http://schemas.openxmlformats.org/presentationml/2006/main">
  <p:tag name="AS_UNIQUEID" val="37"/>
</p:tagLst>
</file>

<file path=ppt/tags/tag1051.xml><?xml version="1.0" encoding="utf-8"?>
<p:tagLst xmlns:p="http://schemas.openxmlformats.org/presentationml/2006/main">
  <p:tag name="AS_UNIQUEID" val="38"/>
</p:tagLst>
</file>

<file path=ppt/tags/tag1052.xml><?xml version="1.0" encoding="utf-8"?>
<p:tagLst xmlns:p="http://schemas.openxmlformats.org/presentationml/2006/main">
  <p:tag name="AS_UNIQUEID" val="39"/>
</p:tagLst>
</file>

<file path=ppt/tags/tag1053.xml><?xml version="1.0" encoding="utf-8"?>
<p:tagLst xmlns:p="http://schemas.openxmlformats.org/presentationml/2006/main">
  <p:tag name="AS_UNIQUEID" val="40"/>
</p:tagLst>
</file>

<file path=ppt/tags/tag1054.xml><?xml version="1.0" encoding="utf-8"?>
<p:tagLst xmlns:p="http://schemas.openxmlformats.org/presentationml/2006/main">
  <p:tag name="AS_UNIQUEID" val="41"/>
</p:tagLst>
</file>

<file path=ppt/tags/tag1055.xml><?xml version="1.0" encoding="utf-8"?>
<p:tagLst xmlns:p="http://schemas.openxmlformats.org/presentationml/2006/main">
  <p:tag name="AS_UNIQUEID" val="42"/>
</p:tagLst>
</file>

<file path=ppt/tags/tag1056.xml><?xml version="1.0" encoding="utf-8"?>
<p:tagLst xmlns:p="http://schemas.openxmlformats.org/presentationml/2006/main">
  <p:tag name="AS_UNIQUEID" val="43"/>
</p:tagLst>
</file>

<file path=ppt/tags/tag1057.xml><?xml version="1.0" encoding="utf-8"?>
<p:tagLst xmlns:p="http://schemas.openxmlformats.org/presentationml/2006/main">
  <p:tag name="AS_UNIQUEID" val="44"/>
</p:tagLst>
</file>

<file path=ppt/tags/tag1058.xml><?xml version="1.0" encoding="utf-8"?>
<p:tagLst xmlns:p="http://schemas.openxmlformats.org/presentationml/2006/main">
  <p:tag name="AS_UNIQUEID" val="45"/>
</p:tagLst>
</file>

<file path=ppt/tags/tag1059.xml><?xml version="1.0" encoding="utf-8"?>
<p:tagLst xmlns:p="http://schemas.openxmlformats.org/presentationml/2006/main">
  <p:tag name="AS_UNIQUEID" val="46"/>
</p:tagLst>
</file>

<file path=ppt/tags/tag106.xml><?xml version="1.0" encoding="utf-8"?>
<p:tagLst xmlns:p="http://schemas.openxmlformats.org/presentationml/2006/main">
  <p:tag name="AS_UNIQUEID" val="213"/>
</p:tagLst>
</file>

<file path=ppt/tags/tag1060.xml><?xml version="1.0" encoding="utf-8"?>
<p:tagLst xmlns:p="http://schemas.openxmlformats.org/presentationml/2006/main">
  <p:tag name="AS_UNIQUEID" val="47"/>
</p:tagLst>
</file>

<file path=ppt/tags/tag1061.xml><?xml version="1.0" encoding="utf-8"?>
<p:tagLst xmlns:p="http://schemas.openxmlformats.org/presentationml/2006/main">
  <p:tag name="AS_UNIQUEID" val="48"/>
</p:tagLst>
</file>

<file path=ppt/tags/tag1062.xml><?xml version="1.0" encoding="utf-8"?>
<p:tagLst xmlns:p="http://schemas.openxmlformats.org/presentationml/2006/main">
  <p:tag name="AS_UNIQUEID" val="49"/>
</p:tagLst>
</file>

<file path=ppt/tags/tag1063.xml><?xml version="1.0" encoding="utf-8"?>
<p:tagLst xmlns:p="http://schemas.openxmlformats.org/presentationml/2006/main">
  <p:tag name="AS_UNIQUEID" val="50"/>
</p:tagLst>
</file>

<file path=ppt/tags/tag1064.xml><?xml version="1.0" encoding="utf-8"?>
<p:tagLst xmlns:p="http://schemas.openxmlformats.org/presentationml/2006/main">
  <p:tag name="AS_UNIQUEID" val="51"/>
</p:tagLst>
</file>

<file path=ppt/tags/tag1065.xml><?xml version="1.0" encoding="utf-8"?>
<p:tagLst xmlns:p="http://schemas.openxmlformats.org/presentationml/2006/main">
  <p:tag name="AS_UNIQUEID" val="52"/>
</p:tagLst>
</file>

<file path=ppt/tags/tag1066.xml><?xml version="1.0" encoding="utf-8"?>
<p:tagLst xmlns:p="http://schemas.openxmlformats.org/presentationml/2006/main">
  <p:tag name="AS_UNIQUEID" val="53"/>
</p:tagLst>
</file>

<file path=ppt/tags/tag1067.xml><?xml version="1.0" encoding="utf-8"?>
<p:tagLst xmlns:p="http://schemas.openxmlformats.org/presentationml/2006/main">
  <p:tag name="AS_UNIQUEID" val="54"/>
</p:tagLst>
</file>

<file path=ppt/tags/tag1068.xml><?xml version="1.0" encoding="utf-8"?>
<p:tagLst xmlns:p="http://schemas.openxmlformats.org/presentationml/2006/main">
  <p:tag name="AS_UNIQUEID" val="55"/>
</p:tagLst>
</file>

<file path=ppt/tags/tag1069.xml><?xml version="1.0" encoding="utf-8"?>
<p:tagLst xmlns:p="http://schemas.openxmlformats.org/presentationml/2006/main">
  <p:tag name="AS_UNIQUEID" val="56"/>
</p:tagLst>
</file>

<file path=ppt/tags/tag107.xml><?xml version="1.0" encoding="utf-8"?>
<p:tagLst xmlns:p="http://schemas.openxmlformats.org/presentationml/2006/main">
  <p:tag name="AS_UNIQUEID" val="214"/>
</p:tagLst>
</file>

<file path=ppt/tags/tag1070.xml><?xml version="1.0" encoding="utf-8"?>
<p:tagLst xmlns:p="http://schemas.openxmlformats.org/presentationml/2006/main">
  <p:tag name="AS_UNIQUEID" val="57"/>
</p:tagLst>
</file>

<file path=ppt/tags/tag1071.xml><?xml version="1.0" encoding="utf-8"?>
<p:tagLst xmlns:p="http://schemas.openxmlformats.org/presentationml/2006/main">
  <p:tag name="AS_UNIQUEID" val="58"/>
</p:tagLst>
</file>

<file path=ppt/tags/tag1072.xml><?xml version="1.0" encoding="utf-8"?>
<p:tagLst xmlns:p="http://schemas.openxmlformats.org/presentationml/2006/main">
  <p:tag name="AS_UNIQUEID" val="59"/>
</p:tagLst>
</file>

<file path=ppt/tags/tag1073.xml><?xml version="1.0" encoding="utf-8"?>
<p:tagLst xmlns:p="http://schemas.openxmlformats.org/presentationml/2006/main">
  <p:tag name="AS_UNIQUEID" val="60"/>
</p:tagLst>
</file>

<file path=ppt/tags/tag1074.xml><?xml version="1.0" encoding="utf-8"?>
<p:tagLst xmlns:p="http://schemas.openxmlformats.org/presentationml/2006/main">
  <p:tag name="AS_UNIQUEID" val="61"/>
</p:tagLst>
</file>

<file path=ppt/tags/tag1075.xml><?xml version="1.0" encoding="utf-8"?>
<p:tagLst xmlns:p="http://schemas.openxmlformats.org/presentationml/2006/main">
  <p:tag name="AS_UNIQUEID" val="62"/>
</p:tagLst>
</file>

<file path=ppt/tags/tag1076.xml><?xml version="1.0" encoding="utf-8"?>
<p:tagLst xmlns:p="http://schemas.openxmlformats.org/presentationml/2006/main">
  <p:tag name="AS_UNIQUEID" val="63"/>
</p:tagLst>
</file>

<file path=ppt/tags/tag1077.xml><?xml version="1.0" encoding="utf-8"?>
<p:tagLst xmlns:p="http://schemas.openxmlformats.org/presentationml/2006/main">
  <p:tag name="AS_UNIQUEID" val="64"/>
</p:tagLst>
</file>

<file path=ppt/tags/tag1078.xml><?xml version="1.0" encoding="utf-8"?>
<p:tagLst xmlns:p="http://schemas.openxmlformats.org/presentationml/2006/main">
  <p:tag name="AS_UNIQUEID" val="65"/>
</p:tagLst>
</file>

<file path=ppt/tags/tag1079.xml><?xml version="1.0" encoding="utf-8"?>
<p:tagLst xmlns:p="http://schemas.openxmlformats.org/presentationml/2006/main">
  <p:tag name="AS_UNIQUEID" val="66"/>
</p:tagLst>
</file>

<file path=ppt/tags/tag108.xml><?xml version="1.0" encoding="utf-8"?>
<p:tagLst xmlns:p="http://schemas.openxmlformats.org/presentationml/2006/main">
  <p:tag name="AS_UNIQUEID" val="215"/>
</p:tagLst>
</file>

<file path=ppt/tags/tag1080.xml><?xml version="1.0" encoding="utf-8"?>
<p:tagLst xmlns:p="http://schemas.openxmlformats.org/presentationml/2006/main">
  <p:tag name="AS_UNIQUEID" val="67"/>
</p:tagLst>
</file>

<file path=ppt/tags/tag1081.xml><?xml version="1.0" encoding="utf-8"?>
<p:tagLst xmlns:p="http://schemas.openxmlformats.org/presentationml/2006/main">
  <p:tag name="AS_UNIQUEID" val="68"/>
</p:tagLst>
</file>

<file path=ppt/tags/tag1082.xml><?xml version="1.0" encoding="utf-8"?>
<p:tagLst xmlns:p="http://schemas.openxmlformats.org/presentationml/2006/main">
  <p:tag name="AS_UNIQUEID" val="69"/>
</p:tagLst>
</file>

<file path=ppt/tags/tag1083.xml><?xml version="1.0" encoding="utf-8"?>
<p:tagLst xmlns:p="http://schemas.openxmlformats.org/presentationml/2006/main">
  <p:tag name="AS_UNIQUEID" val="70"/>
</p:tagLst>
</file>

<file path=ppt/tags/tag1084.xml><?xml version="1.0" encoding="utf-8"?>
<p:tagLst xmlns:p="http://schemas.openxmlformats.org/presentationml/2006/main">
  <p:tag name="AS_UNIQUEID" val="71"/>
</p:tagLst>
</file>

<file path=ppt/tags/tag1085.xml><?xml version="1.0" encoding="utf-8"?>
<p:tagLst xmlns:p="http://schemas.openxmlformats.org/presentationml/2006/main">
  <p:tag name="AS_UNIQUEID" val="72"/>
</p:tagLst>
</file>

<file path=ppt/tags/tag1086.xml><?xml version="1.0" encoding="utf-8"?>
<p:tagLst xmlns:p="http://schemas.openxmlformats.org/presentationml/2006/main">
  <p:tag name="AS_UNIQUEID" val="73"/>
</p:tagLst>
</file>

<file path=ppt/tags/tag1087.xml><?xml version="1.0" encoding="utf-8"?>
<p:tagLst xmlns:p="http://schemas.openxmlformats.org/presentationml/2006/main">
  <p:tag name="AS_UNIQUEID" val="74"/>
</p:tagLst>
</file>

<file path=ppt/tags/tag1088.xml><?xml version="1.0" encoding="utf-8"?>
<p:tagLst xmlns:p="http://schemas.openxmlformats.org/presentationml/2006/main">
  <p:tag name="AS_UNIQUEID" val="75"/>
</p:tagLst>
</file>

<file path=ppt/tags/tag1089.xml><?xml version="1.0" encoding="utf-8"?>
<p:tagLst xmlns:p="http://schemas.openxmlformats.org/presentationml/2006/main">
  <p:tag name="AS_UNIQUEID" val="76"/>
</p:tagLst>
</file>

<file path=ppt/tags/tag109.xml><?xml version="1.0" encoding="utf-8"?>
<p:tagLst xmlns:p="http://schemas.openxmlformats.org/presentationml/2006/main">
  <p:tag name="AS_UNIQUEID" val="216"/>
</p:tagLst>
</file>

<file path=ppt/tags/tag1090.xml><?xml version="1.0" encoding="utf-8"?>
<p:tagLst xmlns:p="http://schemas.openxmlformats.org/presentationml/2006/main">
  <p:tag name="AS_UNIQUEID" val="77"/>
</p:tagLst>
</file>

<file path=ppt/tags/tag1091.xml><?xml version="1.0" encoding="utf-8"?>
<p:tagLst xmlns:p="http://schemas.openxmlformats.org/presentationml/2006/main">
  <p:tag name="AS_UNIQUEID" val="78"/>
</p:tagLst>
</file>

<file path=ppt/tags/tag1092.xml><?xml version="1.0" encoding="utf-8"?>
<p:tagLst xmlns:p="http://schemas.openxmlformats.org/presentationml/2006/main">
  <p:tag name="AS_UNIQUEID" val="79"/>
</p:tagLst>
</file>

<file path=ppt/tags/tag1093.xml><?xml version="1.0" encoding="utf-8"?>
<p:tagLst xmlns:p="http://schemas.openxmlformats.org/presentationml/2006/main">
  <p:tag name="AS_UNIQUEID" val="80"/>
</p:tagLst>
</file>

<file path=ppt/tags/tag1094.xml><?xml version="1.0" encoding="utf-8"?>
<p:tagLst xmlns:p="http://schemas.openxmlformats.org/presentationml/2006/main">
  <p:tag name="AS_UNIQUEID" val="81"/>
</p:tagLst>
</file>

<file path=ppt/tags/tag1095.xml><?xml version="1.0" encoding="utf-8"?>
<p:tagLst xmlns:p="http://schemas.openxmlformats.org/presentationml/2006/main">
  <p:tag name="AS_UNIQUEID" val="82"/>
</p:tagLst>
</file>

<file path=ppt/tags/tag1096.xml><?xml version="1.0" encoding="utf-8"?>
<p:tagLst xmlns:p="http://schemas.openxmlformats.org/presentationml/2006/main">
  <p:tag name="AS_UNIQUEID" val="83"/>
</p:tagLst>
</file>

<file path=ppt/tags/tag1097.xml><?xml version="1.0" encoding="utf-8"?>
<p:tagLst xmlns:p="http://schemas.openxmlformats.org/presentationml/2006/main">
  <p:tag name="AS_UNIQUEID" val="84"/>
</p:tagLst>
</file>

<file path=ppt/tags/tag1098.xml><?xml version="1.0" encoding="utf-8"?>
<p:tagLst xmlns:p="http://schemas.openxmlformats.org/presentationml/2006/main">
  <p:tag name="AS_UNIQUEID" val="85"/>
</p:tagLst>
</file>

<file path=ppt/tags/tag1099.xml><?xml version="1.0" encoding="utf-8"?>
<p:tagLst xmlns:p="http://schemas.openxmlformats.org/presentationml/2006/main">
  <p:tag name="AS_UNIQUEID" val="86"/>
</p:tagLst>
</file>

<file path=ppt/tags/tag11.xml><?xml version="1.0" encoding="utf-8"?>
<p:tagLst xmlns:p="http://schemas.openxmlformats.org/presentationml/2006/main">
  <p:tag name="AS_UNIQUEID" val="118"/>
</p:tagLst>
</file>

<file path=ppt/tags/tag110.xml><?xml version="1.0" encoding="utf-8"?>
<p:tagLst xmlns:p="http://schemas.openxmlformats.org/presentationml/2006/main">
  <p:tag name="AS_UNIQUEID" val="217"/>
</p:tagLst>
</file>

<file path=ppt/tags/tag1100.xml><?xml version="1.0" encoding="utf-8"?>
<p:tagLst xmlns:p="http://schemas.openxmlformats.org/presentationml/2006/main">
  <p:tag name="AS_UNIQUEID" val="87"/>
</p:tagLst>
</file>

<file path=ppt/tags/tag1101.xml><?xml version="1.0" encoding="utf-8"?>
<p:tagLst xmlns:p="http://schemas.openxmlformats.org/presentationml/2006/main">
  <p:tag name="AS_UNIQUEID" val="88"/>
</p:tagLst>
</file>

<file path=ppt/tags/tag1102.xml><?xml version="1.0" encoding="utf-8"?>
<p:tagLst xmlns:p="http://schemas.openxmlformats.org/presentationml/2006/main">
  <p:tag name="AS_UNIQUEID" val="89"/>
</p:tagLst>
</file>

<file path=ppt/tags/tag1103.xml><?xml version="1.0" encoding="utf-8"?>
<p:tagLst xmlns:p="http://schemas.openxmlformats.org/presentationml/2006/main">
  <p:tag name="AS_UNIQUEID" val="90"/>
</p:tagLst>
</file>

<file path=ppt/tags/tag1104.xml><?xml version="1.0" encoding="utf-8"?>
<p:tagLst xmlns:p="http://schemas.openxmlformats.org/presentationml/2006/main">
  <p:tag name="AS_UNIQUEID" val="91"/>
</p:tagLst>
</file>

<file path=ppt/tags/tag1105.xml><?xml version="1.0" encoding="utf-8"?>
<p:tagLst xmlns:p="http://schemas.openxmlformats.org/presentationml/2006/main">
  <p:tag name="AS_UNIQUEID" val="92"/>
</p:tagLst>
</file>

<file path=ppt/tags/tag1106.xml><?xml version="1.0" encoding="utf-8"?>
<p:tagLst xmlns:p="http://schemas.openxmlformats.org/presentationml/2006/main">
  <p:tag name="AS_UNIQUEID" val="93"/>
</p:tagLst>
</file>

<file path=ppt/tags/tag1107.xml><?xml version="1.0" encoding="utf-8"?>
<p:tagLst xmlns:p="http://schemas.openxmlformats.org/presentationml/2006/main">
  <p:tag name="AS_UNIQUEID" val="94"/>
</p:tagLst>
</file>

<file path=ppt/tags/tag1108.xml><?xml version="1.0" encoding="utf-8"?>
<p:tagLst xmlns:p="http://schemas.openxmlformats.org/presentationml/2006/main">
  <p:tag name="AS_UNIQUEID" val="95"/>
</p:tagLst>
</file>

<file path=ppt/tags/tag1109.xml><?xml version="1.0" encoding="utf-8"?>
<p:tagLst xmlns:p="http://schemas.openxmlformats.org/presentationml/2006/main">
  <p:tag name="AS_UNIQUEID" val="96"/>
</p:tagLst>
</file>

<file path=ppt/tags/tag111.xml><?xml version="1.0" encoding="utf-8"?>
<p:tagLst xmlns:p="http://schemas.openxmlformats.org/presentationml/2006/main">
  <p:tag name="AS_UNIQUEID" val="218"/>
</p:tagLst>
</file>

<file path=ppt/tags/tag1110.xml><?xml version="1.0" encoding="utf-8"?>
<p:tagLst xmlns:p="http://schemas.openxmlformats.org/presentationml/2006/main">
  <p:tag name="AS_UNIQUEID" val="97"/>
</p:tagLst>
</file>

<file path=ppt/tags/tag1111.xml><?xml version="1.0" encoding="utf-8"?>
<p:tagLst xmlns:p="http://schemas.openxmlformats.org/presentationml/2006/main">
  <p:tag name="AS_UNIQUEID" val="98"/>
</p:tagLst>
</file>

<file path=ppt/tags/tag1112.xml><?xml version="1.0" encoding="utf-8"?>
<p:tagLst xmlns:p="http://schemas.openxmlformats.org/presentationml/2006/main">
  <p:tag name="AS_UNIQUEID" val="99"/>
</p:tagLst>
</file>

<file path=ppt/tags/tag1113.xml><?xml version="1.0" encoding="utf-8"?>
<p:tagLst xmlns:p="http://schemas.openxmlformats.org/presentationml/2006/main">
  <p:tag name="AS_UNIQUEID" val="100"/>
</p:tagLst>
</file>

<file path=ppt/tags/tag1114.xml><?xml version="1.0" encoding="utf-8"?>
<p:tagLst xmlns:p="http://schemas.openxmlformats.org/presentationml/2006/main">
  <p:tag name="AS_UNIQUEID" val="101"/>
</p:tagLst>
</file>

<file path=ppt/tags/tag1115.xml><?xml version="1.0" encoding="utf-8"?>
<p:tagLst xmlns:p="http://schemas.openxmlformats.org/presentationml/2006/main">
  <p:tag name="AS_UNIQUEID" val="102"/>
</p:tagLst>
</file>

<file path=ppt/tags/tag1116.xml><?xml version="1.0" encoding="utf-8"?>
<p:tagLst xmlns:p="http://schemas.openxmlformats.org/presentationml/2006/main">
  <p:tag name="AS_UNIQUEID" val="103"/>
</p:tagLst>
</file>

<file path=ppt/tags/tag1117.xml><?xml version="1.0" encoding="utf-8"?>
<p:tagLst xmlns:p="http://schemas.openxmlformats.org/presentationml/2006/main">
  <p:tag name="AS_UNIQUEID" val="104"/>
</p:tagLst>
</file>

<file path=ppt/tags/tag1118.xml><?xml version="1.0" encoding="utf-8"?>
<p:tagLst xmlns:p="http://schemas.openxmlformats.org/presentationml/2006/main">
  <p:tag name="AS_UNIQUEID" val="105"/>
</p:tagLst>
</file>

<file path=ppt/tags/tag1119.xml><?xml version="1.0" encoding="utf-8"?>
<p:tagLst xmlns:p="http://schemas.openxmlformats.org/presentationml/2006/main">
  <p:tag name="AS_UNIQUEID" val="106"/>
</p:tagLst>
</file>

<file path=ppt/tags/tag112.xml><?xml version="1.0" encoding="utf-8"?>
<p:tagLst xmlns:p="http://schemas.openxmlformats.org/presentationml/2006/main">
  <p:tag name="AS_UNIQUEID" val="219"/>
</p:tagLst>
</file>

<file path=ppt/tags/tag1120.xml><?xml version="1.0" encoding="utf-8"?>
<p:tagLst xmlns:p="http://schemas.openxmlformats.org/presentationml/2006/main">
  <p:tag name="AS_UNIQUEID" val="107"/>
</p:tagLst>
</file>

<file path=ppt/tags/tag112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113.xml><?xml version="1.0" encoding="utf-8"?>
<p:tagLst xmlns:p="http://schemas.openxmlformats.org/presentationml/2006/main">
  <p:tag name="AS_UNIQUEID" val="220"/>
</p:tagLst>
</file>

<file path=ppt/tags/tag114.xml><?xml version="1.0" encoding="utf-8"?>
<p:tagLst xmlns:p="http://schemas.openxmlformats.org/presentationml/2006/main">
  <p:tag name="AS_UNIQUEID" val="221"/>
</p:tagLst>
</file>

<file path=ppt/tags/tag115.xml><?xml version="1.0" encoding="utf-8"?>
<p:tagLst xmlns:p="http://schemas.openxmlformats.org/presentationml/2006/main">
  <p:tag name="AS_UNIQUEID" val="222"/>
</p:tagLst>
</file>

<file path=ppt/tags/tag116.xml><?xml version="1.0" encoding="utf-8"?>
<p:tagLst xmlns:p="http://schemas.openxmlformats.org/presentationml/2006/main">
  <p:tag name="AS_UNIQUEID" val="223"/>
</p:tagLst>
</file>

<file path=ppt/tags/tag117.xml><?xml version="1.0" encoding="utf-8"?>
<p:tagLst xmlns:p="http://schemas.openxmlformats.org/presentationml/2006/main">
  <p:tag name="AS_UNIQUEID" val="224"/>
</p:tagLst>
</file>

<file path=ppt/tags/tag118.xml><?xml version="1.0" encoding="utf-8"?>
<p:tagLst xmlns:p="http://schemas.openxmlformats.org/presentationml/2006/main">
  <p:tag name="AS_UNIQUEID" val="225"/>
</p:tagLst>
</file>

<file path=ppt/tags/tag119.xml><?xml version="1.0" encoding="utf-8"?>
<p:tagLst xmlns:p="http://schemas.openxmlformats.org/presentationml/2006/main">
  <p:tag name="AS_UNIQUEID" val="226"/>
</p:tagLst>
</file>

<file path=ppt/tags/tag12.xml><?xml version="1.0" encoding="utf-8"?>
<p:tagLst xmlns:p="http://schemas.openxmlformats.org/presentationml/2006/main">
  <p:tag name="AS_UNIQUEID" val="119"/>
</p:tagLst>
</file>

<file path=ppt/tags/tag120.xml><?xml version="1.0" encoding="utf-8"?>
<p:tagLst xmlns:p="http://schemas.openxmlformats.org/presentationml/2006/main">
  <p:tag name="AS_UNIQUEID" val="227"/>
</p:tagLst>
</file>

<file path=ppt/tags/tag121.xml><?xml version="1.0" encoding="utf-8"?>
<p:tagLst xmlns:p="http://schemas.openxmlformats.org/presentationml/2006/main">
  <p:tag name="AS_UNIQUEID" val="228"/>
</p:tagLst>
</file>

<file path=ppt/tags/tag122.xml><?xml version="1.0" encoding="utf-8"?>
<p:tagLst xmlns:p="http://schemas.openxmlformats.org/presentationml/2006/main">
  <p:tag name="AS_UNIQUEID" val="229"/>
</p:tagLst>
</file>

<file path=ppt/tags/tag123.xml><?xml version="1.0" encoding="utf-8"?>
<p:tagLst xmlns:p="http://schemas.openxmlformats.org/presentationml/2006/main">
  <p:tag name="AS_UNIQUEID" val="230"/>
</p:tagLst>
</file>

<file path=ppt/tags/tag124.xml><?xml version="1.0" encoding="utf-8"?>
<p:tagLst xmlns:p="http://schemas.openxmlformats.org/presentationml/2006/main">
  <p:tag name="AS_UNIQUEID" val="231"/>
</p:tagLst>
</file>

<file path=ppt/tags/tag125.xml><?xml version="1.0" encoding="utf-8"?>
<p:tagLst xmlns:p="http://schemas.openxmlformats.org/presentationml/2006/main">
  <p:tag name="AS_UNIQUEID" val="232"/>
</p:tagLst>
</file>

<file path=ppt/tags/tag126.xml><?xml version="1.0" encoding="utf-8"?>
<p:tagLst xmlns:p="http://schemas.openxmlformats.org/presentationml/2006/main">
  <p:tag name="AS_UNIQUEID" val="233"/>
</p:tagLst>
</file>

<file path=ppt/tags/tag127.xml><?xml version="1.0" encoding="utf-8"?>
<p:tagLst xmlns:p="http://schemas.openxmlformats.org/presentationml/2006/main">
  <p:tag name="AS_UNIQUEID" val="234"/>
</p:tagLst>
</file>

<file path=ppt/tags/tag128.xml><?xml version="1.0" encoding="utf-8"?>
<p:tagLst xmlns:p="http://schemas.openxmlformats.org/presentationml/2006/main">
  <p:tag name="AS_UNIQUEID" val="235"/>
</p:tagLst>
</file>

<file path=ppt/tags/tag129.xml><?xml version="1.0" encoding="utf-8"?>
<p:tagLst xmlns:p="http://schemas.openxmlformats.org/presentationml/2006/main">
  <p:tag name="AS_UNIQUEID" val="236"/>
</p:tagLst>
</file>

<file path=ppt/tags/tag13.xml><?xml version="1.0" encoding="utf-8"?>
<p:tagLst xmlns:p="http://schemas.openxmlformats.org/presentationml/2006/main">
  <p:tag name="AS_UNIQUEID" val="120"/>
</p:tagLst>
</file>

<file path=ppt/tags/tag130.xml><?xml version="1.0" encoding="utf-8"?>
<p:tagLst xmlns:p="http://schemas.openxmlformats.org/presentationml/2006/main">
  <p:tag name="AS_UNIQUEID" val="237"/>
</p:tagLst>
</file>

<file path=ppt/tags/tag131.xml><?xml version="1.0" encoding="utf-8"?>
<p:tagLst xmlns:p="http://schemas.openxmlformats.org/presentationml/2006/main">
  <p:tag name="AS_UNIQUEID" val="238"/>
</p:tagLst>
</file>

<file path=ppt/tags/tag132.xml><?xml version="1.0" encoding="utf-8"?>
<p:tagLst xmlns:p="http://schemas.openxmlformats.org/presentationml/2006/main">
  <p:tag name="AS_UNIQUEID" val="239"/>
</p:tagLst>
</file>

<file path=ppt/tags/tag133.xml><?xml version="1.0" encoding="utf-8"?>
<p:tagLst xmlns:p="http://schemas.openxmlformats.org/presentationml/2006/main">
  <p:tag name="AS_UNIQUEID" val="240"/>
</p:tagLst>
</file>

<file path=ppt/tags/tag134.xml><?xml version="1.0" encoding="utf-8"?>
<p:tagLst xmlns:p="http://schemas.openxmlformats.org/presentationml/2006/main">
  <p:tag name="AS_UNIQUEID" val="241"/>
</p:tagLst>
</file>

<file path=ppt/tags/tag135.xml><?xml version="1.0" encoding="utf-8"?>
<p:tagLst xmlns:p="http://schemas.openxmlformats.org/presentationml/2006/main">
  <p:tag name="AS_UNIQUEID" val="242"/>
</p:tagLst>
</file>

<file path=ppt/tags/tag136.xml><?xml version="1.0" encoding="utf-8"?>
<p:tagLst xmlns:p="http://schemas.openxmlformats.org/presentationml/2006/main">
  <p:tag name="AS_UNIQUEID" val="243"/>
</p:tagLst>
</file>

<file path=ppt/tags/tag137.xml><?xml version="1.0" encoding="utf-8"?>
<p:tagLst xmlns:p="http://schemas.openxmlformats.org/presentationml/2006/main">
  <p:tag name="AS_UNIQUEID" val="244"/>
</p:tagLst>
</file>

<file path=ppt/tags/tag138.xml><?xml version="1.0" encoding="utf-8"?>
<p:tagLst xmlns:p="http://schemas.openxmlformats.org/presentationml/2006/main">
  <p:tag name="AS_UNIQUEID" val="245"/>
</p:tagLst>
</file>

<file path=ppt/tags/tag139.xml><?xml version="1.0" encoding="utf-8"?>
<p:tagLst xmlns:p="http://schemas.openxmlformats.org/presentationml/2006/main">
  <p:tag name="AS_UNIQUEID" val="246"/>
</p:tagLst>
</file>

<file path=ppt/tags/tag14.xml><?xml version="1.0" encoding="utf-8"?>
<p:tagLst xmlns:p="http://schemas.openxmlformats.org/presentationml/2006/main">
  <p:tag name="AS_UNIQUEID" val="121"/>
</p:tagLst>
</file>

<file path=ppt/tags/tag140.xml><?xml version="1.0" encoding="utf-8"?>
<p:tagLst xmlns:p="http://schemas.openxmlformats.org/presentationml/2006/main">
  <p:tag name="AS_UNIQUEID" val="247"/>
</p:tagLst>
</file>

<file path=ppt/tags/tag141.xml><?xml version="1.0" encoding="utf-8"?>
<p:tagLst xmlns:p="http://schemas.openxmlformats.org/presentationml/2006/main">
  <p:tag name="AS_UNIQUEID" val="248"/>
</p:tagLst>
</file>

<file path=ppt/tags/tag142.xml><?xml version="1.0" encoding="utf-8"?>
<p:tagLst xmlns:p="http://schemas.openxmlformats.org/presentationml/2006/main">
  <p:tag name="AS_UNIQUEID" val="249"/>
</p:tagLst>
</file>

<file path=ppt/tags/tag143.xml><?xml version="1.0" encoding="utf-8"?>
<p:tagLst xmlns:p="http://schemas.openxmlformats.org/presentationml/2006/main">
  <p:tag name="AS_UNIQUEID" val="250"/>
</p:tagLst>
</file>

<file path=ppt/tags/tag144.xml><?xml version="1.0" encoding="utf-8"?>
<p:tagLst xmlns:p="http://schemas.openxmlformats.org/presentationml/2006/main">
  <p:tag name="AS_UNIQUEID" val="251"/>
</p:tagLst>
</file>

<file path=ppt/tags/tag145.xml><?xml version="1.0" encoding="utf-8"?>
<p:tagLst xmlns:p="http://schemas.openxmlformats.org/presentationml/2006/main">
  <p:tag name="AS_UNIQUEID" val="252"/>
</p:tagLst>
</file>

<file path=ppt/tags/tag146.xml><?xml version="1.0" encoding="utf-8"?>
<p:tagLst xmlns:p="http://schemas.openxmlformats.org/presentationml/2006/main">
  <p:tag name="AS_UNIQUEID" val="253"/>
</p:tagLst>
</file>

<file path=ppt/tags/tag147.xml><?xml version="1.0" encoding="utf-8"?>
<p:tagLst xmlns:p="http://schemas.openxmlformats.org/presentationml/2006/main">
  <p:tag name="AS_UNIQUEID" val="254"/>
</p:tagLst>
</file>

<file path=ppt/tags/tag148.xml><?xml version="1.0" encoding="utf-8"?>
<p:tagLst xmlns:p="http://schemas.openxmlformats.org/presentationml/2006/main">
  <p:tag name="AS_UNIQUEID" val="255"/>
</p:tagLst>
</file>

<file path=ppt/tags/tag149.xml><?xml version="1.0" encoding="utf-8"?>
<p:tagLst xmlns:p="http://schemas.openxmlformats.org/presentationml/2006/main">
  <p:tag name="AS_UNIQUEID" val="256"/>
</p:tagLst>
</file>

<file path=ppt/tags/tag15.xml><?xml version="1.0" encoding="utf-8"?>
<p:tagLst xmlns:p="http://schemas.openxmlformats.org/presentationml/2006/main">
  <p:tag name="AS_UNIQUEID" val="122"/>
</p:tagLst>
</file>

<file path=ppt/tags/tag150.xml><?xml version="1.0" encoding="utf-8"?>
<p:tagLst xmlns:p="http://schemas.openxmlformats.org/presentationml/2006/main">
  <p:tag name="AS_UNIQUEID" val="257"/>
</p:tagLst>
</file>

<file path=ppt/tags/tag151.xml><?xml version="1.0" encoding="utf-8"?>
<p:tagLst xmlns:p="http://schemas.openxmlformats.org/presentationml/2006/main">
  <p:tag name="AS_UNIQUEID" val="258"/>
</p:tagLst>
</file>

<file path=ppt/tags/tag152.xml><?xml version="1.0" encoding="utf-8"?>
<p:tagLst xmlns:p="http://schemas.openxmlformats.org/presentationml/2006/main">
  <p:tag name="AS_UNIQUEID" val="259"/>
</p:tagLst>
</file>

<file path=ppt/tags/tag153.xml><?xml version="1.0" encoding="utf-8"?>
<p:tagLst xmlns:p="http://schemas.openxmlformats.org/presentationml/2006/main">
  <p:tag name="AS_UNIQUEID" val="260"/>
</p:tagLst>
</file>

<file path=ppt/tags/tag154.xml><?xml version="1.0" encoding="utf-8"?>
<p:tagLst xmlns:p="http://schemas.openxmlformats.org/presentationml/2006/main">
  <p:tag name="AS_UNIQUEID" val="261"/>
</p:tagLst>
</file>

<file path=ppt/tags/tag155.xml><?xml version="1.0" encoding="utf-8"?>
<p:tagLst xmlns:p="http://schemas.openxmlformats.org/presentationml/2006/main">
  <p:tag name="AS_UNIQUEID" val="262"/>
</p:tagLst>
</file>

<file path=ppt/tags/tag156.xml><?xml version="1.0" encoding="utf-8"?>
<p:tagLst xmlns:p="http://schemas.openxmlformats.org/presentationml/2006/main">
  <p:tag name="AS_UNIQUEID" val="263"/>
</p:tagLst>
</file>

<file path=ppt/tags/tag157.xml><?xml version="1.0" encoding="utf-8"?>
<p:tagLst xmlns:p="http://schemas.openxmlformats.org/presentationml/2006/main">
  <p:tag name="AS_UNIQUEID" val="264"/>
</p:tagLst>
</file>

<file path=ppt/tags/tag158.xml><?xml version="1.0" encoding="utf-8"?>
<p:tagLst xmlns:p="http://schemas.openxmlformats.org/presentationml/2006/main">
  <p:tag name="AS_UNIQUEID" val="265"/>
</p:tagLst>
</file>

<file path=ppt/tags/tag159.xml><?xml version="1.0" encoding="utf-8"?>
<p:tagLst xmlns:p="http://schemas.openxmlformats.org/presentationml/2006/main">
  <p:tag name="AS_UNIQUEID" val="266"/>
</p:tagLst>
</file>

<file path=ppt/tags/tag16.xml><?xml version="1.0" encoding="utf-8"?>
<p:tagLst xmlns:p="http://schemas.openxmlformats.org/presentationml/2006/main">
  <p:tag name="AS_UNIQUEID" val="123"/>
</p:tagLst>
</file>

<file path=ppt/tags/tag160.xml><?xml version="1.0" encoding="utf-8"?>
<p:tagLst xmlns:p="http://schemas.openxmlformats.org/presentationml/2006/main">
  <p:tag name="AS_UNIQUEID" val="267"/>
</p:tagLst>
</file>

<file path=ppt/tags/tag161.xml><?xml version="1.0" encoding="utf-8"?>
<p:tagLst xmlns:p="http://schemas.openxmlformats.org/presentationml/2006/main">
  <p:tag name="AS_UNIQUEID" val="268"/>
</p:tagLst>
</file>

<file path=ppt/tags/tag162.xml><?xml version="1.0" encoding="utf-8"?>
<p:tagLst xmlns:p="http://schemas.openxmlformats.org/presentationml/2006/main">
  <p:tag name="AS_UNIQUEID" val="269"/>
</p:tagLst>
</file>

<file path=ppt/tags/tag163.xml><?xml version="1.0" encoding="utf-8"?>
<p:tagLst xmlns:p="http://schemas.openxmlformats.org/presentationml/2006/main">
  <p:tag name="AS_UNIQUEID" val="270"/>
</p:tagLst>
</file>

<file path=ppt/tags/tag164.xml><?xml version="1.0" encoding="utf-8"?>
<p:tagLst xmlns:p="http://schemas.openxmlformats.org/presentationml/2006/main">
  <p:tag name="AS_UNIQUEID" val="271"/>
</p:tagLst>
</file>

<file path=ppt/tags/tag165.xml><?xml version="1.0" encoding="utf-8"?>
<p:tagLst xmlns:p="http://schemas.openxmlformats.org/presentationml/2006/main">
  <p:tag name="AS_UNIQUEID" val="272"/>
</p:tagLst>
</file>

<file path=ppt/tags/tag166.xml><?xml version="1.0" encoding="utf-8"?>
<p:tagLst xmlns:p="http://schemas.openxmlformats.org/presentationml/2006/main">
  <p:tag name="AS_UNIQUEID" val="273"/>
</p:tagLst>
</file>

<file path=ppt/tags/tag167.xml><?xml version="1.0" encoding="utf-8"?>
<p:tagLst xmlns:p="http://schemas.openxmlformats.org/presentationml/2006/main">
  <p:tag name="AS_UNIQUEID" val="274"/>
</p:tagLst>
</file>

<file path=ppt/tags/tag168.xml><?xml version="1.0" encoding="utf-8"?>
<p:tagLst xmlns:p="http://schemas.openxmlformats.org/presentationml/2006/main">
  <p:tag name="AS_UNIQUEID" val="275"/>
</p:tagLst>
</file>

<file path=ppt/tags/tag169.xml><?xml version="1.0" encoding="utf-8"?>
<p:tagLst xmlns:p="http://schemas.openxmlformats.org/presentationml/2006/main">
  <p:tag name="AS_UNIQUEID" val="276"/>
</p:tagLst>
</file>

<file path=ppt/tags/tag17.xml><?xml version="1.0" encoding="utf-8"?>
<p:tagLst xmlns:p="http://schemas.openxmlformats.org/presentationml/2006/main">
  <p:tag name="AS_UNIQUEID" val="124"/>
</p:tagLst>
</file>

<file path=ppt/tags/tag170.xml><?xml version="1.0" encoding="utf-8"?>
<p:tagLst xmlns:p="http://schemas.openxmlformats.org/presentationml/2006/main">
  <p:tag name="AS_UNIQUEID" val="277"/>
</p:tagLst>
</file>

<file path=ppt/tags/tag171.xml><?xml version="1.0" encoding="utf-8"?>
<p:tagLst xmlns:p="http://schemas.openxmlformats.org/presentationml/2006/main">
  <p:tag name="AS_UNIQUEID" val="278"/>
</p:tagLst>
</file>

<file path=ppt/tags/tag172.xml><?xml version="1.0" encoding="utf-8"?>
<p:tagLst xmlns:p="http://schemas.openxmlformats.org/presentationml/2006/main">
  <p:tag name="AS_UNIQUEID" val="279"/>
</p:tagLst>
</file>

<file path=ppt/tags/tag173.xml><?xml version="1.0" encoding="utf-8"?>
<p:tagLst xmlns:p="http://schemas.openxmlformats.org/presentationml/2006/main">
  <p:tag name="AS_UNIQUEID" val="280"/>
</p:tagLst>
</file>

<file path=ppt/tags/tag174.xml><?xml version="1.0" encoding="utf-8"?>
<p:tagLst xmlns:p="http://schemas.openxmlformats.org/presentationml/2006/main">
  <p:tag name="AS_UNIQUEID" val="281"/>
</p:tagLst>
</file>

<file path=ppt/tags/tag175.xml><?xml version="1.0" encoding="utf-8"?>
<p:tagLst xmlns:p="http://schemas.openxmlformats.org/presentationml/2006/main">
  <p:tag name="AS_UNIQUEID" val="282"/>
</p:tagLst>
</file>

<file path=ppt/tags/tag176.xml><?xml version="1.0" encoding="utf-8"?>
<p:tagLst xmlns:p="http://schemas.openxmlformats.org/presentationml/2006/main">
  <p:tag name="AS_UNIQUEID" val="283"/>
</p:tagLst>
</file>

<file path=ppt/tags/tag177.xml><?xml version="1.0" encoding="utf-8"?>
<p:tagLst xmlns:p="http://schemas.openxmlformats.org/presentationml/2006/main">
  <p:tag name="AS_UNIQUEID" val="284"/>
</p:tagLst>
</file>

<file path=ppt/tags/tag178.xml><?xml version="1.0" encoding="utf-8"?>
<p:tagLst xmlns:p="http://schemas.openxmlformats.org/presentationml/2006/main">
  <p:tag name="AS_UNIQUEID" val="285"/>
</p:tagLst>
</file>

<file path=ppt/tags/tag179.xml><?xml version="1.0" encoding="utf-8"?>
<p:tagLst xmlns:p="http://schemas.openxmlformats.org/presentationml/2006/main">
  <p:tag name="AS_UNIQUEID" val="286"/>
</p:tagLst>
</file>

<file path=ppt/tags/tag18.xml><?xml version="1.0" encoding="utf-8"?>
<p:tagLst xmlns:p="http://schemas.openxmlformats.org/presentationml/2006/main">
  <p:tag name="AS_UNIQUEID" val="125"/>
</p:tagLst>
</file>

<file path=ppt/tags/tag180.xml><?xml version="1.0" encoding="utf-8"?>
<p:tagLst xmlns:p="http://schemas.openxmlformats.org/presentationml/2006/main">
  <p:tag name="AS_UNIQUEID" val="287"/>
</p:tagLst>
</file>

<file path=ppt/tags/tag181.xml><?xml version="1.0" encoding="utf-8"?>
<p:tagLst xmlns:p="http://schemas.openxmlformats.org/presentationml/2006/main">
  <p:tag name="AS_UNIQUEID" val="288"/>
</p:tagLst>
</file>

<file path=ppt/tags/tag182.xml><?xml version="1.0" encoding="utf-8"?>
<p:tagLst xmlns:p="http://schemas.openxmlformats.org/presentationml/2006/main">
  <p:tag name="AS_UNIQUEID" val="289"/>
</p:tagLst>
</file>

<file path=ppt/tags/tag183.xml><?xml version="1.0" encoding="utf-8"?>
<p:tagLst xmlns:p="http://schemas.openxmlformats.org/presentationml/2006/main">
  <p:tag name="AS_UNIQUEID" val="290"/>
</p:tagLst>
</file>

<file path=ppt/tags/tag184.xml><?xml version="1.0" encoding="utf-8"?>
<p:tagLst xmlns:p="http://schemas.openxmlformats.org/presentationml/2006/main">
  <p:tag name="AS_UNIQUEID" val="291"/>
</p:tagLst>
</file>

<file path=ppt/tags/tag185.xml><?xml version="1.0" encoding="utf-8"?>
<p:tagLst xmlns:p="http://schemas.openxmlformats.org/presentationml/2006/main">
  <p:tag name="AS_UNIQUEID" val="292"/>
</p:tagLst>
</file>

<file path=ppt/tags/tag186.xml><?xml version="1.0" encoding="utf-8"?>
<p:tagLst xmlns:p="http://schemas.openxmlformats.org/presentationml/2006/main">
  <p:tag name="AS_UNIQUEID" val="293"/>
</p:tagLst>
</file>

<file path=ppt/tags/tag187.xml><?xml version="1.0" encoding="utf-8"?>
<p:tagLst xmlns:p="http://schemas.openxmlformats.org/presentationml/2006/main">
  <p:tag name="AS_UNIQUEID" val="294"/>
</p:tagLst>
</file>

<file path=ppt/tags/tag188.xml><?xml version="1.0" encoding="utf-8"?>
<p:tagLst xmlns:p="http://schemas.openxmlformats.org/presentationml/2006/main">
  <p:tag name="AS_UNIQUEID" val="295"/>
</p:tagLst>
</file>

<file path=ppt/tags/tag189.xml><?xml version="1.0" encoding="utf-8"?>
<p:tagLst xmlns:p="http://schemas.openxmlformats.org/presentationml/2006/main">
  <p:tag name="AS_UNIQUEID" val="296"/>
</p:tagLst>
</file>

<file path=ppt/tags/tag19.xml><?xml version="1.0" encoding="utf-8"?>
<p:tagLst xmlns:p="http://schemas.openxmlformats.org/presentationml/2006/main">
  <p:tag name="AS_UNIQUEID" val="126"/>
</p:tagLst>
</file>

<file path=ppt/tags/tag190.xml><?xml version="1.0" encoding="utf-8"?>
<p:tagLst xmlns:p="http://schemas.openxmlformats.org/presentationml/2006/main">
  <p:tag name="AS_UNIQUEID" val="297"/>
</p:tagLst>
</file>

<file path=ppt/tags/tag191.xml><?xml version="1.0" encoding="utf-8"?>
<p:tagLst xmlns:p="http://schemas.openxmlformats.org/presentationml/2006/main">
  <p:tag name="AS_UNIQUEID" val="298"/>
</p:tagLst>
</file>

<file path=ppt/tags/tag192.xml><?xml version="1.0" encoding="utf-8"?>
<p:tagLst xmlns:p="http://schemas.openxmlformats.org/presentationml/2006/main">
  <p:tag name="AS_UNIQUEID" val="299"/>
</p:tagLst>
</file>

<file path=ppt/tags/tag193.xml><?xml version="1.0" encoding="utf-8"?>
<p:tagLst xmlns:p="http://schemas.openxmlformats.org/presentationml/2006/main">
  <p:tag name="AS_UNIQUEID" val="300"/>
</p:tagLst>
</file>

<file path=ppt/tags/tag194.xml><?xml version="1.0" encoding="utf-8"?>
<p:tagLst xmlns:p="http://schemas.openxmlformats.org/presentationml/2006/main">
  <p:tag name="AS_UNIQUEID" val="301"/>
</p:tagLst>
</file>

<file path=ppt/tags/tag195.xml><?xml version="1.0" encoding="utf-8"?>
<p:tagLst xmlns:p="http://schemas.openxmlformats.org/presentationml/2006/main">
  <p:tag name="AS_UNIQUEID" val="302"/>
</p:tagLst>
</file>

<file path=ppt/tags/tag196.xml><?xml version="1.0" encoding="utf-8"?>
<p:tagLst xmlns:p="http://schemas.openxmlformats.org/presentationml/2006/main">
  <p:tag name="AS_UNIQUEID" val="303"/>
</p:tagLst>
</file>

<file path=ppt/tags/tag197.xml><?xml version="1.0" encoding="utf-8"?>
<p:tagLst xmlns:p="http://schemas.openxmlformats.org/presentationml/2006/main">
  <p:tag name="AS_UNIQUEID" val="304"/>
</p:tagLst>
</file>

<file path=ppt/tags/tag198.xml><?xml version="1.0" encoding="utf-8"?>
<p:tagLst xmlns:p="http://schemas.openxmlformats.org/presentationml/2006/main">
  <p:tag name="AS_UNIQUEID" val="305"/>
</p:tagLst>
</file>

<file path=ppt/tags/tag199.xml><?xml version="1.0" encoding="utf-8"?>
<p:tagLst xmlns:p="http://schemas.openxmlformats.org/presentationml/2006/main">
  <p:tag name="AS_UNIQUEID" val="306"/>
</p:tagLst>
</file>

<file path=ppt/tags/tag2.xml><?xml version="1.0" encoding="utf-8"?>
<p:tagLst xmlns:p="http://schemas.openxmlformats.org/presentationml/2006/main">
  <p:tag name="AS_UNIQUEID" val="109"/>
</p:tagLst>
</file>

<file path=ppt/tags/tag20.xml><?xml version="1.0" encoding="utf-8"?>
<p:tagLst xmlns:p="http://schemas.openxmlformats.org/presentationml/2006/main">
  <p:tag name="AS_UNIQUEID" val="127"/>
</p:tagLst>
</file>

<file path=ppt/tags/tag200.xml><?xml version="1.0" encoding="utf-8"?>
<p:tagLst xmlns:p="http://schemas.openxmlformats.org/presentationml/2006/main">
  <p:tag name="AS_UNIQUEID" val="307"/>
</p:tagLst>
</file>

<file path=ppt/tags/tag201.xml><?xml version="1.0" encoding="utf-8"?>
<p:tagLst xmlns:p="http://schemas.openxmlformats.org/presentationml/2006/main">
  <p:tag name="AS_UNIQUEID" val="308"/>
</p:tagLst>
</file>

<file path=ppt/tags/tag202.xml><?xml version="1.0" encoding="utf-8"?>
<p:tagLst xmlns:p="http://schemas.openxmlformats.org/presentationml/2006/main">
  <p:tag name="AS_UNIQUEID" val="309"/>
</p:tagLst>
</file>

<file path=ppt/tags/tag203.xml><?xml version="1.0" encoding="utf-8"?>
<p:tagLst xmlns:p="http://schemas.openxmlformats.org/presentationml/2006/main">
  <p:tag name="AS_UNIQUEID" val="310"/>
</p:tagLst>
</file>

<file path=ppt/tags/tag204.xml><?xml version="1.0" encoding="utf-8"?>
<p:tagLst xmlns:p="http://schemas.openxmlformats.org/presentationml/2006/main">
  <p:tag name="AS_UNIQUEID" val="311"/>
</p:tagLst>
</file>

<file path=ppt/tags/tag205.xml><?xml version="1.0" encoding="utf-8"?>
<p:tagLst xmlns:p="http://schemas.openxmlformats.org/presentationml/2006/main">
  <p:tag name="AS_UNIQUEID" val="312"/>
</p:tagLst>
</file>

<file path=ppt/tags/tag206.xml><?xml version="1.0" encoding="utf-8"?>
<p:tagLst xmlns:p="http://schemas.openxmlformats.org/presentationml/2006/main">
  <p:tag name="AS_UNIQUEID" val="313"/>
</p:tagLst>
</file>

<file path=ppt/tags/tag207.xml><?xml version="1.0" encoding="utf-8"?>
<p:tagLst xmlns:p="http://schemas.openxmlformats.org/presentationml/2006/main">
  <p:tag name="AS_UNIQUEID" val="314"/>
</p:tagLst>
</file>

<file path=ppt/tags/tag208.xml><?xml version="1.0" encoding="utf-8"?>
<p:tagLst xmlns:p="http://schemas.openxmlformats.org/presentationml/2006/main">
  <p:tag name="AS_UNIQUEID" val="315"/>
</p:tagLst>
</file>

<file path=ppt/tags/tag209.xml><?xml version="1.0" encoding="utf-8"?>
<p:tagLst xmlns:p="http://schemas.openxmlformats.org/presentationml/2006/main">
  <p:tag name="AS_UNIQUEID" val="316"/>
</p:tagLst>
</file>

<file path=ppt/tags/tag21.xml><?xml version="1.0" encoding="utf-8"?>
<p:tagLst xmlns:p="http://schemas.openxmlformats.org/presentationml/2006/main">
  <p:tag name="AS_UNIQUEID" val="128"/>
</p:tagLst>
</file>

<file path=ppt/tags/tag210.xml><?xml version="1.0" encoding="utf-8"?>
<p:tagLst xmlns:p="http://schemas.openxmlformats.org/presentationml/2006/main">
  <p:tag name="AS_UNIQUEID" val="317"/>
</p:tagLst>
</file>

<file path=ppt/tags/tag211.xml><?xml version="1.0" encoding="utf-8"?>
<p:tagLst xmlns:p="http://schemas.openxmlformats.org/presentationml/2006/main">
  <p:tag name="AS_UNIQUEID" val="318"/>
</p:tagLst>
</file>

<file path=ppt/tags/tag212.xml><?xml version="1.0" encoding="utf-8"?>
<p:tagLst xmlns:p="http://schemas.openxmlformats.org/presentationml/2006/main">
  <p:tag name="AS_UNIQUEID" val="319"/>
</p:tagLst>
</file>

<file path=ppt/tags/tag213.xml><?xml version="1.0" encoding="utf-8"?>
<p:tagLst xmlns:p="http://schemas.openxmlformats.org/presentationml/2006/main">
  <p:tag name="AS_UNIQUEID" val="320"/>
</p:tagLst>
</file>

<file path=ppt/tags/tag214.xml><?xml version="1.0" encoding="utf-8"?>
<p:tagLst xmlns:p="http://schemas.openxmlformats.org/presentationml/2006/main">
  <p:tag name="AS_UNIQUEID" val="321"/>
</p:tagLst>
</file>

<file path=ppt/tags/tag215.xml><?xml version="1.0" encoding="utf-8"?>
<p:tagLst xmlns:p="http://schemas.openxmlformats.org/presentationml/2006/main">
  <p:tag name="AS_UNIQUEID" val="322"/>
</p:tagLst>
</file>

<file path=ppt/tags/tag216.xml><?xml version="1.0" encoding="utf-8"?>
<p:tagLst xmlns:p="http://schemas.openxmlformats.org/presentationml/2006/main">
  <p:tag name="AS_UNIQUEID" val="323"/>
</p:tagLst>
</file>

<file path=ppt/tags/tag217.xml><?xml version="1.0" encoding="utf-8"?>
<p:tagLst xmlns:p="http://schemas.openxmlformats.org/presentationml/2006/main">
  <p:tag name="AS_UNIQUEID" val="324"/>
</p:tagLst>
</file>

<file path=ppt/tags/tag218.xml><?xml version="1.0" encoding="utf-8"?>
<p:tagLst xmlns:p="http://schemas.openxmlformats.org/presentationml/2006/main">
  <p:tag name="AS_UNIQUEID" val="325"/>
</p:tagLst>
</file>

<file path=ppt/tags/tag219.xml><?xml version="1.0" encoding="utf-8"?>
<p:tagLst xmlns:p="http://schemas.openxmlformats.org/presentationml/2006/main">
  <p:tag name="AS_UNIQUEID" val="326"/>
</p:tagLst>
</file>

<file path=ppt/tags/tag22.xml><?xml version="1.0" encoding="utf-8"?>
<p:tagLst xmlns:p="http://schemas.openxmlformats.org/presentationml/2006/main">
  <p:tag name="AS_UNIQUEID" val="129"/>
</p:tagLst>
</file>

<file path=ppt/tags/tag220.xml><?xml version="1.0" encoding="utf-8"?>
<p:tagLst xmlns:p="http://schemas.openxmlformats.org/presentationml/2006/main">
  <p:tag name="AS_UNIQUEID" val="327"/>
</p:tagLst>
</file>

<file path=ppt/tags/tag221.xml><?xml version="1.0" encoding="utf-8"?>
<p:tagLst xmlns:p="http://schemas.openxmlformats.org/presentationml/2006/main">
  <p:tag name="AS_UNIQUEID" val="328"/>
</p:tagLst>
</file>

<file path=ppt/tags/tag222.xml><?xml version="1.0" encoding="utf-8"?>
<p:tagLst xmlns:p="http://schemas.openxmlformats.org/presentationml/2006/main">
  <p:tag name="AS_UNIQUEID" val="329"/>
</p:tagLst>
</file>

<file path=ppt/tags/tag223.xml><?xml version="1.0" encoding="utf-8"?>
<p:tagLst xmlns:p="http://schemas.openxmlformats.org/presentationml/2006/main">
  <p:tag name="AS_UNIQUEID" val="330"/>
</p:tagLst>
</file>

<file path=ppt/tags/tag224.xml><?xml version="1.0" encoding="utf-8"?>
<p:tagLst xmlns:p="http://schemas.openxmlformats.org/presentationml/2006/main">
  <p:tag name="AS_UNIQUEID" val="331"/>
</p:tagLst>
</file>

<file path=ppt/tags/tag225.xml><?xml version="1.0" encoding="utf-8"?>
<p:tagLst xmlns:p="http://schemas.openxmlformats.org/presentationml/2006/main">
  <p:tag name="AS_UNIQUEID" val="332"/>
</p:tagLst>
</file>

<file path=ppt/tags/tag226.xml><?xml version="1.0" encoding="utf-8"?>
<p:tagLst xmlns:p="http://schemas.openxmlformats.org/presentationml/2006/main">
  <p:tag name="AS_UNIQUEID" val="333"/>
</p:tagLst>
</file>

<file path=ppt/tags/tag227.xml><?xml version="1.0" encoding="utf-8"?>
<p:tagLst xmlns:p="http://schemas.openxmlformats.org/presentationml/2006/main">
  <p:tag name="AS_UNIQUEID" val="334"/>
</p:tagLst>
</file>

<file path=ppt/tags/tag228.xml><?xml version="1.0" encoding="utf-8"?>
<p:tagLst xmlns:p="http://schemas.openxmlformats.org/presentationml/2006/main">
  <p:tag name="AS_UNIQUEID" val="335"/>
</p:tagLst>
</file>

<file path=ppt/tags/tag229.xml><?xml version="1.0" encoding="utf-8"?>
<p:tagLst xmlns:p="http://schemas.openxmlformats.org/presentationml/2006/main">
  <p:tag name="AS_UNIQUEID" val="336"/>
</p:tagLst>
</file>

<file path=ppt/tags/tag23.xml><?xml version="1.0" encoding="utf-8"?>
<p:tagLst xmlns:p="http://schemas.openxmlformats.org/presentationml/2006/main">
  <p:tag name="AS_UNIQUEID" val="130"/>
</p:tagLst>
</file>

<file path=ppt/tags/tag230.xml><?xml version="1.0" encoding="utf-8"?>
<p:tagLst xmlns:p="http://schemas.openxmlformats.org/presentationml/2006/main">
  <p:tag name="AS_UNIQUEID" val="337"/>
</p:tagLst>
</file>

<file path=ppt/tags/tag231.xml><?xml version="1.0" encoding="utf-8"?>
<p:tagLst xmlns:p="http://schemas.openxmlformats.org/presentationml/2006/main">
  <p:tag name="AS_UNIQUEID" val="338"/>
</p:tagLst>
</file>

<file path=ppt/tags/tag232.xml><?xml version="1.0" encoding="utf-8"?>
<p:tagLst xmlns:p="http://schemas.openxmlformats.org/presentationml/2006/main">
  <p:tag name="AS_UNIQUEID" val="339"/>
</p:tagLst>
</file>

<file path=ppt/tags/tag233.xml><?xml version="1.0" encoding="utf-8"?>
<p:tagLst xmlns:p="http://schemas.openxmlformats.org/presentationml/2006/main">
  <p:tag name="AS_UNIQUEID" val="340"/>
</p:tagLst>
</file>

<file path=ppt/tags/tag234.xml><?xml version="1.0" encoding="utf-8"?>
<p:tagLst xmlns:p="http://schemas.openxmlformats.org/presentationml/2006/main">
  <p:tag name="AS_UNIQUEID" val="341"/>
</p:tagLst>
</file>

<file path=ppt/tags/tag235.xml><?xml version="1.0" encoding="utf-8"?>
<p:tagLst xmlns:p="http://schemas.openxmlformats.org/presentationml/2006/main">
  <p:tag name="AS_UNIQUEID" val="342"/>
</p:tagLst>
</file>

<file path=ppt/tags/tag236.xml><?xml version="1.0" encoding="utf-8"?>
<p:tagLst xmlns:p="http://schemas.openxmlformats.org/presentationml/2006/main">
  <p:tag name="AS_UNIQUEID" val="343"/>
</p:tagLst>
</file>

<file path=ppt/tags/tag237.xml><?xml version="1.0" encoding="utf-8"?>
<p:tagLst xmlns:p="http://schemas.openxmlformats.org/presentationml/2006/main">
  <p:tag name="AS_UNIQUEID" val="344"/>
</p:tagLst>
</file>

<file path=ppt/tags/tag238.xml><?xml version="1.0" encoding="utf-8"?>
<p:tagLst xmlns:p="http://schemas.openxmlformats.org/presentationml/2006/main">
  <p:tag name="AS_UNIQUEID" val="345"/>
</p:tagLst>
</file>

<file path=ppt/tags/tag239.xml><?xml version="1.0" encoding="utf-8"?>
<p:tagLst xmlns:p="http://schemas.openxmlformats.org/presentationml/2006/main">
  <p:tag name="AS_UNIQUEID" val="346"/>
</p:tagLst>
</file>

<file path=ppt/tags/tag24.xml><?xml version="1.0" encoding="utf-8"?>
<p:tagLst xmlns:p="http://schemas.openxmlformats.org/presentationml/2006/main">
  <p:tag name="AS_UNIQUEID" val="131"/>
</p:tagLst>
</file>

<file path=ppt/tags/tag240.xml><?xml version="1.0" encoding="utf-8"?>
<p:tagLst xmlns:p="http://schemas.openxmlformats.org/presentationml/2006/main">
  <p:tag name="AS_UNIQUEID" val="347"/>
</p:tagLst>
</file>

<file path=ppt/tags/tag241.xml><?xml version="1.0" encoding="utf-8"?>
<p:tagLst xmlns:p="http://schemas.openxmlformats.org/presentationml/2006/main">
  <p:tag name="AS_UNIQUEID" val="348"/>
</p:tagLst>
</file>

<file path=ppt/tags/tag242.xml><?xml version="1.0" encoding="utf-8"?>
<p:tagLst xmlns:p="http://schemas.openxmlformats.org/presentationml/2006/main">
  <p:tag name="AS_UNIQUEID" val="349"/>
</p:tagLst>
</file>

<file path=ppt/tags/tag243.xml><?xml version="1.0" encoding="utf-8"?>
<p:tagLst xmlns:p="http://schemas.openxmlformats.org/presentationml/2006/main">
  <p:tag name="AS_UNIQUEID" val="350"/>
</p:tagLst>
</file>

<file path=ppt/tags/tag244.xml><?xml version="1.0" encoding="utf-8"?>
<p:tagLst xmlns:p="http://schemas.openxmlformats.org/presentationml/2006/main">
  <p:tag name="AS_UNIQUEID" val="351"/>
</p:tagLst>
</file>

<file path=ppt/tags/tag245.xml><?xml version="1.0" encoding="utf-8"?>
<p:tagLst xmlns:p="http://schemas.openxmlformats.org/presentationml/2006/main">
  <p:tag name="AS_UNIQUEID" val="352"/>
</p:tagLst>
</file>

<file path=ppt/tags/tag246.xml><?xml version="1.0" encoding="utf-8"?>
<p:tagLst xmlns:p="http://schemas.openxmlformats.org/presentationml/2006/main">
  <p:tag name="AS_UNIQUEID" val="353"/>
</p:tagLst>
</file>

<file path=ppt/tags/tag247.xml><?xml version="1.0" encoding="utf-8"?>
<p:tagLst xmlns:p="http://schemas.openxmlformats.org/presentationml/2006/main">
  <p:tag name="AS_UNIQUEID" val="354"/>
</p:tagLst>
</file>

<file path=ppt/tags/tag248.xml><?xml version="1.0" encoding="utf-8"?>
<p:tagLst xmlns:p="http://schemas.openxmlformats.org/presentationml/2006/main">
  <p:tag name="AS_UNIQUEID" val="355"/>
</p:tagLst>
</file>

<file path=ppt/tags/tag249.xml><?xml version="1.0" encoding="utf-8"?>
<p:tagLst xmlns:p="http://schemas.openxmlformats.org/presentationml/2006/main">
  <p:tag name="AS_UNIQUEID" val="356"/>
</p:tagLst>
</file>

<file path=ppt/tags/tag25.xml><?xml version="1.0" encoding="utf-8"?>
<p:tagLst xmlns:p="http://schemas.openxmlformats.org/presentationml/2006/main">
  <p:tag name="AS_UNIQUEID" val="132"/>
</p:tagLst>
</file>

<file path=ppt/tags/tag250.xml><?xml version="1.0" encoding="utf-8"?>
<p:tagLst xmlns:p="http://schemas.openxmlformats.org/presentationml/2006/main">
  <p:tag name="AS_UNIQUEID" val="357"/>
</p:tagLst>
</file>

<file path=ppt/tags/tag251.xml><?xml version="1.0" encoding="utf-8"?>
<p:tagLst xmlns:p="http://schemas.openxmlformats.org/presentationml/2006/main">
  <p:tag name="AS_UNIQUEID" val="358"/>
</p:tagLst>
</file>

<file path=ppt/tags/tag252.xml><?xml version="1.0" encoding="utf-8"?>
<p:tagLst xmlns:p="http://schemas.openxmlformats.org/presentationml/2006/main">
  <p:tag name="AS_UNIQUEID" val="359"/>
</p:tagLst>
</file>

<file path=ppt/tags/tag253.xml><?xml version="1.0" encoding="utf-8"?>
<p:tagLst xmlns:p="http://schemas.openxmlformats.org/presentationml/2006/main">
  <p:tag name="AS_UNIQUEID" val="360"/>
</p:tagLst>
</file>

<file path=ppt/tags/tag254.xml><?xml version="1.0" encoding="utf-8"?>
<p:tagLst xmlns:p="http://schemas.openxmlformats.org/presentationml/2006/main">
  <p:tag name="AS_UNIQUEID" val="361"/>
</p:tagLst>
</file>

<file path=ppt/tags/tag255.xml><?xml version="1.0" encoding="utf-8"?>
<p:tagLst xmlns:p="http://schemas.openxmlformats.org/presentationml/2006/main">
  <p:tag name="AS_UNIQUEID" val="362"/>
</p:tagLst>
</file>

<file path=ppt/tags/tag256.xml><?xml version="1.0" encoding="utf-8"?>
<p:tagLst xmlns:p="http://schemas.openxmlformats.org/presentationml/2006/main">
  <p:tag name="AS_UNIQUEID" val="363"/>
</p:tagLst>
</file>

<file path=ppt/tags/tag257.xml><?xml version="1.0" encoding="utf-8"?>
<p:tagLst xmlns:p="http://schemas.openxmlformats.org/presentationml/2006/main">
  <p:tag name="AS_UNIQUEID" val="364"/>
</p:tagLst>
</file>

<file path=ppt/tags/tag258.xml><?xml version="1.0" encoding="utf-8"?>
<p:tagLst xmlns:p="http://schemas.openxmlformats.org/presentationml/2006/main">
  <p:tag name="AS_UNIQUEID" val="365"/>
</p:tagLst>
</file>

<file path=ppt/tags/tag259.xml><?xml version="1.0" encoding="utf-8"?>
<p:tagLst xmlns:p="http://schemas.openxmlformats.org/presentationml/2006/main">
  <p:tag name="AS_UNIQUEID" val="366"/>
</p:tagLst>
</file>

<file path=ppt/tags/tag26.xml><?xml version="1.0" encoding="utf-8"?>
<p:tagLst xmlns:p="http://schemas.openxmlformats.org/presentationml/2006/main">
  <p:tag name="AS_UNIQUEID" val="133"/>
</p:tagLst>
</file>

<file path=ppt/tags/tag260.xml><?xml version="1.0" encoding="utf-8"?>
<p:tagLst xmlns:p="http://schemas.openxmlformats.org/presentationml/2006/main">
  <p:tag name="AS_UNIQUEID" val="367"/>
</p:tagLst>
</file>

<file path=ppt/tags/tag261.xml><?xml version="1.0" encoding="utf-8"?>
<p:tagLst xmlns:p="http://schemas.openxmlformats.org/presentationml/2006/main">
  <p:tag name="AS_UNIQUEID" val="368"/>
</p:tagLst>
</file>

<file path=ppt/tags/tag262.xml><?xml version="1.0" encoding="utf-8"?>
<p:tagLst xmlns:p="http://schemas.openxmlformats.org/presentationml/2006/main">
  <p:tag name="AS_UNIQUEID" val="369"/>
</p:tagLst>
</file>

<file path=ppt/tags/tag263.xml><?xml version="1.0" encoding="utf-8"?>
<p:tagLst xmlns:p="http://schemas.openxmlformats.org/presentationml/2006/main">
  <p:tag name="AS_UNIQUEID" val="370"/>
</p:tagLst>
</file>

<file path=ppt/tags/tag264.xml><?xml version="1.0" encoding="utf-8"?>
<p:tagLst xmlns:p="http://schemas.openxmlformats.org/presentationml/2006/main">
  <p:tag name="AS_UNIQUEID" val="371"/>
</p:tagLst>
</file>

<file path=ppt/tags/tag265.xml><?xml version="1.0" encoding="utf-8"?>
<p:tagLst xmlns:p="http://schemas.openxmlformats.org/presentationml/2006/main">
  <p:tag name="AS_UNIQUEID" val="372"/>
</p:tagLst>
</file>

<file path=ppt/tags/tag266.xml><?xml version="1.0" encoding="utf-8"?>
<p:tagLst xmlns:p="http://schemas.openxmlformats.org/presentationml/2006/main">
  <p:tag name="AS_UNIQUEID" val="373"/>
</p:tagLst>
</file>

<file path=ppt/tags/tag267.xml><?xml version="1.0" encoding="utf-8"?>
<p:tagLst xmlns:p="http://schemas.openxmlformats.org/presentationml/2006/main">
  <p:tag name="AS_UNIQUEID" val="374"/>
</p:tagLst>
</file>

<file path=ppt/tags/tag268.xml><?xml version="1.0" encoding="utf-8"?>
<p:tagLst xmlns:p="http://schemas.openxmlformats.org/presentationml/2006/main">
  <p:tag name="AS_UNIQUEID" val="375"/>
</p:tagLst>
</file>

<file path=ppt/tags/tag269.xml><?xml version="1.0" encoding="utf-8"?>
<p:tagLst xmlns:p="http://schemas.openxmlformats.org/presentationml/2006/main">
  <p:tag name="AS_UNIQUEID" val="376"/>
</p:tagLst>
</file>

<file path=ppt/tags/tag27.xml><?xml version="1.0" encoding="utf-8"?>
<p:tagLst xmlns:p="http://schemas.openxmlformats.org/presentationml/2006/main">
  <p:tag name="AS_UNIQUEID" val="134"/>
</p:tagLst>
</file>

<file path=ppt/tags/tag270.xml><?xml version="1.0" encoding="utf-8"?>
<p:tagLst xmlns:p="http://schemas.openxmlformats.org/presentationml/2006/main">
  <p:tag name="AS_UNIQUEID" val="377"/>
</p:tagLst>
</file>

<file path=ppt/tags/tag271.xml><?xml version="1.0" encoding="utf-8"?>
<p:tagLst xmlns:p="http://schemas.openxmlformats.org/presentationml/2006/main">
  <p:tag name="AS_UNIQUEID" val="378"/>
</p:tagLst>
</file>

<file path=ppt/tags/tag272.xml><?xml version="1.0" encoding="utf-8"?>
<p:tagLst xmlns:p="http://schemas.openxmlformats.org/presentationml/2006/main">
  <p:tag name="AS_UNIQUEID" val="379"/>
</p:tagLst>
</file>

<file path=ppt/tags/tag273.xml><?xml version="1.0" encoding="utf-8"?>
<p:tagLst xmlns:p="http://schemas.openxmlformats.org/presentationml/2006/main">
  <p:tag name="AS_UNIQUEID" val="380"/>
</p:tagLst>
</file>

<file path=ppt/tags/tag274.xml><?xml version="1.0" encoding="utf-8"?>
<p:tagLst xmlns:p="http://schemas.openxmlformats.org/presentationml/2006/main">
  <p:tag name="AS_UNIQUEID" val="381"/>
</p:tagLst>
</file>

<file path=ppt/tags/tag275.xml><?xml version="1.0" encoding="utf-8"?>
<p:tagLst xmlns:p="http://schemas.openxmlformats.org/presentationml/2006/main">
  <p:tag name="AS_UNIQUEID" val="382"/>
</p:tagLst>
</file>

<file path=ppt/tags/tag276.xml><?xml version="1.0" encoding="utf-8"?>
<p:tagLst xmlns:p="http://schemas.openxmlformats.org/presentationml/2006/main">
  <p:tag name="AS_UNIQUEID" val="383"/>
</p:tagLst>
</file>

<file path=ppt/tags/tag277.xml><?xml version="1.0" encoding="utf-8"?>
<p:tagLst xmlns:p="http://schemas.openxmlformats.org/presentationml/2006/main">
  <p:tag name="AS_UNIQUEID" val="384"/>
</p:tagLst>
</file>

<file path=ppt/tags/tag278.xml><?xml version="1.0" encoding="utf-8"?>
<p:tagLst xmlns:p="http://schemas.openxmlformats.org/presentationml/2006/main">
  <p:tag name="AS_UNIQUEID" val="385"/>
</p:tagLst>
</file>

<file path=ppt/tags/tag279.xml><?xml version="1.0" encoding="utf-8"?>
<p:tagLst xmlns:p="http://schemas.openxmlformats.org/presentationml/2006/main">
  <p:tag name="AS_UNIQUEID" val="386"/>
</p:tagLst>
</file>

<file path=ppt/tags/tag28.xml><?xml version="1.0" encoding="utf-8"?>
<p:tagLst xmlns:p="http://schemas.openxmlformats.org/presentationml/2006/main">
  <p:tag name="AS_UNIQUEID" val="135"/>
</p:tagLst>
</file>

<file path=ppt/tags/tag280.xml><?xml version="1.0" encoding="utf-8"?>
<p:tagLst xmlns:p="http://schemas.openxmlformats.org/presentationml/2006/main">
  <p:tag name="AS_UNIQUEID" val="387"/>
</p:tagLst>
</file>

<file path=ppt/tags/tag281.xml><?xml version="1.0" encoding="utf-8"?>
<p:tagLst xmlns:p="http://schemas.openxmlformats.org/presentationml/2006/main">
  <p:tag name="AS_UNIQUEID" val="388"/>
</p:tagLst>
</file>

<file path=ppt/tags/tag282.xml><?xml version="1.0" encoding="utf-8"?>
<p:tagLst xmlns:p="http://schemas.openxmlformats.org/presentationml/2006/main">
  <p:tag name="AS_UNIQUEID" val="389"/>
</p:tagLst>
</file>

<file path=ppt/tags/tag283.xml><?xml version="1.0" encoding="utf-8"?>
<p:tagLst xmlns:p="http://schemas.openxmlformats.org/presentationml/2006/main">
  <p:tag name="AS_UNIQUEID" val="390"/>
</p:tagLst>
</file>

<file path=ppt/tags/tag284.xml><?xml version="1.0" encoding="utf-8"?>
<p:tagLst xmlns:p="http://schemas.openxmlformats.org/presentationml/2006/main">
  <p:tag name="AS_UNIQUEID" val="391"/>
</p:tagLst>
</file>

<file path=ppt/tags/tag285.xml><?xml version="1.0" encoding="utf-8"?>
<p:tagLst xmlns:p="http://schemas.openxmlformats.org/presentationml/2006/main">
  <p:tag name="AS_UNIQUEID" val="392"/>
</p:tagLst>
</file>

<file path=ppt/tags/tag286.xml><?xml version="1.0" encoding="utf-8"?>
<p:tagLst xmlns:p="http://schemas.openxmlformats.org/presentationml/2006/main">
  <p:tag name="AS_UNIQUEID" val="393"/>
</p:tagLst>
</file>

<file path=ppt/tags/tag287.xml><?xml version="1.0" encoding="utf-8"?>
<p:tagLst xmlns:p="http://schemas.openxmlformats.org/presentationml/2006/main">
  <p:tag name="AS_UNIQUEID" val="394"/>
</p:tagLst>
</file>

<file path=ppt/tags/tag288.xml><?xml version="1.0" encoding="utf-8"?>
<p:tagLst xmlns:p="http://schemas.openxmlformats.org/presentationml/2006/main">
  <p:tag name="AS_UNIQUEID" val="395"/>
</p:tagLst>
</file>

<file path=ppt/tags/tag289.xml><?xml version="1.0" encoding="utf-8"?>
<p:tagLst xmlns:p="http://schemas.openxmlformats.org/presentationml/2006/main">
  <p:tag name="AS_UNIQUEID" val="396"/>
</p:tagLst>
</file>

<file path=ppt/tags/tag29.xml><?xml version="1.0" encoding="utf-8"?>
<p:tagLst xmlns:p="http://schemas.openxmlformats.org/presentationml/2006/main">
  <p:tag name="AS_UNIQUEID" val="136"/>
</p:tagLst>
</file>

<file path=ppt/tags/tag290.xml><?xml version="1.0" encoding="utf-8"?>
<p:tagLst xmlns:p="http://schemas.openxmlformats.org/presentationml/2006/main">
  <p:tag name="AS_UNIQUEID" val="397"/>
</p:tagLst>
</file>

<file path=ppt/tags/tag291.xml><?xml version="1.0" encoding="utf-8"?>
<p:tagLst xmlns:p="http://schemas.openxmlformats.org/presentationml/2006/main">
  <p:tag name="AS_UNIQUEID" val="398"/>
</p:tagLst>
</file>

<file path=ppt/tags/tag292.xml><?xml version="1.0" encoding="utf-8"?>
<p:tagLst xmlns:p="http://schemas.openxmlformats.org/presentationml/2006/main">
  <p:tag name="AS_UNIQUEID" val="399"/>
</p:tagLst>
</file>

<file path=ppt/tags/tag293.xml><?xml version="1.0" encoding="utf-8"?>
<p:tagLst xmlns:p="http://schemas.openxmlformats.org/presentationml/2006/main">
  <p:tag name="AS_UNIQUEID" val="400"/>
</p:tagLst>
</file>

<file path=ppt/tags/tag294.xml><?xml version="1.0" encoding="utf-8"?>
<p:tagLst xmlns:p="http://schemas.openxmlformats.org/presentationml/2006/main">
  <p:tag name="AS_UNIQUEID" val="401"/>
</p:tagLst>
</file>

<file path=ppt/tags/tag295.xml><?xml version="1.0" encoding="utf-8"?>
<p:tagLst xmlns:p="http://schemas.openxmlformats.org/presentationml/2006/main">
  <p:tag name="AS_UNIQUEID" val="402"/>
</p:tagLst>
</file>

<file path=ppt/tags/tag296.xml><?xml version="1.0" encoding="utf-8"?>
<p:tagLst xmlns:p="http://schemas.openxmlformats.org/presentationml/2006/main">
  <p:tag name="AS_UNIQUEID" val="403"/>
</p:tagLst>
</file>

<file path=ppt/tags/tag297.xml><?xml version="1.0" encoding="utf-8"?>
<p:tagLst xmlns:p="http://schemas.openxmlformats.org/presentationml/2006/main">
  <p:tag name="AS_UNIQUEID" val="404"/>
</p:tagLst>
</file>

<file path=ppt/tags/tag298.xml><?xml version="1.0" encoding="utf-8"?>
<p:tagLst xmlns:p="http://schemas.openxmlformats.org/presentationml/2006/main">
  <p:tag name="AS_UNIQUEID" val="405"/>
</p:tagLst>
</file>

<file path=ppt/tags/tag299.xml><?xml version="1.0" encoding="utf-8"?>
<p:tagLst xmlns:p="http://schemas.openxmlformats.org/presentationml/2006/main">
  <p:tag name="AS_UNIQUEID" val="406"/>
</p:tagLst>
</file>

<file path=ppt/tags/tag3.xml><?xml version="1.0" encoding="utf-8"?>
<p:tagLst xmlns:p="http://schemas.openxmlformats.org/presentationml/2006/main">
  <p:tag name="AS_UNIQUEID" val="110"/>
</p:tagLst>
</file>

<file path=ppt/tags/tag30.xml><?xml version="1.0" encoding="utf-8"?>
<p:tagLst xmlns:p="http://schemas.openxmlformats.org/presentationml/2006/main">
  <p:tag name="AS_UNIQUEID" val="137"/>
</p:tagLst>
</file>

<file path=ppt/tags/tag300.xml><?xml version="1.0" encoding="utf-8"?>
<p:tagLst xmlns:p="http://schemas.openxmlformats.org/presentationml/2006/main">
  <p:tag name="AS_UNIQUEID" val="407"/>
</p:tagLst>
</file>

<file path=ppt/tags/tag301.xml><?xml version="1.0" encoding="utf-8"?>
<p:tagLst xmlns:p="http://schemas.openxmlformats.org/presentationml/2006/main">
  <p:tag name="AS_UNIQUEID" val="408"/>
</p:tagLst>
</file>

<file path=ppt/tags/tag302.xml><?xml version="1.0" encoding="utf-8"?>
<p:tagLst xmlns:p="http://schemas.openxmlformats.org/presentationml/2006/main">
  <p:tag name="AS_UNIQUEID" val="409"/>
</p:tagLst>
</file>

<file path=ppt/tags/tag303.xml><?xml version="1.0" encoding="utf-8"?>
<p:tagLst xmlns:p="http://schemas.openxmlformats.org/presentationml/2006/main">
  <p:tag name="AS_UNIQUEID" val="410"/>
</p:tagLst>
</file>

<file path=ppt/tags/tag304.xml><?xml version="1.0" encoding="utf-8"?>
<p:tagLst xmlns:p="http://schemas.openxmlformats.org/presentationml/2006/main">
  <p:tag name="AS_UNIQUEID" val="411"/>
</p:tagLst>
</file>

<file path=ppt/tags/tag305.xml><?xml version="1.0" encoding="utf-8"?>
<p:tagLst xmlns:p="http://schemas.openxmlformats.org/presentationml/2006/main">
  <p:tag name="AS_UNIQUEID" val="412"/>
</p:tagLst>
</file>

<file path=ppt/tags/tag306.xml><?xml version="1.0" encoding="utf-8"?>
<p:tagLst xmlns:p="http://schemas.openxmlformats.org/presentationml/2006/main">
  <p:tag name="AS_UNIQUEID" val="413"/>
</p:tagLst>
</file>

<file path=ppt/tags/tag307.xml><?xml version="1.0" encoding="utf-8"?>
<p:tagLst xmlns:p="http://schemas.openxmlformats.org/presentationml/2006/main">
  <p:tag name="AS_UNIQUEID" val="414"/>
</p:tagLst>
</file>

<file path=ppt/tags/tag308.xml><?xml version="1.0" encoding="utf-8"?>
<p:tagLst xmlns:p="http://schemas.openxmlformats.org/presentationml/2006/main">
  <p:tag name="AS_UNIQUEID" val="415"/>
</p:tagLst>
</file>

<file path=ppt/tags/tag309.xml><?xml version="1.0" encoding="utf-8"?>
<p:tagLst xmlns:p="http://schemas.openxmlformats.org/presentationml/2006/main">
  <p:tag name="AS_UNIQUEID" val="416"/>
</p:tagLst>
</file>

<file path=ppt/tags/tag31.xml><?xml version="1.0" encoding="utf-8"?>
<p:tagLst xmlns:p="http://schemas.openxmlformats.org/presentationml/2006/main">
  <p:tag name="AS_UNIQUEID" val="138"/>
</p:tagLst>
</file>

<file path=ppt/tags/tag310.xml><?xml version="1.0" encoding="utf-8"?>
<p:tagLst xmlns:p="http://schemas.openxmlformats.org/presentationml/2006/main">
  <p:tag name="AS_UNIQUEID" val="417"/>
</p:tagLst>
</file>

<file path=ppt/tags/tag311.xml><?xml version="1.0" encoding="utf-8"?>
<p:tagLst xmlns:p="http://schemas.openxmlformats.org/presentationml/2006/main">
  <p:tag name="AS_UNIQUEID" val="418"/>
</p:tagLst>
</file>

<file path=ppt/tags/tag312.xml><?xml version="1.0" encoding="utf-8"?>
<p:tagLst xmlns:p="http://schemas.openxmlformats.org/presentationml/2006/main">
  <p:tag name="AS_UNIQUEID" val="419"/>
</p:tagLst>
</file>

<file path=ppt/tags/tag313.xml><?xml version="1.0" encoding="utf-8"?>
<p:tagLst xmlns:p="http://schemas.openxmlformats.org/presentationml/2006/main">
  <p:tag name="AS_UNIQUEID" val="420"/>
</p:tagLst>
</file>

<file path=ppt/tags/tag314.xml><?xml version="1.0" encoding="utf-8"?>
<p:tagLst xmlns:p="http://schemas.openxmlformats.org/presentationml/2006/main">
  <p:tag name="AS_UNIQUEID" val="421"/>
</p:tagLst>
</file>

<file path=ppt/tags/tag315.xml><?xml version="1.0" encoding="utf-8"?>
<p:tagLst xmlns:p="http://schemas.openxmlformats.org/presentationml/2006/main">
  <p:tag name="AS_UNIQUEID" val="422"/>
</p:tagLst>
</file>

<file path=ppt/tags/tag316.xml><?xml version="1.0" encoding="utf-8"?>
<p:tagLst xmlns:p="http://schemas.openxmlformats.org/presentationml/2006/main">
  <p:tag name="AS_UNIQUEID" val="423"/>
</p:tagLst>
</file>

<file path=ppt/tags/tag317.xml><?xml version="1.0" encoding="utf-8"?>
<p:tagLst xmlns:p="http://schemas.openxmlformats.org/presentationml/2006/main">
  <p:tag name="AS_UNIQUEID" val="424"/>
</p:tagLst>
</file>

<file path=ppt/tags/tag318.xml><?xml version="1.0" encoding="utf-8"?>
<p:tagLst xmlns:p="http://schemas.openxmlformats.org/presentationml/2006/main">
  <p:tag name="AS_UNIQUEID" val="425"/>
</p:tagLst>
</file>

<file path=ppt/tags/tag319.xml><?xml version="1.0" encoding="utf-8"?>
<p:tagLst xmlns:p="http://schemas.openxmlformats.org/presentationml/2006/main">
  <p:tag name="AS_UNIQUEID" val="426"/>
</p:tagLst>
</file>

<file path=ppt/tags/tag32.xml><?xml version="1.0" encoding="utf-8"?>
<p:tagLst xmlns:p="http://schemas.openxmlformats.org/presentationml/2006/main">
  <p:tag name="AS_UNIQUEID" val="139"/>
</p:tagLst>
</file>

<file path=ppt/tags/tag320.xml><?xml version="1.0" encoding="utf-8"?>
<p:tagLst xmlns:p="http://schemas.openxmlformats.org/presentationml/2006/main">
  <p:tag name="AS_UNIQUEID" val="427"/>
</p:tagLst>
</file>

<file path=ppt/tags/tag321.xml><?xml version="1.0" encoding="utf-8"?>
<p:tagLst xmlns:p="http://schemas.openxmlformats.org/presentationml/2006/main">
  <p:tag name="AS_UNIQUEID" val="428"/>
</p:tagLst>
</file>

<file path=ppt/tags/tag322.xml><?xml version="1.0" encoding="utf-8"?>
<p:tagLst xmlns:p="http://schemas.openxmlformats.org/presentationml/2006/main">
  <p:tag name="AS_UNIQUEID" val="429"/>
</p:tagLst>
</file>

<file path=ppt/tags/tag323.xml><?xml version="1.0" encoding="utf-8"?>
<p:tagLst xmlns:p="http://schemas.openxmlformats.org/presentationml/2006/main">
  <p:tag name="AS_UNIQUEID" val="430"/>
</p:tagLst>
</file>

<file path=ppt/tags/tag324.xml><?xml version="1.0" encoding="utf-8"?>
<p:tagLst xmlns:p="http://schemas.openxmlformats.org/presentationml/2006/main">
  <p:tag name="AS_UNIQUEID" val="431"/>
</p:tagLst>
</file>

<file path=ppt/tags/tag325.xml><?xml version="1.0" encoding="utf-8"?>
<p:tagLst xmlns:p="http://schemas.openxmlformats.org/presentationml/2006/main">
  <p:tag name="AS_UNIQUEID" val="432"/>
</p:tagLst>
</file>

<file path=ppt/tags/tag326.xml><?xml version="1.0" encoding="utf-8"?>
<p:tagLst xmlns:p="http://schemas.openxmlformats.org/presentationml/2006/main">
  <p:tag name="AS_UNIQUEID" val="433"/>
</p:tagLst>
</file>

<file path=ppt/tags/tag327.xml><?xml version="1.0" encoding="utf-8"?>
<p:tagLst xmlns:p="http://schemas.openxmlformats.org/presentationml/2006/main">
  <p:tag name="AS_UNIQUEID" val="434"/>
</p:tagLst>
</file>

<file path=ppt/tags/tag328.xml><?xml version="1.0" encoding="utf-8"?>
<p:tagLst xmlns:p="http://schemas.openxmlformats.org/presentationml/2006/main">
  <p:tag name="AS_UNIQUEID" val="435"/>
</p:tagLst>
</file>

<file path=ppt/tags/tag329.xml><?xml version="1.0" encoding="utf-8"?>
<p:tagLst xmlns:p="http://schemas.openxmlformats.org/presentationml/2006/main">
  <p:tag name="AS_UNIQUEID" val="436"/>
</p:tagLst>
</file>

<file path=ppt/tags/tag33.xml><?xml version="1.0" encoding="utf-8"?>
<p:tagLst xmlns:p="http://schemas.openxmlformats.org/presentationml/2006/main">
  <p:tag name="AS_UNIQUEID" val="140"/>
</p:tagLst>
</file>

<file path=ppt/tags/tag330.xml><?xml version="1.0" encoding="utf-8"?>
<p:tagLst xmlns:p="http://schemas.openxmlformats.org/presentationml/2006/main">
  <p:tag name="AS_UNIQUEID" val="437"/>
</p:tagLst>
</file>

<file path=ppt/tags/tag331.xml><?xml version="1.0" encoding="utf-8"?>
<p:tagLst xmlns:p="http://schemas.openxmlformats.org/presentationml/2006/main">
  <p:tag name="AS_UNIQUEID" val="438"/>
</p:tagLst>
</file>

<file path=ppt/tags/tag332.xml><?xml version="1.0" encoding="utf-8"?>
<p:tagLst xmlns:p="http://schemas.openxmlformats.org/presentationml/2006/main">
  <p:tag name="AS_UNIQUEID" val="439"/>
</p:tagLst>
</file>

<file path=ppt/tags/tag333.xml><?xml version="1.0" encoding="utf-8"?>
<p:tagLst xmlns:p="http://schemas.openxmlformats.org/presentationml/2006/main">
  <p:tag name="AS_UNIQUEID" val="440"/>
</p:tagLst>
</file>

<file path=ppt/tags/tag334.xml><?xml version="1.0" encoding="utf-8"?>
<p:tagLst xmlns:p="http://schemas.openxmlformats.org/presentationml/2006/main">
  <p:tag name="AS_UNIQUEID" val="441"/>
</p:tagLst>
</file>

<file path=ppt/tags/tag335.xml><?xml version="1.0" encoding="utf-8"?>
<p:tagLst xmlns:p="http://schemas.openxmlformats.org/presentationml/2006/main">
  <p:tag name="AS_UNIQUEID" val="442"/>
</p:tagLst>
</file>

<file path=ppt/tags/tag336.xml><?xml version="1.0" encoding="utf-8"?>
<p:tagLst xmlns:p="http://schemas.openxmlformats.org/presentationml/2006/main">
  <p:tag name="AS_UNIQUEID" val="443"/>
</p:tagLst>
</file>

<file path=ppt/tags/tag337.xml><?xml version="1.0" encoding="utf-8"?>
<p:tagLst xmlns:p="http://schemas.openxmlformats.org/presentationml/2006/main">
  <p:tag name="AS_UNIQUEID" val="444"/>
</p:tagLst>
</file>

<file path=ppt/tags/tag338.xml><?xml version="1.0" encoding="utf-8"?>
<p:tagLst xmlns:p="http://schemas.openxmlformats.org/presentationml/2006/main">
  <p:tag name="AS_UNIQUEID" val="445"/>
</p:tagLst>
</file>

<file path=ppt/tags/tag339.xml><?xml version="1.0" encoding="utf-8"?>
<p:tagLst xmlns:p="http://schemas.openxmlformats.org/presentationml/2006/main">
  <p:tag name="AS_UNIQUEID" val="446"/>
</p:tagLst>
</file>

<file path=ppt/tags/tag34.xml><?xml version="1.0" encoding="utf-8"?>
<p:tagLst xmlns:p="http://schemas.openxmlformats.org/presentationml/2006/main">
  <p:tag name="AS_UNIQUEID" val="141"/>
</p:tagLst>
</file>

<file path=ppt/tags/tag340.xml><?xml version="1.0" encoding="utf-8"?>
<p:tagLst xmlns:p="http://schemas.openxmlformats.org/presentationml/2006/main">
  <p:tag name="AS_UNIQUEID" val="447"/>
</p:tagLst>
</file>

<file path=ppt/tags/tag341.xml><?xml version="1.0" encoding="utf-8"?>
<p:tagLst xmlns:p="http://schemas.openxmlformats.org/presentationml/2006/main">
  <p:tag name="AS_UNIQUEID" val="448"/>
</p:tagLst>
</file>

<file path=ppt/tags/tag342.xml><?xml version="1.0" encoding="utf-8"?>
<p:tagLst xmlns:p="http://schemas.openxmlformats.org/presentationml/2006/main">
  <p:tag name="AS_UNIQUEID" val="449"/>
</p:tagLst>
</file>

<file path=ppt/tags/tag343.xml><?xml version="1.0" encoding="utf-8"?>
<p:tagLst xmlns:p="http://schemas.openxmlformats.org/presentationml/2006/main">
  <p:tag name="AS_UNIQUEID" val="450"/>
</p:tagLst>
</file>

<file path=ppt/tags/tag344.xml><?xml version="1.0" encoding="utf-8"?>
<p:tagLst xmlns:p="http://schemas.openxmlformats.org/presentationml/2006/main">
  <p:tag name="AS_UNIQUEID" val="451"/>
</p:tagLst>
</file>

<file path=ppt/tags/tag345.xml><?xml version="1.0" encoding="utf-8"?>
<p:tagLst xmlns:p="http://schemas.openxmlformats.org/presentationml/2006/main">
  <p:tag name="AS_UNIQUEID" val="452"/>
</p:tagLst>
</file>

<file path=ppt/tags/tag346.xml><?xml version="1.0" encoding="utf-8"?>
<p:tagLst xmlns:p="http://schemas.openxmlformats.org/presentationml/2006/main">
  <p:tag name="AS_UNIQUEID" val="453"/>
</p:tagLst>
</file>

<file path=ppt/tags/tag347.xml><?xml version="1.0" encoding="utf-8"?>
<p:tagLst xmlns:p="http://schemas.openxmlformats.org/presentationml/2006/main">
  <p:tag name="AS_UNIQUEID" val="454"/>
</p:tagLst>
</file>

<file path=ppt/tags/tag348.xml><?xml version="1.0" encoding="utf-8"?>
<p:tagLst xmlns:p="http://schemas.openxmlformats.org/presentationml/2006/main">
  <p:tag name="AS_UNIQUEID" val="455"/>
</p:tagLst>
</file>

<file path=ppt/tags/tag349.xml><?xml version="1.0" encoding="utf-8"?>
<p:tagLst xmlns:p="http://schemas.openxmlformats.org/presentationml/2006/main">
  <p:tag name="AS_UNIQUEID" val="456"/>
</p:tagLst>
</file>

<file path=ppt/tags/tag35.xml><?xml version="1.0" encoding="utf-8"?>
<p:tagLst xmlns:p="http://schemas.openxmlformats.org/presentationml/2006/main">
  <p:tag name="AS_UNIQUEID" val="142"/>
</p:tagLst>
</file>

<file path=ppt/tags/tag350.xml><?xml version="1.0" encoding="utf-8"?>
<p:tagLst xmlns:p="http://schemas.openxmlformats.org/presentationml/2006/main">
  <p:tag name="AS_UNIQUEID" val="457"/>
</p:tagLst>
</file>

<file path=ppt/tags/tag351.xml><?xml version="1.0" encoding="utf-8"?>
<p:tagLst xmlns:p="http://schemas.openxmlformats.org/presentationml/2006/main">
  <p:tag name="AS_UNIQUEID" val="458"/>
</p:tagLst>
</file>

<file path=ppt/tags/tag352.xml><?xml version="1.0" encoding="utf-8"?>
<p:tagLst xmlns:p="http://schemas.openxmlformats.org/presentationml/2006/main">
  <p:tag name="AS_UNIQUEID" val="459"/>
</p:tagLst>
</file>

<file path=ppt/tags/tag353.xml><?xml version="1.0" encoding="utf-8"?>
<p:tagLst xmlns:p="http://schemas.openxmlformats.org/presentationml/2006/main">
  <p:tag name="AS_UNIQUEID" val="460"/>
</p:tagLst>
</file>

<file path=ppt/tags/tag354.xml><?xml version="1.0" encoding="utf-8"?>
<p:tagLst xmlns:p="http://schemas.openxmlformats.org/presentationml/2006/main">
  <p:tag name="AS_UNIQUEID" val="461"/>
</p:tagLst>
</file>

<file path=ppt/tags/tag355.xml><?xml version="1.0" encoding="utf-8"?>
<p:tagLst xmlns:p="http://schemas.openxmlformats.org/presentationml/2006/main">
  <p:tag name="AS_UNIQUEID" val="462"/>
</p:tagLst>
</file>

<file path=ppt/tags/tag356.xml><?xml version="1.0" encoding="utf-8"?>
<p:tagLst xmlns:p="http://schemas.openxmlformats.org/presentationml/2006/main">
  <p:tag name="AS_UNIQUEID" val="463"/>
</p:tagLst>
</file>

<file path=ppt/tags/tag357.xml><?xml version="1.0" encoding="utf-8"?>
<p:tagLst xmlns:p="http://schemas.openxmlformats.org/presentationml/2006/main">
  <p:tag name="AS_UNIQUEID" val="464"/>
</p:tagLst>
</file>

<file path=ppt/tags/tag358.xml><?xml version="1.0" encoding="utf-8"?>
<p:tagLst xmlns:p="http://schemas.openxmlformats.org/presentationml/2006/main">
  <p:tag name="AS_UNIQUEID" val="465"/>
</p:tagLst>
</file>

<file path=ppt/tags/tag359.xml><?xml version="1.0" encoding="utf-8"?>
<p:tagLst xmlns:p="http://schemas.openxmlformats.org/presentationml/2006/main">
  <p:tag name="AS_UNIQUEID" val="466"/>
</p:tagLst>
</file>

<file path=ppt/tags/tag36.xml><?xml version="1.0" encoding="utf-8"?>
<p:tagLst xmlns:p="http://schemas.openxmlformats.org/presentationml/2006/main">
  <p:tag name="AS_UNIQUEID" val="143"/>
</p:tagLst>
</file>

<file path=ppt/tags/tag360.xml><?xml version="1.0" encoding="utf-8"?>
<p:tagLst xmlns:p="http://schemas.openxmlformats.org/presentationml/2006/main">
  <p:tag name="AS_UNIQUEID" val="467"/>
</p:tagLst>
</file>

<file path=ppt/tags/tag361.xml><?xml version="1.0" encoding="utf-8"?>
<p:tagLst xmlns:p="http://schemas.openxmlformats.org/presentationml/2006/main">
  <p:tag name="AS_UNIQUEID" val="468"/>
</p:tagLst>
</file>

<file path=ppt/tags/tag362.xml><?xml version="1.0" encoding="utf-8"?>
<p:tagLst xmlns:p="http://schemas.openxmlformats.org/presentationml/2006/main">
  <p:tag name="AS_UNIQUEID" val="469"/>
</p:tagLst>
</file>

<file path=ppt/tags/tag363.xml><?xml version="1.0" encoding="utf-8"?>
<p:tagLst xmlns:p="http://schemas.openxmlformats.org/presentationml/2006/main">
  <p:tag name="AS_UNIQUEID" val="470"/>
</p:tagLst>
</file>

<file path=ppt/tags/tag364.xml><?xml version="1.0" encoding="utf-8"?>
<p:tagLst xmlns:p="http://schemas.openxmlformats.org/presentationml/2006/main">
  <p:tag name="AS_UNIQUEID" val="471"/>
</p:tagLst>
</file>

<file path=ppt/tags/tag365.xml><?xml version="1.0" encoding="utf-8"?>
<p:tagLst xmlns:p="http://schemas.openxmlformats.org/presentationml/2006/main">
  <p:tag name="AS_UNIQUEID" val="472"/>
</p:tagLst>
</file>

<file path=ppt/tags/tag366.xml><?xml version="1.0" encoding="utf-8"?>
<p:tagLst xmlns:p="http://schemas.openxmlformats.org/presentationml/2006/main">
  <p:tag name="AS_UNIQUEID" val="473"/>
</p:tagLst>
</file>

<file path=ppt/tags/tag367.xml><?xml version="1.0" encoding="utf-8"?>
<p:tagLst xmlns:p="http://schemas.openxmlformats.org/presentationml/2006/main">
  <p:tag name="AS_UNIQUEID" val="474"/>
</p:tagLst>
</file>

<file path=ppt/tags/tag368.xml><?xml version="1.0" encoding="utf-8"?>
<p:tagLst xmlns:p="http://schemas.openxmlformats.org/presentationml/2006/main">
  <p:tag name="AS_UNIQUEID" val="475"/>
</p:tagLst>
</file>

<file path=ppt/tags/tag369.xml><?xml version="1.0" encoding="utf-8"?>
<p:tagLst xmlns:p="http://schemas.openxmlformats.org/presentationml/2006/main">
  <p:tag name="AS_UNIQUEID" val="476"/>
</p:tagLst>
</file>

<file path=ppt/tags/tag37.xml><?xml version="1.0" encoding="utf-8"?>
<p:tagLst xmlns:p="http://schemas.openxmlformats.org/presentationml/2006/main">
  <p:tag name="AS_UNIQUEID" val="144"/>
</p:tagLst>
</file>

<file path=ppt/tags/tag370.xml><?xml version="1.0" encoding="utf-8"?>
<p:tagLst xmlns:p="http://schemas.openxmlformats.org/presentationml/2006/main">
  <p:tag name="AS_UNIQUEID" val="477"/>
</p:tagLst>
</file>

<file path=ppt/tags/tag371.xml><?xml version="1.0" encoding="utf-8"?>
<p:tagLst xmlns:p="http://schemas.openxmlformats.org/presentationml/2006/main">
  <p:tag name="AS_UNIQUEID" val="478"/>
</p:tagLst>
</file>

<file path=ppt/tags/tag372.xml><?xml version="1.0" encoding="utf-8"?>
<p:tagLst xmlns:p="http://schemas.openxmlformats.org/presentationml/2006/main">
  <p:tag name="AS_UNIQUEID" val="479"/>
</p:tagLst>
</file>

<file path=ppt/tags/tag373.xml><?xml version="1.0" encoding="utf-8"?>
<p:tagLst xmlns:p="http://schemas.openxmlformats.org/presentationml/2006/main">
  <p:tag name="AS_UNIQUEID" val="480"/>
</p:tagLst>
</file>

<file path=ppt/tags/tag374.xml><?xml version="1.0" encoding="utf-8"?>
<p:tagLst xmlns:p="http://schemas.openxmlformats.org/presentationml/2006/main">
  <p:tag name="AS_UNIQUEID" val="481"/>
</p:tagLst>
</file>

<file path=ppt/tags/tag375.xml><?xml version="1.0" encoding="utf-8"?>
<p:tagLst xmlns:p="http://schemas.openxmlformats.org/presentationml/2006/main">
  <p:tag name="AS_UNIQUEID" val="482"/>
</p:tagLst>
</file>

<file path=ppt/tags/tag376.xml><?xml version="1.0" encoding="utf-8"?>
<p:tagLst xmlns:p="http://schemas.openxmlformats.org/presentationml/2006/main">
  <p:tag name="AS_UNIQUEID" val="483"/>
</p:tagLst>
</file>

<file path=ppt/tags/tag377.xml><?xml version="1.0" encoding="utf-8"?>
<p:tagLst xmlns:p="http://schemas.openxmlformats.org/presentationml/2006/main">
  <p:tag name="AS_UNIQUEID" val="484"/>
</p:tagLst>
</file>

<file path=ppt/tags/tag378.xml><?xml version="1.0" encoding="utf-8"?>
<p:tagLst xmlns:p="http://schemas.openxmlformats.org/presentationml/2006/main">
  <p:tag name="AS_UNIQUEID" val="485"/>
</p:tagLst>
</file>

<file path=ppt/tags/tag379.xml><?xml version="1.0" encoding="utf-8"?>
<p:tagLst xmlns:p="http://schemas.openxmlformats.org/presentationml/2006/main">
  <p:tag name="AS_UNIQUEID" val="486"/>
</p:tagLst>
</file>

<file path=ppt/tags/tag38.xml><?xml version="1.0" encoding="utf-8"?>
<p:tagLst xmlns:p="http://schemas.openxmlformats.org/presentationml/2006/main">
  <p:tag name="AS_UNIQUEID" val="145"/>
</p:tagLst>
</file>

<file path=ppt/tags/tag380.xml><?xml version="1.0" encoding="utf-8"?>
<p:tagLst xmlns:p="http://schemas.openxmlformats.org/presentationml/2006/main">
  <p:tag name="AS_UNIQUEID" val="487"/>
</p:tagLst>
</file>

<file path=ppt/tags/tag381.xml><?xml version="1.0" encoding="utf-8"?>
<p:tagLst xmlns:p="http://schemas.openxmlformats.org/presentationml/2006/main">
  <p:tag name="AS_UNIQUEID" val="488"/>
</p:tagLst>
</file>

<file path=ppt/tags/tag382.xml><?xml version="1.0" encoding="utf-8"?>
<p:tagLst xmlns:p="http://schemas.openxmlformats.org/presentationml/2006/main">
  <p:tag name="AS_UNIQUEID" val="489"/>
</p:tagLst>
</file>

<file path=ppt/tags/tag383.xml><?xml version="1.0" encoding="utf-8"?>
<p:tagLst xmlns:p="http://schemas.openxmlformats.org/presentationml/2006/main">
  <p:tag name="AS_UNIQUEID" val="490"/>
</p:tagLst>
</file>

<file path=ppt/tags/tag384.xml><?xml version="1.0" encoding="utf-8"?>
<p:tagLst xmlns:p="http://schemas.openxmlformats.org/presentationml/2006/main">
  <p:tag name="AS_UNIQUEID" val="491"/>
</p:tagLst>
</file>

<file path=ppt/tags/tag385.xml><?xml version="1.0" encoding="utf-8"?>
<p:tagLst xmlns:p="http://schemas.openxmlformats.org/presentationml/2006/main">
  <p:tag name="AS_UNIQUEID" val="492"/>
</p:tagLst>
</file>

<file path=ppt/tags/tag386.xml><?xml version="1.0" encoding="utf-8"?>
<p:tagLst xmlns:p="http://schemas.openxmlformats.org/presentationml/2006/main">
  <p:tag name="AS_UNIQUEID" val="493"/>
</p:tagLst>
</file>

<file path=ppt/tags/tag387.xml><?xml version="1.0" encoding="utf-8"?>
<p:tagLst xmlns:p="http://schemas.openxmlformats.org/presentationml/2006/main">
  <p:tag name="AS_UNIQUEID" val="494"/>
</p:tagLst>
</file>

<file path=ppt/tags/tag388.xml><?xml version="1.0" encoding="utf-8"?>
<p:tagLst xmlns:p="http://schemas.openxmlformats.org/presentationml/2006/main">
  <p:tag name="AS_UNIQUEID" val="495"/>
</p:tagLst>
</file>

<file path=ppt/tags/tag389.xml><?xml version="1.0" encoding="utf-8"?>
<p:tagLst xmlns:p="http://schemas.openxmlformats.org/presentationml/2006/main">
  <p:tag name="AS_UNIQUEID" val="496"/>
</p:tagLst>
</file>

<file path=ppt/tags/tag39.xml><?xml version="1.0" encoding="utf-8"?>
<p:tagLst xmlns:p="http://schemas.openxmlformats.org/presentationml/2006/main">
  <p:tag name="AS_UNIQUEID" val="146"/>
</p:tagLst>
</file>

<file path=ppt/tags/tag390.xml><?xml version="1.0" encoding="utf-8"?>
<p:tagLst xmlns:p="http://schemas.openxmlformats.org/presentationml/2006/main">
  <p:tag name="AS_UNIQUEID" val="497"/>
</p:tagLst>
</file>

<file path=ppt/tags/tag391.xml><?xml version="1.0" encoding="utf-8"?>
<p:tagLst xmlns:p="http://schemas.openxmlformats.org/presentationml/2006/main">
  <p:tag name="AS_UNIQUEID" val="498"/>
</p:tagLst>
</file>

<file path=ppt/tags/tag392.xml><?xml version="1.0" encoding="utf-8"?>
<p:tagLst xmlns:p="http://schemas.openxmlformats.org/presentationml/2006/main">
  <p:tag name="AS_UNIQUEID" val="499"/>
</p:tagLst>
</file>

<file path=ppt/tags/tag393.xml><?xml version="1.0" encoding="utf-8"?>
<p:tagLst xmlns:p="http://schemas.openxmlformats.org/presentationml/2006/main">
  <p:tag name="AS_UNIQUEID" val="500"/>
</p:tagLst>
</file>

<file path=ppt/tags/tag394.xml><?xml version="1.0" encoding="utf-8"?>
<p:tagLst xmlns:p="http://schemas.openxmlformats.org/presentationml/2006/main">
  <p:tag name="AS_UNIQUEID" val="501"/>
</p:tagLst>
</file>

<file path=ppt/tags/tag395.xml><?xml version="1.0" encoding="utf-8"?>
<p:tagLst xmlns:p="http://schemas.openxmlformats.org/presentationml/2006/main">
  <p:tag name="AS_UNIQUEID" val="502"/>
</p:tagLst>
</file>

<file path=ppt/tags/tag396.xml><?xml version="1.0" encoding="utf-8"?>
<p:tagLst xmlns:p="http://schemas.openxmlformats.org/presentationml/2006/main">
  <p:tag name="AS_UNIQUEID" val="503"/>
</p:tagLst>
</file>

<file path=ppt/tags/tag397.xml><?xml version="1.0" encoding="utf-8"?>
<p:tagLst xmlns:p="http://schemas.openxmlformats.org/presentationml/2006/main">
  <p:tag name="AS_UNIQUEID" val="504"/>
</p:tagLst>
</file>

<file path=ppt/tags/tag398.xml><?xml version="1.0" encoding="utf-8"?>
<p:tagLst xmlns:p="http://schemas.openxmlformats.org/presentationml/2006/main">
  <p:tag name="AS_UNIQUEID" val="505"/>
</p:tagLst>
</file>

<file path=ppt/tags/tag399.xml><?xml version="1.0" encoding="utf-8"?>
<p:tagLst xmlns:p="http://schemas.openxmlformats.org/presentationml/2006/main">
  <p:tag name="AS_UNIQUEID" val="506"/>
</p:tagLst>
</file>

<file path=ppt/tags/tag4.xml><?xml version="1.0" encoding="utf-8"?>
<p:tagLst xmlns:p="http://schemas.openxmlformats.org/presentationml/2006/main">
  <p:tag name="AS_UNIQUEID" val="111"/>
</p:tagLst>
</file>

<file path=ppt/tags/tag40.xml><?xml version="1.0" encoding="utf-8"?>
<p:tagLst xmlns:p="http://schemas.openxmlformats.org/presentationml/2006/main">
  <p:tag name="AS_UNIQUEID" val="147"/>
</p:tagLst>
</file>

<file path=ppt/tags/tag400.xml><?xml version="1.0" encoding="utf-8"?>
<p:tagLst xmlns:p="http://schemas.openxmlformats.org/presentationml/2006/main">
  <p:tag name="AS_UNIQUEID" val="507"/>
</p:tagLst>
</file>

<file path=ppt/tags/tag401.xml><?xml version="1.0" encoding="utf-8"?>
<p:tagLst xmlns:p="http://schemas.openxmlformats.org/presentationml/2006/main">
  <p:tag name="AS_UNIQUEID" val="508"/>
</p:tagLst>
</file>

<file path=ppt/tags/tag402.xml><?xml version="1.0" encoding="utf-8"?>
<p:tagLst xmlns:p="http://schemas.openxmlformats.org/presentationml/2006/main">
  <p:tag name="AS_UNIQUEID" val="509"/>
</p:tagLst>
</file>

<file path=ppt/tags/tag403.xml><?xml version="1.0" encoding="utf-8"?>
<p:tagLst xmlns:p="http://schemas.openxmlformats.org/presentationml/2006/main">
  <p:tag name="AS_UNIQUEID" val="510"/>
</p:tagLst>
</file>

<file path=ppt/tags/tag404.xml><?xml version="1.0" encoding="utf-8"?>
<p:tagLst xmlns:p="http://schemas.openxmlformats.org/presentationml/2006/main">
  <p:tag name="AS_UNIQUEID" val="511"/>
</p:tagLst>
</file>

<file path=ppt/tags/tag405.xml><?xml version="1.0" encoding="utf-8"?>
<p:tagLst xmlns:p="http://schemas.openxmlformats.org/presentationml/2006/main">
  <p:tag name="AS_UNIQUEID" val="512"/>
</p:tagLst>
</file>

<file path=ppt/tags/tag406.xml><?xml version="1.0" encoding="utf-8"?>
<p:tagLst xmlns:p="http://schemas.openxmlformats.org/presentationml/2006/main">
  <p:tag name="AS_UNIQUEID" val="513"/>
</p:tagLst>
</file>

<file path=ppt/tags/tag407.xml><?xml version="1.0" encoding="utf-8"?>
<p:tagLst xmlns:p="http://schemas.openxmlformats.org/presentationml/2006/main">
  <p:tag name="AS_UNIQUEID" val="514"/>
</p:tagLst>
</file>

<file path=ppt/tags/tag408.xml><?xml version="1.0" encoding="utf-8"?>
<p:tagLst xmlns:p="http://schemas.openxmlformats.org/presentationml/2006/main">
  <p:tag name="AS_UNIQUEID" val="515"/>
</p:tagLst>
</file>

<file path=ppt/tags/tag409.xml><?xml version="1.0" encoding="utf-8"?>
<p:tagLst xmlns:p="http://schemas.openxmlformats.org/presentationml/2006/main">
  <p:tag name="AS_UNIQUEID" val="516"/>
</p:tagLst>
</file>

<file path=ppt/tags/tag41.xml><?xml version="1.0" encoding="utf-8"?>
<p:tagLst xmlns:p="http://schemas.openxmlformats.org/presentationml/2006/main">
  <p:tag name="AS_UNIQUEID" val="148"/>
</p:tagLst>
</file>

<file path=ppt/tags/tag410.xml><?xml version="1.0" encoding="utf-8"?>
<p:tagLst xmlns:p="http://schemas.openxmlformats.org/presentationml/2006/main">
  <p:tag name="AS_UNIQUEID" val="517"/>
</p:tagLst>
</file>

<file path=ppt/tags/tag411.xml><?xml version="1.0" encoding="utf-8"?>
<p:tagLst xmlns:p="http://schemas.openxmlformats.org/presentationml/2006/main">
  <p:tag name="AS_UNIQUEID" val="518"/>
</p:tagLst>
</file>

<file path=ppt/tags/tag412.xml><?xml version="1.0" encoding="utf-8"?>
<p:tagLst xmlns:p="http://schemas.openxmlformats.org/presentationml/2006/main">
  <p:tag name="AS_UNIQUEID" val="519"/>
</p:tagLst>
</file>

<file path=ppt/tags/tag413.xml><?xml version="1.0" encoding="utf-8"?>
<p:tagLst xmlns:p="http://schemas.openxmlformats.org/presentationml/2006/main">
  <p:tag name="AS_UNIQUEID" val="520"/>
</p:tagLst>
</file>

<file path=ppt/tags/tag414.xml><?xml version="1.0" encoding="utf-8"?>
<p:tagLst xmlns:p="http://schemas.openxmlformats.org/presentationml/2006/main">
  <p:tag name="AS_UNIQUEID" val="521"/>
</p:tagLst>
</file>

<file path=ppt/tags/tag415.xml><?xml version="1.0" encoding="utf-8"?>
<p:tagLst xmlns:p="http://schemas.openxmlformats.org/presentationml/2006/main">
  <p:tag name="AS_UNIQUEID" val="522"/>
</p:tagLst>
</file>

<file path=ppt/tags/tag416.xml><?xml version="1.0" encoding="utf-8"?>
<p:tagLst xmlns:p="http://schemas.openxmlformats.org/presentationml/2006/main">
  <p:tag name="AS_UNIQUEID" val="523"/>
</p:tagLst>
</file>

<file path=ppt/tags/tag417.xml><?xml version="1.0" encoding="utf-8"?>
<p:tagLst xmlns:p="http://schemas.openxmlformats.org/presentationml/2006/main">
  <p:tag name="AS_UNIQUEID" val="524"/>
</p:tagLst>
</file>

<file path=ppt/tags/tag418.xml><?xml version="1.0" encoding="utf-8"?>
<p:tagLst xmlns:p="http://schemas.openxmlformats.org/presentationml/2006/main">
  <p:tag name="AS_UNIQUEID" val="525"/>
</p:tagLst>
</file>

<file path=ppt/tags/tag419.xml><?xml version="1.0" encoding="utf-8"?>
<p:tagLst xmlns:p="http://schemas.openxmlformats.org/presentationml/2006/main">
  <p:tag name="AS_UNIQUEID" val="526"/>
</p:tagLst>
</file>

<file path=ppt/tags/tag42.xml><?xml version="1.0" encoding="utf-8"?>
<p:tagLst xmlns:p="http://schemas.openxmlformats.org/presentationml/2006/main">
  <p:tag name="AS_UNIQUEID" val="149"/>
</p:tagLst>
</file>

<file path=ppt/tags/tag420.xml><?xml version="1.0" encoding="utf-8"?>
<p:tagLst xmlns:p="http://schemas.openxmlformats.org/presentationml/2006/main">
  <p:tag name="AS_UNIQUEID" val="527"/>
</p:tagLst>
</file>

<file path=ppt/tags/tag421.xml><?xml version="1.0" encoding="utf-8"?>
<p:tagLst xmlns:p="http://schemas.openxmlformats.org/presentationml/2006/main">
  <p:tag name="AS_UNIQUEID" val="528"/>
</p:tagLst>
</file>

<file path=ppt/tags/tag422.xml><?xml version="1.0" encoding="utf-8"?>
<p:tagLst xmlns:p="http://schemas.openxmlformats.org/presentationml/2006/main">
  <p:tag name="AS_UNIQUEID" val="529"/>
</p:tagLst>
</file>

<file path=ppt/tags/tag423.xml><?xml version="1.0" encoding="utf-8"?>
<p:tagLst xmlns:p="http://schemas.openxmlformats.org/presentationml/2006/main">
  <p:tag name="AS_UNIQUEID" val="530"/>
</p:tagLst>
</file>

<file path=ppt/tags/tag424.xml><?xml version="1.0" encoding="utf-8"?>
<p:tagLst xmlns:p="http://schemas.openxmlformats.org/presentationml/2006/main">
  <p:tag name="AS_UNIQUEID" val="531"/>
</p:tagLst>
</file>

<file path=ppt/tags/tag425.xml><?xml version="1.0" encoding="utf-8"?>
<p:tagLst xmlns:p="http://schemas.openxmlformats.org/presentationml/2006/main">
  <p:tag name="AS_UNIQUEID" val="532"/>
</p:tagLst>
</file>

<file path=ppt/tags/tag426.xml><?xml version="1.0" encoding="utf-8"?>
<p:tagLst xmlns:p="http://schemas.openxmlformats.org/presentationml/2006/main">
  <p:tag name="AS_UNIQUEID" val="533"/>
</p:tagLst>
</file>

<file path=ppt/tags/tag427.xml><?xml version="1.0" encoding="utf-8"?>
<p:tagLst xmlns:p="http://schemas.openxmlformats.org/presentationml/2006/main">
  <p:tag name="AS_UNIQUEID" val="534"/>
</p:tagLst>
</file>

<file path=ppt/tags/tag428.xml><?xml version="1.0" encoding="utf-8"?>
<p:tagLst xmlns:p="http://schemas.openxmlformats.org/presentationml/2006/main">
  <p:tag name="AS_UNIQUEID" val="535"/>
</p:tagLst>
</file>

<file path=ppt/tags/tag429.xml><?xml version="1.0" encoding="utf-8"?>
<p:tagLst xmlns:p="http://schemas.openxmlformats.org/presentationml/2006/main">
  <p:tag name="AS_UNIQUEID" val="536"/>
</p:tagLst>
</file>

<file path=ppt/tags/tag43.xml><?xml version="1.0" encoding="utf-8"?>
<p:tagLst xmlns:p="http://schemas.openxmlformats.org/presentationml/2006/main">
  <p:tag name="AS_UNIQUEID" val="150"/>
</p:tagLst>
</file>

<file path=ppt/tags/tag430.xml><?xml version="1.0" encoding="utf-8"?>
<p:tagLst xmlns:p="http://schemas.openxmlformats.org/presentationml/2006/main">
  <p:tag name="AS_UNIQUEID" val="537"/>
</p:tagLst>
</file>

<file path=ppt/tags/tag431.xml><?xml version="1.0" encoding="utf-8"?>
<p:tagLst xmlns:p="http://schemas.openxmlformats.org/presentationml/2006/main">
  <p:tag name="AS_UNIQUEID" val="538"/>
</p:tagLst>
</file>

<file path=ppt/tags/tag432.xml><?xml version="1.0" encoding="utf-8"?>
<p:tagLst xmlns:p="http://schemas.openxmlformats.org/presentationml/2006/main">
  <p:tag name="AS_UNIQUEID" val="539"/>
</p:tagLst>
</file>

<file path=ppt/tags/tag433.xml><?xml version="1.0" encoding="utf-8"?>
<p:tagLst xmlns:p="http://schemas.openxmlformats.org/presentationml/2006/main">
  <p:tag name="AS_UNIQUEID" val="540"/>
</p:tagLst>
</file>

<file path=ppt/tags/tag434.xml><?xml version="1.0" encoding="utf-8"?>
<p:tagLst xmlns:p="http://schemas.openxmlformats.org/presentationml/2006/main">
  <p:tag name="AS_UNIQUEID" val="541"/>
</p:tagLst>
</file>

<file path=ppt/tags/tag435.xml><?xml version="1.0" encoding="utf-8"?>
<p:tagLst xmlns:p="http://schemas.openxmlformats.org/presentationml/2006/main">
  <p:tag name="AS_UNIQUEID" val="542"/>
</p:tagLst>
</file>

<file path=ppt/tags/tag436.xml><?xml version="1.0" encoding="utf-8"?>
<p:tagLst xmlns:p="http://schemas.openxmlformats.org/presentationml/2006/main">
  <p:tag name="AS_UNIQUEID" val="543"/>
</p:tagLst>
</file>

<file path=ppt/tags/tag437.xml><?xml version="1.0" encoding="utf-8"?>
<p:tagLst xmlns:p="http://schemas.openxmlformats.org/presentationml/2006/main">
  <p:tag name="AS_UNIQUEID" val="544"/>
</p:tagLst>
</file>

<file path=ppt/tags/tag438.xml><?xml version="1.0" encoding="utf-8"?>
<p:tagLst xmlns:p="http://schemas.openxmlformats.org/presentationml/2006/main">
  <p:tag name="AS_UNIQUEID" val="545"/>
</p:tagLst>
</file>

<file path=ppt/tags/tag439.xml><?xml version="1.0" encoding="utf-8"?>
<p:tagLst xmlns:p="http://schemas.openxmlformats.org/presentationml/2006/main">
  <p:tag name="AS_UNIQUEID" val="546"/>
</p:tagLst>
</file>

<file path=ppt/tags/tag44.xml><?xml version="1.0" encoding="utf-8"?>
<p:tagLst xmlns:p="http://schemas.openxmlformats.org/presentationml/2006/main">
  <p:tag name="AS_UNIQUEID" val="151"/>
</p:tagLst>
</file>

<file path=ppt/tags/tag440.xml><?xml version="1.0" encoding="utf-8"?>
<p:tagLst xmlns:p="http://schemas.openxmlformats.org/presentationml/2006/main">
  <p:tag name="AS_UNIQUEID" val="547"/>
</p:tagLst>
</file>

<file path=ppt/tags/tag441.xml><?xml version="1.0" encoding="utf-8"?>
<p:tagLst xmlns:p="http://schemas.openxmlformats.org/presentationml/2006/main">
  <p:tag name="AS_UNIQUEID" val="548"/>
</p:tagLst>
</file>

<file path=ppt/tags/tag442.xml><?xml version="1.0" encoding="utf-8"?>
<p:tagLst xmlns:p="http://schemas.openxmlformats.org/presentationml/2006/main">
  <p:tag name="AS_UNIQUEID" val="549"/>
</p:tagLst>
</file>

<file path=ppt/tags/tag443.xml><?xml version="1.0" encoding="utf-8"?>
<p:tagLst xmlns:p="http://schemas.openxmlformats.org/presentationml/2006/main">
  <p:tag name="AS_UNIQUEID" val="550"/>
</p:tagLst>
</file>

<file path=ppt/tags/tag444.xml><?xml version="1.0" encoding="utf-8"?>
<p:tagLst xmlns:p="http://schemas.openxmlformats.org/presentationml/2006/main">
  <p:tag name="AS_UNIQUEID" val="551"/>
</p:tagLst>
</file>

<file path=ppt/tags/tag445.xml><?xml version="1.0" encoding="utf-8"?>
<p:tagLst xmlns:p="http://schemas.openxmlformats.org/presentationml/2006/main">
  <p:tag name="AS_UNIQUEID" val="552"/>
</p:tagLst>
</file>

<file path=ppt/tags/tag446.xml><?xml version="1.0" encoding="utf-8"?>
<p:tagLst xmlns:p="http://schemas.openxmlformats.org/presentationml/2006/main">
  <p:tag name="AS_UNIQUEID" val="553"/>
</p:tagLst>
</file>

<file path=ppt/tags/tag447.xml><?xml version="1.0" encoding="utf-8"?>
<p:tagLst xmlns:p="http://schemas.openxmlformats.org/presentationml/2006/main">
  <p:tag name="AS_UNIQUEID" val="554"/>
</p:tagLst>
</file>

<file path=ppt/tags/tag448.xml><?xml version="1.0" encoding="utf-8"?>
<p:tagLst xmlns:p="http://schemas.openxmlformats.org/presentationml/2006/main">
  <p:tag name="AS_UNIQUEID" val="555"/>
</p:tagLst>
</file>

<file path=ppt/tags/tag449.xml><?xml version="1.0" encoding="utf-8"?>
<p:tagLst xmlns:p="http://schemas.openxmlformats.org/presentationml/2006/main">
  <p:tag name="AS_UNIQUEID" val="556"/>
</p:tagLst>
</file>

<file path=ppt/tags/tag45.xml><?xml version="1.0" encoding="utf-8"?>
<p:tagLst xmlns:p="http://schemas.openxmlformats.org/presentationml/2006/main">
  <p:tag name="AS_UNIQUEID" val="152"/>
</p:tagLst>
</file>

<file path=ppt/tags/tag450.xml><?xml version="1.0" encoding="utf-8"?>
<p:tagLst xmlns:p="http://schemas.openxmlformats.org/presentationml/2006/main">
  <p:tag name="AS_UNIQUEID" val="557"/>
</p:tagLst>
</file>

<file path=ppt/tags/tag451.xml><?xml version="1.0" encoding="utf-8"?>
<p:tagLst xmlns:p="http://schemas.openxmlformats.org/presentationml/2006/main">
  <p:tag name="AS_UNIQUEID" val="558"/>
</p:tagLst>
</file>

<file path=ppt/tags/tag452.xml><?xml version="1.0" encoding="utf-8"?>
<p:tagLst xmlns:p="http://schemas.openxmlformats.org/presentationml/2006/main">
  <p:tag name="AS_UNIQUEID" val="559"/>
</p:tagLst>
</file>

<file path=ppt/tags/tag453.xml><?xml version="1.0" encoding="utf-8"?>
<p:tagLst xmlns:p="http://schemas.openxmlformats.org/presentationml/2006/main">
  <p:tag name="AS_UNIQUEID" val="560"/>
</p:tagLst>
</file>

<file path=ppt/tags/tag454.xml><?xml version="1.0" encoding="utf-8"?>
<p:tagLst xmlns:p="http://schemas.openxmlformats.org/presentationml/2006/main">
  <p:tag name="AS_UNIQUEID" val="561"/>
</p:tagLst>
</file>

<file path=ppt/tags/tag455.xml><?xml version="1.0" encoding="utf-8"?>
<p:tagLst xmlns:p="http://schemas.openxmlformats.org/presentationml/2006/main">
  <p:tag name="AS_UNIQUEID" val="562"/>
</p:tagLst>
</file>

<file path=ppt/tags/tag456.xml><?xml version="1.0" encoding="utf-8"?>
<p:tagLst xmlns:p="http://schemas.openxmlformats.org/presentationml/2006/main">
  <p:tag name="AS_UNIQUEID" val="563"/>
</p:tagLst>
</file>

<file path=ppt/tags/tag457.xml><?xml version="1.0" encoding="utf-8"?>
<p:tagLst xmlns:p="http://schemas.openxmlformats.org/presentationml/2006/main">
  <p:tag name="AS_UNIQUEID" val="564"/>
</p:tagLst>
</file>

<file path=ppt/tags/tag458.xml><?xml version="1.0" encoding="utf-8"?>
<p:tagLst xmlns:p="http://schemas.openxmlformats.org/presentationml/2006/main">
  <p:tag name="AS_UNIQUEID" val="565"/>
</p:tagLst>
</file>

<file path=ppt/tags/tag459.xml><?xml version="1.0" encoding="utf-8"?>
<p:tagLst xmlns:p="http://schemas.openxmlformats.org/presentationml/2006/main">
  <p:tag name="AS_UNIQUEID" val="566"/>
</p:tagLst>
</file>

<file path=ppt/tags/tag46.xml><?xml version="1.0" encoding="utf-8"?>
<p:tagLst xmlns:p="http://schemas.openxmlformats.org/presentationml/2006/main">
  <p:tag name="AS_UNIQUEID" val="153"/>
</p:tagLst>
</file>

<file path=ppt/tags/tag460.xml><?xml version="1.0" encoding="utf-8"?>
<p:tagLst xmlns:p="http://schemas.openxmlformats.org/presentationml/2006/main">
  <p:tag name="AS_UNIQUEID" val="567"/>
</p:tagLst>
</file>

<file path=ppt/tags/tag461.xml><?xml version="1.0" encoding="utf-8"?>
<p:tagLst xmlns:p="http://schemas.openxmlformats.org/presentationml/2006/main">
  <p:tag name="AS_UNIQUEID" val="568"/>
</p:tagLst>
</file>

<file path=ppt/tags/tag462.xml><?xml version="1.0" encoding="utf-8"?>
<p:tagLst xmlns:p="http://schemas.openxmlformats.org/presentationml/2006/main">
  <p:tag name="AS_UNIQUEID" val="569"/>
</p:tagLst>
</file>

<file path=ppt/tags/tag463.xml><?xml version="1.0" encoding="utf-8"?>
<p:tagLst xmlns:p="http://schemas.openxmlformats.org/presentationml/2006/main">
  <p:tag name="AS_UNIQUEID" val="570"/>
</p:tagLst>
</file>

<file path=ppt/tags/tag464.xml><?xml version="1.0" encoding="utf-8"?>
<p:tagLst xmlns:p="http://schemas.openxmlformats.org/presentationml/2006/main">
  <p:tag name="AS_UNIQUEID" val="571"/>
</p:tagLst>
</file>

<file path=ppt/tags/tag465.xml><?xml version="1.0" encoding="utf-8"?>
<p:tagLst xmlns:p="http://schemas.openxmlformats.org/presentationml/2006/main">
  <p:tag name="AS_UNIQUEID" val="572"/>
</p:tagLst>
</file>

<file path=ppt/tags/tag466.xml><?xml version="1.0" encoding="utf-8"?>
<p:tagLst xmlns:p="http://schemas.openxmlformats.org/presentationml/2006/main">
  <p:tag name="AS_UNIQUEID" val="573"/>
</p:tagLst>
</file>

<file path=ppt/tags/tag467.xml><?xml version="1.0" encoding="utf-8"?>
<p:tagLst xmlns:p="http://schemas.openxmlformats.org/presentationml/2006/main">
  <p:tag name="AS_UNIQUEID" val="574"/>
</p:tagLst>
</file>

<file path=ppt/tags/tag468.xml><?xml version="1.0" encoding="utf-8"?>
<p:tagLst xmlns:p="http://schemas.openxmlformats.org/presentationml/2006/main">
  <p:tag name="AS_UNIQUEID" val="575"/>
</p:tagLst>
</file>

<file path=ppt/tags/tag469.xml><?xml version="1.0" encoding="utf-8"?>
<p:tagLst xmlns:p="http://schemas.openxmlformats.org/presentationml/2006/main">
  <p:tag name="AS_UNIQUEID" val="576"/>
</p:tagLst>
</file>

<file path=ppt/tags/tag47.xml><?xml version="1.0" encoding="utf-8"?>
<p:tagLst xmlns:p="http://schemas.openxmlformats.org/presentationml/2006/main">
  <p:tag name="AS_UNIQUEID" val="154"/>
</p:tagLst>
</file>

<file path=ppt/tags/tag470.xml><?xml version="1.0" encoding="utf-8"?>
<p:tagLst xmlns:p="http://schemas.openxmlformats.org/presentationml/2006/main">
  <p:tag name="AS_UNIQUEID" val="577"/>
</p:tagLst>
</file>

<file path=ppt/tags/tag471.xml><?xml version="1.0" encoding="utf-8"?>
<p:tagLst xmlns:p="http://schemas.openxmlformats.org/presentationml/2006/main">
  <p:tag name="AS_UNIQUEID" val="578"/>
</p:tagLst>
</file>

<file path=ppt/tags/tag472.xml><?xml version="1.0" encoding="utf-8"?>
<p:tagLst xmlns:p="http://schemas.openxmlformats.org/presentationml/2006/main">
  <p:tag name="AS_UNIQUEID" val="579"/>
</p:tagLst>
</file>

<file path=ppt/tags/tag473.xml><?xml version="1.0" encoding="utf-8"?>
<p:tagLst xmlns:p="http://schemas.openxmlformats.org/presentationml/2006/main">
  <p:tag name="AS_UNIQUEID" val="580"/>
</p:tagLst>
</file>

<file path=ppt/tags/tag474.xml><?xml version="1.0" encoding="utf-8"?>
<p:tagLst xmlns:p="http://schemas.openxmlformats.org/presentationml/2006/main">
  <p:tag name="AS_UNIQUEID" val="581"/>
</p:tagLst>
</file>

<file path=ppt/tags/tag475.xml><?xml version="1.0" encoding="utf-8"?>
<p:tagLst xmlns:p="http://schemas.openxmlformats.org/presentationml/2006/main">
  <p:tag name="AS_UNIQUEID" val="582"/>
</p:tagLst>
</file>

<file path=ppt/tags/tag476.xml><?xml version="1.0" encoding="utf-8"?>
<p:tagLst xmlns:p="http://schemas.openxmlformats.org/presentationml/2006/main">
  <p:tag name="AS_UNIQUEID" val="583"/>
</p:tagLst>
</file>

<file path=ppt/tags/tag477.xml><?xml version="1.0" encoding="utf-8"?>
<p:tagLst xmlns:p="http://schemas.openxmlformats.org/presentationml/2006/main">
  <p:tag name="AS_UNIQUEID" val="584"/>
</p:tagLst>
</file>

<file path=ppt/tags/tag478.xml><?xml version="1.0" encoding="utf-8"?>
<p:tagLst xmlns:p="http://schemas.openxmlformats.org/presentationml/2006/main">
  <p:tag name="AS_UNIQUEID" val="585"/>
</p:tagLst>
</file>

<file path=ppt/tags/tag479.xml><?xml version="1.0" encoding="utf-8"?>
<p:tagLst xmlns:p="http://schemas.openxmlformats.org/presentationml/2006/main">
  <p:tag name="AS_UNIQUEID" val="586"/>
</p:tagLst>
</file>

<file path=ppt/tags/tag48.xml><?xml version="1.0" encoding="utf-8"?>
<p:tagLst xmlns:p="http://schemas.openxmlformats.org/presentationml/2006/main">
  <p:tag name="AS_UNIQUEID" val="155"/>
</p:tagLst>
</file>

<file path=ppt/tags/tag480.xml><?xml version="1.0" encoding="utf-8"?>
<p:tagLst xmlns:p="http://schemas.openxmlformats.org/presentationml/2006/main">
  <p:tag name="AS_UNIQUEID" val="587"/>
</p:tagLst>
</file>

<file path=ppt/tags/tag481.xml><?xml version="1.0" encoding="utf-8"?>
<p:tagLst xmlns:p="http://schemas.openxmlformats.org/presentationml/2006/main">
  <p:tag name="AS_UNIQUEID" val="588"/>
</p:tagLst>
</file>

<file path=ppt/tags/tag482.xml><?xml version="1.0" encoding="utf-8"?>
<p:tagLst xmlns:p="http://schemas.openxmlformats.org/presentationml/2006/main">
  <p:tag name="AS_UNIQUEID" val="589"/>
</p:tagLst>
</file>

<file path=ppt/tags/tag483.xml><?xml version="1.0" encoding="utf-8"?>
<p:tagLst xmlns:p="http://schemas.openxmlformats.org/presentationml/2006/main">
  <p:tag name="AS_UNIQUEID" val="590"/>
</p:tagLst>
</file>

<file path=ppt/tags/tag484.xml><?xml version="1.0" encoding="utf-8"?>
<p:tagLst xmlns:p="http://schemas.openxmlformats.org/presentationml/2006/main">
  <p:tag name="AS_UNIQUEID" val="591"/>
</p:tagLst>
</file>

<file path=ppt/tags/tag485.xml><?xml version="1.0" encoding="utf-8"?>
<p:tagLst xmlns:p="http://schemas.openxmlformats.org/presentationml/2006/main">
  <p:tag name="AS_UNIQUEID" val="592"/>
</p:tagLst>
</file>

<file path=ppt/tags/tag486.xml><?xml version="1.0" encoding="utf-8"?>
<p:tagLst xmlns:p="http://schemas.openxmlformats.org/presentationml/2006/main">
  <p:tag name="AS_UNIQUEID" val="593"/>
</p:tagLst>
</file>

<file path=ppt/tags/tag487.xml><?xml version="1.0" encoding="utf-8"?>
<p:tagLst xmlns:p="http://schemas.openxmlformats.org/presentationml/2006/main">
  <p:tag name="AS_UNIQUEID" val="594"/>
</p:tagLst>
</file>

<file path=ppt/tags/tag488.xml><?xml version="1.0" encoding="utf-8"?>
<p:tagLst xmlns:p="http://schemas.openxmlformats.org/presentationml/2006/main">
  <p:tag name="AS_UNIQUEID" val="595"/>
</p:tagLst>
</file>

<file path=ppt/tags/tag489.xml><?xml version="1.0" encoding="utf-8"?>
<p:tagLst xmlns:p="http://schemas.openxmlformats.org/presentationml/2006/main">
  <p:tag name="AS_UNIQUEID" val="596"/>
</p:tagLst>
</file>

<file path=ppt/tags/tag49.xml><?xml version="1.0" encoding="utf-8"?>
<p:tagLst xmlns:p="http://schemas.openxmlformats.org/presentationml/2006/main">
  <p:tag name="AS_UNIQUEID" val="156"/>
</p:tagLst>
</file>

<file path=ppt/tags/tag490.xml><?xml version="1.0" encoding="utf-8"?>
<p:tagLst xmlns:p="http://schemas.openxmlformats.org/presentationml/2006/main">
  <p:tag name="AS_UNIQUEID" val="597"/>
</p:tagLst>
</file>

<file path=ppt/tags/tag491.xml><?xml version="1.0" encoding="utf-8"?>
<p:tagLst xmlns:p="http://schemas.openxmlformats.org/presentationml/2006/main">
  <p:tag name="AS_UNIQUEID" val="598"/>
</p:tagLst>
</file>

<file path=ppt/tags/tag492.xml><?xml version="1.0" encoding="utf-8"?>
<p:tagLst xmlns:p="http://schemas.openxmlformats.org/presentationml/2006/main">
  <p:tag name="AS_UNIQUEID" val="599"/>
</p:tagLst>
</file>

<file path=ppt/tags/tag493.xml><?xml version="1.0" encoding="utf-8"?>
<p:tagLst xmlns:p="http://schemas.openxmlformats.org/presentationml/2006/main">
  <p:tag name="AS_UNIQUEID" val="600"/>
</p:tagLst>
</file>

<file path=ppt/tags/tag494.xml><?xml version="1.0" encoding="utf-8"?>
<p:tagLst xmlns:p="http://schemas.openxmlformats.org/presentationml/2006/main">
  <p:tag name="AS_UNIQUEID" val="601"/>
</p:tagLst>
</file>

<file path=ppt/tags/tag495.xml><?xml version="1.0" encoding="utf-8"?>
<p:tagLst xmlns:p="http://schemas.openxmlformats.org/presentationml/2006/main">
  <p:tag name="AS_UNIQUEID" val="602"/>
</p:tagLst>
</file>

<file path=ppt/tags/tag496.xml><?xml version="1.0" encoding="utf-8"?>
<p:tagLst xmlns:p="http://schemas.openxmlformats.org/presentationml/2006/main">
  <p:tag name="AS_UNIQUEID" val="603"/>
</p:tagLst>
</file>

<file path=ppt/tags/tag497.xml><?xml version="1.0" encoding="utf-8"?>
<p:tagLst xmlns:p="http://schemas.openxmlformats.org/presentationml/2006/main">
  <p:tag name="AS_UNIQUEID" val="604"/>
</p:tagLst>
</file>

<file path=ppt/tags/tag498.xml><?xml version="1.0" encoding="utf-8"?>
<p:tagLst xmlns:p="http://schemas.openxmlformats.org/presentationml/2006/main">
  <p:tag name="AS_UNIQUEID" val="605"/>
</p:tagLst>
</file>

<file path=ppt/tags/tag499.xml><?xml version="1.0" encoding="utf-8"?>
<p:tagLst xmlns:p="http://schemas.openxmlformats.org/presentationml/2006/main">
  <p:tag name="AS_UNIQUEID" val="606"/>
</p:tagLst>
</file>

<file path=ppt/tags/tag5.xml><?xml version="1.0" encoding="utf-8"?>
<p:tagLst xmlns:p="http://schemas.openxmlformats.org/presentationml/2006/main">
  <p:tag name="AS_UNIQUEID" val="112"/>
</p:tagLst>
</file>

<file path=ppt/tags/tag50.xml><?xml version="1.0" encoding="utf-8"?>
<p:tagLst xmlns:p="http://schemas.openxmlformats.org/presentationml/2006/main">
  <p:tag name="AS_UNIQUEID" val="157"/>
</p:tagLst>
</file>

<file path=ppt/tags/tag500.xml><?xml version="1.0" encoding="utf-8"?>
<p:tagLst xmlns:p="http://schemas.openxmlformats.org/presentationml/2006/main">
  <p:tag name="AS_UNIQUEID" val="607"/>
</p:tagLst>
</file>

<file path=ppt/tags/tag501.xml><?xml version="1.0" encoding="utf-8"?>
<p:tagLst xmlns:p="http://schemas.openxmlformats.org/presentationml/2006/main">
  <p:tag name="AS_UNIQUEID" val="608"/>
</p:tagLst>
</file>

<file path=ppt/tags/tag502.xml><?xml version="1.0" encoding="utf-8"?>
<p:tagLst xmlns:p="http://schemas.openxmlformats.org/presentationml/2006/main">
  <p:tag name="AS_UNIQUEID" val="609"/>
</p:tagLst>
</file>

<file path=ppt/tags/tag503.xml><?xml version="1.0" encoding="utf-8"?>
<p:tagLst xmlns:p="http://schemas.openxmlformats.org/presentationml/2006/main">
  <p:tag name="AS_UNIQUEID" val="610"/>
</p:tagLst>
</file>

<file path=ppt/tags/tag504.xml><?xml version="1.0" encoding="utf-8"?>
<p:tagLst xmlns:p="http://schemas.openxmlformats.org/presentationml/2006/main">
  <p:tag name="AS_UNIQUEID" val="611"/>
</p:tagLst>
</file>

<file path=ppt/tags/tag505.xml><?xml version="1.0" encoding="utf-8"?>
<p:tagLst xmlns:p="http://schemas.openxmlformats.org/presentationml/2006/main">
  <p:tag name="AS_UNIQUEID" val="612"/>
</p:tagLst>
</file>

<file path=ppt/tags/tag506.xml><?xml version="1.0" encoding="utf-8"?>
<p:tagLst xmlns:p="http://schemas.openxmlformats.org/presentationml/2006/main">
  <p:tag name="AS_UNIQUEID" val="613"/>
</p:tagLst>
</file>

<file path=ppt/tags/tag507.xml><?xml version="1.0" encoding="utf-8"?>
<p:tagLst xmlns:p="http://schemas.openxmlformats.org/presentationml/2006/main">
  <p:tag name="AS_UNIQUEID" val="614"/>
</p:tagLst>
</file>

<file path=ppt/tags/tag508.xml><?xml version="1.0" encoding="utf-8"?>
<p:tagLst xmlns:p="http://schemas.openxmlformats.org/presentationml/2006/main">
  <p:tag name="AS_UNIQUEID" val="615"/>
</p:tagLst>
</file>

<file path=ppt/tags/tag509.xml><?xml version="1.0" encoding="utf-8"?>
<p:tagLst xmlns:p="http://schemas.openxmlformats.org/presentationml/2006/main">
  <p:tag name="AS_UNIQUEID" val="616"/>
</p:tagLst>
</file>

<file path=ppt/tags/tag51.xml><?xml version="1.0" encoding="utf-8"?>
<p:tagLst xmlns:p="http://schemas.openxmlformats.org/presentationml/2006/main">
  <p:tag name="AS_UNIQUEID" val="158"/>
</p:tagLst>
</file>

<file path=ppt/tags/tag510.xml><?xml version="1.0" encoding="utf-8"?>
<p:tagLst xmlns:p="http://schemas.openxmlformats.org/presentationml/2006/main">
  <p:tag name="AS_UNIQUEID" val="617"/>
</p:tagLst>
</file>

<file path=ppt/tags/tag511.xml><?xml version="1.0" encoding="utf-8"?>
<p:tagLst xmlns:p="http://schemas.openxmlformats.org/presentationml/2006/main">
  <p:tag name="AS_UNIQUEID" val="618"/>
</p:tagLst>
</file>

<file path=ppt/tags/tag512.xml><?xml version="1.0" encoding="utf-8"?>
<p:tagLst xmlns:p="http://schemas.openxmlformats.org/presentationml/2006/main">
  <p:tag name="AS_UNIQUEID" val="619"/>
</p:tagLst>
</file>

<file path=ppt/tags/tag513.xml><?xml version="1.0" encoding="utf-8"?>
<p:tagLst xmlns:p="http://schemas.openxmlformats.org/presentationml/2006/main">
  <p:tag name="AS_UNIQUEID" val="620"/>
</p:tagLst>
</file>

<file path=ppt/tags/tag514.xml><?xml version="1.0" encoding="utf-8"?>
<p:tagLst xmlns:p="http://schemas.openxmlformats.org/presentationml/2006/main">
  <p:tag name="AS_UNIQUEID" val="621"/>
</p:tagLst>
</file>

<file path=ppt/tags/tag515.xml><?xml version="1.0" encoding="utf-8"?>
<p:tagLst xmlns:p="http://schemas.openxmlformats.org/presentationml/2006/main">
  <p:tag name="AS_UNIQUEID" val="622"/>
</p:tagLst>
</file>

<file path=ppt/tags/tag516.xml><?xml version="1.0" encoding="utf-8"?>
<p:tagLst xmlns:p="http://schemas.openxmlformats.org/presentationml/2006/main">
  <p:tag name="AS_UNIQUEID" val="623"/>
</p:tagLst>
</file>

<file path=ppt/tags/tag517.xml><?xml version="1.0" encoding="utf-8"?>
<p:tagLst xmlns:p="http://schemas.openxmlformats.org/presentationml/2006/main">
  <p:tag name="AS_UNIQUEID" val="624"/>
</p:tagLst>
</file>

<file path=ppt/tags/tag518.xml><?xml version="1.0" encoding="utf-8"?>
<p:tagLst xmlns:p="http://schemas.openxmlformats.org/presentationml/2006/main">
  <p:tag name="AS_UNIQUEID" val="625"/>
</p:tagLst>
</file>

<file path=ppt/tags/tag519.xml><?xml version="1.0" encoding="utf-8"?>
<p:tagLst xmlns:p="http://schemas.openxmlformats.org/presentationml/2006/main">
  <p:tag name="AS_UNIQUEID" val="626"/>
</p:tagLst>
</file>

<file path=ppt/tags/tag52.xml><?xml version="1.0" encoding="utf-8"?>
<p:tagLst xmlns:p="http://schemas.openxmlformats.org/presentationml/2006/main">
  <p:tag name="AS_UNIQUEID" val="159"/>
</p:tagLst>
</file>

<file path=ppt/tags/tag520.xml><?xml version="1.0" encoding="utf-8"?>
<p:tagLst xmlns:p="http://schemas.openxmlformats.org/presentationml/2006/main">
  <p:tag name="AS_UNIQUEID" val="627"/>
</p:tagLst>
</file>

<file path=ppt/tags/tag521.xml><?xml version="1.0" encoding="utf-8"?>
<p:tagLst xmlns:p="http://schemas.openxmlformats.org/presentationml/2006/main">
  <p:tag name="AS_UNIQUEID" val="628"/>
</p:tagLst>
</file>

<file path=ppt/tags/tag522.xml><?xml version="1.0" encoding="utf-8"?>
<p:tagLst xmlns:p="http://schemas.openxmlformats.org/presentationml/2006/main">
  <p:tag name="AS_UNIQUEID" val="629"/>
</p:tagLst>
</file>

<file path=ppt/tags/tag523.xml><?xml version="1.0" encoding="utf-8"?>
<p:tagLst xmlns:p="http://schemas.openxmlformats.org/presentationml/2006/main">
  <p:tag name="AS_UNIQUEID" val="630"/>
</p:tagLst>
</file>

<file path=ppt/tags/tag524.xml><?xml version="1.0" encoding="utf-8"?>
<p:tagLst xmlns:p="http://schemas.openxmlformats.org/presentationml/2006/main">
  <p:tag name="AS_UNIQUEID" val="631"/>
</p:tagLst>
</file>

<file path=ppt/tags/tag525.xml><?xml version="1.0" encoding="utf-8"?>
<p:tagLst xmlns:p="http://schemas.openxmlformats.org/presentationml/2006/main">
  <p:tag name="AS_UNIQUEID" val="632"/>
</p:tagLst>
</file>

<file path=ppt/tags/tag526.xml><?xml version="1.0" encoding="utf-8"?>
<p:tagLst xmlns:p="http://schemas.openxmlformats.org/presentationml/2006/main">
  <p:tag name="AS_UNIQUEID" val="633"/>
</p:tagLst>
</file>

<file path=ppt/tags/tag527.xml><?xml version="1.0" encoding="utf-8"?>
<p:tagLst xmlns:p="http://schemas.openxmlformats.org/presentationml/2006/main">
  <p:tag name="AS_UNIQUEID" val="634"/>
</p:tagLst>
</file>

<file path=ppt/tags/tag528.xml><?xml version="1.0" encoding="utf-8"?>
<p:tagLst xmlns:p="http://schemas.openxmlformats.org/presentationml/2006/main">
  <p:tag name="AS_UNIQUEID" val="635"/>
</p:tagLst>
</file>

<file path=ppt/tags/tag529.xml><?xml version="1.0" encoding="utf-8"?>
<p:tagLst xmlns:p="http://schemas.openxmlformats.org/presentationml/2006/main">
  <p:tag name="AS_UNIQUEID" val="636"/>
</p:tagLst>
</file>

<file path=ppt/tags/tag53.xml><?xml version="1.0" encoding="utf-8"?>
<p:tagLst xmlns:p="http://schemas.openxmlformats.org/presentationml/2006/main">
  <p:tag name="AS_UNIQUEID" val="160"/>
</p:tagLst>
</file>

<file path=ppt/tags/tag530.xml><?xml version="1.0" encoding="utf-8"?>
<p:tagLst xmlns:p="http://schemas.openxmlformats.org/presentationml/2006/main">
  <p:tag name="AS_UNIQUEID" val="637"/>
</p:tagLst>
</file>

<file path=ppt/tags/tag531.xml><?xml version="1.0" encoding="utf-8"?>
<p:tagLst xmlns:p="http://schemas.openxmlformats.org/presentationml/2006/main">
  <p:tag name="AS_UNIQUEID" val="638"/>
</p:tagLst>
</file>

<file path=ppt/tags/tag532.xml><?xml version="1.0" encoding="utf-8"?>
<p:tagLst xmlns:p="http://schemas.openxmlformats.org/presentationml/2006/main">
  <p:tag name="AS_UNIQUEID" val="639"/>
</p:tagLst>
</file>

<file path=ppt/tags/tag533.xml><?xml version="1.0" encoding="utf-8"?>
<p:tagLst xmlns:p="http://schemas.openxmlformats.org/presentationml/2006/main">
  <p:tag name="AS_UNIQUEID" val="640"/>
</p:tagLst>
</file>

<file path=ppt/tags/tag534.xml><?xml version="1.0" encoding="utf-8"?>
<p:tagLst xmlns:p="http://schemas.openxmlformats.org/presentationml/2006/main">
  <p:tag name="AS_UNIQUEID" val="641"/>
</p:tagLst>
</file>

<file path=ppt/tags/tag535.xml><?xml version="1.0" encoding="utf-8"?>
<p:tagLst xmlns:p="http://schemas.openxmlformats.org/presentationml/2006/main">
  <p:tag name="AS_UNIQUEID" val="642"/>
</p:tagLst>
</file>

<file path=ppt/tags/tag536.xml><?xml version="1.0" encoding="utf-8"?>
<p:tagLst xmlns:p="http://schemas.openxmlformats.org/presentationml/2006/main">
  <p:tag name="AS_UNIQUEID" val="643"/>
</p:tagLst>
</file>

<file path=ppt/tags/tag537.xml><?xml version="1.0" encoding="utf-8"?>
<p:tagLst xmlns:p="http://schemas.openxmlformats.org/presentationml/2006/main">
  <p:tag name="AS_UNIQUEID" val="644"/>
</p:tagLst>
</file>

<file path=ppt/tags/tag538.xml><?xml version="1.0" encoding="utf-8"?>
<p:tagLst xmlns:p="http://schemas.openxmlformats.org/presentationml/2006/main">
  <p:tag name="AS_UNIQUEID" val="645"/>
</p:tagLst>
</file>

<file path=ppt/tags/tag539.xml><?xml version="1.0" encoding="utf-8"?>
<p:tagLst xmlns:p="http://schemas.openxmlformats.org/presentationml/2006/main">
  <p:tag name="AS_UNIQUEID" val="646"/>
</p:tagLst>
</file>

<file path=ppt/tags/tag54.xml><?xml version="1.0" encoding="utf-8"?>
<p:tagLst xmlns:p="http://schemas.openxmlformats.org/presentationml/2006/main">
  <p:tag name="AS_UNIQUEID" val="161"/>
</p:tagLst>
</file>

<file path=ppt/tags/tag540.xml><?xml version="1.0" encoding="utf-8"?>
<p:tagLst xmlns:p="http://schemas.openxmlformats.org/presentationml/2006/main">
  <p:tag name="AS_UNIQUEID" val="647"/>
</p:tagLst>
</file>

<file path=ppt/tags/tag541.xml><?xml version="1.0" encoding="utf-8"?>
<p:tagLst xmlns:p="http://schemas.openxmlformats.org/presentationml/2006/main">
  <p:tag name="AS_UNIQUEID" val="648"/>
</p:tagLst>
</file>

<file path=ppt/tags/tag542.xml><?xml version="1.0" encoding="utf-8"?>
<p:tagLst xmlns:p="http://schemas.openxmlformats.org/presentationml/2006/main">
  <p:tag name="AS_UNIQUEID" val="649"/>
</p:tagLst>
</file>

<file path=ppt/tags/tag543.xml><?xml version="1.0" encoding="utf-8"?>
<p:tagLst xmlns:p="http://schemas.openxmlformats.org/presentationml/2006/main">
  <p:tag name="AS_UNIQUEID" val="650"/>
</p:tagLst>
</file>

<file path=ppt/tags/tag544.xml><?xml version="1.0" encoding="utf-8"?>
<p:tagLst xmlns:p="http://schemas.openxmlformats.org/presentationml/2006/main">
  <p:tag name="AS_UNIQUEID" val="651"/>
</p:tagLst>
</file>

<file path=ppt/tags/tag545.xml><?xml version="1.0" encoding="utf-8"?>
<p:tagLst xmlns:p="http://schemas.openxmlformats.org/presentationml/2006/main">
  <p:tag name="AS_UNIQUEID" val="652"/>
</p:tagLst>
</file>

<file path=ppt/tags/tag546.xml><?xml version="1.0" encoding="utf-8"?>
<p:tagLst xmlns:p="http://schemas.openxmlformats.org/presentationml/2006/main">
  <p:tag name="AS_UNIQUEID" val="653"/>
</p:tagLst>
</file>

<file path=ppt/tags/tag547.xml><?xml version="1.0" encoding="utf-8"?>
<p:tagLst xmlns:p="http://schemas.openxmlformats.org/presentationml/2006/main">
  <p:tag name="AS_UNIQUEID" val="654"/>
</p:tagLst>
</file>

<file path=ppt/tags/tag548.xml><?xml version="1.0" encoding="utf-8"?>
<p:tagLst xmlns:p="http://schemas.openxmlformats.org/presentationml/2006/main">
  <p:tag name="AS_UNIQUEID" val="655"/>
</p:tagLst>
</file>

<file path=ppt/tags/tag549.xml><?xml version="1.0" encoding="utf-8"?>
<p:tagLst xmlns:p="http://schemas.openxmlformats.org/presentationml/2006/main">
  <p:tag name="AS_UNIQUEID" val="656"/>
</p:tagLst>
</file>

<file path=ppt/tags/tag55.xml><?xml version="1.0" encoding="utf-8"?>
<p:tagLst xmlns:p="http://schemas.openxmlformats.org/presentationml/2006/main">
  <p:tag name="AS_UNIQUEID" val="162"/>
</p:tagLst>
</file>

<file path=ppt/tags/tag550.xml><?xml version="1.0" encoding="utf-8"?>
<p:tagLst xmlns:p="http://schemas.openxmlformats.org/presentationml/2006/main">
  <p:tag name="AS_UNIQUEID" val="657"/>
</p:tagLst>
</file>

<file path=ppt/tags/tag551.xml><?xml version="1.0" encoding="utf-8"?>
<p:tagLst xmlns:p="http://schemas.openxmlformats.org/presentationml/2006/main">
  <p:tag name="AS_UNIQUEID" val="658"/>
</p:tagLst>
</file>

<file path=ppt/tags/tag552.xml><?xml version="1.0" encoding="utf-8"?>
<p:tagLst xmlns:p="http://schemas.openxmlformats.org/presentationml/2006/main">
  <p:tag name="AS_UNIQUEID" val="659"/>
</p:tagLst>
</file>

<file path=ppt/tags/tag553.xml><?xml version="1.0" encoding="utf-8"?>
<p:tagLst xmlns:p="http://schemas.openxmlformats.org/presentationml/2006/main">
  <p:tag name="AS_UNIQUEID" val="660"/>
</p:tagLst>
</file>

<file path=ppt/tags/tag554.xml><?xml version="1.0" encoding="utf-8"?>
<p:tagLst xmlns:p="http://schemas.openxmlformats.org/presentationml/2006/main">
  <p:tag name="AS_UNIQUEID" val="661"/>
</p:tagLst>
</file>

<file path=ppt/tags/tag555.xml><?xml version="1.0" encoding="utf-8"?>
<p:tagLst xmlns:p="http://schemas.openxmlformats.org/presentationml/2006/main">
  <p:tag name="AS_UNIQUEID" val="662"/>
</p:tagLst>
</file>

<file path=ppt/tags/tag556.xml><?xml version="1.0" encoding="utf-8"?>
<p:tagLst xmlns:p="http://schemas.openxmlformats.org/presentationml/2006/main">
  <p:tag name="AS_UNIQUEID" val="663"/>
</p:tagLst>
</file>

<file path=ppt/tags/tag557.xml><?xml version="1.0" encoding="utf-8"?>
<p:tagLst xmlns:p="http://schemas.openxmlformats.org/presentationml/2006/main">
  <p:tag name="AS_UNIQUEID" val="664"/>
</p:tagLst>
</file>

<file path=ppt/tags/tag558.xml><?xml version="1.0" encoding="utf-8"?>
<p:tagLst xmlns:p="http://schemas.openxmlformats.org/presentationml/2006/main">
  <p:tag name="AS_UNIQUEID" val="665"/>
</p:tagLst>
</file>

<file path=ppt/tags/tag559.xml><?xml version="1.0" encoding="utf-8"?>
<p:tagLst xmlns:p="http://schemas.openxmlformats.org/presentationml/2006/main">
  <p:tag name="AS_UNIQUEID" val="666"/>
</p:tagLst>
</file>

<file path=ppt/tags/tag56.xml><?xml version="1.0" encoding="utf-8"?>
<p:tagLst xmlns:p="http://schemas.openxmlformats.org/presentationml/2006/main">
  <p:tag name="AS_UNIQUEID" val="163"/>
</p:tagLst>
</file>

<file path=ppt/tags/tag560.xml><?xml version="1.0" encoding="utf-8"?>
<p:tagLst xmlns:p="http://schemas.openxmlformats.org/presentationml/2006/main">
  <p:tag name="AS_UNIQUEID" val="667"/>
</p:tagLst>
</file>

<file path=ppt/tags/tag561.xml><?xml version="1.0" encoding="utf-8"?>
<p:tagLst xmlns:p="http://schemas.openxmlformats.org/presentationml/2006/main">
  <p:tag name="AS_UNIQUEID" val="668"/>
</p:tagLst>
</file>

<file path=ppt/tags/tag562.xml><?xml version="1.0" encoding="utf-8"?>
<p:tagLst xmlns:p="http://schemas.openxmlformats.org/presentationml/2006/main">
  <p:tag name="AS_UNIQUEID" val="669"/>
</p:tagLst>
</file>

<file path=ppt/tags/tag563.xml><?xml version="1.0" encoding="utf-8"?>
<p:tagLst xmlns:p="http://schemas.openxmlformats.org/presentationml/2006/main">
  <p:tag name="AS_UNIQUEID" val="670"/>
</p:tagLst>
</file>

<file path=ppt/tags/tag564.xml><?xml version="1.0" encoding="utf-8"?>
<p:tagLst xmlns:p="http://schemas.openxmlformats.org/presentationml/2006/main">
  <p:tag name="AS_UNIQUEID" val="671"/>
</p:tagLst>
</file>

<file path=ppt/tags/tag565.xml><?xml version="1.0" encoding="utf-8"?>
<p:tagLst xmlns:p="http://schemas.openxmlformats.org/presentationml/2006/main">
  <p:tag name="AS_UNIQUEID" val="672"/>
</p:tagLst>
</file>

<file path=ppt/tags/tag566.xml><?xml version="1.0" encoding="utf-8"?>
<p:tagLst xmlns:p="http://schemas.openxmlformats.org/presentationml/2006/main">
  <p:tag name="AS_UNIQUEID" val="673"/>
</p:tagLst>
</file>

<file path=ppt/tags/tag567.xml><?xml version="1.0" encoding="utf-8"?>
<p:tagLst xmlns:p="http://schemas.openxmlformats.org/presentationml/2006/main">
  <p:tag name="AS_UNIQUEID" val="674"/>
</p:tagLst>
</file>

<file path=ppt/tags/tag568.xml><?xml version="1.0" encoding="utf-8"?>
<p:tagLst xmlns:p="http://schemas.openxmlformats.org/presentationml/2006/main">
  <p:tag name="AS_UNIQUEID" val="675"/>
</p:tagLst>
</file>

<file path=ppt/tags/tag569.xml><?xml version="1.0" encoding="utf-8"?>
<p:tagLst xmlns:p="http://schemas.openxmlformats.org/presentationml/2006/main">
  <p:tag name="AS_UNIQUEID" val="676"/>
</p:tagLst>
</file>

<file path=ppt/tags/tag57.xml><?xml version="1.0" encoding="utf-8"?>
<p:tagLst xmlns:p="http://schemas.openxmlformats.org/presentationml/2006/main">
  <p:tag name="AS_UNIQUEID" val="164"/>
</p:tagLst>
</file>

<file path=ppt/tags/tag570.xml><?xml version="1.0" encoding="utf-8"?>
<p:tagLst xmlns:p="http://schemas.openxmlformats.org/presentationml/2006/main">
  <p:tag name="AS_UNIQUEID" val="677"/>
</p:tagLst>
</file>

<file path=ppt/tags/tag571.xml><?xml version="1.0" encoding="utf-8"?>
<p:tagLst xmlns:p="http://schemas.openxmlformats.org/presentationml/2006/main">
  <p:tag name="AS_UNIQUEID" val="678"/>
</p:tagLst>
</file>

<file path=ppt/tags/tag572.xml><?xml version="1.0" encoding="utf-8"?>
<p:tagLst xmlns:p="http://schemas.openxmlformats.org/presentationml/2006/main">
  <p:tag name="AS_UNIQUEID" val="679"/>
</p:tagLst>
</file>

<file path=ppt/tags/tag573.xml><?xml version="1.0" encoding="utf-8"?>
<p:tagLst xmlns:p="http://schemas.openxmlformats.org/presentationml/2006/main">
  <p:tag name="AS_UNIQUEID" val="680"/>
</p:tagLst>
</file>

<file path=ppt/tags/tag574.xml><?xml version="1.0" encoding="utf-8"?>
<p:tagLst xmlns:p="http://schemas.openxmlformats.org/presentationml/2006/main">
  <p:tag name="AS_UNIQUEID" val="681"/>
</p:tagLst>
</file>

<file path=ppt/tags/tag575.xml><?xml version="1.0" encoding="utf-8"?>
<p:tagLst xmlns:p="http://schemas.openxmlformats.org/presentationml/2006/main">
  <p:tag name="AS_UNIQUEID" val="682"/>
</p:tagLst>
</file>

<file path=ppt/tags/tag576.xml><?xml version="1.0" encoding="utf-8"?>
<p:tagLst xmlns:p="http://schemas.openxmlformats.org/presentationml/2006/main">
  <p:tag name="AS_UNIQUEID" val="683"/>
</p:tagLst>
</file>

<file path=ppt/tags/tag577.xml><?xml version="1.0" encoding="utf-8"?>
<p:tagLst xmlns:p="http://schemas.openxmlformats.org/presentationml/2006/main">
  <p:tag name="AS_UNIQUEID" val="684"/>
</p:tagLst>
</file>

<file path=ppt/tags/tag578.xml><?xml version="1.0" encoding="utf-8"?>
<p:tagLst xmlns:p="http://schemas.openxmlformats.org/presentationml/2006/main">
  <p:tag name="AS_UNIQUEID" val="685"/>
</p:tagLst>
</file>

<file path=ppt/tags/tag579.xml><?xml version="1.0" encoding="utf-8"?>
<p:tagLst xmlns:p="http://schemas.openxmlformats.org/presentationml/2006/main">
  <p:tag name="AS_UNIQUEID" val="686"/>
</p:tagLst>
</file>

<file path=ppt/tags/tag58.xml><?xml version="1.0" encoding="utf-8"?>
<p:tagLst xmlns:p="http://schemas.openxmlformats.org/presentationml/2006/main">
  <p:tag name="AS_UNIQUEID" val="165"/>
</p:tagLst>
</file>

<file path=ppt/tags/tag580.xml><?xml version="1.0" encoding="utf-8"?>
<p:tagLst xmlns:p="http://schemas.openxmlformats.org/presentationml/2006/main">
  <p:tag name="AS_UNIQUEID" val="687"/>
</p:tagLst>
</file>

<file path=ppt/tags/tag581.xml><?xml version="1.0" encoding="utf-8"?>
<p:tagLst xmlns:p="http://schemas.openxmlformats.org/presentationml/2006/main">
  <p:tag name="AS_UNIQUEID" val="688"/>
</p:tagLst>
</file>

<file path=ppt/tags/tag582.xml><?xml version="1.0" encoding="utf-8"?>
<p:tagLst xmlns:p="http://schemas.openxmlformats.org/presentationml/2006/main">
  <p:tag name="AS_UNIQUEID" val="689"/>
</p:tagLst>
</file>

<file path=ppt/tags/tag583.xml><?xml version="1.0" encoding="utf-8"?>
<p:tagLst xmlns:p="http://schemas.openxmlformats.org/presentationml/2006/main">
  <p:tag name="AS_UNIQUEID" val="690"/>
</p:tagLst>
</file>

<file path=ppt/tags/tag584.xml><?xml version="1.0" encoding="utf-8"?>
<p:tagLst xmlns:p="http://schemas.openxmlformats.org/presentationml/2006/main">
  <p:tag name="AS_UNIQUEID" val="691"/>
</p:tagLst>
</file>

<file path=ppt/tags/tag585.xml><?xml version="1.0" encoding="utf-8"?>
<p:tagLst xmlns:p="http://schemas.openxmlformats.org/presentationml/2006/main">
  <p:tag name="AS_UNIQUEID" val="692"/>
</p:tagLst>
</file>

<file path=ppt/tags/tag586.xml><?xml version="1.0" encoding="utf-8"?>
<p:tagLst xmlns:p="http://schemas.openxmlformats.org/presentationml/2006/main">
  <p:tag name="AS_UNIQUEID" val="693"/>
</p:tagLst>
</file>

<file path=ppt/tags/tag587.xml><?xml version="1.0" encoding="utf-8"?>
<p:tagLst xmlns:p="http://schemas.openxmlformats.org/presentationml/2006/main">
  <p:tag name="AS_UNIQUEID" val="694"/>
</p:tagLst>
</file>

<file path=ppt/tags/tag588.xml><?xml version="1.0" encoding="utf-8"?>
<p:tagLst xmlns:p="http://schemas.openxmlformats.org/presentationml/2006/main">
  <p:tag name="AS_UNIQUEID" val="695"/>
</p:tagLst>
</file>

<file path=ppt/tags/tag589.xml><?xml version="1.0" encoding="utf-8"?>
<p:tagLst xmlns:p="http://schemas.openxmlformats.org/presentationml/2006/main">
  <p:tag name="AS_UNIQUEID" val="696"/>
</p:tagLst>
</file>

<file path=ppt/tags/tag59.xml><?xml version="1.0" encoding="utf-8"?>
<p:tagLst xmlns:p="http://schemas.openxmlformats.org/presentationml/2006/main">
  <p:tag name="AS_UNIQUEID" val="166"/>
</p:tagLst>
</file>

<file path=ppt/tags/tag590.xml><?xml version="1.0" encoding="utf-8"?>
<p:tagLst xmlns:p="http://schemas.openxmlformats.org/presentationml/2006/main">
  <p:tag name="AS_UNIQUEID" val="697"/>
</p:tagLst>
</file>

<file path=ppt/tags/tag591.xml><?xml version="1.0" encoding="utf-8"?>
<p:tagLst xmlns:p="http://schemas.openxmlformats.org/presentationml/2006/main">
  <p:tag name="AS_UNIQUEID" val="698"/>
</p:tagLst>
</file>

<file path=ppt/tags/tag592.xml><?xml version="1.0" encoding="utf-8"?>
<p:tagLst xmlns:p="http://schemas.openxmlformats.org/presentationml/2006/main">
  <p:tag name="AS_UNIQUEID" val="699"/>
</p:tagLst>
</file>

<file path=ppt/tags/tag593.xml><?xml version="1.0" encoding="utf-8"?>
<p:tagLst xmlns:p="http://schemas.openxmlformats.org/presentationml/2006/main">
  <p:tag name="AS_UNIQUEID" val="700"/>
</p:tagLst>
</file>

<file path=ppt/tags/tag594.xml><?xml version="1.0" encoding="utf-8"?>
<p:tagLst xmlns:p="http://schemas.openxmlformats.org/presentationml/2006/main">
  <p:tag name="AS_UNIQUEID" val="701"/>
</p:tagLst>
</file>

<file path=ppt/tags/tag595.xml><?xml version="1.0" encoding="utf-8"?>
<p:tagLst xmlns:p="http://schemas.openxmlformats.org/presentationml/2006/main">
  <p:tag name="AS_UNIQUEID" val="702"/>
</p:tagLst>
</file>

<file path=ppt/tags/tag596.xml><?xml version="1.0" encoding="utf-8"?>
<p:tagLst xmlns:p="http://schemas.openxmlformats.org/presentationml/2006/main">
  <p:tag name="AS_UNIQUEID" val="703"/>
</p:tagLst>
</file>

<file path=ppt/tags/tag597.xml><?xml version="1.0" encoding="utf-8"?>
<p:tagLst xmlns:p="http://schemas.openxmlformats.org/presentationml/2006/main">
  <p:tag name="AS_UNIQUEID" val="704"/>
</p:tagLst>
</file>

<file path=ppt/tags/tag598.xml><?xml version="1.0" encoding="utf-8"?>
<p:tagLst xmlns:p="http://schemas.openxmlformats.org/presentationml/2006/main">
  <p:tag name="AS_UNIQUEID" val="705"/>
</p:tagLst>
</file>

<file path=ppt/tags/tag599.xml><?xml version="1.0" encoding="utf-8"?>
<p:tagLst xmlns:p="http://schemas.openxmlformats.org/presentationml/2006/main">
  <p:tag name="AS_UNIQUEID" val="706"/>
</p:tagLst>
</file>

<file path=ppt/tags/tag6.xml><?xml version="1.0" encoding="utf-8"?>
<p:tagLst xmlns:p="http://schemas.openxmlformats.org/presentationml/2006/main">
  <p:tag name="AS_UNIQUEID" val="113"/>
</p:tagLst>
</file>

<file path=ppt/tags/tag60.xml><?xml version="1.0" encoding="utf-8"?>
<p:tagLst xmlns:p="http://schemas.openxmlformats.org/presentationml/2006/main">
  <p:tag name="AS_UNIQUEID" val="167"/>
</p:tagLst>
</file>

<file path=ppt/tags/tag600.xml><?xml version="1.0" encoding="utf-8"?>
<p:tagLst xmlns:p="http://schemas.openxmlformats.org/presentationml/2006/main">
  <p:tag name="AS_UNIQUEID" val="707"/>
</p:tagLst>
</file>

<file path=ppt/tags/tag601.xml><?xml version="1.0" encoding="utf-8"?>
<p:tagLst xmlns:p="http://schemas.openxmlformats.org/presentationml/2006/main">
  <p:tag name="AS_UNIQUEID" val="708"/>
</p:tagLst>
</file>

<file path=ppt/tags/tag602.xml><?xml version="1.0" encoding="utf-8"?>
<p:tagLst xmlns:p="http://schemas.openxmlformats.org/presentationml/2006/main">
  <p:tag name="AS_UNIQUEID" val="709"/>
</p:tagLst>
</file>

<file path=ppt/tags/tag603.xml><?xml version="1.0" encoding="utf-8"?>
<p:tagLst xmlns:p="http://schemas.openxmlformats.org/presentationml/2006/main">
  <p:tag name="AS_UNIQUEID" val="710"/>
</p:tagLst>
</file>

<file path=ppt/tags/tag604.xml><?xml version="1.0" encoding="utf-8"?>
<p:tagLst xmlns:p="http://schemas.openxmlformats.org/presentationml/2006/main">
  <p:tag name="AS_UNIQUEID" val="711"/>
</p:tagLst>
</file>

<file path=ppt/tags/tag605.xml><?xml version="1.0" encoding="utf-8"?>
<p:tagLst xmlns:p="http://schemas.openxmlformats.org/presentationml/2006/main">
  <p:tag name="AS_UNIQUEID" val="712"/>
</p:tagLst>
</file>

<file path=ppt/tags/tag606.xml><?xml version="1.0" encoding="utf-8"?>
<p:tagLst xmlns:p="http://schemas.openxmlformats.org/presentationml/2006/main">
  <p:tag name="AS_UNIQUEID" val="713"/>
</p:tagLst>
</file>

<file path=ppt/tags/tag607.xml><?xml version="1.0" encoding="utf-8"?>
<p:tagLst xmlns:p="http://schemas.openxmlformats.org/presentationml/2006/main">
  <p:tag name="AS_UNIQUEID" val="714"/>
</p:tagLst>
</file>

<file path=ppt/tags/tag608.xml><?xml version="1.0" encoding="utf-8"?>
<p:tagLst xmlns:p="http://schemas.openxmlformats.org/presentationml/2006/main">
  <p:tag name="AS_UNIQUEID" val="715"/>
</p:tagLst>
</file>

<file path=ppt/tags/tag609.xml><?xml version="1.0" encoding="utf-8"?>
<p:tagLst xmlns:p="http://schemas.openxmlformats.org/presentationml/2006/main">
  <p:tag name="AS_UNIQUEID" val="716"/>
</p:tagLst>
</file>

<file path=ppt/tags/tag61.xml><?xml version="1.0" encoding="utf-8"?>
<p:tagLst xmlns:p="http://schemas.openxmlformats.org/presentationml/2006/main">
  <p:tag name="AS_UNIQUEID" val="168"/>
</p:tagLst>
</file>

<file path=ppt/tags/tag610.xml><?xml version="1.0" encoding="utf-8"?>
<p:tagLst xmlns:p="http://schemas.openxmlformats.org/presentationml/2006/main">
  <p:tag name="AS_UNIQUEID" val="717"/>
</p:tagLst>
</file>

<file path=ppt/tags/tag611.xml><?xml version="1.0" encoding="utf-8"?>
<p:tagLst xmlns:p="http://schemas.openxmlformats.org/presentationml/2006/main">
  <p:tag name="AS_UNIQUEID" val="718"/>
</p:tagLst>
</file>

<file path=ppt/tags/tag612.xml><?xml version="1.0" encoding="utf-8"?>
<p:tagLst xmlns:p="http://schemas.openxmlformats.org/presentationml/2006/main">
  <p:tag name="AS_UNIQUEID" val="719"/>
</p:tagLst>
</file>

<file path=ppt/tags/tag613.xml><?xml version="1.0" encoding="utf-8"?>
<p:tagLst xmlns:p="http://schemas.openxmlformats.org/presentationml/2006/main">
  <p:tag name="AS_UNIQUEID" val="720"/>
</p:tagLst>
</file>

<file path=ppt/tags/tag614.xml><?xml version="1.0" encoding="utf-8"?>
<p:tagLst xmlns:p="http://schemas.openxmlformats.org/presentationml/2006/main">
  <p:tag name="AS_UNIQUEID" val="721"/>
</p:tagLst>
</file>

<file path=ppt/tags/tag615.xml><?xml version="1.0" encoding="utf-8"?>
<p:tagLst xmlns:p="http://schemas.openxmlformats.org/presentationml/2006/main">
  <p:tag name="AS_UNIQUEID" val="722"/>
</p:tagLst>
</file>

<file path=ppt/tags/tag616.xml><?xml version="1.0" encoding="utf-8"?>
<p:tagLst xmlns:p="http://schemas.openxmlformats.org/presentationml/2006/main">
  <p:tag name="AS_UNIQUEID" val="723"/>
</p:tagLst>
</file>

<file path=ppt/tags/tag617.xml><?xml version="1.0" encoding="utf-8"?>
<p:tagLst xmlns:p="http://schemas.openxmlformats.org/presentationml/2006/main">
  <p:tag name="AS_UNIQUEID" val="724"/>
</p:tagLst>
</file>

<file path=ppt/tags/tag618.xml><?xml version="1.0" encoding="utf-8"?>
<p:tagLst xmlns:p="http://schemas.openxmlformats.org/presentationml/2006/main">
  <p:tag name="AS_UNIQUEID" val="725"/>
</p:tagLst>
</file>

<file path=ppt/tags/tag619.xml><?xml version="1.0" encoding="utf-8"?>
<p:tagLst xmlns:p="http://schemas.openxmlformats.org/presentationml/2006/main">
  <p:tag name="AS_UNIQUEID" val="726"/>
</p:tagLst>
</file>

<file path=ppt/tags/tag62.xml><?xml version="1.0" encoding="utf-8"?>
<p:tagLst xmlns:p="http://schemas.openxmlformats.org/presentationml/2006/main">
  <p:tag name="AS_UNIQUEID" val="169"/>
</p:tagLst>
</file>

<file path=ppt/tags/tag620.xml><?xml version="1.0" encoding="utf-8"?>
<p:tagLst xmlns:p="http://schemas.openxmlformats.org/presentationml/2006/main">
  <p:tag name="AS_UNIQUEID" val="727"/>
</p:tagLst>
</file>

<file path=ppt/tags/tag621.xml><?xml version="1.0" encoding="utf-8"?>
<p:tagLst xmlns:p="http://schemas.openxmlformats.org/presentationml/2006/main">
  <p:tag name="AS_UNIQUEID" val="728"/>
</p:tagLst>
</file>

<file path=ppt/tags/tag622.xml><?xml version="1.0" encoding="utf-8"?>
<p:tagLst xmlns:p="http://schemas.openxmlformats.org/presentationml/2006/main">
  <p:tag name="AS_UNIQUEID" val="729"/>
</p:tagLst>
</file>

<file path=ppt/tags/tag623.xml><?xml version="1.0" encoding="utf-8"?>
<p:tagLst xmlns:p="http://schemas.openxmlformats.org/presentationml/2006/main">
  <p:tag name="AS_UNIQUEID" val="730"/>
</p:tagLst>
</file>

<file path=ppt/tags/tag624.xml><?xml version="1.0" encoding="utf-8"?>
<p:tagLst xmlns:p="http://schemas.openxmlformats.org/presentationml/2006/main">
  <p:tag name="AS_UNIQUEID" val="731"/>
</p:tagLst>
</file>

<file path=ppt/tags/tag625.xml><?xml version="1.0" encoding="utf-8"?>
<p:tagLst xmlns:p="http://schemas.openxmlformats.org/presentationml/2006/main">
  <p:tag name="AS_UNIQUEID" val="732"/>
</p:tagLst>
</file>

<file path=ppt/tags/tag626.xml><?xml version="1.0" encoding="utf-8"?>
<p:tagLst xmlns:p="http://schemas.openxmlformats.org/presentationml/2006/main">
  <p:tag name="AS_UNIQUEID" val="733"/>
</p:tagLst>
</file>

<file path=ppt/tags/tag627.xml><?xml version="1.0" encoding="utf-8"?>
<p:tagLst xmlns:p="http://schemas.openxmlformats.org/presentationml/2006/main">
  <p:tag name="AS_UNIQUEID" val="734"/>
</p:tagLst>
</file>

<file path=ppt/tags/tag628.xml><?xml version="1.0" encoding="utf-8"?>
<p:tagLst xmlns:p="http://schemas.openxmlformats.org/presentationml/2006/main">
  <p:tag name="AS_UNIQUEID" val="735"/>
</p:tagLst>
</file>

<file path=ppt/tags/tag629.xml><?xml version="1.0" encoding="utf-8"?>
<p:tagLst xmlns:p="http://schemas.openxmlformats.org/presentationml/2006/main">
  <p:tag name="AS_UNIQUEID" val="736"/>
</p:tagLst>
</file>

<file path=ppt/tags/tag63.xml><?xml version="1.0" encoding="utf-8"?>
<p:tagLst xmlns:p="http://schemas.openxmlformats.org/presentationml/2006/main">
  <p:tag name="AS_UNIQUEID" val="170"/>
</p:tagLst>
</file>

<file path=ppt/tags/tag630.xml><?xml version="1.0" encoding="utf-8"?>
<p:tagLst xmlns:p="http://schemas.openxmlformats.org/presentationml/2006/main">
  <p:tag name="AS_UNIQUEID" val="737"/>
</p:tagLst>
</file>

<file path=ppt/tags/tag631.xml><?xml version="1.0" encoding="utf-8"?>
<p:tagLst xmlns:p="http://schemas.openxmlformats.org/presentationml/2006/main">
  <p:tag name="AS_UNIQUEID" val="738"/>
</p:tagLst>
</file>

<file path=ppt/tags/tag632.xml><?xml version="1.0" encoding="utf-8"?>
<p:tagLst xmlns:p="http://schemas.openxmlformats.org/presentationml/2006/main">
  <p:tag name="AS_UNIQUEID" val="739"/>
</p:tagLst>
</file>

<file path=ppt/tags/tag633.xml><?xml version="1.0" encoding="utf-8"?>
<p:tagLst xmlns:p="http://schemas.openxmlformats.org/presentationml/2006/main">
  <p:tag name="AS_UNIQUEID" val="740"/>
</p:tagLst>
</file>

<file path=ppt/tags/tag634.xml><?xml version="1.0" encoding="utf-8"?>
<p:tagLst xmlns:p="http://schemas.openxmlformats.org/presentationml/2006/main">
  <p:tag name="AS_UNIQUEID" val="741"/>
</p:tagLst>
</file>

<file path=ppt/tags/tag635.xml><?xml version="1.0" encoding="utf-8"?>
<p:tagLst xmlns:p="http://schemas.openxmlformats.org/presentationml/2006/main">
  <p:tag name="AS_UNIQUEID" val="742"/>
</p:tagLst>
</file>

<file path=ppt/tags/tag636.xml><?xml version="1.0" encoding="utf-8"?>
<p:tagLst xmlns:p="http://schemas.openxmlformats.org/presentationml/2006/main">
  <p:tag name="AS_UNIQUEID" val="743"/>
</p:tagLst>
</file>

<file path=ppt/tags/tag637.xml><?xml version="1.0" encoding="utf-8"?>
<p:tagLst xmlns:p="http://schemas.openxmlformats.org/presentationml/2006/main">
  <p:tag name="AS_UNIQUEID" val="744"/>
</p:tagLst>
</file>

<file path=ppt/tags/tag638.xml><?xml version="1.0" encoding="utf-8"?>
<p:tagLst xmlns:p="http://schemas.openxmlformats.org/presentationml/2006/main">
  <p:tag name="AS_UNIQUEID" val="745"/>
</p:tagLst>
</file>

<file path=ppt/tags/tag639.xml><?xml version="1.0" encoding="utf-8"?>
<p:tagLst xmlns:p="http://schemas.openxmlformats.org/presentationml/2006/main">
  <p:tag name="AS_UNIQUEID" val="746"/>
</p:tagLst>
</file>

<file path=ppt/tags/tag64.xml><?xml version="1.0" encoding="utf-8"?>
<p:tagLst xmlns:p="http://schemas.openxmlformats.org/presentationml/2006/main">
  <p:tag name="AS_UNIQUEID" val="171"/>
</p:tagLst>
</file>

<file path=ppt/tags/tag640.xml><?xml version="1.0" encoding="utf-8"?>
<p:tagLst xmlns:p="http://schemas.openxmlformats.org/presentationml/2006/main">
  <p:tag name="AS_UNIQUEID" val="747"/>
</p:tagLst>
</file>

<file path=ppt/tags/tag641.xml><?xml version="1.0" encoding="utf-8"?>
<p:tagLst xmlns:p="http://schemas.openxmlformats.org/presentationml/2006/main">
  <p:tag name="AS_UNIQUEID" val="748"/>
</p:tagLst>
</file>

<file path=ppt/tags/tag642.xml><?xml version="1.0" encoding="utf-8"?>
<p:tagLst xmlns:p="http://schemas.openxmlformats.org/presentationml/2006/main">
  <p:tag name="AS_UNIQUEID" val="749"/>
</p:tagLst>
</file>

<file path=ppt/tags/tag643.xml><?xml version="1.0" encoding="utf-8"?>
<p:tagLst xmlns:p="http://schemas.openxmlformats.org/presentationml/2006/main">
  <p:tag name="AS_UNIQUEID" val="750"/>
</p:tagLst>
</file>

<file path=ppt/tags/tag644.xml><?xml version="1.0" encoding="utf-8"?>
<p:tagLst xmlns:p="http://schemas.openxmlformats.org/presentationml/2006/main">
  <p:tag name="AS_UNIQUEID" val="751"/>
</p:tagLst>
</file>

<file path=ppt/tags/tag645.xml><?xml version="1.0" encoding="utf-8"?>
<p:tagLst xmlns:p="http://schemas.openxmlformats.org/presentationml/2006/main">
  <p:tag name="AS_UNIQUEID" val="752"/>
</p:tagLst>
</file>

<file path=ppt/tags/tag646.xml><?xml version="1.0" encoding="utf-8"?>
<p:tagLst xmlns:p="http://schemas.openxmlformats.org/presentationml/2006/main">
  <p:tag name="AS_UNIQUEID" val="753"/>
</p:tagLst>
</file>

<file path=ppt/tags/tag647.xml><?xml version="1.0" encoding="utf-8"?>
<p:tagLst xmlns:p="http://schemas.openxmlformats.org/presentationml/2006/main">
  <p:tag name="AS_UNIQUEID" val="754"/>
</p:tagLst>
</file>

<file path=ppt/tags/tag648.xml><?xml version="1.0" encoding="utf-8"?>
<p:tagLst xmlns:p="http://schemas.openxmlformats.org/presentationml/2006/main">
  <p:tag name="AS_UNIQUEID" val="755"/>
</p:tagLst>
</file>

<file path=ppt/tags/tag649.xml><?xml version="1.0" encoding="utf-8"?>
<p:tagLst xmlns:p="http://schemas.openxmlformats.org/presentationml/2006/main">
  <p:tag name="AS_UNIQUEID" val="756"/>
</p:tagLst>
</file>

<file path=ppt/tags/tag65.xml><?xml version="1.0" encoding="utf-8"?>
<p:tagLst xmlns:p="http://schemas.openxmlformats.org/presentationml/2006/main">
  <p:tag name="AS_UNIQUEID" val="172"/>
</p:tagLst>
</file>

<file path=ppt/tags/tag650.xml><?xml version="1.0" encoding="utf-8"?>
<p:tagLst xmlns:p="http://schemas.openxmlformats.org/presentationml/2006/main">
  <p:tag name="AS_UNIQUEID" val="757"/>
</p:tagLst>
</file>

<file path=ppt/tags/tag651.xml><?xml version="1.0" encoding="utf-8"?>
<p:tagLst xmlns:p="http://schemas.openxmlformats.org/presentationml/2006/main">
  <p:tag name="AS_UNIQUEID" val="758"/>
</p:tagLst>
</file>

<file path=ppt/tags/tag652.xml><?xml version="1.0" encoding="utf-8"?>
<p:tagLst xmlns:p="http://schemas.openxmlformats.org/presentationml/2006/main">
  <p:tag name="AS_UNIQUEID" val="759"/>
</p:tagLst>
</file>

<file path=ppt/tags/tag653.xml><?xml version="1.0" encoding="utf-8"?>
<p:tagLst xmlns:p="http://schemas.openxmlformats.org/presentationml/2006/main">
  <p:tag name="AS_UNIQUEID" val="760"/>
</p:tagLst>
</file>

<file path=ppt/tags/tag654.xml><?xml version="1.0" encoding="utf-8"?>
<p:tagLst xmlns:p="http://schemas.openxmlformats.org/presentationml/2006/main">
  <p:tag name="AS_UNIQUEID" val="761"/>
</p:tagLst>
</file>

<file path=ppt/tags/tag655.xml><?xml version="1.0" encoding="utf-8"?>
<p:tagLst xmlns:p="http://schemas.openxmlformats.org/presentationml/2006/main">
  <p:tag name="AS_UNIQUEID" val="762"/>
</p:tagLst>
</file>

<file path=ppt/tags/tag656.xml><?xml version="1.0" encoding="utf-8"?>
<p:tagLst xmlns:p="http://schemas.openxmlformats.org/presentationml/2006/main">
  <p:tag name="AS_UNIQUEID" val="763"/>
</p:tagLst>
</file>

<file path=ppt/tags/tag657.xml><?xml version="1.0" encoding="utf-8"?>
<p:tagLst xmlns:p="http://schemas.openxmlformats.org/presentationml/2006/main">
  <p:tag name="AS_UNIQUEID" val="764"/>
</p:tagLst>
</file>

<file path=ppt/tags/tag658.xml><?xml version="1.0" encoding="utf-8"?>
<p:tagLst xmlns:p="http://schemas.openxmlformats.org/presentationml/2006/main">
  <p:tag name="AS_UNIQUEID" val="765"/>
</p:tagLst>
</file>

<file path=ppt/tags/tag659.xml><?xml version="1.0" encoding="utf-8"?>
<p:tagLst xmlns:p="http://schemas.openxmlformats.org/presentationml/2006/main">
  <p:tag name="AS_UNIQUEID" val="766"/>
</p:tagLst>
</file>

<file path=ppt/tags/tag66.xml><?xml version="1.0" encoding="utf-8"?>
<p:tagLst xmlns:p="http://schemas.openxmlformats.org/presentationml/2006/main">
  <p:tag name="AS_UNIQUEID" val="173"/>
</p:tagLst>
</file>

<file path=ppt/tags/tag660.xml><?xml version="1.0" encoding="utf-8"?>
<p:tagLst xmlns:p="http://schemas.openxmlformats.org/presentationml/2006/main">
  <p:tag name="AS_UNIQUEID" val="767"/>
</p:tagLst>
</file>

<file path=ppt/tags/tag661.xml><?xml version="1.0" encoding="utf-8"?>
<p:tagLst xmlns:p="http://schemas.openxmlformats.org/presentationml/2006/main">
  <p:tag name="AS_UNIQUEID" val="768"/>
</p:tagLst>
</file>

<file path=ppt/tags/tag662.xml><?xml version="1.0" encoding="utf-8"?>
<p:tagLst xmlns:p="http://schemas.openxmlformats.org/presentationml/2006/main">
  <p:tag name="AS_UNIQUEID" val="769"/>
</p:tagLst>
</file>

<file path=ppt/tags/tag663.xml><?xml version="1.0" encoding="utf-8"?>
<p:tagLst xmlns:p="http://schemas.openxmlformats.org/presentationml/2006/main">
  <p:tag name="AS_UNIQUEID" val="770"/>
</p:tagLst>
</file>

<file path=ppt/tags/tag664.xml><?xml version="1.0" encoding="utf-8"?>
<p:tagLst xmlns:p="http://schemas.openxmlformats.org/presentationml/2006/main">
  <p:tag name="AS_UNIQUEID" val="771"/>
</p:tagLst>
</file>

<file path=ppt/tags/tag665.xml><?xml version="1.0" encoding="utf-8"?>
<p:tagLst xmlns:p="http://schemas.openxmlformats.org/presentationml/2006/main">
  <p:tag name="AS_UNIQUEID" val="772"/>
</p:tagLst>
</file>

<file path=ppt/tags/tag666.xml><?xml version="1.0" encoding="utf-8"?>
<p:tagLst xmlns:p="http://schemas.openxmlformats.org/presentationml/2006/main">
  <p:tag name="AS_UNIQUEID" val="773"/>
</p:tagLst>
</file>

<file path=ppt/tags/tag667.xml><?xml version="1.0" encoding="utf-8"?>
<p:tagLst xmlns:p="http://schemas.openxmlformats.org/presentationml/2006/main">
  <p:tag name="AS_UNIQUEID" val="774"/>
</p:tagLst>
</file>

<file path=ppt/tags/tag668.xml><?xml version="1.0" encoding="utf-8"?>
<p:tagLst xmlns:p="http://schemas.openxmlformats.org/presentationml/2006/main">
  <p:tag name="AS_UNIQUEID" val="775"/>
</p:tagLst>
</file>

<file path=ppt/tags/tag669.xml><?xml version="1.0" encoding="utf-8"?>
<p:tagLst xmlns:p="http://schemas.openxmlformats.org/presentationml/2006/main">
  <p:tag name="AS_UNIQUEID" val="776"/>
</p:tagLst>
</file>

<file path=ppt/tags/tag67.xml><?xml version="1.0" encoding="utf-8"?>
<p:tagLst xmlns:p="http://schemas.openxmlformats.org/presentationml/2006/main">
  <p:tag name="AS_UNIQUEID" val="174"/>
</p:tagLst>
</file>

<file path=ppt/tags/tag670.xml><?xml version="1.0" encoding="utf-8"?>
<p:tagLst xmlns:p="http://schemas.openxmlformats.org/presentationml/2006/main">
  <p:tag name="AS_UNIQUEID" val="777"/>
</p:tagLst>
</file>

<file path=ppt/tags/tag671.xml><?xml version="1.0" encoding="utf-8"?>
<p:tagLst xmlns:p="http://schemas.openxmlformats.org/presentationml/2006/main">
  <p:tag name="AS_UNIQUEID" val="778"/>
</p:tagLst>
</file>

<file path=ppt/tags/tag672.xml><?xml version="1.0" encoding="utf-8"?>
<p:tagLst xmlns:p="http://schemas.openxmlformats.org/presentationml/2006/main">
  <p:tag name="AS_UNIQUEID" val="779"/>
</p:tagLst>
</file>

<file path=ppt/tags/tag673.xml><?xml version="1.0" encoding="utf-8"?>
<p:tagLst xmlns:p="http://schemas.openxmlformats.org/presentationml/2006/main">
  <p:tag name="AS_UNIQUEID" val="780"/>
</p:tagLst>
</file>

<file path=ppt/tags/tag674.xml><?xml version="1.0" encoding="utf-8"?>
<p:tagLst xmlns:p="http://schemas.openxmlformats.org/presentationml/2006/main">
  <p:tag name="AS_UNIQUEID" val="781"/>
</p:tagLst>
</file>

<file path=ppt/tags/tag675.xml><?xml version="1.0" encoding="utf-8"?>
<p:tagLst xmlns:p="http://schemas.openxmlformats.org/presentationml/2006/main">
  <p:tag name="AS_UNIQUEID" val="782"/>
</p:tagLst>
</file>

<file path=ppt/tags/tag676.xml><?xml version="1.0" encoding="utf-8"?>
<p:tagLst xmlns:p="http://schemas.openxmlformats.org/presentationml/2006/main">
  <p:tag name="AS_UNIQUEID" val="783"/>
</p:tagLst>
</file>

<file path=ppt/tags/tag677.xml><?xml version="1.0" encoding="utf-8"?>
<p:tagLst xmlns:p="http://schemas.openxmlformats.org/presentationml/2006/main">
  <p:tag name="AS_UNIQUEID" val="784"/>
</p:tagLst>
</file>

<file path=ppt/tags/tag678.xml><?xml version="1.0" encoding="utf-8"?>
<p:tagLst xmlns:p="http://schemas.openxmlformats.org/presentationml/2006/main">
  <p:tag name="AS_UNIQUEID" val="785"/>
</p:tagLst>
</file>

<file path=ppt/tags/tag679.xml><?xml version="1.0" encoding="utf-8"?>
<p:tagLst xmlns:p="http://schemas.openxmlformats.org/presentationml/2006/main">
  <p:tag name="AS_UNIQUEID" val="786"/>
</p:tagLst>
</file>

<file path=ppt/tags/tag68.xml><?xml version="1.0" encoding="utf-8"?>
<p:tagLst xmlns:p="http://schemas.openxmlformats.org/presentationml/2006/main">
  <p:tag name="AS_UNIQUEID" val="175"/>
</p:tagLst>
</file>

<file path=ppt/tags/tag680.xml><?xml version="1.0" encoding="utf-8"?>
<p:tagLst xmlns:p="http://schemas.openxmlformats.org/presentationml/2006/main">
  <p:tag name="AS_UNIQUEID" val="787"/>
</p:tagLst>
</file>

<file path=ppt/tags/tag681.xml><?xml version="1.0" encoding="utf-8"?>
<p:tagLst xmlns:p="http://schemas.openxmlformats.org/presentationml/2006/main">
  <p:tag name="AS_UNIQUEID" val="788"/>
</p:tagLst>
</file>

<file path=ppt/tags/tag682.xml><?xml version="1.0" encoding="utf-8"?>
<p:tagLst xmlns:p="http://schemas.openxmlformats.org/presentationml/2006/main">
  <p:tag name="AS_UNIQUEID" val="789"/>
</p:tagLst>
</file>

<file path=ppt/tags/tag683.xml><?xml version="1.0" encoding="utf-8"?>
<p:tagLst xmlns:p="http://schemas.openxmlformats.org/presentationml/2006/main">
  <p:tag name="AS_UNIQUEID" val="790"/>
</p:tagLst>
</file>

<file path=ppt/tags/tag684.xml><?xml version="1.0" encoding="utf-8"?>
<p:tagLst xmlns:p="http://schemas.openxmlformats.org/presentationml/2006/main">
  <p:tag name="AS_UNIQUEID" val="791"/>
</p:tagLst>
</file>

<file path=ppt/tags/tag685.xml><?xml version="1.0" encoding="utf-8"?>
<p:tagLst xmlns:p="http://schemas.openxmlformats.org/presentationml/2006/main">
  <p:tag name="AS_UNIQUEID" val="792"/>
</p:tagLst>
</file>

<file path=ppt/tags/tag686.xml><?xml version="1.0" encoding="utf-8"?>
<p:tagLst xmlns:p="http://schemas.openxmlformats.org/presentationml/2006/main">
  <p:tag name="AS_UNIQUEID" val="793"/>
</p:tagLst>
</file>

<file path=ppt/tags/tag687.xml><?xml version="1.0" encoding="utf-8"?>
<p:tagLst xmlns:p="http://schemas.openxmlformats.org/presentationml/2006/main">
  <p:tag name="AS_UNIQUEID" val="794"/>
</p:tagLst>
</file>

<file path=ppt/tags/tag688.xml><?xml version="1.0" encoding="utf-8"?>
<p:tagLst xmlns:p="http://schemas.openxmlformats.org/presentationml/2006/main">
  <p:tag name="AS_UNIQUEID" val="795"/>
</p:tagLst>
</file>

<file path=ppt/tags/tag689.xml><?xml version="1.0" encoding="utf-8"?>
<p:tagLst xmlns:p="http://schemas.openxmlformats.org/presentationml/2006/main">
  <p:tag name="AS_UNIQUEID" val="796"/>
</p:tagLst>
</file>

<file path=ppt/tags/tag69.xml><?xml version="1.0" encoding="utf-8"?>
<p:tagLst xmlns:p="http://schemas.openxmlformats.org/presentationml/2006/main">
  <p:tag name="AS_UNIQUEID" val="176"/>
</p:tagLst>
</file>

<file path=ppt/tags/tag690.xml><?xml version="1.0" encoding="utf-8"?>
<p:tagLst xmlns:p="http://schemas.openxmlformats.org/presentationml/2006/main">
  <p:tag name="AS_UNIQUEID" val="797"/>
</p:tagLst>
</file>

<file path=ppt/tags/tag691.xml><?xml version="1.0" encoding="utf-8"?>
<p:tagLst xmlns:p="http://schemas.openxmlformats.org/presentationml/2006/main">
  <p:tag name="AS_UNIQUEID" val="798"/>
</p:tagLst>
</file>

<file path=ppt/tags/tag692.xml><?xml version="1.0" encoding="utf-8"?>
<p:tagLst xmlns:p="http://schemas.openxmlformats.org/presentationml/2006/main">
  <p:tag name="AS_UNIQUEID" val="799"/>
</p:tagLst>
</file>

<file path=ppt/tags/tag693.xml><?xml version="1.0" encoding="utf-8"?>
<p:tagLst xmlns:p="http://schemas.openxmlformats.org/presentationml/2006/main">
  <p:tag name="AS_UNIQUEID" val="800"/>
</p:tagLst>
</file>

<file path=ppt/tags/tag694.xml><?xml version="1.0" encoding="utf-8"?>
<p:tagLst xmlns:p="http://schemas.openxmlformats.org/presentationml/2006/main">
  <p:tag name="AS_UNIQUEID" val="801"/>
</p:tagLst>
</file>

<file path=ppt/tags/tag695.xml><?xml version="1.0" encoding="utf-8"?>
<p:tagLst xmlns:p="http://schemas.openxmlformats.org/presentationml/2006/main">
  <p:tag name="AS_UNIQUEID" val="802"/>
</p:tagLst>
</file>

<file path=ppt/tags/tag696.xml><?xml version="1.0" encoding="utf-8"?>
<p:tagLst xmlns:p="http://schemas.openxmlformats.org/presentationml/2006/main">
  <p:tag name="AS_UNIQUEID" val="803"/>
</p:tagLst>
</file>

<file path=ppt/tags/tag697.xml><?xml version="1.0" encoding="utf-8"?>
<p:tagLst xmlns:p="http://schemas.openxmlformats.org/presentationml/2006/main">
  <p:tag name="AS_UNIQUEID" val="804"/>
</p:tagLst>
</file>

<file path=ppt/tags/tag698.xml><?xml version="1.0" encoding="utf-8"?>
<p:tagLst xmlns:p="http://schemas.openxmlformats.org/presentationml/2006/main">
  <p:tag name="AS_UNIQUEID" val="805"/>
</p:tagLst>
</file>

<file path=ppt/tags/tag699.xml><?xml version="1.0" encoding="utf-8"?>
<p:tagLst xmlns:p="http://schemas.openxmlformats.org/presentationml/2006/main">
  <p:tag name="AS_UNIQUEID" val="806"/>
</p:tagLst>
</file>

<file path=ppt/tags/tag7.xml><?xml version="1.0" encoding="utf-8"?>
<p:tagLst xmlns:p="http://schemas.openxmlformats.org/presentationml/2006/main">
  <p:tag name="AS_UNIQUEID" val="114"/>
</p:tagLst>
</file>

<file path=ppt/tags/tag70.xml><?xml version="1.0" encoding="utf-8"?>
<p:tagLst xmlns:p="http://schemas.openxmlformats.org/presentationml/2006/main">
  <p:tag name="AS_UNIQUEID" val="177"/>
</p:tagLst>
</file>

<file path=ppt/tags/tag700.xml><?xml version="1.0" encoding="utf-8"?>
<p:tagLst xmlns:p="http://schemas.openxmlformats.org/presentationml/2006/main">
  <p:tag name="AS_UNIQUEID" val="807"/>
</p:tagLst>
</file>

<file path=ppt/tags/tag701.xml><?xml version="1.0" encoding="utf-8"?>
<p:tagLst xmlns:p="http://schemas.openxmlformats.org/presentationml/2006/main">
  <p:tag name="AS_UNIQUEID" val="808"/>
</p:tagLst>
</file>

<file path=ppt/tags/tag702.xml><?xml version="1.0" encoding="utf-8"?>
<p:tagLst xmlns:p="http://schemas.openxmlformats.org/presentationml/2006/main">
  <p:tag name="AS_UNIQUEID" val="809"/>
</p:tagLst>
</file>

<file path=ppt/tags/tag703.xml><?xml version="1.0" encoding="utf-8"?>
<p:tagLst xmlns:p="http://schemas.openxmlformats.org/presentationml/2006/main">
  <p:tag name="AS_UNIQUEID" val="810"/>
</p:tagLst>
</file>

<file path=ppt/tags/tag704.xml><?xml version="1.0" encoding="utf-8"?>
<p:tagLst xmlns:p="http://schemas.openxmlformats.org/presentationml/2006/main">
  <p:tag name="AS_UNIQUEID" val="811"/>
</p:tagLst>
</file>

<file path=ppt/tags/tag705.xml><?xml version="1.0" encoding="utf-8"?>
<p:tagLst xmlns:p="http://schemas.openxmlformats.org/presentationml/2006/main">
  <p:tag name="AS_UNIQUEID" val="812"/>
</p:tagLst>
</file>

<file path=ppt/tags/tag706.xml><?xml version="1.0" encoding="utf-8"?>
<p:tagLst xmlns:p="http://schemas.openxmlformats.org/presentationml/2006/main">
  <p:tag name="AS_UNIQUEID" val="813"/>
</p:tagLst>
</file>

<file path=ppt/tags/tag707.xml><?xml version="1.0" encoding="utf-8"?>
<p:tagLst xmlns:p="http://schemas.openxmlformats.org/presentationml/2006/main">
  <p:tag name="AS_UNIQUEID" val="814"/>
</p:tagLst>
</file>

<file path=ppt/tags/tag708.xml><?xml version="1.0" encoding="utf-8"?>
<p:tagLst xmlns:p="http://schemas.openxmlformats.org/presentationml/2006/main">
  <p:tag name="AS_UNIQUEID" val="815"/>
</p:tagLst>
</file>

<file path=ppt/tags/tag709.xml><?xml version="1.0" encoding="utf-8"?>
<p:tagLst xmlns:p="http://schemas.openxmlformats.org/presentationml/2006/main">
  <p:tag name="AS_UNIQUEID" val="816"/>
</p:tagLst>
</file>

<file path=ppt/tags/tag71.xml><?xml version="1.0" encoding="utf-8"?>
<p:tagLst xmlns:p="http://schemas.openxmlformats.org/presentationml/2006/main">
  <p:tag name="AS_UNIQUEID" val="178"/>
</p:tagLst>
</file>

<file path=ppt/tags/tag710.xml><?xml version="1.0" encoding="utf-8"?>
<p:tagLst xmlns:p="http://schemas.openxmlformats.org/presentationml/2006/main">
  <p:tag name="AS_UNIQUEID" val="817"/>
</p:tagLst>
</file>

<file path=ppt/tags/tag711.xml><?xml version="1.0" encoding="utf-8"?>
<p:tagLst xmlns:p="http://schemas.openxmlformats.org/presentationml/2006/main">
  <p:tag name="AS_UNIQUEID" val="818"/>
</p:tagLst>
</file>

<file path=ppt/tags/tag712.xml><?xml version="1.0" encoding="utf-8"?>
<p:tagLst xmlns:p="http://schemas.openxmlformats.org/presentationml/2006/main">
  <p:tag name="AS_UNIQUEID" val="819"/>
</p:tagLst>
</file>

<file path=ppt/tags/tag713.xml><?xml version="1.0" encoding="utf-8"?>
<p:tagLst xmlns:p="http://schemas.openxmlformats.org/presentationml/2006/main">
  <p:tag name="AS_UNIQUEID" val="820"/>
</p:tagLst>
</file>

<file path=ppt/tags/tag714.xml><?xml version="1.0" encoding="utf-8"?>
<p:tagLst xmlns:p="http://schemas.openxmlformats.org/presentationml/2006/main">
  <p:tag name="AS_UNIQUEID" val="821"/>
</p:tagLst>
</file>

<file path=ppt/tags/tag715.xml><?xml version="1.0" encoding="utf-8"?>
<p:tagLst xmlns:p="http://schemas.openxmlformats.org/presentationml/2006/main">
  <p:tag name="AS_UNIQUEID" val="822"/>
</p:tagLst>
</file>

<file path=ppt/tags/tag716.xml><?xml version="1.0" encoding="utf-8"?>
<p:tagLst xmlns:p="http://schemas.openxmlformats.org/presentationml/2006/main">
  <p:tag name="AS_UNIQUEID" val="823"/>
</p:tagLst>
</file>

<file path=ppt/tags/tag717.xml><?xml version="1.0" encoding="utf-8"?>
<p:tagLst xmlns:p="http://schemas.openxmlformats.org/presentationml/2006/main">
  <p:tag name="AS_UNIQUEID" val="824"/>
</p:tagLst>
</file>

<file path=ppt/tags/tag718.xml><?xml version="1.0" encoding="utf-8"?>
<p:tagLst xmlns:p="http://schemas.openxmlformats.org/presentationml/2006/main">
  <p:tag name="AS_UNIQUEID" val="825"/>
</p:tagLst>
</file>

<file path=ppt/tags/tag719.xml><?xml version="1.0" encoding="utf-8"?>
<p:tagLst xmlns:p="http://schemas.openxmlformats.org/presentationml/2006/main">
  <p:tag name="AS_UNIQUEID" val="826"/>
</p:tagLst>
</file>

<file path=ppt/tags/tag72.xml><?xml version="1.0" encoding="utf-8"?>
<p:tagLst xmlns:p="http://schemas.openxmlformats.org/presentationml/2006/main">
  <p:tag name="AS_UNIQUEID" val="179"/>
</p:tagLst>
</file>

<file path=ppt/tags/tag720.xml><?xml version="1.0" encoding="utf-8"?>
<p:tagLst xmlns:p="http://schemas.openxmlformats.org/presentationml/2006/main">
  <p:tag name="AS_UNIQUEID" val="827"/>
</p:tagLst>
</file>

<file path=ppt/tags/tag721.xml><?xml version="1.0" encoding="utf-8"?>
<p:tagLst xmlns:p="http://schemas.openxmlformats.org/presentationml/2006/main">
  <p:tag name="AS_UNIQUEID" val="828"/>
</p:tagLst>
</file>

<file path=ppt/tags/tag722.xml><?xml version="1.0" encoding="utf-8"?>
<p:tagLst xmlns:p="http://schemas.openxmlformats.org/presentationml/2006/main">
  <p:tag name="AS_UNIQUEID" val="829"/>
</p:tagLst>
</file>

<file path=ppt/tags/tag723.xml><?xml version="1.0" encoding="utf-8"?>
<p:tagLst xmlns:p="http://schemas.openxmlformats.org/presentationml/2006/main">
  <p:tag name="AS_UNIQUEID" val="830"/>
</p:tagLst>
</file>

<file path=ppt/tags/tag724.xml><?xml version="1.0" encoding="utf-8"?>
<p:tagLst xmlns:p="http://schemas.openxmlformats.org/presentationml/2006/main">
  <p:tag name="AS_UNIQUEID" val="831"/>
</p:tagLst>
</file>

<file path=ppt/tags/tag725.xml><?xml version="1.0" encoding="utf-8"?>
<p:tagLst xmlns:p="http://schemas.openxmlformats.org/presentationml/2006/main">
  <p:tag name="AS_UNIQUEID" val="832"/>
</p:tagLst>
</file>

<file path=ppt/tags/tag726.xml><?xml version="1.0" encoding="utf-8"?>
<p:tagLst xmlns:p="http://schemas.openxmlformats.org/presentationml/2006/main">
  <p:tag name="AS_UNIQUEID" val="833"/>
</p:tagLst>
</file>

<file path=ppt/tags/tag727.xml><?xml version="1.0" encoding="utf-8"?>
<p:tagLst xmlns:p="http://schemas.openxmlformats.org/presentationml/2006/main">
  <p:tag name="AS_UNIQUEID" val="834"/>
</p:tagLst>
</file>

<file path=ppt/tags/tag728.xml><?xml version="1.0" encoding="utf-8"?>
<p:tagLst xmlns:p="http://schemas.openxmlformats.org/presentationml/2006/main">
  <p:tag name="AS_UNIQUEID" val="835"/>
</p:tagLst>
</file>

<file path=ppt/tags/tag729.xml><?xml version="1.0" encoding="utf-8"?>
<p:tagLst xmlns:p="http://schemas.openxmlformats.org/presentationml/2006/main">
  <p:tag name="AS_UNIQUEID" val="836"/>
</p:tagLst>
</file>

<file path=ppt/tags/tag73.xml><?xml version="1.0" encoding="utf-8"?>
<p:tagLst xmlns:p="http://schemas.openxmlformats.org/presentationml/2006/main">
  <p:tag name="AS_UNIQUEID" val="180"/>
</p:tagLst>
</file>

<file path=ppt/tags/tag730.xml><?xml version="1.0" encoding="utf-8"?>
<p:tagLst xmlns:p="http://schemas.openxmlformats.org/presentationml/2006/main">
  <p:tag name="AS_UNIQUEID" val="837"/>
</p:tagLst>
</file>

<file path=ppt/tags/tag731.xml><?xml version="1.0" encoding="utf-8"?>
<p:tagLst xmlns:p="http://schemas.openxmlformats.org/presentationml/2006/main">
  <p:tag name="AS_UNIQUEID" val="838"/>
</p:tagLst>
</file>

<file path=ppt/tags/tag732.xml><?xml version="1.0" encoding="utf-8"?>
<p:tagLst xmlns:p="http://schemas.openxmlformats.org/presentationml/2006/main">
  <p:tag name="AS_UNIQUEID" val="839"/>
</p:tagLst>
</file>

<file path=ppt/tags/tag733.xml><?xml version="1.0" encoding="utf-8"?>
<p:tagLst xmlns:p="http://schemas.openxmlformats.org/presentationml/2006/main">
  <p:tag name="AS_UNIQUEID" val="840"/>
</p:tagLst>
</file>

<file path=ppt/tags/tag734.xml><?xml version="1.0" encoding="utf-8"?>
<p:tagLst xmlns:p="http://schemas.openxmlformats.org/presentationml/2006/main">
  <p:tag name="AS_UNIQUEID" val="841"/>
</p:tagLst>
</file>

<file path=ppt/tags/tag735.xml><?xml version="1.0" encoding="utf-8"?>
<p:tagLst xmlns:p="http://schemas.openxmlformats.org/presentationml/2006/main">
  <p:tag name="AS_UNIQUEID" val="842"/>
</p:tagLst>
</file>

<file path=ppt/tags/tag736.xml><?xml version="1.0" encoding="utf-8"?>
<p:tagLst xmlns:p="http://schemas.openxmlformats.org/presentationml/2006/main">
  <p:tag name="AS_UNIQUEID" val="843"/>
</p:tagLst>
</file>

<file path=ppt/tags/tag737.xml><?xml version="1.0" encoding="utf-8"?>
<p:tagLst xmlns:p="http://schemas.openxmlformats.org/presentationml/2006/main">
  <p:tag name="AS_UNIQUEID" val="844"/>
</p:tagLst>
</file>

<file path=ppt/tags/tag738.xml><?xml version="1.0" encoding="utf-8"?>
<p:tagLst xmlns:p="http://schemas.openxmlformats.org/presentationml/2006/main">
  <p:tag name="AS_UNIQUEID" val="845"/>
</p:tagLst>
</file>

<file path=ppt/tags/tag739.xml><?xml version="1.0" encoding="utf-8"?>
<p:tagLst xmlns:p="http://schemas.openxmlformats.org/presentationml/2006/main">
  <p:tag name="AS_UNIQUEID" val="846"/>
</p:tagLst>
</file>

<file path=ppt/tags/tag74.xml><?xml version="1.0" encoding="utf-8"?>
<p:tagLst xmlns:p="http://schemas.openxmlformats.org/presentationml/2006/main">
  <p:tag name="AS_UNIQUEID" val="181"/>
</p:tagLst>
</file>

<file path=ppt/tags/tag740.xml><?xml version="1.0" encoding="utf-8"?>
<p:tagLst xmlns:p="http://schemas.openxmlformats.org/presentationml/2006/main">
  <p:tag name="AS_UNIQUEID" val="847"/>
</p:tagLst>
</file>

<file path=ppt/tags/tag741.xml><?xml version="1.0" encoding="utf-8"?>
<p:tagLst xmlns:p="http://schemas.openxmlformats.org/presentationml/2006/main">
  <p:tag name="AS_UNIQUEID" val="848"/>
</p:tagLst>
</file>

<file path=ppt/tags/tag742.xml><?xml version="1.0" encoding="utf-8"?>
<p:tagLst xmlns:p="http://schemas.openxmlformats.org/presentationml/2006/main">
  <p:tag name="AS_UNIQUEID" val="849"/>
</p:tagLst>
</file>

<file path=ppt/tags/tag743.xml><?xml version="1.0" encoding="utf-8"?>
<p:tagLst xmlns:p="http://schemas.openxmlformats.org/presentationml/2006/main">
  <p:tag name="AS_UNIQUEID" val="850"/>
</p:tagLst>
</file>

<file path=ppt/tags/tag744.xml><?xml version="1.0" encoding="utf-8"?>
<p:tagLst xmlns:p="http://schemas.openxmlformats.org/presentationml/2006/main">
  <p:tag name="AS_UNIQUEID" val="851"/>
</p:tagLst>
</file>

<file path=ppt/tags/tag745.xml><?xml version="1.0" encoding="utf-8"?>
<p:tagLst xmlns:p="http://schemas.openxmlformats.org/presentationml/2006/main">
  <p:tag name="AS_UNIQUEID" val="852"/>
</p:tagLst>
</file>

<file path=ppt/tags/tag746.xml><?xml version="1.0" encoding="utf-8"?>
<p:tagLst xmlns:p="http://schemas.openxmlformats.org/presentationml/2006/main">
  <p:tag name="AS_UNIQUEID" val="853"/>
</p:tagLst>
</file>

<file path=ppt/tags/tag747.xml><?xml version="1.0" encoding="utf-8"?>
<p:tagLst xmlns:p="http://schemas.openxmlformats.org/presentationml/2006/main">
  <p:tag name="AS_UNIQUEID" val="854"/>
</p:tagLst>
</file>

<file path=ppt/tags/tag748.xml><?xml version="1.0" encoding="utf-8"?>
<p:tagLst xmlns:p="http://schemas.openxmlformats.org/presentationml/2006/main">
  <p:tag name="AS_UNIQUEID" val="855"/>
</p:tagLst>
</file>

<file path=ppt/tags/tag749.xml><?xml version="1.0" encoding="utf-8"?>
<p:tagLst xmlns:p="http://schemas.openxmlformats.org/presentationml/2006/main">
  <p:tag name="AS_UNIQUEID" val="856"/>
</p:tagLst>
</file>

<file path=ppt/tags/tag75.xml><?xml version="1.0" encoding="utf-8"?>
<p:tagLst xmlns:p="http://schemas.openxmlformats.org/presentationml/2006/main">
  <p:tag name="AS_UNIQUEID" val="182"/>
</p:tagLst>
</file>

<file path=ppt/tags/tag750.xml><?xml version="1.0" encoding="utf-8"?>
<p:tagLst xmlns:p="http://schemas.openxmlformats.org/presentationml/2006/main">
  <p:tag name="AS_UNIQUEID" val="857"/>
</p:tagLst>
</file>

<file path=ppt/tags/tag751.xml><?xml version="1.0" encoding="utf-8"?>
<p:tagLst xmlns:p="http://schemas.openxmlformats.org/presentationml/2006/main">
  <p:tag name="AS_UNIQUEID" val="858"/>
</p:tagLst>
</file>

<file path=ppt/tags/tag752.xml><?xml version="1.0" encoding="utf-8"?>
<p:tagLst xmlns:p="http://schemas.openxmlformats.org/presentationml/2006/main">
  <p:tag name="AS_UNIQUEID" val="859"/>
</p:tagLst>
</file>

<file path=ppt/tags/tag753.xml><?xml version="1.0" encoding="utf-8"?>
<p:tagLst xmlns:p="http://schemas.openxmlformats.org/presentationml/2006/main">
  <p:tag name="AS_UNIQUEID" val="860"/>
</p:tagLst>
</file>

<file path=ppt/tags/tag754.xml><?xml version="1.0" encoding="utf-8"?>
<p:tagLst xmlns:p="http://schemas.openxmlformats.org/presentationml/2006/main">
  <p:tag name="AS_UNIQUEID" val="861"/>
</p:tagLst>
</file>

<file path=ppt/tags/tag755.xml><?xml version="1.0" encoding="utf-8"?>
<p:tagLst xmlns:p="http://schemas.openxmlformats.org/presentationml/2006/main">
  <p:tag name="AS_UNIQUEID" val="862"/>
</p:tagLst>
</file>

<file path=ppt/tags/tag756.xml><?xml version="1.0" encoding="utf-8"?>
<p:tagLst xmlns:p="http://schemas.openxmlformats.org/presentationml/2006/main">
  <p:tag name="AS_UNIQUEID" val="863"/>
</p:tagLst>
</file>

<file path=ppt/tags/tag757.xml><?xml version="1.0" encoding="utf-8"?>
<p:tagLst xmlns:p="http://schemas.openxmlformats.org/presentationml/2006/main">
  <p:tag name="AS_UNIQUEID" val="864"/>
</p:tagLst>
</file>

<file path=ppt/tags/tag758.xml><?xml version="1.0" encoding="utf-8"?>
<p:tagLst xmlns:p="http://schemas.openxmlformats.org/presentationml/2006/main">
  <p:tag name="AS_UNIQUEID" val="865"/>
</p:tagLst>
</file>

<file path=ppt/tags/tag759.xml><?xml version="1.0" encoding="utf-8"?>
<p:tagLst xmlns:p="http://schemas.openxmlformats.org/presentationml/2006/main">
  <p:tag name="AS_UNIQUEID" val="866"/>
</p:tagLst>
</file>

<file path=ppt/tags/tag76.xml><?xml version="1.0" encoding="utf-8"?>
<p:tagLst xmlns:p="http://schemas.openxmlformats.org/presentationml/2006/main">
  <p:tag name="AS_UNIQUEID" val="183"/>
</p:tagLst>
</file>

<file path=ppt/tags/tag760.xml><?xml version="1.0" encoding="utf-8"?>
<p:tagLst xmlns:p="http://schemas.openxmlformats.org/presentationml/2006/main">
  <p:tag name="AS_UNIQUEID" val="867"/>
</p:tagLst>
</file>

<file path=ppt/tags/tag761.xml><?xml version="1.0" encoding="utf-8"?>
<p:tagLst xmlns:p="http://schemas.openxmlformats.org/presentationml/2006/main">
  <p:tag name="AS_UNIQUEID" val="868"/>
</p:tagLst>
</file>

<file path=ppt/tags/tag762.xml><?xml version="1.0" encoding="utf-8"?>
<p:tagLst xmlns:p="http://schemas.openxmlformats.org/presentationml/2006/main">
  <p:tag name="AS_UNIQUEID" val="869"/>
</p:tagLst>
</file>

<file path=ppt/tags/tag763.xml><?xml version="1.0" encoding="utf-8"?>
<p:tagLst xmlns:p="http://schemas.openxmlformats.org/presentationml/2006/main">
  <p:tag name="AS_UNIQUEID" val="870"/>
</p:tagLst>
</file>

<file path=ppt/tags/tag764.xml><?xml version="1.0" encoding="utf-8"?>
<p:tagLst xmlns:p="http://schemas.openxmlformats.org/presentationml/2006/main">
  <p:tag name="AS_UNIQUEID" val="871"/>
</p:tagLst>
</file>

<file path=ppt/tags/tag765.xml><?xml version="1.0" encoding="utf-8"?>
<p:tagLst xmlns:p="http://schemas.openxmlformats.org/presentationml/2006/main">
  <p:tag name="AS_UNIQUEID" val="872"/>
</p:tagLst>
</file>

<file path=ppt/tags/tag766.xml><?xml version="1.0" encoding="utf-8"?>
<p:tagLst xmlns:p="http://schemas.openxmlformats.org/presentationml/2006/main">
  <p:tag name="AS_UNIQUEID" val="873"/>
</p:tagLst>
</file>

<file path=ppt/tags/tag767.xml><?xml version="1.0" encoding="utf-8"?>
<p:tagLst xmlns:p="http://schemas.openxmlformats.org/presentationml/2006/main">
  <p:tag name="AS_UNIQUEID" val="874"/>
</p:tagLst>
</file>

<file path=ppt/tags/tag768.xml><?xml version="1.0" encoding="utf-8"?>
<p:tagLst xmlns:p="http://schemas.openxmlformats.org/presentationml/2006/main">
  <p:tag name="AS_UNIQUEID" val="875"/>
</p:tagLst>
</file>

<file path=ppt/tags/tag769.xml><?xml version="1.0" encoding="utf-8"?>
<p:tagLst xmlns:p="http://schemas.openxmlformats.org/presentationml/2006/main">
  <p:tag name="AS_UNIQUEID" val="876"/>
</p:tagLst>
</file>

<file path=ppt/tags/tag77.xml><?xml version="1.0" encoding="utf-8"?>
<p:tagLst xmlns:p="http://schemas.openxmlformats.org/presentationml/2006/main">
  <p:tag name="AS_UNIQUEID" val="184"/>
</p:tagLst>
</file>

<file path=ppt/tags/tag770.xml><?xml version="1.0" encoding="utf-8"?>
<p:tagLst xmlns:p="http://schemas.openxmlformats.org/presentationml/2006/main">
  <p:tag name="AS_UNIQUEID" val="877"/>
</p:tagLst>
</file>

<file path=ppt/tags/tag771.xml><?xml version="1.0" encoding="utf-8"?>
<p:tagLst xmlns:p="http://schemas.openxmlformats.org/presentationml/2006/main">
  <p:tag name="AS_UNIQUEID" val="878"/>
</p:tagLst>
</file>

<file path=ppt/tags/tag772.xml><?xml version="1.0" encoding="utf-8"?>
<p:tagLst xmlns:p="http://schemas.openxmlformats.org/presentationml/2006/main">
  <p:tag name="AS_UNIQUEID" val="879"/>
</p:tagLst>
</file>

<file path=ppt/tags/tag773.xml><?xml version="1.0" encoding="utf-8"?>
<p:tagLst xmlns:p="http://schemas.openxmlformats.org/presentationml/2006/main">
  <p:tag name="AS_UNIQUEID" val="880"/>
</p:tagLst>
</file>

<file path=ppt/tags/tag774.xml><?xml version="1.0" encoding="utf-8"?>
<p:tagLst xmlns:p="http://schemas.openxmlformats.org/presentationml/2006/main">
  <p:tag name="AS_UNIQUEID" val="881"/>
</p:tagLst>
</file>

<file path=ppt/tags/tag775.xml><?xml version="1.0" encoding="utf-8"?>
<p:tagLst xmlns:p="http://schemas.openxmlformats.org/presentationml/2006/main">
  <p:tag name="AS_UNIQUEID" val="882"/>
</p:tagLst>
</file>

<file path=ppt/tags/tag776.xml><?xml version="1.0" encoding="utf-8"?>
<p:tagLst xmlns:p="http://schemas.openxmlformats.org/presentationml/2006/main">
  <p:tag name="AS_UNIQUEID" val="883"/>
</p:tagLst>
</file>

<file path=ppt/tags/tag777.xml><?xml version="1.0" encoding="utf-8"?>
<p:tagLst xmlns:p="http://schemas.openxmlformats.org/presentationml/2006/main">
  <p:tag name="AS_UNIQUEID" val="884"/>
</p:tagLst>
</file>

<file path=ppt/tags/tag778.xml><?xml version="1.0" encoding="utf-8"?>
<p:tagLst xmlns:p="http://schemas.openxmlformats.org/presentationml/2006/main">
  <p:tag name="AS_UNIQUEID" val="885"/>
</p:tagLst>
</file>

<file path=ppt/tags/tag779.xml><?xml version="1.0" encoding="utf-8"?>
<p:tagLst xmlns:p="http://schemas.openxmlformats.org/presentationml/2006/main">
  <p:tag name="AS_UNIQUEID" val="886"/>
</p:tagLst>
</file>

<file path=ppt/tags/tag78.xml><?xml version="1.0" encoding="utf-8"?>
<p:tagLst xmlns:p="http://schemas.openxmlformats.org/presentationml/2006/main">
  <p:tag name="AS_UNIQUEID" val="185"/>
</p:tagLst>
</file>

<file path=ppt/tags/tag780.xml><?xml version="1.0" encoding="utf-8"?>
<p:tagLst xmlns:p="http://schemas.openxmlformats.org/presentationml/2006/main">
  <p:tag name="AS_UNIQUEID" val="887"/>
</p:tagLst>
</file>

<file path=ppt/tags/tag781.xml><?xml version="1.0" encoding="utf-8"?>
<p:tagLst xmlns:p="http://schemas.openxmlformats.org/presentationml/2006/main">
  <p:tag name="AS_UNIQUEID" val="888"/>
</p:tagLst>
</file>

<file path=ppt/tags/tag782.xml><?xml version="1.0" encoding="utf-8"?>
<p:tagLst xmlns:p="http://schemas.openxmlformats.org/presentationml/2006/main">
  <p:tag name="AS_UNIQUEID" val="889"/>
</p:tagLst>
</file>

<file path=ppt/tags/tag783.xml><?xml version="1.0" encoding="utf-8"?>
<p:tagLst xmlns:p="http://schemas.openxmlformats.org/presentationml/2006/main">
  <p:tag name="AS_UNIQUEID" val="890"/>
</p:tagLst>
</file>

<file path=ppt/tags/tag784.xml><?xml version="1.0" encoding="utf-8"?>
<p:tagLst xmlns:p="http://schemas.openxmlformats.org/presentationml/2006/main">
  <p:tag name="AS_UNIQUEID" val="891"/>
</p:tagLst>
</file>

<file path=ppt/tags/tag785.xml><?xml version="1.0" encoding="utf-8"?>
<p:tagLst xmlns:p="http://schemas.openxmlformats.org/presentationml/2006/main">
  <p:tag name="AS_UNIQUEID" val="892"/>
</p:tagLst>
</file>

<file path=ppt/tags/tag786.xml><?xml version="1.0" encoding="utf-8"?>
<p:tagLst xmlns:p="http://schemas.openxmlformats.org/presentationml/2006/main">
  <p:tag name="AS_UNIQUEID" val="893"/>
</p:tagLst>
</file>

<file path=ppt/tags/tag787.xml><?xml version="1.0" encoding="utf-8"?>
<p:tagLst xmlns:p="http://schemas.openxmlformats.org/presentationml/2006/main">
  <p:tag name="AS_UNIQUEID" val="894"/>
</p:tagLst>
</file>

<file path=ppt/tags/tag788.xml><?xml version="1.0" encoding="utf-8"?>
<p:tagLst xmlns:p="http://schemas.openxmlformats.org/presentationml/2006/main">
  <p:tag name="AS_UNIQUEID" val="895"/>
</p:tagLst>
</file>

<file path=ppt/tags/tag789.xml><?xml version="1.0" encoding="utf-8"?>
<p:tagLst xmlns:p="http://schemas.openxmlformats.org/presentationml/2006/main">
  <p:tag name="AS_UNIQUEID" val="896"/>
</p:tagLst>
</file>

<file path=ppt/tags/tag79.xml><?xml version="1.0" encoding="utf-8"?>
<p:tagLst xmlns:p="http://schemas.openxmlformats.org/presentationml/2006/main">
  <p:tag name="AS_UNIQUEID" val="186"/>
</p:tagLst>
</file>

<file path=ppt/tags/tag790.xml><?xml version="1.0" encoding="utf-8"?>
<p:tagLst xmlns:p="http://schemas.openxmlformats.org/presentationml/2006/main">
  <p:tag name="AS_UNIQUEID" val="897"/>
</p:tagLst>
</file>

<file path=ppt/tags/tag791.xml><?xml version="1.0" encoding="utf-8"?>
<p:tagLst xmlns:p="http://schemas.openxmlformats.org/presentationml/2006/main">
  <p:tag name="AS_UNIQUEID" val="898"/>
</p:tagLst>
</file>

<file path=ppt/tags/tag792.xml><?xml version="1.0" encoding="utf-8"?>
<p:tagLst xmlns:p="http://schemas.openxmlformats.org/presentationml/2006/main">
  <p:tag name="AS_UNIQUEID" val="899"/>
</p:tagLst>
</file>

<file path=ppt/tags/tag793.xml><?xml version="1.0" encoding="utf-8"?>
<p:tagLst xmlns:p="http://schemas.openxmlformats.org/presentationml/2006/main">
  <p:tag name="AS_UNIQUEID" val="900"/>
</p:tagLst>
</file>

<file path=ppt/tags/tag794.xml><?xml version="1.0" encoding="utf-8"?>
<p:tagLst xmlns:p="http://schemas.openxmlformats.org/presentationml/2006/main">
  <p:tag name="AS_UNIQUEID" val="901"/>
</p:tagLst>
</file>

<file path=ppt/tags/tag795.xml><?xml version="1.0" encoding="utf-8"?>
<p:tagLst xmlns:p="http://schemas.openxmlformats.org/presentationml/2006/main">
  <p:tag name="AS_UNIQUEID" val="902"/>
</p:tagLst>
</file>

<file path=ppt/tags/tag796.xml><?xml version="1.0" encoding="utf-8"?>
<p:tagLst xmlns:p="http://schemas.openxmlformats.org/presentationml/2006/main">
  <p:tag name="AS_UNIQUEID" val="903"/>
</p:tagLst>
</file>

<file path=ppt/tags/tag797.xml><?xml version="1.0" encoding="utf-8"?>
<p:tagLst xmlns:p="http://schemas.openxmlformats.org/presentationml/2006/main">
  <p:tag name="AS_UNIQUEID" val="904"/>
</p:tagLst>
</file>

<file path=ppt/tags/tag798.xml><?xml version="1.0" encoding="utf-8"?>
<p:tagLst xmlns:p="http://schemas.openxmlformats.org/presentationml/2006/main">
  <p:tag name="AS_UNIQUEID" val="905"/>
</p:tagLst>
</file>

<file path=ppt/tags/tag799.xml><?xml version="1.0" encoding="utf-8"?>
<p:tagLst xmlns:p="http://schemas.openxmlformats.org/presentationml/2006/main">
  <p:tag name="AS_UNIQUEID" val="906"/>
</p:tagLst>
</file>

<file path=ppt/tags/tag8.xml><?xml version="1.0" encoding="utf-8"?>
<p:tagLst xmlns:p="http://schemas.openxmlformats.org/presentationml/2006/main">
  <p:tag name="AS_UNIQUEID" val="115"/>
</p:tagLst>
</file>

<file path=ppt/tags/tag80.xml><?xml version="1.0" encoding="utf-8"?>
<p:tagLst xmlns:p="http://schemas.openxmlformats.org/presentationml/2006/main">
  <p:tag name="AS_UNIQUEID" val="187"/>
</p:tagLst>
</file>

<file path=ppt/tags/tag800.xml><?xml version="1.0" encoding="utf-8"?>
<p:tagLst xmlns:p="http://schemas.openxmlformats.org/presentationml/2006/main">
  <p:tag name="AS_UNIQUEID" val="907"/>
</p:tagLst>
</file>

<file path=ppt/tags/tag801.xml><?xml version="1.0" encoding="utf-8"?>
<p:tagLst xmlns:p="http://schemas.openxmlformats.org/presentationml/2006/main">
  <p:tag name="AS_UNIQUEID" val="908"/>
</p:tagLst>
</file>

<file path=ppt/tags/tag802.xml><?xml version="1.0" encoding="utf-8"?>
<p:tagLst xmlns:p="http://schemas.openxmlformats.org/presentationml/2006/main">
  <p:tag name="AS_UNIQUEID" val="909"/>
</p:tagLst>
</file>

<file path=ppt/tags/tag803.xml><?xml version="1.0" encoding="utf-8"?>
<p:tagLst xmlns:p="http://schemas.openxmlformats.org/presentationml/2006/main">
  <p:tag name="AS_UNIQUEID" val="910"/>
</p:tagLst>
</file>

<file path=ppt/tags/tag804.xml><?xml version="1.0" encoding="utf-8"?>
<p:tagLst xmlns:p="http://schemas.openxmlformats.org/presentationml/2006/main">
  <p:tag name="AS_UNIQUEID" val="911"/>
</p:tagLst>
</file>

<file path=ppt/tags/tag805.xml><?xml version="1.0" encoding="utf-8"?>
<p:tagLst xmlns:p="http://schemas.openxmlformats.org/presentationml/2006/main">
  <p:tag name="AS_UNIQUEID" val="912"/>
</p:tagLst>
</file>

<file path=ppt/tags/tag806.xml><?xml version="1.0" encoding="utf-8"?>
<p:tagLst xmlns:p="http://schemas.openxmlformats.org/presentationml/2006/main">
  <p:tag name="AS_UNIQUEID" val="913"/>
</p:tagLst>
</file>

<file path=ppt/tags/tag807.xml><?xml version="1.0" encoding="utf-8"?>
<p:tagLst xmlns:p="http://schemas.openxmlformats.org/presentationml/2006/main">
  <p:tag name="AS_UNIQUEID" val="914"/>
</p:tagLst>
</file>

<file path=ppt/tags/tag808.xml><?xml version="1.0" encoding="utf-8"?>
<p:tagLst xmlns:p="http://schemas.openxmlformats.org/presentationml/2006/main">
  <p:tag name="AS_UNIQUEID" val="915"/>
</p:tagLst>
</file>

<file path=ppt/tags/tag809.xml><?xml version="1.0" encoding="utf-8"?>
<p:tagLst xmlns:p="http://schemas.openxmlformats.org/presentationml/2006/main">
  <p:tag name="AS_UNIQUEID" val="916"/>
</p:tagLst>
</file>

<file path=ppt/tags/tag81.xml><?xml version="1.0" encoding="utf-8"?>
<p:tagLst xmlns:p="http://schemas.openxmlformats.org/presentationml/2006/main">
  <p:tag name="AS_UNIQUEID" val="188"/>
</p:tagLst>
</file>

<file path=ppt/tags/tag810.xml><?xml version="1.0" encoding="utf-8"?>
<p:tagLst xmlns:p="http://schemas.openxmlformats.org/presentationml/2006/main">
  <p:tag name="AS_UNIQUEID" val="917"/>
</p:tagLst>
</file>

<file path=ppt/tags/tag811.xml><?xml version="1.0" encoding="utf-8"?>
<p:tagLst xmlns:p="http://schemas.openxmlformats.org/presentationml/2006/main">
  <p:tag name="AS_UNIQUEID" val="918"/>
</p:tagLst>
</file>

<file path=ppt/tags/tag812.xml><?xml version="1.0" encoding="utf-8"?>
<p:tagLst xmlns:p="http://schemas.openxmlformats.org/presentationml/2006/main">
  <p:tag name="AS_UNIQUEID" val="919"/>
</p:tagLst>
</file>

<file path=ppt/tags/tag813.xml><?xml version="1.0" encoding="utf-8"?>
<p:tagLst xmlns:p="http://schemas.openxmlformats.org/presentationml/2006/main">
  <p:tag name="AS_UNIQUEID" val="920"/>
</p:tagLst>
</file>

<file path=ppt/tags/tag814.xml><?xml version="1.0" encoding="utf-8"?>
<p:tagLst xmlns:p="http://schemas.openxmlformats.org/presentationml/2006/main">
  <p:tag name="AS_UNIQUEID" val="921"/>
</p:tagLst>
</file>

<file path=ppt/tags/tag815.xml><?xml version="1.0" encoding="utf-8"?>
<p:tagLst xmlns:p="http://schemas.openxmlformats.org/presentationml/2006/main">
  <p:tag name="AS_UNIQUEID" val="922"/>
</p:tagLst>
</file>

<file path=ppt/tags/tag816.xml><?xml version="1.0" encoding="utf-8"?>
<p:tagLst xmlns:p="http://schemas.openxmlformats.org/presentationml/2006/main">
  <p:tag name="AS_UNIQUEID" val="923"/>
</p:tagLst>
</file>

<file path=ppt/tags/tag817.xml><?xml version="1.0" encoding="utf-8"?>
<p:tagLst xmlns:p="http://schemas.openxmlformats.org/presentationml/2006/main">
  <p:tag name="AS_UNIQUEID" val="924"/>
</p:tagLst>
</file>

<file path=ppt/tags/tag818.xml><?xml version="1.0" encoding="utf-8"?>
<p:tagLst xmlns:p="http://schemas.openxmlformats.org/presentationml/2006/main">
  <p:tag name="AS_UNIQUEID" val="925"/>
</p:tagLst>
</file>

<file path=ppt/tags/tag819.xml><?xml version="1.0" encoding="utf-8"?>
<p:tagLst xmlns:p="http://schemas.openxmlformats.org/presentationml/2006/main">
  <p:tag name="AS_UNIQUEID" val="926"/>
</p:tagLst>
</file>

<file path=ppt/tags/tag82.xml><?xml version="1.0" encoding="utf-8"?>
<p:tagLst xmlns:p="http://schemas.openxmlformats.org/presentationml/2006/main">
  <p:tag name="AS_UNIQUEID" val="189"/>
</p:tagLst>
</file>

<file path=ppt/tags/tag820.xml><?xml version="1.0" encoding="utf-8"?>
<p:tagLst xmlns:p="http://schemas.openxmlformats.org/presentationml/2006/main">
  <p:tag name="AS_UNIQUEID" val="927"/>
</p:tagLst>
</file>

<file path=ppt/tags/tag821.xml><?xml version="1.0" encoding="utf-8"?>
<p:tagLst xmlns:p="http://schemas.openxmlformats.org/presentationml/2006/main">
  <p:tag name="AS_UNIQUEID" val="928"/>
</p:tagLst>
</file>

<file path=ppt/tags/tag822.xml><?xml version="1.0" encoding="utf-8"?>
<p:tagLst xmlns:p="http://schemas.openxmlformats.org/presentationml/2006/main">
  <p:tag name="AS_UNIQUEID" val="929"/>
</p:tagLst>
</file>

<file path=ppt/tags/tag823.xml><?xml version="1.0" encoding="utf-8"?>
<p:tagLst xmlns:p="http://schemas.openxmlformats.org/presentationml/2006/main">
  <p:tag name="AS_UNIQUEID" val="930"/>
</p:tagLst>
</file>

<file path=ppt/tags/tag824.xml><?xml version="1.0" encoding="utf-8"?>
<p:tagLst xmlns:p="http://schemas.openxmlformats.org/presentationml/2006/main">
  <p:tag name="AS_UNIQUEID" val="931"/>
</p:tagLst>
</file>

<file path=ppt/tags/tag825.xml><?xml version="1.0" encoding="utf-8"?>
<p:tagLst xmlns:p="http://schemas.openxmlformats.org/presentationml/2006/main">
  <p:tag name="AS_UNIQUEID" val="932"/>
</p:tagLst>
</file>

<file path=ppt/tags/tag826.xml><?xml version="1.0" encoding="utf-8"?>
<p:tagLst xmlns:p="http://schemas.openxmlformats.org/presentationml/2006/main">
  <p:tag name="AS_UNIQUEID" val="933"/>
</p:tagLst>
</file>

<file path=ppt/tags/tag827.xml><?xml version="1.0" encoding="utf-8"?>
<p:tagLst xmlns:p="http://schemas.openxmlformats.org/presentationml/2006/main">
  <p:tag name="AS_UNIQUEID" val="934"/>
</p:tagLst>
</file>

<file path=ppt/tags/tag828.xml><?xml version="1.0" encoding="utf-8"?>
<p:tagLst xmlns:p="http://schemas.openxmlformats.org/presentationml/2006/main">
  <p:tag name="AS_UNIQUEID" val="935"/>
</p:tagLst>
</file>

<file path=ppt/tags/tag829.xml><?xml version="1.0" encoding="utf-8"?>
<p:tagLst xmlns:p="http://schemas.openxmlformats.org/presentationml/2006/main">
  <p:tag name="AS_UNIQUEID" val="936"/>
</p:tagLst>
</file>

<file path=ppt/tags/tag83.xml><?xml version="1.0" encoding="utf-8"?>
<p:tagLst xmlns:p="http://schemas.openxmlformats.org/presentationml/2006/main">
  <p:tag name="AS_UNIQUEID" val="190"/>
</p:tagLst>
</file>

<file path=ppt/tags/tag830.xml><?xml version="1.0" encoding="utf-8"?>
<p:tagLst xmlns:p="http://schemas.openxmlformats.org/presentationml/2006/main">
  <p:tag name="AS_UNIQUEID" val="937"/>
</p:tagLst>
</file>

<file path=ppt/tags/tag831.xml><?xml version="1.0" encoding="utf-8"?>
<p:tagLst xmlns:p="http://schemas.openxmlformats.org/presentationml/2006/main">
  <p:tag name="AS_UNIQUEID" val="938"/>
</p:tagLst>
</file>

<file path=ppt/tags/tag832.xml><?xml version="1.0" encoding="utf-8"?>
<p:tagLst xmlns:p="http://schemas.openxmlformats.org/presentationml/2006/main">
  <p:tag name="AS_UNIQUEID" val="939"/>
</p:tagLst>
</file>

<file path=ppt/tags/tag833.xml><?xml version="1.0" encoding="utf-8"?>
<p:tagLst xmlns:p="http://schemas.openxmlformats.org/presentationml/2006/main">
  <p:tag name="AS_UNIQUEID" val="940"/>
</p:tagLst>
</file>

<file path=ppt/tags/tag834.xml><?xml version="1.0" encoding="utf-8"?>
<p:tagLst xmlns:p="http://schemas.openxmlformats.org/presentationml/2006/main">
  <p:tag name="AS_UNIQUEID" val="941"/>
</p:tagLst>
</file>

<file path=ppt/tags/tag835.xml><?xml version="1.0" encoding="utf-8"?>
<p:tagLst xmlns:p="http://schemas.openxmlformats.org/presentationml/2006/main">
  <p:tag name="AS_UNIQUEID" val="942"/>
</p:tagLst>
</file>

<file path=ppt/tags/tag836.xml><?xml version="1.0" encoding="utf-8"?>
<p:tagLst xmlns:p="http://schemas.openxmlformats.org/presentationml/2006/main">
  <p:tag name="AS_UNIQUEID" val="943"/>
</p:tagLst>
</file>

<file path=ppt/tags/tag837.xml><?xml version="1.0" encoding="utf-8"?>
<p:tagLst xmlns:p="http://schemas.openxmlformats.org/presentationml/2006/main">
  <p:tag name="AS_UNIQUEID" val="944"/>
</p:tagLst>
</file>

<file path=ppt/tags/tag838.xml><?xml version="1.0" encoding="utf-8"?>
<p:tagLst xmlns:p="http://schemas.openxmlformats.org/presentationml/2006/main">
  <p:tag name="AS_UNIQUEID" val="945"/>
</p:tagLst>
</file>

<file path=ppt/tags/tag839.xml><?xml version="1.0" encoding="utf-8"?>
<p:tagLst xmlns:p="http://schemas.openxmlformats.org/presentationml/2006/main">
  <p:tag name="AS_UNIQUEID" val="946"/>
</p:tagLst>
</file>

<file path=ppt/tags/tag84.xml><?xml version="1.0" encoding="utf-8"?>
<p:tagLst xmlns:p="http://schemas.openxmlformats.org/presentationml/2006/main">
  <p:tag name="AS_UNIQUEID" val="191"/>
</p:tagLst>
</file>

<file path=ppt/tags/tag840.xml><?xml version="1.0" encoding="utf-8"?>
<p:tagLst xmlns:p="http://schemas.openxmlformats.org/presentationml/2006/main">
  <p:tag name="AS_UNIQUEID" val="947"/>
</p:tagLst>
</file>

<file path=ppt/tags/tag841.xml><?xml version="1.0" encoding="utf-8"?>
<p:tagLst xmlns:p="http://schemas.openxmlformats.org/presentationml/2006/main">
  <p:tag name="AS_UNIQUEID" val="948"/>
</p:tagLst>
</file>

<file path=ppt/tags/tag842.xml><?xml version="1.0" encoding="utf-8"?>
<p:tagLst xmlns:p="http://schemas.openxmlformats.org/presentationml/2006/main">
  <p:tag name="AS_UNIQUEID" val="949"/>
</p:tagLst>
</file>

<file path=ppt/tags/tag843.xml><?xml version="1.0" encoding="utf-8"?>
<p:tagLst xmlns:p="http://schemas.openxmlformats.org/presentationml/2006/main">
  <p:tag name="AS_UNIQUEID" val="950"/>
</p:tagLst>
</file>

<file path=ppt/tags/tag844.xml><?xml version="1.0" encoding="utf-8"?>
<p:tagLst xmlns:p="http://schemas.openxmlformats.org/presentationml/2006/main">
  <p:tag name="AS_UNIQUEID" val="951"/>
</p:tagLst>
</file>

<file path=ppt/tags/tag845.xml><?xml version="1.0" encoding="utf-8"?>
<p:tagLst xmlns:p="http://schemas.openxmlformats.org/presentationml/2006/main">
  <p:tag name="AS_UNIQUEID" val="952"/>
</p:tagLst>
</file>

<file path=ppt/tags/tag846.xml><?xml version="1.0" encoding="utf-8"?>
<p:tagLst xmlns:p="http://schemas.openxmlformats.org/presentationml/2006/main">
  <p:tag name="AS_UNIQUEID" val="953"/>
</p:tagLst>
</file>

<file path=ppt/tags/tag847.xml><?xml version="1.0" encoding="utf-8"?>
<p:tagLst xmlns:p="http://schemas.openxmlformats.org/presentationml/2006/main">
  <p:tag name="AS_UNIQUEID" val="954"/>
</p:tagLst>
</file>

<file path=ppt/tags/tag848.xml><?xml version="1.0" encoding="utf-8"?>
<p:tagLst xmlns:p="http://schemas.openxmlformats.org/presentationml/2006/main">
  <p:tag name="AS_UNIQUEID" val="955"/>
</p:tagLst>
</file>

<file path=ppt/tags/tag849.xml><?xml version="1.0" encoding="utf-8"?>
<p:tagLst xmlns:p="http://schemas.openxmlformats.org/presentationml/2006/main">
  <p:tag name="AS_UNIQUEID" val="956"/>
</p:tagLst>
</file>

<file path=ppt/tags/tag85.xml><?xml version="1.0" encoding="utf-8"?>
<p:tagLst xmlns:p="http://schemas.openxmlformats.org/presentationml/2006/main">
  <p:tag name="AS_UNIQUEID" val="192"/>
</p:tagLst>
</file>

<file path=ppt/tags/tag850.xml><?xml version="1.0" encoding="utf-8"?>
<p:tagLst xmlns:p="http://schemas.openxmlformats.org/presentationml/2006/main">
  <p:tag name="AS_UNIQUEID" val="957"/>
</p:tagLst>
</file>

<file path=ppt/tags/tag851.xml><?xml version="1.0" encoding="utf-8"?>
<p:tagLst xmlns:p="http://schemas.openxmlformats.org/presentationml/2006/main">
  <p:tag name="AS_UNIQUEID" val="958"/>
</p:tagLst>
</file>

<file path=ppt/tags/tag852.xml><?xml version="1.0" encoding="utf-8"?>
<p:tagLst xmlns:p="http://schemas.openxmlformats.org/presentationml/2006/main">
  <p:tag name="AS_UNIQUEID" val="959"/>
</p:tagLst>
</file>

<file path=ppt/tags/tag853.xml><?xml version="1.0" encoding="utf-8"?>
<p:tagLst xmlns:p="http://schemas.openxmlformats.org/presentationml/2006/main">
  <p:tag name="AS_UNIQUEID" val="960"/>
</p:tagLst>
</file>

<file path=ppt/tags/tag854.xml><?xml version="1.0" encoding="utf-8"?>
<p:tagLst xmlns:p="http://schemas.openxmlformats.org/presentationml/2006/main">
  <p:tag name="AS_UNIQUEID" val="961"/>
</p:tagLst>
</file>

<file path=ppt/tags/tag855.xml><?xml version="1.0" encoding="utf-8"?>
<p:tagLst xmlns:p="http://schemas.openxmlformats.org/presentationml/2006/main">
  <p:tag name="AS_UNIQUEID" val="962"/>
</p:tagLst>
</file>

<file path=ppt/tags/tag856.xml><?xml version="1.0" encoding="utf-8"?>
<p:tagLst xmlns:p="http://schemas.openxmlformats.org/presentationml/2006/main">
  <p:tag name="AS_UNIQUEID" val="963"/>
</p:tagLst>
</file>

<file path=ppt/tags/tag857.xml><?xml version="1.0" encoding="utf-8"?>
<p:tagLst xmlns:p="http://schemas.openxmlformats.org/presentationml/2006/main">
  <p:tag name="AS_UNIQUEID" val="964"/>
</p:tagLst>
</file>

<file path=ppt/tags/tag858.xml><?xml version="1.0" encoding="utf-8"?>
<p:tagLst xmlns:p="http://schemas.openxmlformats.org/presentationml/2006/main">
  <p:tag name="AS_UNIQUEID" val="965"/>
</p:tagLst>
</file>

<file path=ppt/tags/tag859.xml><?xml version="1.0" encoding="utf-8"?>
<p:tagLst xmlns:p="http://schemas.openxmlformats.org/presentationml/2006/main">
  <p:tag name="AS_UNIQUEID" val="966"/>
</p:tagLst>
</file>

<file path=ppt/tags/tag86.xml><?xml version="1.0" encoding="utf-8"?>
<p:tagLst xmlns:p="http://schemas.openxmlformats.org/presentationml/2006/main">
  <p:tag name="AS_UNIQUEID" val="193"/>
</p:tagLst>
</file>

<file path=ppt/tags/tag860.xml><?xml version="1.0" encoding="utf-8"?>
<p:tagLst xmlns:p="http://schemas.openxmlformats.org/presentationml/2006/main">
  <p:tag name="AS_UNIQUEID" val="967"/>
</p:tagLst>
</file>

<file path=ppt/tags/tag861.xml><?xml version="1.0" encoding="utf-8"?>
<p:tagLst xmlns:p="http://schemas.openxmlformats.org/presentationml/2006/main">
  <p:tag name="AS_UNIQUEID" val="968"/>
</p:tagLst>
</file>

<file path=ppt/tags/tag862.xml><?xml version="1.0" encoding="utf-8"?>
<p:tagLst xmlns:p="http://schemas.openxmlformats.org/presentationml/2006/main">
  <p:tag name="AS_UNIQUEID" val="969"/>
</p:tagLst>
</file>

<file path=ppt/tags/tag863.xml><?xml version="1.0" encoding="utf-8"?>
<p:tagLst xmlns:p="http://schemas.openxmlformats.org/presentationml/2006/main">
  <p:tag name="AS_UNIQUEID" val="970"/>
</p:tagLst>
</file>

<file path=ppt/tags/tag864.xml><?xml version="1.0" encoding="utf-8"?>
<p:tagLst xmlns:p="http://schemas.openxmlformats.org/presentationml/2006/main">
  <p:tag name="AS_UNIQUEID" val="971"/>
</p:tagLst>
</file>

<file path=ppt/tags/tag865.xml><?xml version="1.0" encoding="utf-8"?>
<p:tagLst xmlns:p="http://schemas.openxmlformats.org/presentationml/2006/main">
  <p:tag name="AS_UNIQUEID" val="972"/>
</p:tagLst>
</file>

<file path=ppt/tags/tag866.xml><?xml version="1.0" encoding="utf-8"?>
<p:tagLst xmlns:p="http://schemas.openxmlformats.org/presentationml/2006/main">
  <p:tag name="AS_UNIQUEID" val="973"/>
</p:tagLst>
</file>

<file path=ppt/tags/tag867.xml><?xml version="1.0" encoding="utf-8"?>
<p:tagLst xmlns:p="http://schemas.openxmlformats.org/presentationml/2006/main">
  <p:tag name="AS_UNIQUEID" val="974"/>
</p:tagLst>
</file>

<file path=ppt/tags/tag868.xml><?xml version="1.0" encoding="utf-8"?>
<p:tagLst xmlns:p="http://schemas.openxmlformats.org/presentationml/2006/main">
  <p:tag name="AS_UNIQUEID" val="975"/>
</p:tagLst>
</file>

<file path=ppt/tags/tag869.xml><?xml version="1.0" encoding="utf-8"?>
<p:tagLst xmlns:p="http://schemas.openxmlformats.org/presentationml/2006/main">
  <p:tag name="AS_UNIQUEID" val="976"/>
</p:tagLst>
</file>

<file path=ppt/tags/tag87.xml><?xml version="1.0" encoding="utf-8"?>
<p:tagLst xmlns:p="http://schemas.openxmlformats.org/presentationml/2006/main">
  <p:tag name="AS_UNIQUEID" val="194"/>
</p:tagLst>
</file>

<file path=ppt/tags/tag870.xml><?xml version="1.0" encoding="utf-8"?>
<p:tagLst xmlns:p="http://schemas.openxmlformats.org/presentationml/2006/main">
  <p:tag name="AS_UNIQUEID" val="977"/>
</p:tagLst>
</file>

<file path=ppt/tags/tag871.xml><?xml version="1.0" encoding="utf-8"?>
<p:tagLst xmlns:p="http://schemas.openxmlformats.org/presentationml/2006/main">
  <p:tag name="AS_UNIQUEID" val="978"/>
</p:tagLst>
</file>

<file path=ppt/tags/tag872.xml><?xml version="1.0" encoding="utf-8"?>
<p:tagLst xmlns:p="http://schemas.openxmlformats.org/presentationml/2006/main">
  <p:tag name="AS_UNIQUEID" val="979"/>
</p:tagLst>
</file>

<file path=ppt/tags/tag873.xml><?xml version="1.0" encoding="utf-8"?>
<p:tagLst xmlns:p="http://schemas.openxmlformats.org/presentationml/2006/main">
  <p:tag name="AS_UNIQUEID" val="980"/>
</p:tagLst>
</file>

<file path=ppt/tags/tag874.xml><?xml version="1.0" encoding="utf-8"?>
<p:tagLst xmlns:p="http://schemas.openxmlformats.org/presentationml/2006/main">
  <p:tag name="AS_UNIQUEID" val="981"/>
</p:tagLst>
</file>

<file path=ppt/tags/tag875.xml><?xml version="1.0" encoding="utf-8"?>
<p:tagLst xmlns:p="http://schemas.openxmlformats.org/presentationml/2006/main">
  <p:tag name="AS_UNIQUEID" val="982"/>
</p:tagLst>
</file>

<file path=ppt/tags/tag876.xml><?xml version="1.0" encoding="utf-8"?>
<p:tagLst xmlns:p="http://schemas.openxmlformats.org/presentationml/2006/main">
  <p:tag name="AS_UNIQUEID" val="983"/>
</p:tagLst>
</file>

<file path=ppt/tags/tag877.xml><?xml version="1.0" encoding="utf-8"?>
<p:tagLst xmlns:p="http://schemas.openxmlformats.org/presentationml/2006/main">
  <p:tag name="AS_UNIQUEID" val="984"/>
</p:tagLst>
</file>

<file path=ppt/tags/tag878.xml><?xml version="1.0" encoding="utf-8"?>
<p:tagLst xmlns:p="http://schemas.openxmlformats.org/presentationml/2006/main">
  <p:tag name="AS_UNIQUEID" val="985"/>
</p:tagLst>
</file>

<file path=ppt/tags/tag879.xml><?xml version="1.0" encoding="utf-8"?>
<p:tagLst xmlns:p="http://schemas.openxmlformats.org/presentationml/2006/main">
  <p:tag name="AS_UNIQUEID" val="986"/>
</p:tagLst>
</file>

<file path=ppt/tags/tag88.xml><?xml version="1.0" encoding="utf-8"?>
<p:tagLst xmlns:p="http://schemas.openxmlformats.org/presentationml/2006/main">
  <p:tag name="AS_UNIQUEID" val="195"/>
</p:tagLst>
</file>

<file path=ppt/tags/tag880.xml><?xml version="1.0" encoding="utf-8"?>
<p:tagLst xmlns:p="http://schemas.openxmlformats.org/presentationml/2006/main">
  <p:tag name="AS_UNIQUEID" val="987"/>
</p:tagLst>
</file>

<file path=ppt/tags/tag881.xml><?xml version="1.0" encoding="utf-8"?>
<p:tagLst xmlns:p="http://schemas.openxmlformats.org/presentationml/2006/main">
  <p:tag name="AS_UNIQUEID" val="988"/>
</p:tagLst>
</file>

<file path=ppt/tags/tag882.xml><?xml version="1.0" encoding="utf-8"?>
<p:tagLst xmlns:p="http://schemas.openxmlformats.org/presentationml/2006/main">
  <p:tag name="AS_UNIQUEID" val="989"/>
</p:tagLst>
</file>

<file path=ppt/tags/tag883.xml><?xml version="1.0" encoding="utf-8"?>
<p:tagLst xmlns:p="http://schemas.openxmlformats.org/presentationml/2006/main">
  <p:tag name="AS_UNIQUEID" val="990"/>
</p:tagLst>
</file>

<file path=ppt/tags/tag884.xml><?xml version="1.0" encoding="utf-8"?>
<p:tagLst xmlns:p="http://schemas.openxmlformats.org/presentationml/2006/main">
  <p:tag name="AS_UNIQUEID" val="991"/>
</p:tagLst>
</file>

<file path=ppt/tags/tag885.xml><?xml version="1.0" encoding="utf-8"?>
<p:tagLst xmlns:p="http://schemas.openxmlformats.org/presentationml/2006/main">
  <p:tag name="AS_UNIQUEID" val="992"/>
</p:tagLst>
</file>

<file path=ppt/tags/tag886.xml><?xml version="1.0" encoding="utf-8"?>
<p:tagLst xmlns:p="http://schemas.openxmlformats.org/presentationml/2006/main">
  <p:tag name="AS_UNIQUEID" val="993"/>
</p:tagLst>
</file>

<file path=ppt/tags/tag887.xml><?xml version="1.0" encoding="utf-8"?>
<p:tagLst xmlns:p="http://schemas.openxmlformats.org/presentationml/2006/main">
  <p:tag name="AS_UNIQUEID" val="994"/>
</p:tagLst>
</file>

<file path=ppt/tags/tag888.xml><?xml version="1.0" encoding="utf-8"?>
<p:tagLst xmlns:p="http://schemas.openxmlformats.org/presentationml/2006/main">
  <p:tag name="AS_UNIQUEID" val="995"/>
</p:tagLst>
</file>

<file path=ppt/tags/tag889.xml><?xml version="1.0" encoding="utf-8"?>
<p:tagLst xmlns:p="http://schemas.openxmlformats.org/presentationml/2006/main">
  <p:tag name="AS_UNIQUEID" val="996"/>
</p:tagLst>
</file>

<file path=ppt/tags/tag89.xml><?xml version="1.0" encoding="utf-8"?>
<p:tagLst xmlns:p="http://schemas.openxmlformats.org/presentationml/2006/main">
  <p:tag name="AS_UNIQUEID" val="196"/>
</p:tagLst>
</file>

<file path=ppt/tags/tag890.xml><?xml version="1.0" encoding="utf-8"?>
<p:tagLst xmlns:p="http://schemas.openxmlformats.org/presentationml/2006/main">
  <p:tag name="AS_UNIQUEID" val="997"/>
</p:tagLst>
</file>

<file path=ppt/tags/tag891.xml><?xml version="1.0" encoding="utf-8"?>
<p:tagLst xmlns:p="http://schemas.openxmlformats.org/presentationml/2006/main">
  <p:tag name="AS_UNIQUEID" val="998"/>
</p:tagLst>
</file>

<file path=ppt/tags/tag892.xml><?xml version="1.0" encoding="utf-8"?>
<p:tagLst xmlns:p="http://schemas.openxmlformats.org/presentationml/2006/main">
  <p:tag name="AS_UNIQUEID" val="999"/>
</p:tagLst>
</file>

<file path=ppt/tags/tag893.xml><?xml version="1.0" encoding="utf-8"?>
<p:tagLst xmlns:p="http://schemas.openxmlformats.org/presentationml/2006/main">
  <p:tag name="AS_UNIQUEID" val="1000"/>
</p:tagLst>
</file>

<file path=ppt/tags/tag894.xml><?xml version="1.0" encoding="utf-8"?>
<p:tagLst xmlns:p="http://schemas.openxmlformats.org/presentationml/2006/main">
  <p:tag name="AS_UNIQUEID" val="1001"/>
</p:tagLst>
</file>

<file path=ppt/tags/tag895.xml><?xml version="1.0" encoding="utf-8"?>
<p:tagLst xmlns:p="http://schemas.openxmlformats.org/presentationml/2006/main">
  <p:tag name="AS_UNIQUEID" val="1002"/>
</p:tagLst>
</file>

<file path=ppt/tags/tag896.xml><?xml version="1.0" encoding="utf-8"?>
<p:tagLst xmlns:p="http://schemas.openxmlformats.org/presentationml/2006/main">
  <p:tag name="AS_UNIQUEID" val="1003"/>
</p:tagLst>
</file>

<file path=ppt/tags/tag897.xml><?xml version="1.0" encoding="utf-8"?>
<p:tagLst xmlns:p="http://schemas.openxmlformats.org/presentationml/2006/main">
  <p:tag name="AS_UNIQUEID" val="1004"/>
</p:tagLst>
</file>

<file path=ppt/tags/tag898.xml><?xml version="1.0" encoding="utf-8"?>
<p:tagLst xmlns:p="http://schemas.openxmlformats.org/presentationml/2006/main">
  <p:tag name="AS_UNIQUEID" val="1005"/>
</p:tagLst>
</file>

<file path=ppt/tags/tag899.xml><?xml version="1.0" encoding="utf-8"?>
<p:tagLst xmlns:p="http://schemas.openxmlformats.org/presentationml/2006/main">
  <p:tag name="AS_UNIQUEID" val="1006"/>
</p:tagLst>
</file>

<file path=ppt/tags/tag9.xml><?xml version="1.0" encoding="utf-8"?>
<p:tagLst xmlns:p="http://schemas.openxmlformats.org/presentationml/2006/main">
  <p:tag name="AS_UNIQUEID" val="116"/>
</p:tagLst>
</file>

<file path=ppt/tags/tag90.xml><?xml version="1.0" encoding="utf-8"?>
<p:tagLst xmlns:p="http://schemas.openxmlformats.org/presentationml/2006/main">
  <p:tag name="AS_UNIQUEID" val="197"/>
</p:tagLst>
</file>

<file path=ppt/tags/tag900.xml><?xml version="1.0" encoding="utf-8"?>
<p:tagLst xmlns:p="http://schemas.openxmlformats.org/presentationml/2006/main">
  <p:tag name="AS_UNIQUEID" val="1007"/>
</p:tagLst>
</file>

<file path=ppt/tags/tag901.xml><?xml version="1.0" encoding="utf-8"?>
<p:tagLst xmlns:p="http://schemas.openxmlformats.org/presentationml/2006/main">
  <p:tag name="AS_UNIQUEID" val="1008"/>
</p:tagLst>
</file>

<file path=ppt/tags/tag902.xml><?xml version="1.0" encoding="utf-8"?>
<p:tagLst xmlns:p="http://schemas.openxmlformats.org/presentationml/2006/main">
  <p:tag name="AS_UNIQUEID" val="1009"/>
</p:tagLst>
</file>

<file path=ppt/tags/tag903.xml><?xml version="1.0" encoding="utf-8"?>
<p:tagLst xmlns:p="http://schemas.openxmlformats.org/presentationml/2006/main">
  <p:tag name="AS_UNIQUEID" val="1010"/>
</p:tagLst>
</file>

<file path=ppt/tags/tag904.xml><?xml version="1.0" encoding="utf-8"?>
<p:tagLst xmlns:p="http://schemas.openxmlformats.org/presentationml/2006/main">
  <p:tag name="AS_UNIQUEID" val="1011"/>
</p:tagLst>
</file>

<file path=ppt/tags/tag905.xml><?xml version="1.0" encoding="utf-8"?>
<p:tagLst xmlns:p="http://schemas.openxmlformats.org/presentationml/2006/main">
  <p:tag name="AS_UNIQUEID" val="1012"/>
</p:tagLst>
</file>

<file path=ppt/tags/tag906.xml><?xml version="1.0" encoding="utf-8"?>
<p:tagLst xmlns:p="http://schemas.openxmlformats.org/presentationml/2006/main">
  <p:tag name="AS_UNIQUEID" val="1013"/>
</p:tagLst>
</file>

<file path=ppt/tags/tag907.xml><?xml version="1.0" encoding="utf-8"?>
<p:tagLst xmlns:p="http://schemas.openxmlformats.org/presentationml/2006/main">
  <p:tag name="AS_UNIQUEID" val="1014"/>
</p:tagLst>
</file>

<file path=ppt/tags/tag908.xml><?xml version="1.0" encoding="utf-8"?>
<p:tagLst xmlns:p="http://schemas.openxmlformats.org/presentationml/2006/main">
  <p:tag name="AS_UNIQUEID" val="1015"/>
</p:tagLst>
</file>

<file path=ppt/tags/tag909.xml><?xml version="1.0" encoding="utf-8"?>
<p:tagLst xmlns:p="http://schemas.openxmlformats.org/presentationml/2006/main">
  <p:tag name="AS_UNIQUEID" val="1016"/>
</p:tagLst>
</file>

<file path=ppt/tags/tag91.xml><?xml version="1.0" encoding="utf-8"?>
<p:tagLst xmlns:p="http://schemas.openxmlformats.org/presentationml/2006/main">
  <p:tag name="AS_UNIQUEID" val="198"/>
</p:tagLst>
</file>

<file path=ppt/tags/tag910.xml><?xml version="1.0" encoding="utf-8"?>
<p:tagLst xmlns:p="http://schemas.openxmlformats.org/presentationml/2006/main">
  <p:tag name="AS_UNIQUEID" val="1017"/>
</p:tagLst>
</file>

<file path=ppt/tags/tag911.xml><?xml version="1.0" encoding="utf-8"?>
<p:tagLst xmlns:p="http://schemas.openxmlformats.org/presentationml/2006/main">
  <p:tag name="AS_UNIQUEID" val="1018"/>
</p:tagLst>
</file>

<file path=ppt/tags/tag912.xml><?xml version="1.0" encoding="utf-8"?>
<p:tagLst xmlns:p="http://schemas.openxmlformats.org/presentationml/2006/main">
  <p:tag name="AS_UNIQUEID" val="1019"/>
</p:tagLst>
</file>

<file path=ppt/tags/tag913.xml><?xml version="1.0" encoding="utf-8"?>
<p:tagLst xmlns:p="http://schemas.openxmlformats.org/presentationml/2006/main">
  <p:tag name="AS_UNIQUEID" val="1020"/>
</p:tagLst>
</file>

<file path=ppt/tags/tag914.xml><?xml version="1.0" encoding="utf-8"?>
<p:tagLst xmlns:p="http://schemas.openxmlformats.org/presentationml/2006/main">
  <p:tag name="AS_UNIQUEID" val="1021"/>
</p:tagLst>
</file>

<file path=ppt/tags/tag915.xml><?xml version="1.0" encoding="utf-8"?>
<p:tagLst xmlns:p="http://schemas.openxmlformats.org/presentationml/2006/main">
  <p:tag name="AS_UNIQUEID" val="1022"/>
</p:tagLst>
</file>

<file path=ppt/tags/tag916.xml><?xml version="1.0" encoding="utf-8"?>
<p:tagLst xmlns:p="http://schemas.openxmlformats.org/presentationml/2006/main">
  <p:tag name="AS_UNIQUEID" val="1023"/>
</p:tagLst>
</file>

<file path=ppt/tags/tag917.xml><?xml version="1.0" encoding="utf-8"?>
<p:tagLst xmlns:p="http://schemas.openxmlformats.org/presentationml/2006/main">
  <p:tag name="AS_UNIQUEID" val="1024"/>
</p:tagLst>
</file>

<file path=ppt/tags/tag918.xml><?xml version="1.0" encoding="utf-8"?>
<p:tagLst xmlns:p="http://schemas.openxmlformats.org/presentationml/2006/main">
  <p:tag name="AS_UNIQUEID" val="1025"/>
</p:tagLst>
</file>

<file path=ppt/tags/tag919.xml><?xml version="1.0" encoding="utf-8"?>
<p:tagLst xmlns:p="http://schemas.openxmlformats.org/presentationml/2006/main">
  <p:tag name="AS_UNIQUEID" val="1026"/>
</p:tagLst>
</file>

<file path=ppt/tags/tag92.xml><?xml version="1.0" encoding="utf-8"?>
<p:tagLst xmlns:p="http://schemas.openxmlformats.org/presentationml/2006/main">
  <p:tag name="AS_UNIQUEID" val="199"/>
</p:tagLst>
</file>

<file path=ppt/tags/tag920.xml><?xml version="1.0" encoding="utf-8"?>
<p:tagLst xmlns:p="http://schemas.openxmlformats.org/presentationml/2006/main">
  <p:tag name="AS_UNIQUEID" val="1027"/>
</p:tagLst>
</file>

<file path=ppt/tags/tag921.xml><?xml version="1.0" encoding="utf-8"?>
<p:tagLst xmlns:p="http://schemas.openxmlformats.org/presentationml/2006/main">
  <p:tag name="AS_UNIQUEID" val="1028"/>
</p:tagLst>
</file>

<file path=ppt/tags/tag922.xml><?xml version="1.0" encoding="utf-8"?>
<p:tagLst xmlns:p="http://schemas.openxmlformats.org/presentationml/2006/main">
  <p:tag name="AS_UNIQUEID" val="1029"/>
</p:tagLst>
</file>

<file path=ppt/tags/tag923.xml><?xml version="1.0" encoding="utf-8"?>
<p:tagLst xmlns:p="http://schemas.openxmlformats.org/presentationml/2006/main">
  <p:tag name="AS_UNIQUEID" val="1030"/>
</p:tagLst>
</file>

<file path=ppt/tags/tag924.xml><?xml version="1.0" encoding="utf-8"?>
<p:tagLst xmlns:p="http://schemas.openxmlformats.org/presentationml/2006/main">
  <p:tag name="AS_UNIQUEID" val="1031"/>
</p:tagLst>
</file>

<file path=ppt/tags/tag925.xml><?xml version="1.0" encoding="utf-8"?>
<p:tagLst xmlns:p="http://schemas.openxmlformats.org/presentationml/2006/main">
  <p:tag name="AS_UNIQUEID" val="1032"/>
</p:tagLst>
</file>

<file path=ppt/tags/tag926.xml><?xml version="1.0" encoding="utf-8"?>
<p:tagLst xmlns:p="http://schemas.openxmlformats.org/presentationml/2006/main">
  <p:tag name="AS_UNIQUEID" val="1033"/>
</p:tagLst>
</file>

<file path=ppt/tags/tag927.xml><?xml version="1.0" encoding="utf-8"?>
<p:tagLst xmlns:p="http://schemas.openxmlformats.org/presentationml/2006/main">
  <p:tag name="AS_UNIQUEID" val="1034"/>
</p:tagLst>
</file>

<file path=ppt/tags/tag928.xml><?xml version="1.0" encoding="utf-8"?>
<p:tagLst xmlns:p="http://schemas.openxmlformats.org/presentationml/2006/main">
  <p:tag name="AS_UNIQUEID" val="1035"/>
</p:tagLst>
</file>

<file path=ppt/tags/tag929.xml><?xml version="1.0" encoding="utf-8"?>
<p:tagLst xmlns:p="http://schemas.openxmlformats.org/presentationml/2006/main">
  <p:tag name="AS_UNIQUEID" val="1036"/>
</p:tagLst>
</file>

<file path=ppt/tags/tag93.xml><?xml version="1.0" encoding="utf-8"?>
<p:tagLst xmlns:p="http://schemas.openxmlformats.org/presentationml/2006/main">
  <p:tag name="AS_UNIQUEID" val="200"/>
</p:tagLst>
</file>

<file path=ppt/tags/tag930.xml><?xml version="1.0" encoding="utf-8"?>
<p:tagLst xmlns:p="http://schemas.openxmlformats.org/presentationml/2006/main">
  <p:tag name="AS_UNIQUEID" val="1037"/>
</p:tagLst>
</file>

<file path=ppt/tags/tag931.xml><?xml version="1.0" encoding="utf-8"?>
<p:tagLst xmlns:p="http://schemas.openxmlformats.org/presentationml/2006/main">
  <p:tag name="AS_UNIQUEID" val="1038"/>
</p:tagLst>
</file>

<file path=ppt/tags/tag932.xml><?xml version="1.0" encoding="utf-8"?>
<p:tagLst xmlns:p="http://schemas.openxmlformats.org/presentationml/2006/main">
  <p:tag name="AS_UNIQUEID" val="1039"/>
</p:tagLst>
</file>

<file path=ppt/tags/tag933.xml><?xml version="1.0" encoding="utf-8"?>
<p:tagLst xmlns:p="http://schemas.openxmlformats.org/presentationml/2006/main">
  <p:tag name="AS_UNIQUEID" val="1040"/>
</p:tagLst>
</file>

<file path=ppt/tags/tag934.xml><?xml version="1.0" encoding="utf-8"?>
<p:tagLst xmlns:p="http://schemas.openxmlformats.org/presentationml/2006/main">
  <p:tag name="AS_UNIQUEID" val="1041"/>
</p:tagLst>
</file>

<file path=ppt/tags/tag935.xml><?xml version="1.0" encoding="utf-8"?>
<p:tagLst xmlns:p="http://schemas.openxmlformats.org/presentationml/2006/main">
  <p:tag name="AS_UNIQUEID" val="1042"/>
</p:tagLst>
</file>

<file path=ppt/tags/tag936.xml><?xml version="1.0" encoding="utf-8"?>
<p:tagLst xmlns:p="http://schemas.openxmlformats.org/presentationml/2006/main">
  <p:tag name="AS_UNIQUEID" val="1043"/>
</p:tagLst>
</file>

<file path=ppt/tags/tag937.xml><?xml version="1.0" encoding="utf-8"?>
<p:tagLst xmlns:p="http://schemas.openxmlformats.org/presentationml/2006/main">
  <p:tag name="AS_UNIQUEID" val="1044"/>
</p:tagLst>
</file>

<file path=ppt/tags/tag938.xml><?xml version="1.0" encoding="utf-8"?>
<p:tagLst xmlns:p="http://schemas.openxmlformats.org/presentationml/2006/main">
  <p:tag name="AS_UNIQUEID" val="1045"/>
</p:tagLst>
</file>

<file path=ppt/tags/tag939.xml><?xml version="1.0" encoding="utf-8"?>
<p:tagLst xmlns:p="http://schemas.openxmlformats.org/presentationml/2006/main">
  <p:tag name="AS_UNIQUEID" val="1046"/>
</p:tagLst>
</file>

<file path=ppt/tags/tag94.xml><?xml version="1.0" encoding="utf-8"?>
<p:tagLst xmlns:p="http://schemas.openxmlformats.org/presentationml/2006/main">
  <p:tag name="AS_UNIQUEID" val="201"/>
</p:tagLst>
</file>

<file path=ppt/tags/tag940.xml><?xml version="1.0" encoding="utf-8"?>
<p:tagLst xmlns:p="http://schemas.openxmlformats.org/presentationml/2006/main">
  <p:tag name="AS_UNIQUEID" val="1047"/>
</p:tagLst>
</file>

<file path=ppt/tags/tag941.xml><?xml version="1.0" encoding="utf-8"?>
<p:tagLst xmlns:p="http://schemas.openxmlformats.org/presentationml/2006/main">
  <p:tag name="AS_UNIQUEID" val="1048"/>
</p:tagLst>
</file>

<file path=ppt/tags/tag942.xml><?xml version="1.0" encoding="utf-8"?>
<p:tagLst xmlns:p="http://schemas.openxmlformats.org/presentationml/2006/main">
  <p:tag name="AS_UNIQUEID" val="1049"/>
</p:tagLst>
</file>

<file path=ppt/tags/tag943.xml><?xml version="1.0" encoding="utf-8"?>
<p:tagLst xmlns:p="http://schemas.openxmlformats.org/presentationml/2006/main">
  <p:tag name="AS_UNIQUEID" val="1050"/>
</p:tagLst>
</file>

<file path=ppt/tags/tag944.xml><?xml version="1.0" encoding="utf-8"?>
<p:tagLst xmlns:p="http://schemas.openxmlformats.org/presentationml/2006/main">
  <p:tag name="AS_UNIQUEID" val="1051"/>
</p:tagLst>
</file>

<file path=ppt/tags/tag945.xml><?xml version="1.0" encoding="utf-8"?>
<p:tagLst xmlns:p="http://schemas.openxmlformats.org/presentationml/2006/main">
  <p:tag name="AS_UNIQUEID" val="1052"/>
</p:tagLst>
</file>

<file path=ppt/tags/tag946.xml><?xml version="1.0" encoding="utf-8"?>
<p:tagLst xmlns:p="http://schemas.openxmlformats.org/presentationml/2006/main">
  <p:tag name="AS_UNIQUEID" val="1053"/>
</p:tagLst>
</file>

<file path=ppt/tags/tag947.xml><?xml version="1.0" encoding="utf-8"?>
<p:tagLst xmlns:p="http://schemas.openxmlformats.org/presentationml/2006/main">
  <p:tag name="AS_UNIQUEID" val="1054"/>
</p:tagLst>
</file>

<file path=ppt/tags/tag948.xml><?xml version="1.0" encoding="utf-8"?>
<p:tagLst xmlns:p="http://schemas.openxmlformats.org/presentationml/2006/main">
  <p:tag name="AS_UNIQUEID" val="1055"/>
</p:tagLst>
</file>

<file path=ppt/tags/tag949.xml><?xml version="1.0" encoding="utf-8"?>
<p:tagLst xmlns:p="http://schemas.openxmlformats.org/presentationml/2006/main">
  <p:tag name="AS_UNIQUEID" val="1056"/>
</p:tagLst>
</file>

<file path=ppt/tags/tag95.xml><?xml version="1.0" encoding="utf-8"?>
<p:tagLst xmlns:p="http://schemas.openxmlformats.org/presentationml/2006/main">
  <p:tag name="AS_UNIQUEID" val="202"/>
</p:tagLst>
</file>

<file path=ppt/tags/tag950.xml><?xml version="1.0" encoding="utf-8"?>
<p:tagLst xmlns:p="http://schemas.openxmlformats.org/presentationml/2006/main">
  <p:tag name="AS_UNIQUEID" val="1057"/>
</p:tagLst>
</file>

<file path=ppt/tags/tag951.xml><?xml version="1.0" encoding="utf-8"?>
<p:tagLst xmlns:p="http://schemas.openxmlformats.org/presentationml/2006/main">
  <p:tag name="AS_UNIQUEID" val="1058"/>
</p:tagLst>
</file>

<file path=ppt/tags/tag952.xml><?xml version="1.0" encoding="utf-8"?>
<p:tagLst xmlns:p="http://schemas.openxmlformats.org/presentationml/2006/main">
  <p:tag name="AS_UNIQUEID" val="1059"/>
</p:tagLst>
</file>

<file path=ppt/tags/tag953.xml><?xml version="1.0" encoding="utf-8"?>
<p:tagLst xmlns:p="http://schemas.openxmlformats.org/presentationml/2006/main">
  <p:tag name="AS_UNIQUEID" val="1060"/>
</p:tagLst>
</file>

<file path=ppt/tags/tag954.xml><?xml version="1.0" encoding="utf-8"?>
<p:tagLst xmlns:p="http://schemas.openxmlformats.org/presentationml/2006/main">
  <p:tag name="AS_UNIQUEID" val="1061"/>
</p:tagLst>
</file>

<file path=ppt/tags/tag955.xml><?xml version="1.0" encoding="utf-8"?>
<p:tagLst xmlns:p="http://schemas.openxmlformats.org/presentationml/2006/main">
  <p:tag name="AS_UNIQUEID" val="1062"/>
</p:tagLst>
</file>

<file path=ppt/tags/tag956.xml><?xml version="1.0" encoding="utf-8"?>
<p:tagLst xmlns:p="http://schemas.openxmlformats.org/presentationml/2006/main">
  <p:tag name="AS_UNIQUEID" val="1063"/>
</p:tagLst>
</file>

<file path=ppt/tags/tag957.xml><?xml version="1.0" encoding="utf-8"?>
<p:tagLst xmlns:p="http://schemas.openxmlformats.org/presentationml/2006/main">
  <p:tag name="AS_UNIQUEID" val="1064"/>
</p:tagLst>
</file>

<file path=ppt/tags/tag958.xml><?xml version="1.0" encoding="utf-8"?>
<p:tagLst xmlns:p="http://schemas.openxmlformats.org/presentationml/2006/main">
  <p:tag name="AS_UNIQUEID" val="1065"/>
</p:tagLst>
</file>

<file path=ppt/tags/tag959.xml><?xml version="1.0" encoding="utf-8"?>
<p:tagLst xmlns:p="http://schemas.openxmlformats.org/presentationml/2006/main">
  <p:tag name="AS_UNIQUEID" val="1066"/>
</p:tagLst>
</file>

<file path=ppt/tags/tag96.xml><?xml version="1.0" encoding="utf-8"?>
<p:tagLst xmlns:p="http://schemas.openxmlformats.org/presentationml/2006/main">
  <p:tag name="AS_UNIQUEID" val="203"/>
</p:tagLst>
</file>

<file path=ppt/tags/tag960.xml><?xml version="1.0" encoding="utf-8"?>
<p:tagLst xmlns:p="http://schemas.openxmlformats.org/presentationml/2006/main">
  <p:tag name="AS_UNIQUEID" val="1067"/>
</p:tagLst>
</file>

<file path=ppt/tags/tag961.xml><?xml version="1.0" encoding="utf-8"?>
<p:tagLst xmlns:p="http://schemas.openxmlformats.org/presentationml/2006/main">
  <p:tag name="AS_UNIQUEID" val="1068"/>
</p:tagLst>
</file>

<file path=ppt/tags/tag962.xml><?xml version="1.0" encoding="utf-8"?>
<p:tagLst xmlns:p="http://schemas.openxmlformats.org/presentationml/2006/main">
  <p:tag name="AS_UNIQUEID" val="1069"/>
</p:tagLst>
</file>

<file path=ppt/tags/tag963.xml><?xml version="1.0" encoding="utf-8"?>
<p:tagLst xmlns:p="http://schemas.openxmlformats.org/presentationml/2006/main">
  <p:tag name="AS_UNIQUEID" val="1070"/>
</p:tagLst>
</file>

<file path=ppt/tags/tag964.xml><?xml version="1.0" encoding="utf-8"?>
<p:tagLst xmlns:p="http://schemas.openxmlformats.org/presentationml/2006/main">
  <p:tag name="AS_UNIQUEID" val="1071"/>
</p:tagLst>
</file>

<file path=ppt/tags/tag965.xml><?xml version="1.0" encoding="utf-8"?>
<p:tagLst xmlns:p="http://schemas.openxmlformats.org/presentationml/2006/main">
  <p:tag name="AS_UNIQUEID" val="1072"/>
</p:tagLst>
</file>

<file path=ppt/tags/tag966.xml><?xml version="1.0" encoding="utf-8"?>
<p:tagLst xmlns:p="http://schemas.openxmlformats.org/presentationml/2006/main">
  <p:tag name="AS_UNIQUEID" val="1073"/>
</p:tagLst>
</file>

<file path=ppt/tags/tag967.xml><?xml version="1.0" encoding="utf-8"?>
<p:tagLst xmlns:p="http://schemas.openxmlformats.org/presentationml/2006/main">
  <p:tag name="AS_UNIQUEID" val="1074"/>
</p:tagLst>
</file>

<file path=ppt/tags/tag968.xml><?xml version="1.0" encoding="utf-8"?>
<p:tagLst xmlns:p="http://schemas.openxmlformats.org/presentationml/2006/main">
  <p:tag name="AS_UNIQUEID" val="1075"/>
</p:tagLst>
</file>

<file path=ppt/tags/tag969.xml><?xml version="1.0" encoding="utf-8"?>
<p:tagLst xmlns:p="http://schemas.openxmlformats.org/presentationml/2006/main">
  <p:tag name="AS_UNIQUEID" val="1076"/>
</p:tagLst>
</file>

<file path=ppt/tags/tag97.xml><?xml version="1.0" encoding="utf-8"?>
<p:tagLst xmlns:p="http://schemas.openxmlformats.org/presentationml/2006/main">
  <p:tag name="AS_UNIQUEID" val="204"/>
</p:tagLst>
</file>

<file path=ppt/tags/tag970.xml><?xml version="1.0" encoding="utf-8"?>
<p:tagLst xmlns:p="http://schemas.openxmlformats.org/presentationml/2006/main">
  <p:tag name="AS_UNIQUEID" val="1077"/>
</p:tagLst>
</file>

<file path=ppt/tags/tag971.xml><?xml version="1.0" encoding="utf-8"?>
<p:tagLst xmlns:p="http://schemas.openxmlformats.org/presentationml/2006/main">
  <p:tag name="AS_UNIQUEID" val="1078"/>
</p:tagLst>
</file>

<file path=ppt/tags/tag972.xml><?xml version="1.0" encoding="utf-8"?>
<p:tagLst xmlns:p="http://schemas.openxmlformats.org/presentationml/2006/main">
  <p:tag name="AS_UNIQUEID" val="1079"/>
</p:tagLst>
</file>

<file path=ppt/tags/tag973.xml><?xml version="1.0" encoding="utf-8"?>
<p:tagLst xmlns:p="http://schemas.openxmlformats.org/presentationml/2006/main">
  <p:tag name="AS_UNIQUEID" val="1080"/>
</p:tagLst>
</file>

<file path=ppt/tags/tag974.xml><?xml version="1.0" encoding="utf-8"?>
<p:tagLst xmlns:p="http://schemas.openxmlformats.org/presentationml/2006/main">
  <p:tag name="AS_UNIQUEID" val="1081"/>
</p:tagLst>
</file>

<file path=ppt/tags/tag975.xml><?xml version="1.0" encoding="utf-8"?>
<p:tagLst xmlns:p="http://schemas.openxmlformats.org/presentationml/2006/main">
  <p:tag name="AS_UNIQUEID" val="1082"/>
</p:tagLst>
</file>

<file path=ppt/tags/tag976.xml><?xml version="1.0" encoding="utf-8"?>
<p:tagLst xmlns:p="http://schemas.openxmlformats.org/presentationml/2006/main">
  <p:tag name="AS_UNIQUEID" val="1083"/>
</p:tagLst>
</file>

<file path=ppt/tags/tag977.xml><?xml version="1.0" encoding="utf-8"?>
<p:tagLst xmlns:p="http://schemas.openxmlformats.org/presentationml/2006/main">
  <p:tag name="AS_UNIQUEID" val="1084"/>
</p:tagLst>
</file>

<file path=ppt/tags/tag978.xml><?xml version="1.0" encoding="utf-8"?>
<p:tagLst xmlns:p="http://schemas.openxmlformats.org/presentationml/2006/main">
  <p:tag name="AS_UNIQUEID" val="1085"/>
</p:tagLst>
</file>

<file path=ppt/tags/tag979.xml><?xml version="1.0" encoding="utf-8"?>
<p:tagLst xmlns:p="http://schemas.openxmlformats.org/presentationml/2006/main">
  <p:tag name="AS_UNIQUEID" val="1086"/>
</p:tagLst>
</file>

<file path=ppt/tags/tag98.xml><?xml version="1.0" encoding="utf-8"?>
<p:tagLst xmlns:p="http://schemas.openxmlformats.org/presentationml/2006/main">
  <p:tag name="AS_UNIQUEID" val="205"/>
</p:tagLst>
</file>

<file path=ppt/tags/tag980.xml><?xml version="1.0" encoding="utf-8"?>
<p:tagLst xmlns:p="http://schemas.openxmlformats.org/presentationml/2006/main">
  <p:tag name="AS_UNIQUEID" val="1087"/>
</p:tagLst>
</file>

<file path=ppt/tags/tag981.xml><?xml version="1.0" encoding="utf-8"?>
<p:tagLst xmlns:p="http://schemas.openxmlformats.org/presentationml/2006/main">
  <p:tag name="AS_UNIQUEID" val="1088"/>
</p:tagLst>
</file>

<file path=ppt/tags/tag982.xml><?xml version="1.0" encoding="utf-8"?>
<p:tagLst xmlns:p="http://schemas.openxmlformats.org/presentationml/2006/main">
  <p:tag name="AS_UNIQUEID" val="1089"/>
</p:tagLst>
</file>

<file path=ppt/tags/tag983.xml><?xml version="1.0" encoding="utf-8"?>
<p:tagLst xmlns:p="http://schemas.openxmlformats.org/presentationml/2006/main">
  <p:tag name="AS_UNIQUEID" val="1090"/>
</p:tagLst>
</file>

<file path=ppt/tags/tag984.xml><?xml version="1.0" encoding="utf-8"?>
<p:tagLst xmlns:p="http://schemas.openxmlformats.org/presentationml/2006/main">
  <p:tag name="AS_UNIQUEID" val="1091"/>
</p:tagLst>
</file>

<file path=ppt/tags/tag985.xml><?xml version="1.0" encoding="utf-8"?>
<p:tagLst xmlns:p="http://schemas.openxmlformats.org/presentationml/2006/main">
  <p:tag name="AS_UNIQUEID" val="1092"/>
</p:tagLst>
</file>

<file path=ppt/tags/tag986.xml><?xml version="1.0" encoding="utf-8"?>
<p:tagLst xmlns:p="http://schemas.openxmlformats.org/presentationml/2006/main">
  <p:tag name="AS_UNIQUEID" val="1093"/>
</p:tagLst>
</file>

<file path=ppt/tags/tag987.xml><?xml version="1.0" encoding="utf-8"?>
<p:tagLst xmlns:p="http://schemas.openxmlformats.org/presentationml/2006/main">
  <p:tag name="AS_UNIQUEID" val="1094"/>
</p:tagLst>
</file>

<file path=ppt/tags/tag988.xml><?xml version="1.0" encoding="utf-8"?>
<p:tagLst xmlns:p="http://schemas.openxmlformats.org/presentationml/2006/main">
  <p:tag name="AS_UNIQUEID" val="1095"/>
</p:tagLst>
</file>

<file path=ppt/tags/tag989.xml><?xml version="1.0" encoding="utf-8"?>
<p:tagLst xmlns:p="http://schemas.openxmlformats.org/presentationml/2006/main">
  <p:tag name="AS_UNIQUEID" val="1096"/>
</p:tagLst>
</file>

<file path=ppt/tags/tag99.xml><?xml version="1.0" encoding="utf-8"?>
<p:tagLst xmlns:p="http://schemas.openxmlformats.org/presentationml/2006/main">
  <p:tag name="AS_UNIQUEID" val="206"/>
</p:tagLst>
</file>

<file path=ppt/tags/tag990.xml><?xml version="1.0" encoding="utf-8"?>
<p:tagLst xmlns:p="http://schemas.openxmlformats.org/presentationml/2006/main">
  <p:tag name="AS_UNIQUEID" val="1097"/>
</p:tagLst>
</file>

<file path=ppt/tags/tag991.xml><?xml version="1.0" encoding="utf-8"?>
<p:tagLst xmlns:p="http://schemas.openxmlformats.org/presentationml/2006/main">
  <p:tag name="AS_UNIQUEID" val="1098"/>
</p:tagLst>
</file>

<file path=ppt/tags/tag992.xml><?xml version="1.0" encoding="utf-8"?>
<p:tagLst xmlns:p="http://schemas.openxmlformats.org/presentationml/2006/main">
  <p:tag name="AS_UNIQUEID" val="1099"/>
</p:tagLst>
</file>

<file path=ppt/tags/tag993.xml><?xml version="1.0" encoding="utf-8"?>
<p:tagLst xmlns:p="http://schemas.openxmlformats.org/presentationml/2006/main">
  <p:tag name="AS_UNIQUEID" val="1100"/>
</p:tagLst>
</file>

<file path=ppt/tags/tag994.xml><?xml version="1.0" encoding="utf-8"?>
<p:tagLst xmlns:p="http://schemas.openxmlformats.org/presentationml/2006/main">
  <p:tag name="AS_UNIQUEID" val="1101"/>
</p:tagLst>
</file>

<file path=ppt/tags/tag995.xml><?xml version="1.0" encoding="utf-8"?>
<p:tagLst xmlns:p="http://schemas.openxmlformats.org/presentationml/2006/main">
  <p:tag name="AS_UNIQUEID" val="1102"/>
</p:tagLst>
</file>

<file path=ppt/tags/tag996.xml><?xml version="1.0" encoding="utf-8"?>
<p:tagLst xmlns:p="http://schemas.openxmlformats.org/presentationml/2006/main">
  <p:tag name="AS_UNIQUEID" val="1103"/>
</p:tagLst>
</file>

<file path=ppt/tags/tag997.xml><?xml version="1.0" encoding="utf-8"?>
<p:tagLst xmlns:p="http://schemas.openxmlformats.org/presentationml/2006/main">
  <p:tag name="AS_UNIQUEID" val="1104"/>
</p:tagLst>
</file>

<file path=ppt/tags/tag998.xml><?xml version="1.0" encoding="utf-8"?>
<p:tagLst xmlns:p="http://schemas.openxmlformats.org/presentationml/2006/main">
  <p:tag name="AS_UNIQUEID" val="1105"/>
</p:tagLst>
</file>

<file path=ppt/tags/tag999.xml><?xml version="1.0" encoding="utf-8"?>
<p:tagLst xmlns:p="http://schemas.openxmlformats.org/presentationml/2006/main">
  <p:tag name="AS_UNIQUEID" val="1106"/>
</p:tagLst>
</file>

<file path=ppt/theme/theme1.xml><?xml version="1.0" encoding="utf-8"?>
<a:theme xmlns:r="http://schemas.openxmlformats.org/officeDocument/2006/relationships" xmlns:a="http://schemas.openxmlformats.org/drawingml/2006/main" name="吉祥如意">
  <a:themeElements>
    <a:clrScheme name="">
      <a:dk1>
        <a:srgbClr val="000000"/>
      </a:dk1>
      <a:lt1>
        <a:srgbClr val="FFFFFF"/>
      </a:lt1>
      <a:dk2>
        <a:srgbClr val="E40000"/>
      </a:dk2>
      <a:lt2>
        <a:srgbClr val="DDDDDD"/>
      </a:lt2>
      <a:accent1>
        <a:srgbClr val="E1F4FF"/>
      </a:accent1>
      <a:accent2>
        <a:srgbClr val="FFE2C5"/>
      </a:accent2>
      <a:accent3>
        <a:srgbClr val="FFFFFF"/>
      </a:accent3>
      <a:accent4>
        <a:srgbClr val="000000"/>
      </a:accent4>
      <a:accent5>
        <a:srgbClr val="EDF8FF"/>
      </a:accent5>
      <a:accent6>
        <a:srgbClr val="E5CAB0"/>
      </a:accent6>
      <a:hlink>
        <a:srgbClr val="0066CC"/>
      </a:hlink>
      <a:folHlink>
        <a:srgbClr val="9F9FBF"/>
      </a:folHlink>
    </a:clrScheme>
    <a:fontScheme name="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E40000"/>
        </a:dk2>
        <a:lt2>
          <a:srgbClr val="DDDDDD"/>
        </a:lt2>
        <a:accent1>
          <a:srgbClr val="E1F4FF"/>
        </a:accent1>
        <a:accent2>
          <a:srgbClr val="FFE2C5"/>
        </a:accent2>
        <a:accent3>
          <a:srgbClr val="FFFFFF"/>
        </a:accent3>
        <a:accent4>
          <a:srgbClr val="000000"/>
        </a:accent4>
        <a:accent5>
          <a:srgbClr val="EDF8FF"/>
        </a:accent5>
        <a:accent6>
          <a:srgbClr val="E5CAB0"/>
        </a:accent6>
        <a:hlink>
          <a:srgbClr val="0066CC"/>
        </a:hlink>
        <a:folHlink>
          <a:srgbClr val="9F9FB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59582D"/>
        </a:dk1>
        <a:lt1>
          <a:srgbClr val="EAEAEA"/>
        </a:lt1>
        <a:dk2>
          <a:srgbClr val="666699"/>
        </a:dk2>
        <a:lt2>
          <a:srgbClr val="D9D9D9"/>
        </a:lt2>
        <a:accent1>
          <a:srgbClr val="CCECFF"/>
        </a:accent1>
        <a:accent2>
          <a:srgbClr val="B2D2C7"/>
        </a:accent2>
        <a:accent3>
          <a:srgbClr val="F2F2F2"/>
        </a:accent3>
        <a:accent4>
          <a:srgbClr val="4B4B25"/>
        </a:accent4>
        <a:accent5>
          <a:srgbClr val="E2F4FF"/>
        </a:accent5>
        <a:accent6>
          <a:srgbClr val="9FBCB2"/>
        </a:accent6>
        <a:hlink>
          <a:srgbClr val="993366"/>
        </a:hlink>
        <a:folHlink>
          <a:srgbClr val="92B9E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99"/>
        </a:dk1>
        <a:lt1>
          <a:srgbClr val="FFFFCC"/>
        </a:lt1>
        <a:dk2>
          <a:srgbClr val="004000"/>
        </a:dk2>
        <a:lt2>
          <a:srgbClr val="FFD9B3"/>
        </a:lt2>
        <a:accent1>
          <a:srgbClr val="FFD9D9"/>
        </a:accent1>
        <a:accent2>
          <a:srgbClr val="DDDDDD"/>
        </a:accent2>
        <a:accent3>
          <a:srgbClr val="FFFFE2"/>
        </a:accent3>
        <a:accent4>
          <a:srgbClr val="000083"/>
        </a:accent4>
        <a:accent5>
          <a:srgbClr val="FFE9E9"/>
        </a:accent5>
        <a:accent6>
          <a:srgbClr val="C6C6C6"/>
        </a:accent6>
        <a:hlink>
          <a:srgbClr val="FF0000"/>
        </a:hlink>
        <a:folHlink>
          <a:srgbClr val="FFAB5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CE8E2"/>
        </a:lt1>
        <a:dk2>
          <a:srgbClr val="0033CC"/>
        </a:dk2>
        <a:lt2>
          <a:srgbClr val="C4C4D8"/>
        </a:lt2>
        <a:accent1>
          <a:srgbClr val="FFFFFF"/>
        </a:accent1>
        <a:accent2>
          <a:srgbClr val="A9CFB1"/>
        </a:accent2>
        <a:accent3>
          <a:srgbClr val="EAF1EE"/>
        </a:accent3>
        <a:accent4>
          <a:srgbClr val="000000"/>
        </a:accent4>
        <a:accent5>
          <a:srgbClr val="FFFFFF"/>
        </a:accent5>
        <a:accent6>
          <a:srgbClr val="97B99E"/>
        </a:accent6>
        <a:hlink>
          <a:srgbClr val="CC33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606090"/>
        </a:dk1>
        <a:lt1>
          <a:srgbClr val="E5FFFF"/>
        </a:lt1>
        <a:dk2>
          <a:srgbClr val="0000CC"/>
        </a:dk2>
        <a:lt2>
          <a:srgbClr val="91DAFF"/>
        </a:lt2>
        <a:accent1>
          <a:srgbClr val="EAEAEA"/>
        </a:accent1>
        <a:accent2>
          <a:srgbClr val="FFE2C5"/>
        </a:accent2>
        <a:accent3>
          <a:srgbClr val="EFFFFF"/>
        </a:accent3>
        <a:accent4>
          <a:srgbClr val="52527B"/>
        </a:accent4>
        <a:accent5>
          <a:srgbClr val="F2F2F2"/>
        </a:accent5>
        <a:accent6>
          <a:srgbClr val="E5CAB0"/>
        </a:accent6>
        <a:hlink>
          <a:srgbClr val="000000"/>
        </a:hlink>
        <a:folHlink>
          <a:srgbClr val="3DB77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CC0066"/>
        </a:dk1>
        <a:lt1>
          <a:srgbClr val="FFDDBB"/>
        </a:lt1>
        <a:dk2>
          <a:srgbClr val="000000"/>
        </a:dk2>
        <a:lt2>
          <a:srgbClr val="C0C0C0"/>
        </a:lt2>
        <a:accent1>
          <a:srgbClr val="FFFFCC"/>
        </a:accent1>
        <a:accent2>
          <a:srgbClr val="FFFFFF"/>
        </a:accent2>
        <a:accent3>
          <a:srgbClr val="FFEBD9"/>
        </a:accent3>
        <a:accent4>
          <a:srgbClr val="AF0057"/>
        </a:accent4>
        <a:accent5>
          <a:srgbClr val="FFFFE2"/>
        </a:accent5>
        <a:accent6>
          <a:srgbClr val="E5E5E5"/>
        </a:accent6>
        <a:hlink>
          <a:srgbClr val="0066CC"/>
        </a:hlink>
        <a:folHlink>
          <a:srgbClr val="8EB37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99"/>
        </a:dk1>
        <a:lt1>
          <a:srgbClr val="800000"/>
        </a:lt1>
        <a:dk2>
          <a:srgbClr val="FFFFFF"/>
        </a:dk2>
        <a:lt2>
          <a:srgbClr val="B60000"/>
        </a:lt2>
        <a:accent1>
          <a:srgbClr val="9888A4"/>
        </a:accent1>
        <a:accent2>
          <a:srgbClr val="A9335D"/>
        </a:accent2>
        <a:accent3>
          <a:srgbClr val="C1AAAA"/>
        </a:accent3>
        <a:accent4>
          <a:srgbClr val="DCDC83"/>
        </a:accent4>
        <a:accent5>
          <a:srgbClr val="CAC4CF"/>
        </a:accent5>
        <a:accent6>
          <a:srgbClr val="972D53"/>
        </a:accent6>
        <a:hlink>
          <a:srgbClr val="CCECFF"/>
        </a:hlink>
        <a:folHlink>
          <a:srgbClr val="FF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1C1C1C"/>
        </a:lt1>
        <a:dk2>
          <a:srgbClr val="FFFF66"/>
        </a:dk2>
        <a:lt2>
          <a:srgbClr val="808080"/>
        </a:lt2>
        <a:accent1>
          <a:srgbClr val="9898BA"/>
        </a:accent1>
        <a:accent2>
          <a:srgbClr val="777777"/>
        </a:accent2>
        <a:accent3>
          <a:srgbClr val="AAAAAA"/>
        </a:accent3>
        <a:accent4>
          <a:srgbClr val="DCDCDC"/>
        </a:accent4>
        <a:accent5>
          <a:srgbClr val="CACAD9"/>
        </a:accent5>
        <a:accent6>
          <a:srgbClr val="6A6A6A"/>
        </a:accent6>
        <a:hlink>
          <a:srgbClr val="CCFF99"/>
        </a:hlink>
        <a:folHlink>
          <a:srgbClr val="E436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1_吉祥如意">
  <a:themeElements>
    <a:clrScheme name="">
      <a:dk1>
        <a:srgbClr val="000000"/>
      </a:dk1>
      <a:lt1>
        <a:srgbClr val="FFFFFF"/>
      </a:lt1>
      <a:dk2>
        <a:srgbClr val="E40000"/>
      </a:dk2>
      <a:lt2>
        <a:srgbClr val="DDDDDD"/>
      </a:lt2>
      <a:accent1>
        <a:srgbClr val="E1F4FF"/>
      </a:accent1>
      <a:accent2>
        <a:srgbClr val="FFE2C5"/>
      </a:accent2>
      <a:accent3>
        <a:srgbClr val="FFFFFF"/>
      </a:accent3>
      <a:accent4>
        <a:srgbClr val="000000"/>
      </a:accent4>
      <a:accent5>
        <a:srgbClr val="EDF8FF"/>
      </a:accent5>
      <a:accent6>
        <a:srgbClr val="E5CAB0"/>
      </a:accent6>
      <a:hlink>
        <a:srgbClr val="0066CC"/>
      </a:hlink>
      <a:folHlink>
        <a:srgbClr val="9F9FBF"/>
      </a:folHlink>
    </a:clrScheme>
    <a:fontScheme name="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E40000"/>
        </a:dk2>
        <a:lt2>
          <a:srgbClr val="DDDDDD"/>
        </a:lt2>
        <a:accent1>
          <a:srgbClr val="E1F4FF"/>
        </a:accent1>
        <a:accent2>
          <a:srgbClr val="FFE2C5"/>
        </a:accent2>
        <a:accent3>
          <a:srgbClr val="FFFFFF"/>
        </a:accent3>
        <a:accent4>
          <a:srgbClr val="000000"/>
        </a:accent4>
        <a:accent5>
          <a:srgbClr val="EDF8FF"/>
        </a:accent5>
        <a:accent6>
          <a:srgbClr val="E5CAB0"/>
        </a:accent6>
        <a:hlink>
          <a:srgbClr val="0066CC"/>
        </a:hlink>
        <a:folHlink>
          <a:srgbClr val="9F9FB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59582D"/>
        </a:dk1>
        <a:lt1>
          <a:srgbClr val="EAEAEA"/>
        </a:lt1>
        <a:dk2>
          <a:srgbClr val="666699"/>
        </a:dk2>
        <a:lt2>
          <a:srgbClr val="D9D9D9"/>
        </a:lt2>
        <a:accent1>
          <a:srgbClr val="CCECFF"/>
        </a:accent1>
        <a:accent2>
          <a:srgbClr val="B2D2C7"/>
        </a:accent2>
        <a:accent3>
          <a:srgbClr val="F2F2F2"/>
        </a:accent3>
        <a:accent4>
          <a:srgbClr val="4B4B25"/>
        </a:accent4>
        <a:accent5>
          <a:srgbClr val="E2F4FF"/>
        </a:accent5>
        <a:accent6>
          <a:srgbClr val="9FBCB2"/>
        </a:accent6>
        <a:hlink>
          <a:srgbClr val="993366"/>
        </a:hlink>
        <a:folHlink>
          <a:srgbClr val="92B9E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99"/>
        </a:dk1>
        <a:lt1>
          <a:srgbClr val="FFFFCC"/>
        </a:lt1>
        <a:dk2>
          <a:srgbClr val="004000"/>
        </a:dk2>
        <a:lt2>
          <a:srgbClr val="FFD9B3"/>
        </a:lt2>
        <a:accent1>
          <a:srgbClr val="FFD9D9"/>
        </a:accent1>
        <a:accent2>
          <a:srgbClr val="DDDDDD"/>
        </a:accent2>
        <a:accent3>
          <a:srgbClr val="FFFFE2"/>
        </a:accent3>
        <a:accent4>
          <a:srgbClr val="000083"/>
        </a:accent4>
        <a:accent5>
          <a:srgbClr val="FFE9E9"/>
        </a:accent5>
        <a:accent6>
          <a:srgbClr val="C6C6C6"/>
        </a:accent6>
        <a:hlink>
          <a:srgbClr val="FF0000"/>
        </a:hlink>
        <a:folHlink>
          <a:srgbClr val="FFAB5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CE8E2"/>
        </a:lt1>
        <a:dk2>
          <a:srgbClr val="0033CC"/>
        </a:dk2>
        <a:lt2>
          <a:srgbClr val="C4C4D8"/>
        </a:lt2>
        <a:accent1>
          <a:srgbClr val="FFFFFF"/>
        </a:accent1>
        <a:accent2>
          <a:srgbClr val="A9CFB1"/>
        </a:accent2>
        <a:accent3>
          <a:srgbClr val="EAF1EE"/>
        </a:accent3>
        <a:accent4>
          <a:srgbClr val="000000"/>
        </a:accent4>
        <a:accent5>
          <a:srgbClr val="FFFFFF"/>
        </a:accent5>
        <a:accent6>
          <a:srgbClr val="97B99E"/>
        </a:accent6>
        <a:hlink>
          <a:srgbClr val="CC33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606090"/>
        </a:dk1>
        <a:lt1>
          <a:srgbClr val="E5FFFF"/>
        </a:lt1>
        <a:dk2>
          <a:srgbClr val="0000CC"/>
        </a:dk2>
        <a:lt2>
          <a:srgbClr val="91DAFF"/>
        </a:lt2>
        <a:accent1>
          <a:srgbClr val="EAEAEA"/>
        </a:accent1>
        <a:accent2>
          <a:srgbClr val="FFE2C5"/>
        </a:accent2>
        <a:accent3>
          <a:srgbClr val="EFFFFF"/>
        </a:accent3>
        <a:accent4>
          <a:srgbClr val="52527B"/>
        </a:accent4>
        <a:accent5>
          <a:srgbClr val="F2F2F2"/>
        </a:accent5>
        <a:accent6>
          <a:srgbClr val="E5CAB0"/>
        </a:accent6>
        <a:hlink>
          <a:srgbClr val="000000"/>
        </a:hlink>
        <a:folHlink>
          <a:srgbClr val="3DB77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CC0066"/>
        </a:dk1>
        <a:lt1>
          <a:srgbClr val="FFDDBB"/>
        </a:lt1>
        <a:dk2>
          <a:srgbClr val="000000"/>
        </a:dk2>
        <a:lt2>
          <a:srgbClr val="C0C0C0"/>
        </a:lt2>
        <a:accent1>
          <a:srgbClr val="FFFFCC"/>
        </a:accent1>
        <a:accent2>
          <a:srgbClr val="FFFFFF"/>
        </a:accent2>
        <a:accent3>
          <a:srgbClr val="FFEBD9"/>
        </a:accent3>
        <a:accent4>
          <a:srgbClr val="AF0057"/>
        </a:accent4>
        <a:accent5>
          <a:srgbClr val="FFFFE2"/>
        </a:accent5>
        <a:accent6>
          <a:srgbClr val="E5E5E5"/>
        </a:accent6>
        <a:hlink>
          <a:srgbClr val="0066CC"/>
        </a:hlink>
        <a:folHlink>
          <a:srgbClr val="8EB37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99"/>
        </a:dk1>
        <a:lt1>
          <a:srgbClr val="800000"/>
        </a:lt1>
        <a:dk2>
          <a:srgbClr val="FFFFFF"/>
        </a:dk2>
        <a:lt2>
          <a:srgbClr val="B60000"/>
        </a:lt2>
        <a:accent1>
          <a:srgbClr val="9888A4"/>
        </a:accent1>
        <a:accent2>
          <a:srgbClr val="A9335D"/>
        </a:accent2>
        <a:accent3>
          <a:srgbClr val="C1AAAA"/>
        </a:accent3>
        <a:accent4>
          <a:srgbClr val="DCDC83"/>
        </a:accent4>
        <a:accent5>
          <a:srgbClr val="CAC4CF"/>
        </a:accent5>
        <a:accent6>
          <a:srgbClr val="972D53"/>
        </a:accent6>
        <a:hlink>
          <a:srgbClr val="CCECFF"/>
        </a:hlink>
        <a:folHlink>
          <a:srgbClr val="FF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1C1C1C"/>
        </a:lt1>
        <a:dk2>
          <a:srgbClr val="FFFF66"/>
        </a:dk2>
        <a:lt2>
          <a:srgbClr val="808080"/>
        </a:lt2>
        <a:accent1>
          <a:srgbClr val="9898BA"/>
        </a:accent1>
        <a:accent2>
          <a:srgbClr val="777777"/>
        </a:accent2>
        <a:accent3>
          <a:srgbClr val="AAAAAA"/>
        </a:accent3>
        <a:accent4>
          <a:srgbClr val="DCDCDC"/>
        </a:accent4>
        <a:accent5>
          <a:srgbClr val="CACAD9"/>
        </a:accent5>
        <a:accent6>
          <a:srgbClr val="6A6A6A"/>
        </a:accent6>
        <a:hlink>
          <a:srgbClr val="CCFF99"/>
        </a:hlink>
        <a:folHlink>
          <a:srgbClr val="E436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resentationFormat>On-screen Show (4:3)</PresentationFormat>
  <Paragraphs>78</Paragraphs>
  <Slides>29</Slides>
  <Notes>1</Notes>
  <TotalTime>0</TotalTime>
  <HiddenSlides>0</HiddenSlides>
  <MMClips>1</MMClips>
  <ScaleCrop>0</ScaleCrop>
  <HeadingPairs>
    <vt:vector baseType="variant" size="6">
      <vt:variant>
        <vt:lpstr>Fonts used</vt:lpstr>
      </vt:variant>
      <vt:variant>
        <vt:i4>15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baseType="lpstr" size="45">
      <vt:lpstr>Arial</vt:lpstr>
      <vt:lpstr>宋体</vt:lpstr>
      <vt:lpstr>Wingdings</vt:lpstr>
      <vt:lpstr>Wingdings 2</vt:lpstr>
      <vt:lpstr>Calibri Light</vt:lpstr>
      <vt:lpstr>Calibri</vt:lpstr>
      <vt:lpstr>Gulim</vt:lpstr>
      <vt:lpstr>楷体</vt:lpstr>
      <vt:lpstr>Microsoft JhengHei</vt:lpstr>
      <vt:lpstr>Times New Roman</vt:lpstr>
      <vt:lpstr>华文新魏</vt:lpstr>
      <vt:lpstr>华文行楷</vt:lpstr>
      <vt:lpstr>仿宋</vt:lpstr>
      <vt:lpstr>黑体</vt:lpstr>
      <vt:lpstr>华文中宋</vt:lpstr>
      <vt:lpstr>吉祥如意</vt:lpstr>
      <vt:lpstr>临安春雨初霁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小楼一夜听春雨，深巷明朝卖杏花。</vt:lpstr>
      <vt:lpstr>PowerPoint Presentation</vt:lpstr>
      <vt:lpstr>PowerPoint Presentation</vt:lpstr>
      <vt:lpstr>矮纸斜行闲作草，晴窗细乳戏分茶</vt:lpstr>
      <vt:lpstr>PowerPoint Presentation</vt:lpstr>
      <vt:lpstr>素衣莫起风尘叹，犹及清明可到家。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2021-05-08T23:30:18.369</cp:lastPrinted>
  <dcterms:created xsi:type="dcterms:W3CDTF">2021-05-08T23:30:18Z</dcterms:created>
  <dcterms:modified xsi:type="dcterms:W3CDTF">2021-05-08T15:30:22Z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