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heme/theme3.xml" ContentType="application/vnd.openxmlformats-officedocument.theme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notesSlides/notesSlide1.xml" ContentType="application/vnd.openxmlformats-officedocument.presentationml.notesSlide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notesSlides/notesSlide2.xml" ContentType="application/vnd.openxmlformats-officedocument.presentationml.notesSlide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notesSlides/notesSlide3.xml" ContentType="application/vnd.openxmlformats-officedocument.presentationml.notesSlide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notesSlides/notesSlide4.xml" ContentType="application/vnd.openxmlformats-officedocument.presentationml.notesSlide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notesSlides/notesSlide5.xml" ContentType="application/vnd.openxmlformats-officedocument.presentationml.notesSlide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notesSlides/notesSlide6.xml" ContentType="application/vnd.openxmlformats-officedocument.presentationml.notesSlide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notesSlides/notesSlide7.xml" ContentType="application/vnd.openxmlformats-officedocument.presentationml.notesSlide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notesSlides/notesSlide8.xml" ContentType="application/vnd.openxmlformats-officedocument.presentationml.notesSlide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notesSlides/notesSlide9.xml" ContentType="application/vnd.openxmlformats-officedocument.presentationml.notesSlide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notesSlides/notesSlide10.xml" ContentType="application/vnd.openxmlformats-officedocument.presentationml.notesSlide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notesSlides/notesSlide11.xml" ContentType="application/vnd.openxmlformats-officedocument.presentationml.notesSlide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notesSlides/notesSlide12.xml" ContentType="application/vnd.openxmlformats-officedocument.presentationml.notesSlide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notesSlides/notesSlide13.xml" ContentType="application/vnd.openxmlformats-officedocument.presentationml.notesSlide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notesSlides/notesSlide14.xml" ContentType="application/vnd.openxmlformats-officedocument.presentationml.notesSlide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notesSlides/notesSlide15.xml" ContentType="application/vnd.openxmlformats-officedocument.presentationml.notesSlide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notesSlides/notesSlide16.xml" ContentType="application/vnd.openxmlformats-officedocument.presentationml.notesSlide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notesSlides/notesSlide17.xml" ContentType="application/vnd.openxmlformats-officedocument.presentationml.notesSlide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notesSlides/notesSlide18.xml" ContentType="application/vnd.openxmlformats-officedocument.presentationml.notesSlide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notesSlides/notesSlide19.xml" ContentType="application/vnd.openxmlformats-officedocument.presentationml.notesSlide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notesSlides/notesSlide20.xml" ContentType="application/vnd.openxmlformats-officedocument.presentationml.notesSlide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notesSlides/notesSlide21.xml" ContentType="application/vnd.openxmlformats-officedocument.presentationml.notesSlide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notesSlides/notesSlide22.xml" ContentType="application/vnd.openxmlformats-officedocument.presentationml.notesSlide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notesSlides/notesSlide23.xml" ContentType="application/vnd.openxmlformats-officedocument.presentationml.notesSlide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notesSlides/notesSlide24.xml" ContentType="application/vnd.openxmlformats-officedocument.presentationml.notesSlide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notesSlides/notesSlide25.xml" ContentType="application/vnd.openxmlformats-officedocument.presentationml.notesSlide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notesSlides/notesSlide26.xml" ContentType="application/vnd.openxmlformats-officedocument.presentationml.notesSlide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notesSlides/notesSlide27.xml" ContentType="application/vnd.openxmlformats-officedocument.presentationml.notesSlide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notesSlides/notesSlide28.xml" ContentType="application/vnd.openxmlformats-officedocument.presentationml.notesSlide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notesSlides/notesSlide29.xml" ContentType="application/vnd.openxmlformats-officedocument.presentationml.notesSlide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notesSlides/notesSlide30.xml" ContentType="application/vnd.openxmlformats-officedocument.presentationml.notesSlide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36"/>
  </p:notesMasterIdLst>
  <p:sldIdLst>
    <p:sldId id="410" r:id="rId3"/>
    <p:sldId id="411" r:id="rId4"/>
    <p:sldId id="412" r:id="rId5"/>
    <p:sldId id="413" r:id="rId6"/>
    <p:sldId id="414" r:id="rId7"/>
    <p:sldId id="415" r:id="rId8"/>
    <p:sldId id="416" r:id="rId9"/>
    <p:sldId id="417" r:id="rId10"/>
    <p:sldId id="418" r:id="rId11"/>
    <p:sldId id="419" r:id="rId12"/>
    <p:sldId id="420" r:id="rId13"/>
    <p:sldId id="421" r:id="rId14"/>
    <p:sldId id="422" r:id="rId15"/>
    <p:sldId id="423" r:id="rId16"/>
    <p:sldId id="424" r:id="rId17"/>
    <p:sldId id="425" r:id="rId18"/>
    <p:sldId id="426" r:id="rId19"/>
    <p:sldId id="427" r:id="rId20"/>
    <p:sldId id="428" r:id="rId21"/>
    <p:sldId id="429" r:id="rId22"/>
    <p:sldId id="430" r:id="rId23"/>
    <p:sldId id="431" r:id="rId24"/>
    <p:sldId id="432" r:id="rId25"/>
    <p:sldId id="433" r:id="rId26"/>
    <p:sldId id="434" r:id="rId27"/>
    <p:sldId id="435" r:id="rId28"/>
    <p:sldId id="436" r:id="rId29"/>
    <p:sldId id="437" r:id="rId30"/>
    <p:sldId id="438" r:id="rId31"/>
    <p:sldId id="439" r:id="rId32"/>
    <p:sldId id="440" r:id="rId33"/>
    <p:sldId id="441" r:id="rId34"/>
    <p:sldId id="442" r:id="rId35"/>
  </p:sldIdLst>
  <p:sldSz cx="12192000" cy="6858000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  <p:ext uri="{1BD7E111-0CB8-44D6-8891-C1BB2F81B7CC}">
      <p1710:readonlyRecommended xmlns="" xmlns:p1710="http://schemas.microsoft.com/office/powerpoint/2017/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4" d="100"/>
          <a:sy n="64" d="100"/>
        </p:scale>
        <p:origin x="-138" y="-51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gs" Target="tags/tag1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9791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C9022F-0009-4647-9250-4CF23ECFCDBA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C9022F-0009-4647-9250-4CF23ECFCDBA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C9022F-0009-4647-9250-4CF23ECFCDBA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C9022F-0009-4647-9250-4CF23ECFCDBA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86BFA5-B81F-4A20-BA46-59DD472E1CEE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C9022F-0009-4647-9250-4CF23ECFCDBA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C9022F-0009-4647-9250-4CF23ECFCDBA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4400"/>
            <a:fld id="{AC92208C-840A-4CC5-B936-25CB5D6D7B64}" type="slidenum">
              <a:rPr lang="zh-CN" altLang="en-US" smtClean="0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rPr>
              <a:t>23</a:t>
            </a:fld>
            <a:endParaRPr lang="zh-CN" altLang="en-US">
              <a:solidFill>
                <a:prstClr val="black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C9022F-0009-4647-9250-4CF23ECFCDBA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95CF35-9357-4B8C-962A-2DA8E3D8DBBD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C9022F-0009-4647-9250-4CF23ECFCDBA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C9022F-0009-4647-9250-4CF23ECFCDBA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D5824D-CB83-40DC-8A79-5BAF75D16C91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4.xml"/><Relationship Id="rId4" Type="http://schemas.openxmlformats.org/officeDocument/2006/relationships/tags" Target="../tags/tag7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9.xml"/><Relationship Id="rId4" Type="http://schemas.openxmlformats.org/officeDocument/2006/relationships/tags" Target="../tags/tag78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84.xml"/><Relationship Id="rId4" Type="http://schemas.openxmlformats.org/officeDocument/2006/relationships/tags" Target="../tags/tag83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87.xml"/><Relationship Id="rId7" Type="http://schemas.openxmlformats.org/officeDocument/2006/relationships/tags" Target="../tags/tag91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99.xml"/><Relationship Id="rId3" Type="http://schemas.openxmlformats.org/officeDocument/2006/relationships/tags" Target="../tags/tag94.xml"/><Relationship Id="rId7" Type="http://schemas.openxmlformats.org/officeDocument/2006/relationships/tags" Target="../tags/tag98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4" Type="http://schemas.openxmlformats.org/officeDocument/2006/relationships/tags" Target="../tags/tag95.xml"/><Relationship Id="rId9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tags" Target="../tags/tag100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0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106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14.xml"/><Relationship Id="rId4" Type="http://schemas.openxmlformats.org/officeDocument/2006/relationships/tags" Target="../tags/tag113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18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121.xml"/><Relationship Id="rId2" Type="http://schemas.openxmlformats.org/officeDocument/2006/relationships/tags" Target="../tags/tag120.xml"/><Relationship Id="rId1" Type="http://schemas.openxmlformats.org/officeDocument/2006/relationships/tags" Target="../tags/tag119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23.xml"/><Relationship Id="rId4" Type="http://schemas.openxmlformats.org/officeDocument/2006/relationships/tags" Target="../tags/tag12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" Type="http://schemas.openxmlformats.org/officeDocument/2006/relationships/tags" Target="../tags/tag124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27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130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29.xml"/><Relationship Id="rId1" Type="http://schemas.openxmlformats.org/officeDocument/2006/relationships/tags" Target="../tags/tag128.xml"/><Relationship Id="rId6" Type="http://schemas.openxmlformats.org/officeDocument/2006/relationships/tags" Target="../tags/tag133.xml"/><Relationship Id="rId5" Type="http://schemas.openxmlformats.org/officeDocument/2006/relationships/tags" Target="../tags/tag132.xml"/><Relationship Id="rId4" Type="http://schemas.openxmlformats.org/officeDocument/2006/relationships/tags" Target="../tags/tag131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136.xml"/><Relationship Id="rId7" Type="http://schemas.openxmlformats.org/officeDocument/2006/relationships/tags" Target="../tags/tag140.xml"/><Relationship Id="rId2" Type="http://schemas.openxmlformats.org/officeDocument/2006/relationships/tags" Target="../tags/tag135.xml"/><Relationship Id="rId1" Type="http://schemas.openxmlformats.org/officeDocument/2006/relationships/tags" Target="../tags/tag134.xml"/><Relationship Id="rId6" Type="http://schemas.openxmlformats.org/officeDocument/2006/relationships/tags" Target="../tags/tag139.xml"/><Relationship Id="rId5" Type="http://schemas.openxmlformats.org/officeDocument/2006/relationships/tags" Target="../tags/tag138.xml"/><Relationship Id="rId4" Type="http://schemas.openxmlformats.org/officeDocument/2006/relationships/tags" Target="../tags/tag137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143.xml"/><Relationship Id="rId7" Type="http://schemas.openxmlformats.org/officeDocument/2006/relationships/tags" Target="../tags/tag147.xml"/><Relationship Id="rId2" Type="http://schemas.openxmlformats.org/officeDocument/2006/relationships/tags" Target="../tags/tag142.xml"/><Relationship Id="rId1" Type="http://schemas.openxmlformats.org/officeDocument/2006/relationships/tags" Target="../tags/tag141.xml"/><Relationship Id="rId6" Type="http://schemas.openxmlformats.org/officeDocument/2006/relationships/tags" Target="../tags/tag146.xml"/><Relationship Id="rId5" Type="http://schemas.openxmlformats.org/officeDocument/2006/relationships/tags" Target="../tags/tag145.xml"/><Relationship Id="rId4" Type="http://schemas.openxmlformats.org/officeDocument/2006/relationships/tags" Target="../tags/tag144.xml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150.xml"/><Relationship Id="rId7" Type="http://schemas.openxmlformats.org/officeDocument/2006/relationships/tags" Target="../tags/tag154.xml"/><Relationship Id="rId2" Type="http://schemas.openxmlformats.org/officeDocument/2006/relationships/tags" Target="../tags/tag149.xml"/><Relationship Id="rId1" Type="http://schemas.openxmlformats.org/officeDocument/2006/relationships/tags" Target="../tags/tag148.xml"/><Relationship Id="rId6" Type="http://schemas.openxmlformats.org/officeDocument/2006/relationships/tags" Target="../tags/tag153.xml"/><Relationship Id="rId5" Type="http://schemas.openxmlformats.org/officeDocument/2006/relationships/tags" Target="../tags/tag152.xml"/><Relationship Id="rId4" Type="http://schemas.openxmlformats.org/officeDocument/2006/relationships/tags" Target="../tags/tag151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tags" Target="../tags/tag162.xml"/><Relationship Id="rId3" Type="http://schemas.openxmlformats.org/officeDocument/2006/relationships/tags" Target="../tags/tag157.xml"/><Relationship Id="rId7" Type="http://schemas.openxmlformats.org/officeDocument/2006/relationships/tags" Target="../tags/tag161.xml"/><Relationship Id="rId2" Type="http://schemas.openxmlformats.org/officeDocument/2006/relationships/tags" Target="../tags/tag156.xml"/><Relationship Id="rId1" Type="http://schemas.openxmlformats.org/officeDocument/2006/relationships/tags" Target="../tags/tag155.xml"/><Relationship Id="rId6" Type="http://schemas.openxmlformats.org/officeDocument/2006/relationships/tags" Target="../tags/tag160.xml"/><Relationship Id="rId5" Type="http://schemas.openxmlformats.org/officeDocument/2006/relationships/tags" Target="../tags/tag159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158.xml"/><Relationship Id="rId9" Type="http://schemas.openxmlformats.org/officeDocument/2006/relationships/tags" Target="../tags/tag163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tags" Target="../tags/tag166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65.xml"/><Relationship Id="rId1" Type="http://schemas.openxmlformats.org/officeDocument/2006/relationships/tags" Target="../tags/tag164.xml"/><Relationship Id="rId6" Type="http://schemas.openxmlformats.org/officeDocument/2006/relationships/tags" Target="../tags/tag169.xml"/><Relationship Id="rId5" Type="http://schemas.openxmlformats.org/officeDocument/2006/relationships/tags" Target="../tags/tag168.xml"/><Relationship Id="rId4" Type="http://schemas.openxmlformats.org/officeDocument/2006/relationships/tags" Target="../tags/tag167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10870" y="1521460"/>
            <a:ext cx="10970260" cy="2152015"/>
          </a:xfrm>
        </p:spPr>
        <p:txBody>
          <a:bodyPr lIns="101600" tIns="38100" rIns="25400" bIns="38100" anchor="b" anchorCtr="0">
            <a:normAutofit/>
          </a:bodyPr>
          <a:lstStyle>
            <a:lvl1pPr algn="ctr">
              <a:defRPr sz="6000" b="1" spc="600"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10870" y="3737610"/>
            <a:ext cx="10970260" cy="1596390"/>
          </a:xfrm>
        </p:spPr>
        <p:txBody>
          <a:bodyPr lIns="101600" tIns="38100" rIns="76200" bIns="38100">
            <a:normAutofit/>
          </a:bodyPr>
          <a:lstStyle>
            <a:lvl1pPr marL="0" indent="0" algn="ctr" eaLnBrk="1" fontAlgn="auto" latinLnBrk="0" hangingPunct="1">
              <a:lnSpc>
                <a:spcPct val="15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611505" y="1515110"/>
            <a:ext cx="10970895" cy="4736465"/>
          </a:xfrm>
        </p:spPr>
        <p:txBody>
          <a:bodyPr vert="horz" lIns="90170" tIns="46990" rIns="9017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914400" marR="0" lvl="2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371600" marR="0" lvl="3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28800" marR="0" lvl="4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0870" y="625475"/>
            <a:ext cx="10970895" cy="706755"/>
          </a:xfrm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1995" y="3926840"/>
            <a:ext cx="7767955" cy="768350"/>
          </a:xfrm>
        </p:spPr>
        <p:txBody>
          <a:bodyPr lIns="101600" tIns="38100" rIns="63500" bIns="38100" anchor="t" anchorCtr="0">
            <a:normAutofit/>
          </a:bodyPr>
          <a:lstStyle>
            <a:lvl1pPr>
              <a:defRPr sz="4400" b="1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1995" y="4728210"/>
            <a:ext cx="7769225" cy="1078230"/>
          </a:xfrm>
        </p:spPr>
        <p:txBody>
          <a:bodyPr wrap="square" lIns="90170" tIns="46990" rIns="90170" bIns="46990">
            <a:normAutofit/>
          </a:bodyPr>
          <a:lstStyle>
            <a:lvl1pPr marL="0" indent="0" algn="l" eaLnBrk="1" fontAlgn="auto" latinLnBrk="0" hangingPunct="1">
              <a:lnSpc>
                <a:spcPct val="150000"/>
              </a:lnSpc>
              <a:spcAft>
                <a:spcPct val="0"/>
              </a:spcAft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idx="1" hasCustomPrompt="1"/>
            <p:custDataLst>
              <p:tags r:id="rId1"/>
            </p:custDataLst>
          </p:nvPr>
        </p:nvSpPr>
        <p:spPr>
          <a:xfrm>
            <a:off x="612775" y="1522095"/>
            <a:ext cx="5169535" cy="4751070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>
            <a:lvl1pPr marL="0" indent="0" algn="l">
              <a:buFont typeface="Wingdings" panose="05000000000000000000" charset="0"/>
              <a:buChar char="l"/>
              <a:defRPr>
                <a:latin typeface="+mn-ea"/>
                <a:ea typeface="+mn-ea"/>
                <a:cs typeface="+mn-ea"/>
              </a:defRPr>
            </a:lvl1pPr>
            <a:lvl2pPr marL="457200" indent="0" algn="l">
              <a:buFont typeface="Wingdings" panose="05000000000000000000" charset="0"/>
              <a:buChar char="l"/>
              <a:defRPr/>
            </a:lvl2pPr>
            <a:lvl3pPr marL="914400" indent="0" algn="l">
              <a:buFont typeface="Wingdings" panose="05000000000000000000" charset="0"/>
              <a:buChar char="l"/>
              <a:defRPr/>
            </a:lvl3pPr>
            <a:lvl4pPr marL="1371600" indent="0" algn="l">
              <a:buFont typeface="Wingdings" panose="05000000000000000000" charset="0"/>
              <a:buChar char="l"/>
              <a:defRPr/>
            </a:lvl4pPr>
            <a:lvl5pPr marL="1828800" indent="0" algn="l">
              <a:buFont typeface="Wingdings" panose="05000000000000000000" charset="0"/>
              <a:buChar char="l"/>
              <a:defRPr/>
            </a:lvl5pPr>
          </a:lstStyle>
          <a:p>
            <a:pPr lvl="0"/>
            <a:r>
              <a:rPr>
                <a:sym typeface="+mn-ea"/>
              </a:rPr>
              <a:t> 单击此处编辑文本</a:t>
            </a:r>
            <a:endParaRPr lang="zh-CN" altLang="en-US"/>
          </a:p>
        </p:txBody>
      </p:sp>
      <p:cxnSp>
        <p:nvCxnSpPr>
          <p:cNvPr id="25" name="直接连接符 24"/>
          <p:cNvCxnSpPr/>
          <p:nvPr userDrawn="1">
            <p:custDataLst>
              <p:tags r:id="rId2"/>
            </p:custDataLst>
          </p:nvPr>
        </p:nvCxnSpPr>
        <p:spPr>
          <a:xfrm flipH="1">
            <a:off x="6096000" y="1715770"/>
            <a:ext cx="0" cy="444246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标题 9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610870" y="625475"/>
            <a:ext cx="10970895" cy="706755"/>
          </a:xfrm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3" hasCustomPrompt="1"/>
            <p:custDataLst>
              <p:tags r:id="rId4"/>
            </p:custDataLst>
          </p:nvPr>
        </p:nvSpPr>
        <p:spPr>
          <a:xfrm>
            <a:off x="6412230" y="1522095"/>
            <a:ext cx="5169535" cy="4751070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>
            <a:lvl1pPr marL="0" indent="0" algn="l">
              <a:buFont typeface="Wingdings" panose="05000000000000000000" charset="0"/>
              <a:buChar char="l"/>
              <a:defRPr>
                <a:latin typeface="+mn-ea"/>
                <a:ea typeface="+mn-ea"/>
                <a:cs typeface="+mn-ea"/>
              </a:defRPr>
            </a:lvl1pPr>
            <a:lvl2pPr marL="457200" indent="0" algn="l">
              <a:buFont typeface="Wingdings" panose="05000000000000000000" charset="0"/>
              <a:buChar char="l"/>
              <a:defRPr/>
            </a:lvl2pPr>
            <a:lvl3pPr marL="914400" indent="0" algn="l">
              <a:buFont typeface="Wingdings" panose="05000000000000000000" charset="0"/>
              <a:buChar char="l"/>
              <a:defRPr/>
            </a:lvl3pPr>
            <a:lvl4pPr marL="1371600" indent="0" algn="l">
              <a:buFont typeface="Wingdings" panose="05000000000000000000" charset="0"/>
              <a:buChar char="l"/>
              <a:defRPr/>
            </a:lvl4pPr>
            <a:lvl5pPr marL="1828800" indent="0" algn="l">
              <a:buFont typeface="Wingdings" panose="05000000000000000000" charset="0"/>
              <a:buChar char="l"/>
              <a:defRPr/>
            </a:lvl5pPr>
          </a:lstStyle>
          <a:p>
            <a:pPr lvl="0"/>
            <a:r>
              <a:rPr>
                <a:sym typeface="+mn-ea"/>
              </a:rPr>
              <a:t> 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5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6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7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"/>
            </p:custDataLst>
          </p:nvPr>
        </p:nvSpPr>
        <p:spPr>
          <a:xfrm>
            <a:off x="619125" y="1428115"/>
            <a:ext cx="5334000" cy="3810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2"/>
            </p:custDataLst>
          </p:nvPr>
        </p:nvSpPr>
        <p:spPr>
          <a:xfrm>
            <a:off x="619125" y="1854200"/>
            <a:ext cx="5334000" cy="440436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3"/>
            </p:custDataLst>
          </p:nvPr>
        </p:nvSpPr>
        <p:spPr>
          <a:xfrm>
            <a:off x="6235700" y="1428115"/>
            <a:ext cx="5344160" cy="3810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4"/>
            </p:custDataLst>
          </p:nvPr>
        </p:nvSpPr>
        <p:spPr>
          <a:xfrm>
            <a:off x="6235700" y="1854200"/>
            <a:ext cx="5344160" cy="440436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11" name="标题 10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0870" y="625475"/>
            <a:ext cx="10970895" cy="706755"/>
          </a:xfrm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10870" y="625475"/>
            <a:ext cx="10970895" cy="706755"/>
          </a:xfrm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930" y="914400"/>
            <a:ext cx="1042670" cy="5029200"/>
          </a:xfrm>
        </p:spPr>
        <p:txBody>
          <a:bodyPr vert="eaVert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2"/>
            </p:custDataLst>
          </p:nvPr>
        </p:nvSpPr>
        <p:spPr>
          <a:xfrm>
            <a:off x="913765" y="914399"/>
            <a:ext cx="9170035" cy="5028565"/>
          </a:xfrm>
        </p:spPr>
        <p:txBody>
          <a:bodyPr vert="eaVert" lIns="46990" tIns="46990" rIns="46990" bIns="46990">
            <a:normAutofit/>
          </a:bodyPr>
          <a:lstStyle>
            <a:lvl1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 单击此处编辑文本</a:t>
            </a:r>
          </a:p>
          <a:p>
            <a:pPr lvl="1"/>
            <a:r>
              <a:rPr lang="zh-CN" altLang="en-US"/>
              <a:t> 第二级</a:t>
            </a:r>
          </a:p>
          <a:p>
            <a:pPr lvl="2"/>
            <a:r>
              <a:rPr lang="zh-CN" altLang="en-US"/>
              <a:t> 第三级</a:t>
            </a:r>
          </a:p>
          <a:p>
            <a:pPr lvl="3"/>
            <a:r>
              <a:rPr lang="zh-CN" altLang="en-US"/>
              <a:t> 第四级</a:t>
            </a:r>
          </a:p>
          <a:p>
            <a:pPr lvl="4"/>
            <a:r>
              <a:rPr lang="zh-CN" altLang="en-US"/>
              <a:t> 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7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611505" y="775335"/>
            <a:ext cx="10968990" cy="5481955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2209802" y="2576987"/>
            <a:ext cx="7772398" cy="1271113"/>
          </a:xfrm>
        </p:spPr>
        <p:txBody>
          <a:bodyPr vert="horz" wrap="square" lIns="90170" tIns="46990" rIns="90170" bIns="4699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800" normalizeH="0" baseline="0" noProof="1">
                <a:solidFill>
                  <a:schemeClr val="tx1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 hasCustomPrompt="1"/>
            <p:custDataLst>
              <p:tags r:id="rId5"/>
            </p:custDataLst>
          </p:nvPr>
        </p:nvSpPr>
        <p:spPr>
          <a:xfrm>
            <a:off x="2205355" y="3949700"/>
            <a:ext cx="7788910" cy="561975"/>
          </a:xfrm>
        </p:spPr>
        <p:txBody>
          <a:bodyPr anchor="t" anchorCtr="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1500"/>
              </a:spcAft>
              <a:buNone/>
              <a:defRPr sz="2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zh-CN" altLang="en-US"/>
              <a:t>单击此处编辑副标题</a:t>
            </a: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1"/>
            </p:custDataLst>
          </p:nvPr>
        </p:nvSpPr>
        <p:spPr>
          <a:xfrm>
            <a:off x="838200" y="794326"/>
            <a:ext cx="10515600" cy="540484"/>
          </a:xfrm>
        </p:spPr>
        <p:txBody>
          <a:bodyPr>
            <a:normAutofit/>
          </a:bodyPr>
          <a:lstStyle>
            <a:lvl1pPr>
              <a:defRPr sz="2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1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 hasCustomPrompt="1"/>
            <p:custDataLst>
              <p:tags r:id="rId3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单击此处添加文本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5863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6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7"/>
            </p:custDataLst>
          </p:nvPr>
        </p:nvSpPr>
        <p:spPr>
          <a:xfrm>
            <a:off x="5101200" y="769938"/>
            <a:ext cx="6480000" cy="5087937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2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6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algn="ctr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7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1"/>
            </p:custDataLst>
          </p:nvPr>
        </p:nvSpPr>
        <p:spPr>
          <a:xfrm>
            <a:off x="0" y="5041901"/>
            <a:ext cx="12192000" cy="182879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2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defRPr sz="3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6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9" name="文本占位符 8"/>
          <p:cNvSpPr>
            <a:spLocks noGrp="1"/>
          </p:cNvSpPr>
          <p:nvPr userDrawn="1">
            <p:ph type="body" sz="quarter" idx="14"/>
            <p:custDataLst>
              <p:tags r:id="rId7"/>
            </p:custDataLst>
          </p:nvPr>
        </p:nvSpPr>
        <p:spPr>
          <a:xfrm>
            <a:off x="594000" y="5180400"/>
            <a:ext cx="11001600" cy="10116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None/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latin typeface="Viner Hand ITC" panose="03070502030502020203" charset="0"/>
              <a:cs typeface="Viner Hand ITC" panose="03070502030502020203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4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8"/>
            </p:custDataLst>
          </p:nvPr>
        </p:nvSpPr>
        <p:spPr>
          <a:xfrm>
            <a:off x="572400" y="4816800"/>
            <a:ext cx="5342400" cy="781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9"/>
            </p:custDataLst>
          </p:nvPr>
        </p:nvSpPr>
        <p:spPr>
          <a:xfrm>
            <a:off x="6253200" y="4813200"/>
            <a:ext cx="5367600" cy="781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="1" strike="noStrike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6"/>
            </p:custDataLst>
          </p:nvPr>
        </p:nvSpPr>
        <p:spPr>
          <a:xfrm>
            <a:off x="1522413" y="3801840"/>
            <a:ext cx="9144000" cy="1656000"/>
          </a:xfrm>
        </p:spPr>
        <p:txBody>
          <a:bodyPr>
            <a:normAutofit/>
          </a:bodyPr>
          <a:lstStyle>
            <a:lvl1pPr algn="ctr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tags" Target="../tags/tag65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tags" Target="../tags/tag69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tags" Target="../tags/tag64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tags" Target="../tags/tag68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tags" Target="../tags/tag67.xml"/><Relationship Id="rId10" Type="http://schemas.openxmlformats.org/officeDocument/2006/relationships/slideLayout" Target="../slideLayouts/slideLayout21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tags" Target="../tags/tag6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13410" y="611505"/>
            <a:ext cx="10965180" cy="6477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12775" y="1515745"/>
            <a:ext cx="10965815" cy="4735195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KSO_TEMPLATE" hidden="1"/>
          <p:cNvSpPr/>
          <p:nvPr userDrawn="1">
            <p:custDataLst>
              <p:tags r:id="rId22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200" normalizeH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71.xml"/><Relationship Id="rId1" Type="http://schemas.openxmlformats.org/officeDocument/2006/relationships/tags" Target="../tags/tag170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233.xml"/><Relationship Id="rId13" Type="http://schemas.openxmlformats.org/officeDocument/2006/relationships/tags" Target="../tags/tag238.xml"/><Relationship Id="rId18" Type="http://schemas.openxmlformats.org/officeDocument/2006/relationships/tags" Target="../tags/tag243.xml"/><Relationship Id="rId26" Type="http://schemas.openxmlformats.org/officeDocument/2006/relationships/tags" Target="../tags/tag251.xml"/><Relationship Id="rId39" Type="http://schemas.openxmlformats.org/officeDocument/2006/relationships/tags" Target="../tags/tag264.xml"/><Relationship Id="rId3" Type="http://schemas.openxmlformats.org/officeDocument/2006/relationships/tags" Target="../tags/tag228.xml"/><Relationship Id="rId21" Type="http://schemas.openxmlformats.org/officeDocument/2006/relationships/tags" Target="../tags/tag246.xml"/><Relationship Id="rId34" Type="http://schemas.openxmlformats.org/officeDocument/2006/relationships/tags" Target="../tags/tag259.xml"/><Relationship Id="rId42" Type="http://schemas.openxmlformats.org/officeDocument/2006/relationships/tags" Target="../tags/tag267.xml"/><Relationship Id="rId7" Type="http://schemas.openxmlformats.org/officeDocument/2006/relationships/tags" Target="../tags/tag232.xml"/><Relationship Id="rId12" Type="http://schemas.openxmlformats.org/officeDocument/2006/relationships/tags" Target="../tags/tag237.xml"/><Relationship Id="rId17" Type="http://schemas.openxmlformats.org/officeDocument/2006/relationships/tags" Target="../tags/tag242.xml"/><Relationship Id="rId25" Type="http://schemas.openxmlformats.org/officeDocument/2006/relationships/tags" Target="../tags/tag250.xml"/><Relationship Id="rId33" Type="http://schemas.openxmlformats.org/officeDocument/2006/relationships/tags" Target="../tags/tag258.xml"/><Relationship Id="rId38" Type="http://schemas.openxmlformats.org/officeDocument/2006/relationships/tags" Target="../tags/tag263.xml"/><Relationship Id="rId2" Type="http://schemas.openxmlformats.org/officeDocument/2006/relationships/tags" Target="../tags/tag227.xml"/><Relationship Id="rId16" Type="http://schemas.openxmlformats.org/officeDocument/2006/relationships/tags" Target="../tags/tag241.xml"/><Relationship Id="rId20" Type="http://schemas.openxmlformats.org/officeDocument/2006/relationships/tags" Target="../tags/tag245.xml"/><Relationship Id="rId29" Type="http://schemas.openxmlformats.org/officeDocument/2006/relationships/tags" Target="../tags/tag254.xml"/><Relationship Id="rId41" Type="http://schemas.openxmlformats.org/officeDocument/2006/relationships/tags" Target="../tags/tag266.xml"/><Relationship Id="rId1" Type="http://schemas.openxmlformats.org/officeDocument/2006/relationships/tags" Target="../tags/tag226.xml"/><Relationship Id="rId6" Type="http://schemas.openxmlformats.org/officeDocument/2006/relationships/tags" Target="../tags/tag231.xml"/><Relationship Id="rId11" Type="http://schemas.openxmlformats.org/officeDocument/2006/relationships/tags" Target="../tags/tag236.xml"/><Relationship Id="rId24" Type="http://schemas.openxmlformats.org/officeDocument/2006/relationships/tags" Target="../tags/tag249.xml"/><Relationship Id="rId32" Type="http://schemas.openxmlformats.org/officeDocument/2006/relationships/tags" Target="../tags/tag257.xml"/><Relationship Id="rId37" Type="http://schemas.openxmlformats.org/officeDocument/2006/relationships/tags" Target="../tags/tag262.xml"/><Relationship Id="rId40" Type="http://schemas.openxmlformats.org/officeDocument/2006/relationships/tags" Target="../tags/tag265.xml"/><Relationship Id="rId45" Type="http://schemas.openxmlformats.org/officeDocument/2006/relationships/slideLayout" Target="../slideLayouts/slideLayout18.xml"/><Relationship Id="rId5" Type="http://schemas.openxmlformats.org/officeDocument/2006/relationships/tags" Target="../tags/tag230.xml"/><Relationship Id="rId15" Type="http://schemas.openxmlformats.org/officeDocument/2006/relationships/tags" Target="../tags/tag240.xml"/><Relationship Id="rId23" Type="http://schemas.openxmlformats.org/officeDocument/2006/relationships/tags" Target="../tags/tag248.xml"/><Relationship Id="rId28" Type="http://schemas.openxmlformats.org/officeDocument/2006/relationships/tags" Target="../tags/tag253.xml"/><Relationship Id="rId36" Type="http://schemas.openxmlformats.org/officeDocument/2006/relationships/tags" Target="../tags/tag261.xml"/><Relationship Id="rId10" Type="http://schemas.openxmlformats.org/officeDocument/2006/relationships/tags" Target="../tags/tag235.xml"/><Relationship Id="rId19" Type="http://schemas.openxmlformats.org/officeDocument/2006/relationships/tags" Target="../tags/tag244.xml"/><Relationship Id="rId31" Type="http://schemas.openxmlformats.org/officeDocument/2006/relationships/tags" Target="../tags/tag256.xml"/><Relationship Id="rId44" Type="http://schemas.openxmlformats.org/officeDocument/2006/relationships/tags" Target="../tags/tag269.xml"/><Relationship Id="rId4" Type="http://schemas.openxmlformats.org/officeDocument/2006/relationships/tags" Target="../tags/tag229.xml"/><Relationship Id="rId9" Type="http://schemas.openxmlformats.org/officeDocument/2006/relationships/tags" Target="../tags/tag234.xml"/><Relationship Id="rId14" Type="http://schemas.openxmlformats.org/officeDocument/2006/relationships/tags" Target="../tags/tag239.xml"/><Relationship Id="rId22" Type="http://schemas.openxmlformats.org/officeDocument/2006/relationships/tags" Target="../tags/tag247.xml"/><Relationship Id="rId27" Type="http://schemas.openxmlformats.org/officeDocument/2006/relationships/tags" Target="../tags/tag252.xml"/><Relationship Id="rId30" Type="http://schemas.openxmlformats.org/officeDocument/2006/relationships/tags" Target="../tags/tag255.xml"/><Relationship Id="rId35" Type="http://schemas.openxmlformats.org/officeDocument/2006/relationships/tags" Target="../tags/tag260.xml"/><Relationship Id="rId43" Type="http://schemas.openxmlformats.org/officeDocument/2006/relationships/tags" Target="../tags/tag26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277.xml"/><Relationship Id="rId3" Type="http://schemas.openxmlformats.org/officeDocument/2006/relationships/tags" Target="../tags/tag272.xml"/><Relationship Id="rId7" Type="http://schemas.openxmlformats.org/officeDocument/2006/relationships/tags" Target="../tags/tag276.xml"/><Relationship Id="rId2" Type="http://schemas.openxmlformats.org/officeDocument/2006/relationships/tags" Target="../tags/tag271.xml"/><Relationship Id="rId1" Type="http://schemas.openxmlformats.org/officeDocument/2006/relationships/tags" Target="../tags/tag270.xml"/><Relationship Id="rId6" Type="http://schemas.openxmlformats.org/officeDocument/2006/relationships/tags" Target="../tags/tag275.xml"/><Relationship Id="rId11" Type="http://schemas.openxmlformats.org/officeDocument/2006/relationships/notesSlide" Target="../notesSlides/notesSlide10.xml"/><Relationship Id="rId5" Type="http://schemas.openxmlformats.org/officeDocument/2006/relationships/tags" Target="../tags/tag274.xml"/><Relationship Id="rId10" Type="http://schemas.openxmlformats.org/officeDocument/2006/relationships/slideLayout" Target="../slideLayouts/slideLayout18.xml"/><Relationship Id="rId4" Type="http://schemas.openxmlformats.org/officeDocument/2006/relationships/tags" Target="../tags/tag273.xml"/><Relationship Id="rId9" Type="http://schemas.openxmlformats.org/officeDocument/2006/relationships/tags" Target="../tags/tag27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3" Type="http://schemas.openxmlformats.org/officeDocument/2006/relationships/tags" Target="../tags/tag281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280.xml"/><Relationship Id="rId1" Type="http://schemas.openxmlformats.org/officeDocument/2006/relationships/tags" Target="../tags/tag279.xml"/><Relationship Id="rId6" Type="http://schemas.openxmlformats.org/officeDocument/2006/relationships/tags" Target="../tags/tag284.xml"/><Relationship Id="rId5" Type="http://schemas.openxmlformats.org/officeDocument/2006/relationships/tags" Target="../tags/tag283.xml"/><Relationship Id="rId4" Type="http://schemas.openxmlformats.org/officeDocument/2006/relationships/tags" Target="../tags/tag282.xml"/><Relationship Id="rId9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292.xml"/><Relationship Id="rId3" Type="http://schemas.openxmlformats.org/officeDocument/2006/relationships/tags" Target="../tags/tag287.xml"/><Relationship Id="rId7" Type="http://schemas.openxmlformats.org/officeDocument/2006/relationships/tags" Target="../tags/tag291.xml"/><Relationship Id="rId2" Type="http://schemas.openxmlformats.org/officeDocument/2006/relationships/tags" Target="../tags/tag286.xml"/><Relationship Id="rId1" Type="http://schemas.openxmlformats.org/officeDocument/2006/relationships/tags" Target="../tags/tag285.xml"/><Relationship Id="rId6" Type="http://schemas.openxmlformats.org/officeDocument/2006/relationships/tags" Target="../tags/tag290.xml"/><Relationship Id="rId11" Type="http://schemas.openxmlformats.org/officeDocument/2006/relationships/notesSlide" Target="../notesSlides/notesSlide12.xml"/><Relationship Id="rId5" Type="http://schemas.openxmlformats.org/officeDocument/2006/relationships/tags" Target="../tags/tag289.xml"/><Relationship Id="rId10" Type="http://schemas.openxmlformats.org/officeDocument/2006/relationships/slideLayout" Target="../slideLayouts/slideLayout18.xml"/><Relationship Id="rId4" Type="http://schemas.openxmlformats.org/officeDocument/2006/relationships/tags" Target="../tags/tag288.xml"/><Relationship Id="rId9" Type="http://schemas.openxmlformats.org/officeDocument/2006/relationships/tags" Target="../tags/tag29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3" Type="http://schemas.openxmlformats.org/officeDocument/2006/relationships/tags" Target="../tags/tag296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295.xml"/><Relationship Id="rId1" Type="http://schemas.openxmlformats.org/officeDocument/2006/relationships/tags" Target="../tags/tag294.xml"/><Relationship Id="rId6" Type="http://schemas.openxmlformats.org/officeDocument/2006/relationships/tags" Target="../tags/tag299.xml"/><Relationship Id="rId5" Type="http://schemas.openxmlformats.org/officeDocument/2006/relationships/tags" Target="../tags/tag298.xml"/><Relationship Id="rId4" Type="http://schemas.openxmlformats.org/officeDocument/2006/relationships/tags" Target="../tags/tag297.xml"/><Relationship Id="rId9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307.xml"/><Relationship Id="rId3" Type="http://schemas.openxmlformats.org/officeDocument/2006/relationships/tags" Target="../tags/tag302.xml"/><Relationship Id="rId7" Type="http://schemas.openxmlformats.org/officeDocument/2006/relationships/tags" Target="../tags/tag306.xml"/><Relationship Id="rId2" Type="http://schemas.openxmlformats.org/officeDocument/2006/relationships/tags" Target="../tags/tag301.xml"/><Relationship Id="rId1" Type="http://schemas.openxmlformats.org/officeDocument/2006/relationships/tags" Target="../tags/tag300.xml"/><Relationship Id="rId6" Type="http://schemas.openxmlformats.org/officeDocument/2006/relationships/tags" Target="../tags/tag305.xml"/><Relationship Id="rId11" Type="http://schemas.openxmlformats.org/officeDocument/2006/relationships/notesSlide" Target="../notesSlides/notesSlide14.xml"/><Relationship Id="rId5" Type="http://schemas.openxmlformats.org/officeDocument/2006/relationships/tags" Target="../tags/tag304.xml"/><Relationship Id="rId10" Type="http://schemas.openxmlformats.org/officeDocument/2006/relationships/slideLayout" Target="../slideLayouts/slideLayout18.xml"/><Relationship Id="rId4" Type="http://schemas.openxmlformats.org/officeDocument/2006/relationships/tags" Target="../tags/tag303.xml"/><Relationship Id="rId9" Type="http://schemas.openxmlformats.org/officeDocument/2006/relationships/tags" Target="../tags/tag308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3" Type="http://schemas.openxmlformats.org/officeDocument/2006/relationships/tags" Target="../tags/tag311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310.xml"/><Relationship Id="rId1" Type="http://schemas.openxmlformats.org/officeDocument/2006/relationships/tags" Target="../tags/tag309.xml"/><Relationship Id="rId6" Type="http://schemas.openxmlformats.org/officeDocument/2006/relationships/tags" Target="../tags/tag314.xml"/><Relationship Id="rId5" Type="http://schemas.openxmlformats.org/officeDocument/2006/relationships/tags" Target="../tags/tag313.xml"/><Relationship Id="rId4" Type="http://schemas.openxmlformats.org/officeDocument/2006/relationships/tags" Target="../tags/tag312.xml"/><Relationship Id="rId9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322.xml"/><Relationship Id="rId3" Type="http://schemas.openxmlformats.org/officeDocument/2006/relationships/tags" Target="../tags/tag317.xml"/><Relationship Id="rId7" Type="http://schemas.openxmlformats.org/officeDocument/2006/relationships/tags" Target="../tags/tag321.xml"/><Relationship Id="rId2" Type="http://schemas.openxmlformats.org/officeDocument/2006/relationships/tags" Target="../tags/tag316.xml"/><Relationship Id="rId1" Type="http://schemas.openxmlformats.org/officeDocument/2006/relationships/tags" Target="../tags/tag315.xml"/><Relationship Id="rId6" Type="http://schemas.openxmlformats.org/officeDocument/2006/relationships/tags" Target="../tags/tag320.xml"/><Relationship Id="rId11" Type="http://schemas.openxmlformats.org/officeDocument/2006/relationships/notesSlide" Target="../notesSlides/notesSlide16.xml"/><Relationship Id="rId5" Type="http://schemas.openxmlformats.org/officeDocument/2006/relationships/tags" Target="../tags/tag319.xml"/><Relationship Id="rId10" Type="http://schemas.openxmlformats.org/officeDocument/2006/relationships/slideLayout" Target="../slideLayouts/slideLayout18.xml"/><Relationship Id="rId4" Type="http://schemas.openxmlformats.org/officeDocument/2006/relationships/tags" Target="../tags/tag318.xml"/><Relationship Id="rId9" Type="http://schemas.openxmlformats.org/officeDocument/2006/relationships/tags" Target="../tags/tag32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3" Type="http://schemas.openxmlformats.org/officeDocument/2006/relationships/tags" Target="../tags/tag326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325.xml"/><Relationship Id="rId1" Type="http://schemas.openxmlformats.org/officeDocument/2006/relationships/tags" Target="../tags/tag324.xml"/><Relationship Id="rId6" Type="http://schemas.openxmlformats.org/officeDocument/2006/relationships/tags" Target="../tags/tag329.xml"/><Relationship Id="rId5" Type="http://schemas.openxmlformats.org/officeDocument/2006/relationships/tags" Target="../tags/tag328.xml"/><Relationship Id="rId4" Type="http://schemas.openxmlformats.org/officeDocument/2006/relationships/tags" Target="../tags/tag327.xml"/><Relationship Id="rId9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337.xml"/><Relationship Id="rId13" Type="http://schemas.openxmlformats.org/officeDocument/2006/relationships/tags" Target="../tags/tag342.xml"/><Relationship Id="rId3" Type="http://schemas.openxmlformats.org/officeDocument/2006/relationships/tags" Target="../tags/tag332.xml"/><Relationship Id="rId7" Type="http://schemas.openxmlformats.org/officeDocument/2006/relationships/tags" Target="../tags/tag336.xml"/><Relationship Id="rId12" Type="http://schemas.openxmlformats.org/officeDocument/2006/relationships/tags" Target="../tags/tag341.xml"/><Relationship Id="rId17" Type="http://schemas.openxmlformats.org/officeDocument/2006/relationships/notesSlide" Target="../notesSlides/notesSlide18.xml"/><Relationship Id="rId2" Type="http://schemas.openxmlformats.org/officeDocument/2006/relationships/tags" Target="../tags/tag331.xml"/><Relationship Id="rId16" Type="http://schemas.openxmlformats.org/officeDocument/2006/relationships/slideLayout" Target="../slideLayouts/slideLayout18.xml"/><Relationship Id="rId1" Type="http://schemas.openxmlformats.org/officeDocument/2006/relationships/tags" Target="../tags/tag330.xml"/><Relationship Id="rId6" Type="http://schemas.openxmlformats.org/officeDocument/2006/relationships/tags" Target="../tags/tag335.xml"/><Relationship Id="rId11" Type="http://schemas.openxmlformats.org/officeDocument/2006/relationships/tags" Target="../tags/tag340.xml"/><Relationship Id="rId5" Type="http://schemas.openxmlformats.org/officeDocument/2006/relationships/tags" Target="../tags/tag334.xml"/><Relationship Id="rId15" Type="http://schemas.openxmlformats.org/officeDocument/2006/relationships/tags" Target="../tags/tag344.xml"/><Relationship Id="rId10" Type="http://schemas.openxmlformats.org/officeDocument/2006/relationships/tags" Target="../tags/tag339.xml"/><Relationship Id="rId4" Type="http://schemas.openxmlformats.org/officeDocument/2006/relationships/tags" Target="../tags/tag333.xml"/><Relationship Id="rId9" Type="http://schemas.openxmlformats.org/officeDocument/2006/relationships/tags" Target="../tags/tag338.xml"/><Relationship Id="rId14" Type="http://schemas.openxmlformats.org/officeDocument/2006/relationships/tags" Target="../tags/tag34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79.xml"/><Relationship Id="rId13" Type="http://schemas.openxmlformats.org/officeDocument/2006/relationships/tags" Target="../tags/tag184.xml"/><Relationship Id="rId18" Type="http://schemas.openxmlformats.org/officeDocument/2006/relationships/notesSlide" Target="../notesSlides/notesSlide2.xml"/><Relationship Id="rId3" Type="http://schemas.openxmlformats.org/officeDocument/2006/relationships/tags" Target="../tags/tag174.xml"/><Relationship Id="rId7" Type="http://schemas.openxmlformats.org/officeDocument/2006/relationships/tags" Target="../tags/tag178.xml"/><Relationship Id="rId12" Type="http://schemas.openxmlformats.org/officeDocument/2006/relationships/tags" Target="../tags/tag183.xml"/><Relationship Id="rId17" Type="http://schemas.openxmlformats.org/officeDocument/2006/relationships/slideLayout" Target="../slideLayouts/slideLayout18.xml"/><Relationship Id="rId2" Type="http://schemas.openxmlformats.org/officeDocument/2006/relationships/tags" Target="../tags/tag173.xml"/><Relationship Id="rId16" Type="http://schemas.openxmlformats.org/officeDocument/2006/relationships/tags" Target="../tags/tag187.xml"/><Relationship Id="rId1" Type="http://schemas.openxmlformats.org/officeDocument/2006/relationships/tags" Target="../tags/tag172.xml"/><Relationship Id="rId6" Type="http://schemas.openxmlformats.org/officeDocument/2006/relationships/tags" Target="../tags/tag177.xml"/><Relationship Id="rId11" Type="http://schemas.openxmlformats.org/officeDocument/2006/relationships/tags" Target="../tags/tag182.xml"/><Relationship Id="rId5" Type="http://schemas.openxmlformats.org/officeDocument/2006/relationships/tags" Target="../tags/tag176.xml"/><Relationship Id="rId15" Type="http://schemas.openxmlformats.org/officeDocument/2006/relationships/tags" Target="../tags/tag186.xml"/><Relationship Id="rId10" Type="http://schemas.openxmlformats.org/officeDocument/2006/relationships/tags" Target="../tags/tag181.xml"/><Relationship Id="rId4" Type="http://schemas.openxmlformats.org/officeDocument/2006/relationships/tags" Target="../tags/tag175.xml"/><Relationship Id="rId9" Type="http://schemas.openxmlformats.org/officeDocument/2006/relationships/tags" Target="../tags/tag180.xml"/><Relationship Id="rId14" Type="http://schemas.openxmlformats.org/officeDocument/2006/relationships/tags" Target="../tags/tag185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9.xml"/><Relationship Id="rId3" Type="http://schemas.openxmlformats.org/officeDocument/2006/relationships/tags" Target="../tags/tag347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346.xml"/><Relationship Id="rId1" Type="http://schemas.openxmlformats.org/officeDocument/2006/relationships/tags" Target="../tags/tag345.xml"/><Relationship Id="rId6" Type="http://schemas.openxmlformats.org/officeDocument/2006/relationships/tags" Target="../tags/tag350.xml"/><Relationship Id="rId5" Type="http://schemas.openxmlformats.org/officeDocument/2006/relationships/tags" Target="../tags/tag349.xml"/><Relationship Id="rId4" Type="http://schemas.openxmlformats.org/officeDocument/2006/relationships/tags" Target="../tags/tag348.xml"/><Relationship Id="rId9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358.xml"/><Relationship Id="rId3" Type="http://schemas.openxmlformats.org/officeDocument/2006/relationships/tags" Target="../tags/tag353.xml"/><Relationship Id="rId7" Type="http://schemas.openxmlformats.org/officeDocument/2006/relationships/tags" Target="../tags/tag357.xml"/><Relationship Id="rId2" Type="http://schemas.openxmlformats.org/officeDocument/2006/relationships/tags" Target="../tags/tag352.xml"/><Relationship Id="rId1" Type="http://schemas.openxmlformats.org/officeDocument/2006/relationships/tags" Target="../tags/tag351.xml"/><Relationship Id="rId6" Type="http://schemas.openxmlformats.org/officeDocument/2006/relationships/tags" Target="../tags/tag356.xml"/><Relationship Id="rId11" Type="http://schemas.openxmlformats.org/officeDocument/2006/relationships/notesSlide" Target="../notesSlides/notesSlide20.xml"/><Relationship Id="rId5" Type="http://schemas.openxmlformats.org/officeDocument/2006/relationships/tags" Target="../tags/tag355.xml"/><Relationship Id="rId10" Type="http://schemas.openxmlformats.org/officeDocument/2006/relationships/slideLayout" Target="../slideLayouts/slideLayout18.xml"/><Relationship Id="rId4" Type="http://schemas.openxmlformats.org/officeDocument/2006/relationships/tags" Target="../tags/tag354.xml"/><Relationship Id="rId9" Type="http://schemas.openxmlformats.org/officeDocument/2006/relationships/tags" Target="../tags/tag35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367.xml"/><Relationship Id="rId3" Type="http://schemas.openxmlformats.org/officeDocument/2006/relationships/tags" Target="../tags/tag362.xml"/><Relationship Id="rId7" Type="http://schemas.openxmlformats.org/officeDocument/2006/relationships/tags" Target="../tags/tag366.xml"/><Relationship Id="rId2" Type="http://schemas.openxmlformats.org/officeDocument/2006/relationships/tags" Target="../tags/tag361.xml"/><Relationship Id="rId1" Type="http://schemas.openxmlformats.org/officeDocument/2006/relationships/tags" Target="../tags/tag360.xml"/><Relationship Id="rId6" Type="http://schemas.openxmlformats.org/officeDocument/2006/relationships/tags" Target="../tags/tag365.xml"/><Relationship Id="rId11" Type="http://schemas.openxmlformats.org/officeDocument/2006/relationships/notesSlide" Target="../notesSlides/notesSlide21.xml"/><Relationship Id="rId5" Type="http://schemas.openxmlformats.org/officeDocument/2006/relationships/tags" Target="../tags/tag364.xml"/><Relationship Id="rId10" Type="http://schemas.openxmlformats.org/officeDocument/2006/relationships/slideLayout" Target="../slideLayouts/slideLayout18.xml"/><Relationship Id="rId4" Type="http://schemas.openxmlformats.org/officeDocument/2006/relationships/tags" Target="../tags/tag363.xml"/><Relationship Id="rId9" Type="http://schemas.openxmlformats.org/officeDocument/2006/relationships/tags" Target="../tags/tag36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371.xml"/><Relationship Id="rId2" Type="http://schemas.openxmlformats.org/officeDocument/2006/relationships/tags" Target="../tags/tag370.xml"/><Relationship Id="rId1" Type="http://schemas.openxmlformats.org/officeDocument/2006/relationships/tags" Target="../tags/tag369.xml"/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37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380.xml"/><Relationship Id="rId3" Type="http://schemas.openxmlformats.org/officeDocument/2006/relationships/tags" Target="../tags/tag375.xml"/><Relationship Id="rId7" Type="http://schemas.openxmlformats.org/officeDocument/2006/relationships/tags" Target="../tags/tag379.xml"/><Relationship Id="rId2" Type="http://schemas.openxmlformats.org/officeDocument/2006/relationships/tags" Target="../tags/tag374.xml"/><Relationship Id="rId1" Type="http://schemas.openxmlformats.org/officeDocument/2006/relationships/tags" Target="../tags/tag373.xml"/><Relationship Id="rId6" Type="http://schemas.openxmlformats.org/officeDocument/2006/relationships/tags" Target="../tags/tag378.xml"/><Relationship Id="rId11" Type="http://schemas.openxmlformats.org/officeDocument/2006/relationships/notesSlide" Target="../notesSlides/notesSlide23.xml"/><Relationship Id="rId5" Type="http://schemas.openxmlformats.org/officeDocument/2006/relationships/tags" Target="../tags/tag377.xml"/><Relationship Id="rId10" Type="http://schemas.openxmlformats.org/officeDocument/2006/relationships/slideLayout" Target="../slideLayouts/slideLayout18.xml"/><Relationship Id="rId4" Type="http://schemas.openxmlformats.org/officeDocument/2006/relationships/tags" Target="../tags/tag376.xml"/><Relationship Id="rId9" Type="http://schemas.openxmlformats.org/officeDocument/2006/relationships/tags" Target="../tags/tag38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389.xml"/><Relationship Id="rId13" Type="http://schemas.openxmlformats.org/officeDocument/2006/relationships/slideLayout" Target="../slideLayouts/slideLayout18.xml"/><Relationship Id="rId3" Type="http://schemas.openxmlformats.org/officeDocument/2006/relationships/tags" Target="../tags/tag384.xml"/><Relationship Id="rId7" Type="http://schemas.openxmlformats.org/officeDocument/2006/relationships/tags" Target="../tags/tag388.xml"/><Relationship Id="rId12" Type="http://schemas.openxmlformats.org/officeDocument/2006/relationships/tags" Target="../tags/tag393.xml"/><Relationship Id="rId2" Type="http://schemas.openxmlformats.org/officeDocument/2006/relationships/tags" Target="../tags/tag383.xml"/><Relationship Id="rId1" Type="http://schemas.openxmlformats.org/officeDocument/2006/relationships/tags" Target="../tags/tag382.xml"/><Relationship Id="rId6" Type="http://schemas.openxmlformats.org/officeDocument/2006/relationships/tags" Target="../tags/tag387.xml"/><Relationship Id="rId11" Type="http://schemas.openxmlformats.org/officeDocument/2006/relationships/tags" Target="../tags/tag392.xml"/><Relationship Id="rId5" Type="http://schemas.openxmlformats.org/officeDocument/2006/relationships/tags" Target="../tags/tag386.xml"/><Relationship Id="rId10" Type="http://schemas.openxmlformats.org/officeDocument/2006/relationships/tags" Target="../tags/tag391.xml"/><Relationship Id="rId4" Type="http://schemas.openxmlformats.org/officeDocument/2006/relationships/tags" Target="../tags/tag385.xml"/><Relationship Id="rId9" Type="http://schemas.openxmlformats.org/officeDocument/2006/relationships/tags" Target="../tags/tag390.xml"/><Relationship Id="rId14" Type="http://schemas.openxmlformats.org/officeDocument/2006/relationships/notesSlide" Target="../notesSlides/notesSlide24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401.xml"/><Relationship Id="rId13" Type="http://schemas.openxmlformats.org/officeDocument/2006/relationships/tags" Target="../tags/tag406.xml"/><Relationship Id="rId18" Type="http://schemas.openxmlformats.org/officeDocument/2006/relationships/tags" Target="../tags/tag411.xml"/><Relationship Id="rId3" Type="http://schemas.openxmlformats.org/officeDocument/2006/relationships/tags" Target="../tags/tag396.xml"/><Relationship Id="rId7" Type="http://schemas.openxmlformats.org/officeDocument/2006/relationships/tags" Target="../tags/tag400.xml"/><Relationship Id="rId12" Type="http://schemas.openxmlformats.org/officeDocument/2006/relationships/tags" Target="../tags/tag405.xml"/><Relationship Id="rId17" Type="http://schemas.openxmlformats.org/officeDocument/2006/relationships/tags" Target="../tags/tag410.xml"/><Relationship Id="rId2" Type="http://schemas.openxmlformats.org/officeDocument/2006/relationships/tags" Target="../tags/tag395.xml"/><Relationship Id="rId16" Type="http://schemas.openxmlformats.org/officeDocument/2006/relationships/tags" Target="../tags/tag409.xml"/><Relationship Id="rId1" Type="http://schemas.openxmlformats.org/officeDocument/2006/relationships/tags" Target="../tags/tag394.xml"/><Relationship Id="rId6" Type="http://schemas.openxmlformats.org/officeDocument/2006/relationships/tags" Target="../tags/tag399.xml"/><Relationship Id="rId11" Type="http://schemas.openxmlformats.org/officeDocument/2006/relationships/tags" Target="../tags/tag404.xml"/><Relationship Id="rId5" Type="http://schemas.openxmlformats.org/officeDocument/2006/relationships/tags" Target="../tags/tag398.xml"/><Relationship Id="rId15" Type="http://schemas.openxmlformats.org/officeDocument/2006/relationships/tags" Target="../tags/tag408.xml"/><Relationship Id="rId10" Type="http://schemas.openxmlformats.org/officeDocument/2006/relationships/tags" Target="../tags/tag403.xml"/><Relationship Id="rId19" Type="http://schemas.openxmlformats.org/officeDocument/2006/relationships/slideLayout" Target="../slideLayouts/slideLayout18.xml"/><Relationship Id="rId4" Type="http://schemas.openxmlformats.org/officeDocument/2006/relationships/tags" Target="../tags/tag397.xml"/><Relationship Id="rId9" Type="http://schemas.openxmlformats.org/officeDocument/2006/relationships/tags" Target="../tags/tag402.xml"/><Relationship Id="rId14" Type="http://schemas.openxmlformats.org/officeDocument/2006/relationships/tags" Target="../tags/tag40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419.xml"/><Relationship Id="rId3" Type="http://schemas.openxmlformats.org/officeDocument/2006/relationships/tags" Target="../tags/tag414.xml"/><Relationship Id="rId7" Type="http://schemas.openxmlformats.org/officeDocument/2006/relationships/tags" Target="../tags/tag418.xml"/><Relationship Id="rId2" Type="http://schemas.openxmlformats.org/officeDocument/2006/relationships/tags" Target="../tags/tag413.xml"/><Relationship Id="rId1" Type="http://schemas.openxmlformats.org/officeDocument/2006/relationships/tags" Target="../tags/tag412.xml"/><Relationship Id="rId6" Type="http://schemas.openxmlformats.org/officeDocument/2006/relationships/tags" Target="../tags/tag417.xml"/><Relationship Id="rId11" Type="http://schemas.openxmlformats.org/officeDocument/2006/relationships/notesSlide" Target="../notesSlides/notesSlide25.xml"/><Relationship Id="rId5" Type="http://schemas.openxmlformats.org/officeDocument/2006/relationships/tags" Target="../tags/tag416.xml"/><Relationship Id="rId10" Type="http://schemas.openxmlformats.org/officeDocument/2006/relationships/slideLayout" Target="../slideLayouts/slideLayout18.xml"/><Relationship Id="rId4" Type="http://schemas.openxmlformats.org/officeDocument/2006/relationships/tags" Target="../tags/tag415.xml"/><Relationship Id="rId9" Type="http://schemas.openxmlformats.org/officeDocument/2006/relationships/tags" Target="../tags/tag420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6.xml"/><Relationship Id="rId3" Type="http://schemas.openxmlformats.org/officeDocument/2006/relationships/tags" Target="../tags/tag423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422.xml"/><Relationship Id="rId1" Type="http://schemas.openxmlformats.org/officeDocument/2006/relationships/tags" Target="../tags/tag421.xml"/><Relationship Id="rId6" Type="http://schemas.openxmlformats.org/officeDocument/2006/relationships/tags" Target="../tags/tag426.xml"/><Relationship Id="rId5" Type="http://schemas.openxmlformats.org/officeDocument/2006/relationships/tags" Target="../tags/tag425.xml"/><Relationship Id="rId4" Type="http://schemas.openxmlformats.org/officeDocument/2006/relationships/tags" Target="../tags/tag424.xml"/><Relationship Id="rId9" Type="http://schemas.openxmlformats.org/officeDocument/2006/relationships/image" Target="../media/image1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tags" Target="../tags/tag434.xml"/><Relationship Id="rId3" Type="http://schemas.openxmlformats.org/officeDocument/2006/relationships/tags" Target="../tags/tag429.xml"/><Relationship Id="rId7" Type="http://schemas.openxmlformats.org/officeDocument/2006/relationships/tags" Target="../tags/tag433.xml"/><Relationship Id="rId2" Type="http://schemas.openxmlformats.org/officeDocument/2006/relationships/tags" Target="../tags/tag428.xml"/><Relationship Id="rId1" Type="http://schemas.openxmlformats.org/officeDocument/2006/relationships/tags" Target="../tags/tag427.xml"/><Relationship Id="rId6" Type="http://schemas.openxmlformats.org/officeDocument/2006/relationships/tags" Target="../tags/tag432.xml"/><Relationship Id="rId11" Type="http://schemas.openxmlformats.org/officeDocument/2006/relationships/notesSlide" Target="../notesSlides/notesSlide27.xml"/><Relationship Id="rId5" Type="http://schemas.openxmlformats.org/officeDocument/2006/relationships/tags" Target="../tags/tag431.xml"/><Relationship Id="rId10" Type="http://schemas.openxmlformats.org/officeDocument/2006/relationships/slideLayout" Target="../slideLayouts/slideLayout18.xml"/><Relationship Id="rId4" Type="http://schemas.openxmlformats.org/officeDocument/2006/relationships/tags" Target="../tags/tag430.xml"/><Relationship Id="rId9" Type="http://schemas.openxmlformats.org/officeDocument/2006/relationships/tags" Target="../tags/tag43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90.xml"/><Relationship Id="rId7" Type="http://schemas.openxmlformats.org/officeDocument/2006/relationships/notesSlide" Target="../notesSlides/notesSlide3.xml"/><Relationship Id="rId2" Type="http://schemas.openxmlformats.org/officeDocument/2006/relationships/tags" Target="../tags/tag189.xml"/><Relationship Id="rId1" Type="http://schemas.openxmlformats.org/officeDocument/2006/relationships/tags" Target="../tags/tag188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192.xml"/><Relationship Id="rId4" Type="http://schemas.openxmlformats.org/officeDocument/2006/relationships/tags" Target="../tags/tag19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438.xml"/><Relationship Id="rId7" Type="http://schemas.openxmlformats.org/officeDocument/2006/relationships/notesSlide" Target="../notesSlides/notesSlide28.xml"/><Relationship Id="rId2" Type="http://schemas.openxmlformats.org/officeDocument/2006/relationships/tags" Target="../tags/tag437.xml"/><Relationship Id="rId1" Type="http://schemas.openxmlformats.org/officeDocument/2006/relationships/tags" Target="../tags/tag436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440.xml"/><Relationship Id="rId4" Type="http://schemas.openxmlformats.org/officeDocument/2006/relationships/tags" Target="../tags/tag439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tags" Target="../tags/tag448.xml"/><Relationship Id="rId13" Type="http://schemas.openxmlformats.org/officeDocument/2006/relationships/tags" Target="../tags/tag453.xml"/><Relationship Id="rId3" Type="http://schemas.openxmlformats.org/officeDocument/2006/relationships/tags" Target="../tags/tag443.xml"/><Relationship Id="rId7" Type="http://schemas.openxmlformats.org/officeDocument/2006/relationships/tags" Target="../tags/tag447.xml"/><Relationship Id="rId12" Type="http://schemas.openxmlformats.org/officeDocument/2006/relationships/tags" Target="../tags/tag452.xml"/><Relationship Id="rId17" Type="http://schemas.openxmlformats.org/officeDocument/2006/relationships/notesSlide" Target="../notesSlides/notesSlide29.xml"/><Relationship Id="rId2" Type="http://schemas.openxmlformats.org/officeDocument/2006/relationships/tags" Target="../tags/tag442.xml"/><Relationship Id="rId16" Type="http://schemas.openxmlformats.org/officeDocument/2006/relationships/slideLayout" Target="../slideLayouts/slideLayout18.xml"/><Relationship Id="rId1" Type="http://schemas.openxmlformats.org/officeDocument/2006/relationships/tags" Target="../tags/tag441.xml"/><Relationship Id="rId6" Type="http://schemas.openxmlformats.org/officeDocument/2006/relationships/tags" Target="../tags/tag446.xml"/><Relationship Id="rId11" Type="http://schemas.openxmlformats.org/officeDocument/2006/relationships/tags" Target="../tags/tag451.xml"/><Relationship Id="rId5" Type="http://schemas.openxmlformats.org/officeDocument/2006/relationships/tags" Target="../tags/tag445.xml"/><Relationship Id="rId15" Type="http://schemas.openxmlformats.org/officeDocument/2006/relationships/tags" Target="../tags/tag455.xml"/><Relationship Id="rId10" Type="http://schemas.openxmlformats.org/officeDocument/2006/relationships/tags" Target="../tags/tag450.xml"/><Relationship Id="rId4" Type="http://schemas.openxmlformats.org/officeDocument/2006/relationships/tags" Target="../tags/tag444.xml"/><Relationship Id="rId9" Type="http://schemas.openxmlformats.org/officeDocument/2006/relationships/tags" Target="../tags/tag449.xml"/><Relationship Id="rId14" Type="http://schemas.openxmlformats.org/officeDocument/2006/relationships/tags" Target="../tags/tag45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458.xml"/><Relationship Id="rId7" Type="http://schemas.openxmlformats.org/officeDocument/2006/relationships/notesSlide" Target="../notesSlides/notesSlide30.xml"/><Relationship Id="rId2" Type="http://schemas.openxmlformats.org/officeDocument/2006/relationships/tags" Target="../tags/tag457.xml"/><Relationship Id="rId1" Type="http://schemas.openxmlformats.org/officeDocument/2006/relationships/tags" Target="../tags/tag456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460.xml"/><Relationship Id="rId4" Type="http://schemas.openxmlformats.org/officeDocument/2006/relationships/tags" Target="../tags/tag459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1.xml"/><Relationship Id="rId3" Type="http://schemas.openxmlformats.org/officeDocument/2006/relationships/tags" Target="../tags/tag463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462.xml"/><Relationship Id="rId1" Type="http://schemas.openxmlformats.org/officeDocument/2006/relationships/tags" Target="../tags/tag461.xml"/><Relationship Id="rId6" Type="http://schemas.openxmlformats.org/officeDocument/2006/relationships/tags" Target="../tags/tag466.xml"/><Relationship Id="rId5" Type="http://schemas.openxmlformats.org/officeDocument/2006/relationships/tags" Target="../tags/tag465.xml"/><Relationship Id="rId4" Type="http://schemas.openxmlformats.org/officeDocument/2006/relationships/tags" Target="../tags/tag464.xml"/><Relationship Id="rId9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3" Type="http://schemas.openxmlformats.org/officeDocument/2006/relationships/tags" Target="../tags/tag195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194.xml"/><Relationship Id="rId1" Type="http://schemas.openxmlformats.org/officeDocument/2006/relationships/tags" Target="../tags/tag193.xml"/><Relationship Id="rId6" Type="http://schemas.openxmlformats.org/officeDocument/2006/relationships/tags" Target="../tags/tag198.xml"/><Relationship Id="rId5" Type="http://schemas.openxmlformats.org/officeDocument/2006/relationships/tags" Target="../tags/tag197.xml"/><Relationship Id="rId4" Type="http://schemas.openxmlformats.org/officeDocument/2006/relationships/tags" Target="../tags/tag196.xml"/><Relationship Id="rId9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201.xml"/><Relationship Id="rId7" Type="http://schemas.openxmlformats.org/officeDocument/2006/relationships/notesSlide" Target="../notesSlides/notesSlide5.xml"/><Relationship Id="rId2" Type="http://schemas.openxmlformats.org/officeDocument/2006/relationships/tags" Target="../tags/tag200.xml"/><Relationship Id="rId1" Type="http://schemas.openxmlformats.org/officeDocument/2006/relationships/tags" Target="../tags/tag199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203.xml"/><Relationship Id="rId4" Type="http://schemas.openxmlformats.org/officeDocument/2006/relationships/tags" Target="../tags/tag20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3" Type="http://schemas.openxmlformats.org/officeDocument/2006/relationships/tags" Target="../tags/tag206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205.xml"/><Relationship Id="rId1" Type="http://schemas.openxmlformats.org/officeDocument/2006/relationships/tags" Target="../tags/tag204.xml"/><Relationship Id="rId6" Type="http://schemas.openxmlformats.org/officeDocument/2006/relationships/tags" Target="../tags/tag209.xml"/><Relationship Id="rId5" Type="http://schemas.openxmlformats.org/officeDocument/2006/relationships/tags" Target="../tags/tag208.xml"/><Relationship Id="rId4" Type="http://schemas.openxmlformats.org/officeDocument/2006/relationships/tags" Target="../tags/tag207.xml"/><Relationship Id="rId9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12.xml"/><Relationship Id="rId7" Type="http://schemas.openxmlformats.org/officeDocument/2006/relationships/notesSlide" Target="../notesSlides/notesSlide7.xml"/><Relationship Id="rId2" Type="http://schemas.openxmlformats.org/officeDocument/2006/relationships/tags" Target="../tags/tag211.xml"/><Relationship Id="rId1" Type="http://schemas.openxmlformats.org/officeDocument/2006/relationships/tags" Target="../tags/tag210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214.xml"/><Relationship Id="rId4" Type="http://schemas.openxmlformats.org/officeDocument/2006/relationships/tags" Target="../tags/tag21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3" Type="http://schemas.openxmlformats.org/officeDocument/2006/relationships/tags" Target="../tags/tag217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216.xml"/><Relationship Id="rId1" Type="http://schemas.openxmlformats.org/officeDocument/2006/relationships/tags" Target="../tags/tag215.xml"/><Relationship Id="rId6" Type="http://schemas.openxmlformats.org/officeDocument/2006/relationships/tags" Target="../tags/tag220.xml"/><Relationship Id="rId5" Type="http://schemas.openxmlformats.org/officeDocument/2006/relationships/tags" Target="../tags/tag219.xml"/><Relationship Id="rId4" Type="http://schemas.openxmlformats.org/officeDocument/2006/relationships/tags" Target="../tags/tag218.xml"/><Relationship Id="rId9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223.xml"/><Relationship Id="rId7" Type="http://schemas.openxmlformats.org/officeDocument/2006/relationships/notesSlide" Target="../notesSlides/notesSlide9.xml"/><Relationship Id="rId2" Type="http://schemas.openxmlformats.org/officeDocument/2006/relationships/tags" Target="../tags/tag222.xml"/><Relationship Id="rId1" Type="http://schemas.openxmlformats.org/officeDocument/2006/relationships/tags" Target="../tags/tag221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225.xml"/><Relationship Id="rId4" Type="http://schemas.openxmlformats.org/officeDocument/2006/relationships/tags" Target="../tags/tag2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610870" y="1131472"/>
            <a:ext cx="10970260" cy="2152015"/>
          </a:xfrm>
        </p:spPr>
        <p:txBody>
          <a:bodyPr/>
          <a:lstStyle/>
          <a:p>
            <a:r>
              <a:rPr lang="zh-CN" altLang="en-US" spc="300"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第一单元 2.2 人的正确思想是从哪里来的？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609605" y="609605"/>
            <a:ext cx="10972876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cxnSp>
        <p:nvCxnSpPr>
          <p:cNvPr id="14" name="直接连接符 13"/>
          <p:cNvCxnSpPr/>
          <p:nvPr>
            <p:custDataLst>
              <p:tags r:id="rId3"/>
            </p:custDataLst>
          </p:nvPr>
        </p:nvCxnSpPr>
        <p:spPr>
          <a:xfrm flipH="1">
            <a:off x="2010409" y="2124416"/>
            <a:ext cx="0" cy="1494755"/>
          </a:xfrm>
          <a:prstGeom prst="line">
            <a:avLst/>
          </a:prstGeom>
          <a:ln w="19050">
            <a:solidFill>
              <a:schemeClr val="accent1">
                <a:lumMod val="40000"/>
                <a:lumOff val="60000"/>
                <a:alpha val="7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左中括号 2"/>
          <p:cNvSpPr/>
          <p:nvPr>
            <p:custDataLst>
              <p:tags r:id="rId4"/>
            </p:custDataLst>
          </p:nvPr>
        </p:nvSpPr>
        <p:spPr>
          <a:xfrm>
            <a:off x="1398043" y="2079961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左中括号 3"/>
          <p:cNvSpPr/>
          <p:nvPr>
            <p:custDataLst>
              <p:tags r:id="rId5"/>
            </p:custDataLst>
          </p:nvPr>
        </p:nvSpPr>
        <p:spPr>
          <a:xfrm rot="10800000">
            <a:off x="3525927" y="2079961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1587932" y="3619171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>
            <p:custDataLst>
              <p:tags r:id="rId7"/>
            </p:custDataLst>
          </p:nvPr>
        </p:nvSpPr>
        <p:spPr>
          <a:xfrm>
            <a:off x="1587931" y="2035506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1"/>
          <p:cNvSpPr txBox="1"/>
          <p:nvPr>
            <p:custDataLst>
              <p:tags r:id="rId8"/>
            </p:custDataLst>
          </p:nvPr>
        </p:nvSpPr>
        <p:spPr>
          <a:xfrm>
            <a:off x="2028507" y="2163922"/>
            <a:ext cx="1600200" cy="1427162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30000"/>
              </a:lnSpc>
            </a:pPr>
            <a:r>
              <a:rPr lang="zh-CN" altLang="en-US" sz="3570" b="1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导入新课</a:t>
            </a:r>
          </a:p>
        </p:txBody>
      </p:sp>
      <p:sp>
        <p:nvSpPr>
          <p:cNvPr id="22" name="文本框 12"/>
          <p:cNvSpPr txBox="1"/>
          <p:nvPr>
            <p:custDataLst>
              <p:tags r:id="rId9"/>
            </p:custDataLst>
          </p:nvPr>
        </p:nvSpPr>
        <p:spPr>
          <a:xfrm>
            <a:off x="1441943" y="2631833"/>
            <a:ext cx="554871" cy="491341"/>
          </a:xfrm>
          <a:prstGeom prst="rect">
            <a:avLst/>
          </a:prstGeom>
          <a:noFill/>
        </p:spPr>
        <p:txBody>
          <a:bodyPr wrap="square" rtlCol="0">
            <a:normAutofit fontScale="4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600" b="1" spc="3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</a:p>
        </p:txBody>
      </p:sp>
      <p:cxnSp>
        <p:nvCxnSpPr>
          <p:cNvPr id="25" name="直接连接符 24"/>
          <p:cNvCxnSpPr/>
          <p:nvPr>
            <p:custDataLst>
              <p:tags r:id="rId10"/>
            </p:custDataLst>
          </p:nvPr>
        </p:nvCxnSpPr>
        <p:spPr>
          <a:xfrm flipH="1">
            <a:off x="2010409" y="4305701"/>
            <a:ext cx="0" cy="1494755"/>
          </a:xfrm>
          <a:prstGeom prst="line">
            <a:avLst/>
          </a:prstGeom>
          <a:ln w="19050">
            <a:solidFill>
              <a:schemeClr val="accent1">
                <a:lumMod val="40000"/>
                <a:lumOff val="60000"/>
                <a:alpha val="7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左中括号 25"/>
          <p:cNvSpPr/>
          <p:nvPr>
            <p:custDataLst>
              <p:tags r:id="rId11"/>
            </p:custDataLst>
          </p:nvPr>
        </p:nvSpPr>
        <p:spPr>
          <a:xfrm>
            <a:off x="1398043" y="4261247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左中括号 26"/>
          <p:cNvSpPr/>
          <p:nvPr>
            <p:custDataLst>
              <p:tags r:id="rId12"/>
            </p:custDataLst>
          </p:nvPr>
        </p:nvSpPr>
        <p:spPr>
          <a:xfrm rot="10800000">
            <a:off x="3525927" y="4261247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>
            <p:custDataLst>
              <p:tags r:id="rId13"/>
            </p:custDataLst>
          </p:nvPr>
        </p:nvSpPr>
        <p:spPr>
          <a:xfrm>
            <a:off x="1587932" y="5800457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>
            <p:custDataLst>
              <p:tags r:id="rId14"/>
            </p:custDataLst>
          </p:nvPr>
        </p:nvSpPr>
        <p:spPr>
          <a:xfrm>
            <a:off x="1587931" y="4216792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11"/>
          <p:cNvSpPr txBox="1"/>
          <p:nvPr>
            <p:custDataLst>
              <p:tags r:id="rId15"/>
            </p:custDataLst>
          </p:nvPr>
        </p:nvSpPr>
        <p:spPr>
          <a:xfrm>
            <a:off x="2028507" y="4345208"/>
            <a:ext cx="1600200" cy="1427162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30000"/>
              </a:lnSpc>
            </a:pPr>
            <a:r>
              <a:rPr lang="zh-CN" altLang="en-US" sz="3570" b="1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题目解说</a:t>
            </a:r>
          </a:p>
        </p:txBody>
      </p:sp>
      <p:sp>
        <p:nvSpPr>
          <p:cNvPr id="31" name="文本框 12"/>
          <p:cNvSpPr txBox="1"/>
          <p:nvPr>
            <p:custDataLst>
              <p:tags r:id="rId16"/>
            </p:custDataLst>
          </p:nvPr>
        </p:nvSpPr>
        <p:spPr>
          <a:xfrm>
            <a:off x="1441943" y="4813119"/>
            <a:ext cx="554871" cy="491341"/>
          </a:xfrm>
          <a:prstGeom prst="rect">
            <a:avLst/>
          </a:prstGeom>
          <a:noFill/>
        </p:spPr>
        <p:txBody>
          <a:bodyPr wrap="square" rtlCol="0">
            <a:normAutofit fontScale="4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600" b="1" spc="3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</a:p>
        </p:txBody>
      </p:sp>
      <p:cxnSp>
        <p:nvCxnSpPr>
          <p:cNvPr id="33" name="直接连接符 32"/>
          <p:cNvCxnSpPr/>
          <p:nvPr>
            <p:custDataLst>
              <p:tags r:id="rId17"/>
            </p:custDataLst>
          </p:nvPr>
        </p:nvCxnSpPr>
        <p:spPr>
          <a:xfrm flipH="1">
            <a:off x="5581465" y="2124416"/>
            <a:ext cx="0" cy="1494755"/>
          </a:xfrm>
          <a:prstGeom prst="line">
            <a:avLst/>
          </a:prstGeom>
          <a:ln w="19050">
            <a:solidFill>
              <a:schemeClr val="accent1">
                <a:lumMod val="40000"/>
                <a:lumOff val="60000"/>
                <a:alpha val="7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左中括号 33"/>
          <p:cNvSpPr/>
          <p:nvPr>
            <p:custDataLst>
              <p:tags r:id="rId18"/>
            </p:custDataLst>
          </p:nvPr>
        </p:nvSpPr>
        <p:spPr>
          <a:xfrm>
            <a:off x="4969098" y="2079961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左中括号 34"/>
          <p:cNvSpPr/>
          <p:nvPr>
            <p:custDataLst>
              <p:tags r:id="rId19"/>
            </p:custDataLst>
          </p:nvPr>
        </p:nvSpPr>
        <p:spPr>
          <a:xfrm rot="10800000">
            <a:off x="7096983" y="2079961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>
            <p:custDataLst>
              <p:tags r:id="rId20"/>
            </p:custDataLst>
          </p:nvPr>
        </p:nvSpPr>
        <p:spPr>
          <a:xfrm>
            <a:off x="5158987" y="3619171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>
            <p:custDataLst>
              <p:tags r:id="rId21"/>
            </p:custDataLst>
          </p:nvPr>
        </p:nvSpPr>
        <p:spPr>
          <a:xfrm>
            <a:off x="5158986" y="2035506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11"/>
          <p:cNvSpPr txBox="1"/>
          <p:nvPr>
            <p:custDataLst>
              <p:tags r:id="rId22"/>
            </p:custDataLst>
          </p:nvPr>
        </p:nvSpPr>
        <p:spPr>
          <a:xfrm>
            <a:off x="5599562" y="2163922"/>
            <a:ext cx="1600200" cy="1427162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30000"/>
              </a:lnSpc>
            </a:pPr>
            <a:r>
              <a:rPr lang="zh-CN" altLang="en-US" sz="3570" b="1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写作背景</a:t>
            </a:r>
          </a:p>
        </p:txBody>
      </p:sp>
      <p:sp>
        <p:nvSpPr>
          <p:cNvPr id="39" name="文本框 12"/>
          <p:cNvSpPr txBox="1"/>
          <p:nvPr>
            <p:custDataLst>
              <p:tags r:id="rId23"/>
            </p:custDataLst>
          </p:nvPr>
        </p:nvSpPr>
        <p:spPr>
          <a:xfrm>
            <a:off x="5012999" y="2631833"/>
            <a:ext cx="554871" cy="491341"/>
          </a:xfrm>
          <a:prstGeom prst="rect">
            <a:avLst/>
          </a:prstGeom>
          <a:noFill/>
        </p:spPr>
        <p:txBody>
          <a:bodyPr wrap="square" rtlCol="0">
            <a:normAutofit fontScale="4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600" b="1" spc="3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</a:p>
        </p:txBody>
      </p:sp>
      <p:cxnSp>
        <p:nvCxnSpPr>
          <p:cNvPr id="41" name="直接连接符 40"/>
          <p:cNvCxnSpPr/>
          <p:nvPr>
            <p:custDataLst>
              <p:tags r:id="rId24"/>
            </p:custDataLst>
          </p:nvPr>
        </p:nvCxnSpPr>
        <p:spPr>
          <a:xfrm flipH="1">
            <a:off x="5581465" y="4305701"/>
            <a:ext cx="0" cy="1494755"/>
          </a:xfrm>
          <a:prstGeom prst="line">
            <a:avLst/>
          </a:prstGeom>
          <a:ln w="19050">
            <a:solidFill>
              <a:schemeClr val="accent1">
                <a:lumMod val="40000"/>
                <a:lumOff val="60000"/>
                <a:alpha val="7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左中括号 41"/>
          <p:cNvSpPr/>
          <p:nvPr>
            <p:custDataLst>
              <p:tags r:id="rId25"/>
            </p:custDataLst>
          </p:nvPr>
        </p:nvSpPr>
        <p:spPr>
          <a:xfrm>
            <a:off x="4969098" y="4261247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左中括号 42"/>
          <p:cNvSpPr/>
          <p:nvPr>
            <p:custDataLst>
              <p:tags r:id="rId26"/>
            </p:custDataLst>
          </p:nvPr>
        </p:nvSpPr>
        <p:spPr>
          <a:xfrm rot="10800000">
            <a:off x="7096983" y="4261247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>
            <p:custDataLst>
              <p:tags r:id="rId27"/>
            </p:custDataLst>
          </p:nvPr>
        </p:nvSpPr>
        <p:spPr>
          <a:xfrm>
            <a:off x="5158987" y="5800457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>
            <p:custDataLst>
              <p:tags r:id="rId28"/>
            </p:custDataLst>
          </p:nvPr>
        </p:nvSpPr>
        <p:spPr>
          <a:xfrm>
            <a:off x="5158986" y="4216792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11"/>
          <p:cNvSpPr txBox="1"/>
          <p:nvPr>
            <p:custDataLst>
              <p:tags r:id="rId29"/>
            </p:custDataLst>
          </p:nvPr>
        </p:nvSpPr>
        <p:spPr>
          <a:xfrm>
            <a:off x="5599562" y="4345208"/>
            <a:ext cx="1600200" cy="1427162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30000"/>
              </a:lnSpc>
            </a:pPr>
            <a:r>
              <a:rPr lang="zh-CN" altLang="en-US" sz="3570" b="1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层次结构</a:t>
            </a:r>
          </a:p>
        </p:txBody>
      </p:sp>
      <p:sp>
        <p:nvSpPr>
          <p:cNvPr id="47" name="文本框 12"/>
          <p:cNvSpPr txBox="1"/>
          <p:nvPr>
            <p:custDataLst>
              <p:tags r:id="rId30"/>
            </p:custDataLst>
          </p:nvPr>
        </p:nvSpPr>
        <p:spPr>
          <a:xfrm>
            <a:off x="5012999" y="4813119"/>
            <a:ext cx="554871" cy="491341"/>
          </a:xfrm>
          <a:prstGeom prst="rect">
            <a:avLst/>
          </a:prstGeom>
          <a:noFill/>
        </p:spPr>
        <p:txBody>
          <a:bodyPr wrap="square" rtlCol="0">
            <a:normAutofit fontScale="4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600" b="1" spc="3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05</a:t>
            </a:r>
          </a:p>
        </p:txBody>
      </p:sp>
      <p:cxnSp>
        <p:nvCxnSpPr>
          <p:cNvPr id="49" name="直接连接符 48"/>
          <p:cNvCxnSpPr/>
          <p:nvPr>
            <p:custDataLst>
              <p:tags r:id="rId31"/>
            </p:custDataLst>
          </p:nvPr>
        </p:nvCxnSpPr>
        <p:spPr>
          <a:xfrm flipH="1">
            <a:off x="9152520" y="2124416"/>
            <a:ext cx="0" cy="1494755"/>
          </a:xfrm>
          <a:prstGeom prst="line">
            <a:avLst/>
          </a:prstGeom>
          <a:ln w="19050">
            <a:solidFill>
              <a:schemeClr val="accent1">
                <a:lumMod val="40000"/>
                <a:lumOff val="60000"/>
                <a:alpha val="7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左中括号 49"/>
          <p:cNvSpPr/>
          <p:nvPr>
            <p:custDataLst>
              <p:tags r:id="rId32"/>
            </p:custDataLst>
          </p:nvPr>
        </p:nvSpPr>
        <p:spPr>
          <a:xfrm>
            <a:off x="8540153" y="2079961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左中括号 50"/>
          <p:cNvSpPr/>
          <p:nvPr>
            <p:custDataLst>
              <p:tags r:id="rId33"/>
            </p:custDataLst>
          </p:nvPr>
        </p:nvSpPr>
        <p:spPr>
          <a:xfrm rot="10800000">
            <a:off x="10668037" y="2079961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>
            <p:custDataLst>
              <p:tags r:id="rId34"/>
            </p:custDataLst>
          </p:nvPr>
        </p:nvSpPr>
        <p:spPr>
          <a:xfrm>
            <a:off x="8730042" y="3619171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>
            <p:custDataLst>
              <p:tags r:id="rId35"/>
            </p:custDataLst>
          </p:nvPr>
        </p:nvSpPr>
        <p:spPr>
          <a:xfrm>
            <a:off x="8730041" y="2035506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11"/>
          <p:cNvSpPr txBox="1"/>
          <p:nvPr>
            <p:custDataLst>
              <p:tags r:id="rId36"/>
            </p:custDataLst>
          </p:nvPr>
        </p:nvSpPr>
        <p:spPr>
          <a:xfrm>
            <a:off x="9170617" y="2163922"/>
            <a:ext cx="1600200" cy="1427162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30000"/>
              </a:lnSpc>
            </a:pPr>
            <a:r>
              <a:rPr lang="zh-CN" altLang="en-US" sz="3570" b="1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作者介绍</a:t>
            </a:r>
          </a:p>
        </p:txBody>
      </p:sp>
      <p:sp>
        <p:nvSpPr>
          <p:cNvPr id="55" name="文本框 12"/>
          <p:cNvSpPr txBox="1"/>
          <p:nvPr>
            <p:custDataLst>
              <p:tags r:id="rId37"/>
            </p:custDataLst>
          </p:nvPr>
        </p:nvSpPr>
        <p:spPr>
          <a:xfrm>
            <a:off x="8584054" y="2631833"/>
            <a:ext cx="554871" cy="491341"/>
          </a:xfrm>
          <a:prstGeom prst="rect">
            <a:avLst/>
          </a:prstGeom>
          <a:noFill/>
        </p:spPr>
        <p:txBody>
          <a:bodyPr wrap="square" rtlCol="0">
            <a:normAutofit fontScale="4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600" b="1" spc="3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</a:p>
        </p:txBody>
      </p:sp>
      <p:cxnSp>
        <p:nvCxnSpPr>
          <p:cNvPr id="57" name="直接连接符 56"/>
          <p:cNvCxnSpPr/>
          <p:nvPr>
            <p:custDataLst>
              <p:tags r:id="rId38"/>
            </p:custDataLst>
          </p:nvPr>
        </p:nvCxnSpPr>
        <p:spPr>
          <a:xfrm flipH="1">
            <a:off x="9152520" y="4305701"/>
            <a:ext cx="0" cy="1494755"/>
          </a:xfrm>
          <a:prstGeom prst="line">
            <a:avLst/>
          </a:prstGeom>
          <a:ln w="19050">
            <a:solidFill>
              <a:schemeClr val="accent1">
                <a:lumMod val="40000"/>
                <a:lumOff val="60000"/>
                <a:alpha val="7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左中括号 57"/>
          <p:cNvSpPr/>
          <p:nvPr>
            <p:custDataLst>
              <p:tags r:id="rId39"/>
            </p:custDataLst>
          </p:nvPr>
        </p:nvSpPr>
        <p:spPr>
          <a:xfrm>
            <a:off x="8540153" y="4261247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左中括号 58"/>
          <p:cNvSpPr/>
          <p:nvPr>
            <p:custDataLst>
              <p:tags r:id="rId40"/>
            </p:custDataLst>
          </p:nvPr>
        </p:nvSpPr>
        <p:spPr>
          <a:xfrm rot="10800000">
            <a:off x="10668037" y="4261247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>
            <p:custDataLst>
              <p:tags r:id="rId41"/>
            </p:custDataLst>
          </p:nvPr>
        </p:nvSpPr>
        <p:spPr>
          <a:xfrm>
            <a:off x="8730042" y="5800457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>
            <p:custDataLst>
              <p:tags r:id="rId42"/>
            </p:custDataLst>
          </p:nvPr>
        </p:nvSpPr>
        <p:spPr>
          <a:xfrm>
            <a:off x="8730041" y="4216792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11"/>
          <p:cNvSpPr txBox="1"/>
          <p:nvPr>
            <p:custDataLst>
              <p:tags r:id="rId43"/>
            </p:custDataLst>
          </p:nvPr>
        </p:nvSpPr>
        <p:spPr>
          <a:xfrm>
            <a:off x="9170617" y="4345208"/>
            <a:ext cx="1600200" cy="1427162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30000"/>
              </a:lnSpc>
            </a:pPr>
            <a:r>
              <a:rPr lang="zh-CN" altLang="en-US" sz="3570" b="1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全文分析</a:t>
            </a:r>
          </a:p>
        </p:txBody>
      </p:sp>
      <p:sp>
        <p:nvSpPr>
          <p:cNvPr id="63" name="文本框 12"/>
          <p:cNvSpPr txBox="1"/>
          <p:nvPr>
            <p:custDataLst>
              <p:tags r:id="rId44"/>
            </p:custDataLst>
          </p:nvPr>
        </p:nvSpPr>
        <p:spPr>
          <a:xfrm>
            <a:off x="8584054" y="4813119"/>
            <a:ext cx="554871" cy="491341"/>
          </a:xfrm>
          <a:prstGeom prst="rect">
            <a:avLst/>
          </a:prstGeom>
          <a:noFill/>
        </p:spPr>
        <p:txBody>
          <a:bodyPr wrap="square" rtlCol="0">
            <a:normAutofit fontScale="4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600" b="1" spc="3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06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/>
          <p:cNvSpPr/>
          <p:nvPr>
            <p:custDataLst>
              <p:tags r:id="rId2"/>
            </p:custDataLst>
          </p:nvPr>
        </p:nvSpPr>
        <p:spPr>
          <a:xfrm>
            <a:off x="4742303" y="1800914"/>
            <a:ext cx="7449696" cy="5058061"/>
          </a:xfrm>
          <a:custGeom>
            <a:avLst/>
            <a:gdLst>
              <a:gd name="connsiteX0" fmla="*/ 4941339 w 7449696"/>
              <a:gd name="connsiteY0" fmla="*/ 0 h 5058061"/>
              <a:gd name="connsiteX1" fmla="*/ 7296676 w 7449696"/>
              <a:gd name="connsiteY1" fmla="*/ 596394 h 5058061"/>
              <a:gd name="connsiteX2" fmla="*/ 7449696 w 7449696"/>
              <a:gd name="connsiteY2" fmla="*/ 689356 h 5058061"/>
              <a:gd name="connsiteX3" fmla="*/ 7449696 w 7449696"/>
              <a:gd name="connsiteY3" fmla="*/ 5058061 h 5058061"/>
              <a:gd name="connsiteX4" fmla="*/ 2952 w 7449696"/>
              <a:gd name="connsiteY4" fmla="*/ 5058061 h 5058061"/>
              <a:gd name="connsiteX5" fmla="*/ 0 w 7449696"/>
              <a:gd name="connsiteY5" fmla="*/ 4941340 h 5058061"/>
              <a:gd name="connsiteX6" fmla="*/ 4941339 w 7449696"/>
              <a:gd name="connsiteY6" fmla="*/ 0 h 505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9696" h="5058061">
                <a:moveTo>
                  <a:pt x="4941339" y="0"/>
                </a:moveTo>
                <a:cubicBezTo>
                  <a:pt x="5794160" y="0"/>
                  <a:pt x="6596521" y="216047"/>
                  <a:pt x="7296676" y="596394"/>
                </a:cubicBezTo>
                <a:lnTo>
                  <a:pt x="7449696" y="689356"/>
                </a:lnTo>
                <a:lnTo>
                  <a:pt x="7449696" y="5058061"/>
                </a:lnTo>
                <a:lnTo>
                  <a:pt x="2952" y="5058061"/>
                </a:lnTo>
                <a:lnTo>
                  <a:pt x="0" y="4941340"/>
                </a:lnTo>
                <a:cubicBezTo>
                  <a:pt x="0" y="2212313"/>
                  <a:pt x="2212313" y="0"/>
                  <a:pt x="4941339" y="0"/>
                </a:cubicBezTo>
                <a:close/>
              </a:path>
            </a:pathLst>
          </a:cu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lt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>
            <p:custDataLst>
              <p:tags r:id="rId3"/>
            </p:custDataLst>
          </p:nvPr>
        </p:nvSpPr>
        <p:spPr>
          <a:xfrm>
            <a:off x="1" y="3038168"/>
            <a:ext cx="5230153" cy="3835320"/>
          </a:xfrm>
          <a:custGeom>
            <a:avLst/>
            <a:gdLst>
              <a:gd name="connsiteX0" fmla="*/ 2147740 w 5230153"/>
              <a:gd name="connsiteY0" fmla="*/ 0 h 3835320"/>
              <a:gd name="connsiteX1" fmla="*/ 5230153 w 5230153"/>
              <a:gd name="connsiteY1" fmla="*/ 3082413 h 3835320"/>
              <a:gd name="connsiteX2" fmla="*/ 5167530 w 5230153"/>
              <a:gd name="connsiteY2" fmla="*/ 3703627 h 3835320"/>
              <a:gd name="connsiteX3" fmla="*/ 5133668 w 5230153"/>
              <a:gd name="connsiteY3" fmla="*/ 3835320 h 3835320"/>
              <a:gd name="connsiteX4" fmla="*/ 0 w 5230153"/>
              <a:gd name="connsiteY4" fmla="*/ 3835320 h 3835320"/>
              <a:gd name="connsiteX5" fmla="*/ 0 w 5230153"/>
              <a:gd name="connsiteY5" fmla="*/ 873866 h 3835320"/>
              <a:gd name="connsiteX6" fmla="*/ 187039 w 5230153"/>
              <a:gd name="connsiteY6" fmla="*/ 703873 h 3835320"/>
              <a:gd name="connsiteX7" fmla="*/ 2147740 w 5230153"/>
              <a:gd name="connsiteY7" fmla="*/ 0 h 383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0153" h="3835320">
                <a:moveTo>
                  <a:pt x="2147740" y="0"/>
                </a:moveTo>
                <a:cubicBezTo>
                  <a:pt x="3850110" y="0"/>
                  <a:pt x="5230153" y="1380043"/>
                  <a:pt x="5230153" y="3082413"/>
                </a:cubicBezTo>
                <a:cubicBezTo>
                  <a:pt x="5230153" y="3295210"/>
                  <a:pt x="5208590" y="3502969"/>
                  <a:pt x="5167530" y="3703627"/>
                </a:cubicBezTo>
                <a:lnTo>
                  <a:pt x="5133668" y="3835320"/>
                </a:lnTo>
                <a:lnTo>
                  <a:pt x="0" y="3835320"/>
                </a:lnTo>
                <a:lnTo>
                  <a:pt x="0" y="873866"/>
                </a:lnTo>
                <a:lnTo>
                  <a:pt x="187039" y="703873"/>
                </a:lnTo>
                <a:cubicBezTo>
                  <a:pt x="719862" y="264149"/>
                  <a:pt x="1402953" y="0"/>
                  <a:pt x="214774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603738" y="2035745"/>
            <a:ext cx="10984523" cy="4466492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066459" y="1309507"/>
            <a:ext cx="10059078" cy="38686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导入新课</a:t>
            </a: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1066459" y="2296597"/>
            <a:ext cx="10059078" cy="3667652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22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中国建成之后，社会主义的建设需要不断的摸索前行。有时，还不得不走一些弯路，这就需要正确的理论指引。那么，正确的思想，正确的理论，从哪儿来呢？今天，让我们一起学习这篇《人的正确思想是从哪里来的？》。</a:t>
            </a:r>
          </a:p>
        </p:txBody>
      </p:sp>
      <p:sp>
        <p:nvSpPr>
          <p:cNvPr id="21" name="椭圆 20"/>
          <p:cNvSpPr/>
          <p:nvPr>
            <p:custDataLst>
              <p:tags r:id="rId7"/>
            </p:custDataLst>
          </p:nvPr>
        </p:nvSpPr>
        <p:spPr>
          <a:xfrm>
            <a:off x="277973" y="239843"/>
            <a:ext cx="386396" cy="386396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8"/>
            </p:custDataLst>
          </p:nvPr>
        </p:nvSpPr>
        <p:spPr>
          <a:xfrm>
            <a:off x="665006" y="657947"/>
            <a:ext cx="178183" cy="178183"/>
          </a:xfrm>
          <a:prstGeom prst="ellipse">
            <a:avLst/>
          </a:prstGeom>
          <a:solidFill>
            <a:schemeClr val="accent1">
              <a:lumMod val="40000"/>
              <a:lumOff val="6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1066459" y="565608"/>
            <a:ext cx="10059078" cy="6488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7500"/>
          </a:bodyPr>
          <a:lstStyle/>
          <a:p>
            <a:pPr algn="ctr"/>
            <a:r>
              <a:rPr lang="zh-CN" altLang="en-US" sz="3700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13429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14400" y="1574230"/>
            <a:ext cx="3962400" cy="702944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导入新课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914400" y="2428200"/>
            <a:ext cx="3962400" cy="285557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新中国建成之后，社会主义的建设需要不断的摸索前行。有时，还不得不走一些弯路，这就需要正确的理论指引。那么，正确的思想，正确的理论，从哪儿来呢？今天，让我们一起学习这篇《人的正确思想是从哪里来的？》。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486280" y="914400"/>
            <a:ext cx="5695950" cy="5334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/>
          <p:cNvSpPr/>
          <p:nvPr>
            <p:custDataLst>
              <p:tags r:id="rId2"/>
            </p:custDataLst>
          </p:nvPr>
        </p:nvSpPr>
        <p:spPr>
          <a:xfrm>
            <a:off x="4742303" y="1800914"/>
            <a:ext cx="7449696" cy="5058061"/>
          </a:xfrm>
          <a:custGeom>
            <a:avLst/>
            <a:gdLst>
              <a:gd name="connsiteX0" fmla="*/ 4941339 w 7449696"/>
              <a:gd name="connsiteY0" fmla="*/ 0 h 5058061"/>
              <a:gd name="connsiteX1" fmla="*/ 7296676 w 7449696"/>
              <a:gd name="connsiteY1" fmla="*/ 596394 h 5058061"/>
              <a:gd name="connsiteX2" fmla="*/ 7449696 w 7449696"/>
              <a:gd name="connsiteY2" fmla="*/ 689356 h 5058061"/>
              <a:gd name="connsiteX3" fmla="*/ 7449696 w 7449696"/>
              <a:gd name="connsiteY3" fmla="*/ 5058061 h 5058061"/>
              <a:gd name="connsiteX4" fmla="*/ 2952 w 7449696"/>
              <a:gd name="connsiteY4" fmla="*/ 5058061 h 5058061"/>
              <a:gd name="connsiteX5" fmla="*/ 0 w 7449696"/>
              <a:gd name="connsiteY5" fmla="*/ 4941340 h 5058061"/>
              <a:gd name="connsiteX6" fmla="*/ 4941339 w 7449696"/>
              <a:gd name="connsiteY6" fmla="*/ 0 h 505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9696" h="5058061">
                <a:moveTo>
                  <a:pt x="4941339" y="0"/>
                </a:moveTo>
                <a:cubicBezTo>
                  <a:pt x="5794160" y="0"/>
                  <a:pt x="6596521" y="216047"/>
                  <a:pt x="7296676" y="596394"/>
                </a:cubicBezTo>
                <a:lnTo>
                  <a:pt x="7449696" y="689356"/>
                </a:lnTo>
                <a:lnTo>
                  <a:pt x="7449696" y="5058061"/>
                </a:lnTo>
                <a:lnTo>
                  <a:pt x="2952" y="5058061"/>
                </a:lnTo>
                <a:lnTo>
                  <a:pt x="0" y="4941340"/>
                </a:lnTo>
                <a:cubicBezTo>
                  <a:pt x="0" y="2212313"/>
                  <a:pt x="2212313" y="0"/>
                  <a:pt x="4941339" y="0"/>
                </a:cubicBezTo>
                <a:close/>
              </a:path>
            </a:pathLst>
          </a:cu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lt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>
            <p:custDataLst>
              <p:tags r:id="rId3"/>
            </p:custDataLst>
          </p:nvPr>
        </p:nvSpPr>
        <p:spPr>
          <a:xfrm>
            <a:off x="1" y="3038168"/>
            <a:ext cx="5230153" cy="3835320"/>
          </a:xfrm>
          <a:custGeom>
            <a:avLst/>
            <a:gdLst>
              <a:gd name="connsiteX0" fmla="*/ 2147740 w 5230153"/>
              <a:gd name="connsiteY0" fmla="*/ 0 h 3835320"/>
              <a:gd name="connsiteX1" fmla="*/ 5230153 w 5230153"/>
              <a:gd name="connsiteY1" fmla="*/ 3082413 h 3835320"/>
              <a:gd name="connsiteX2" fmla="*/ 5167530 w 5230153"/>
              <a:gd name="connsiteY2" fmla="*/ 3703627 h 3835320"/>
              <a:gd name="connsiteX3" fmla="*/ 5133668 w 5230153"/>
              <a:gd name="connsiteY3" fmla="*/ 3835320 h 3835320"/>
              <a:gd name="connsiteX4" fmla="*/ 0 w 5230153"/>
              <a:gd name="connsiteY4" fmla="*/ 3835320 h 3835320"/>
              <a:gd name="connsiteX5" fmla="*/ 0 w 5230153"/>
              <a:gd name="connsiteY5" fmla="*/ 873866 h 3835320"/>
              <a:gd name="connsiteX6" fmla="*/ 187039 w 5230153"/>
              <a:gd name="connsiteY6" fmla="*/ 703873 h 3835320"/>
              <a:gd name="connsiteX7" fmla="*/ 2147740 w 5230153"/>
              <a:gd name="connsiteY7" fmla="*/ 0 h 383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0153" h="3835320">
                <a:moveTo>
                  <a:pt x="2147740" y="0"/>
                </a:moveTo>
                <a:cubicBezTo>
                  <a:pt x="3850110" y="0"/>
                  <a:pt x="5230153" y="1380043"/>
                  <a:pt x="5230153" y="3082413"/>
                </a:cubicBezTo>
                <a:cubicBezTo>
                  <a:pt x="5230153" y="3295210"/>
                  <a:pt x="5208590" y="3502969"/>
                  <a:pt x="5167530" y="3703627"/>
                </a:cubicBezTo>
                <a:lnTo>
                  <a:pt x="5133668" y="3835320"/>
                </a:lnTo>
                <a:lnTo>
                  <a:pt x="0" y="3835320"/>
                </a:lnTo>
                <a:lnTo>
                  <a:pt x="0" y="873866"/>
                </a:lnTo>
                <a:lnTo>
                  <a:pt x="187039" y="703873"/>
                </a:lnTo>
                <a:cubicBezTo>
                  <a:pt x="719862" y="264149"/>
                  <a:pt x="1402953" y="0"/>
                  <a:pt x="214774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603738" y="2035745"/>
            <a:ext cx="10984523" cy="4466492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066459" y="1309507"/>
            <a:ext cx="10059078" cy="38686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写作背景</a:t>
            </a: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1066459" y="2296597"/>
            <a:ext cx="10059078" cy="3667652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22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毛泽东著作中，有一篇堪称“奇葩”的短文，从严格意义上来说，这篇文章只是毛泽东同志在修改《中共中央关于目前农村工作中若干问题的决定（草案）》时增写的一段文字，全文连同标题总共才一千多字。然而，它却被誉为毛泽东哲学理论的集大成之作，这就是毛泽东同志写于1963年的《人的正确思想是从哪里来的？》。</a:t>
            </a:r>
          </a:p>
        </p:txBody>
      </p:sp>
      <p:sp>
        <p:nvSpPr>
          <p:cNvPr id="21" name="椭圆 20"/>
          <p:cNvSpPr/>
          <p:nvPr>
            <p:custDataLst>
              <p:tags r:id="rId7"/>
            </p:custDataLst>
          </p:nvPr>
        </p:nvSpPr>
        <p:spPr>
          <a:xfrm>
            <a:off x="277973" y="239843"/>
            <a:ext cx="386396" cy="386396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8"/>
            </p:custDataLst>
          </p:nvPr>
        </p:nvSpPr>
        <p:spPr>
          <a:xfrm>
            <a:off x="665006" y="657947"/>
            <a:ext cx="178183" cy="178183"/>
          </a:xfrm>
          <a:prstGeom prst="ellipse">
            <a:avLst/>
          </a:prstGeom>
          <a:solidFill>
            <a:schemeClr val="accent1">
              <a:lumMod val="40000"/>
              <a:lumOff val="6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1066459" y="565608"/>
            <a:ext cx="10059078" cy="6488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7500"/>
          </a:bodyPr>
          <a:lstStyle/>
          <a:p>
            <a:pPr algn="ctr"/>
            <a:r>
              <a:rPr lang="zh-CN" altLang="en-US" sz="3700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13429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14400" y="1538924"/>
            <a:ext cx="3962400" cy="702944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写作背景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914400" y="2392894"/>
            <a:ext cx="3962400" cy="292618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fontScale="90000"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毛泽东著作中，有一篇堪称“奇葩”的短文，从严格意义上来说，这篇文章只是毛泽东同志在修改《中共中央关于目前农村工作中若干问题的决定（草案）》时增写的一段文字，全文连同标题总共才一千多字。然而，它却被誉为毛泽东哲学理论的集大成之作，这就是毛泽东同志写于1963年的《人的正确思想是从哪里来的？》。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486280" y="914400"/>
            <a:ext cx="5695950" cy="5334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/>
          <p:cNvSpPr/>
          <p:nvPr>
            <p:custDataLst>
              <p:tags r:id="rId2"/>
            </p:custDataLst>
          </p:nvPr>
        </p:nvSpPr>
        <p:spPr>
          <a:xfrm>
            <a:off x="4742303" y="1800914"/>
            <a:ext cx="7449696" cy="5058061"/>
          </a:xfrm>
          <a:custGeom>
            <a:avLst/>
            <a:gdLst>
              <a:gd name="connsiteX0" fmla="*/ 4941339 w 7449696"/>
              <a:gd name="connsiteY0" fmla="*/ 0 h 5058061"/>
              <a:gd name="connsiteX1" fmla="*/ 7296676 w 7449696"/>
              <a:gd name="connsiteY1" fmla="*/ 596394 h 5058061"/>
              <a:gd name="connsiteX2" fmla="*/ 7449696 w 7449696"/>
              <a:gd name="connsiteY2" fmla="*/ 689356 h 5058061"/>
              <a:gd name="connsiteX3" fmla="*/ 7449696 w 7449696"/>
              <a:gd name="connsiteY3" fmla="*/ 5058061 h 5058061"/>
              <a:gd name="connsiteX4" fmla="*/ 2952 w 7449696"/>
              <a:gd name="connsiteY4" fmla="*/ 5058061 h 5058061"/>
              <a:gd name="connsiteX5" fmla="*/ 0 w 7449696"/>
              <a:gd name="connsiteY5" fmla="*/ 4941340 h 5058061"/>
              <a:gd name="connsiteX6" fmla="*/ 4941339 w 7449696"/>
              <a:gd name="connsiteY6" fmla="*/ 0 h 505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9696" h="5058061">
                <a:moveTo>
                  <a:pt x="4941339" y="0"/>
                </a:moveTo>
                <a:cubicBezTo>
                  <a:pt x="5794160" y="0"/>
                  <a:pt x="6596521" y="216047"/>
                  <a:pt x="7296676" y="596394"/>
                </a:cubicBezTo>
                <a:lnTo>
                  <a:pt x="7449696" y="689356"/>
                </a:lnTo>
                <a:lnTo>
                  <a:pt x="7449696" y="5058061"/>
                </a:lnTo>
                <a:lnTo>
                  <a:pt x="2952" y="5058061"/>
                </a:lnTo>
                <a:lnTo>
                  <a:pt x="0" y="4941340"/>
                </a:lnTo>
                <a:cubicBezTo>
                  <a:pt x="0" y="2212313"/>
                  <a:pt x="2212313" y="0"/>
                  <a:pt x="4941339" y="0"/>
                </a:cubicBezTo>
                <a:close/>
              </a:path>
            </a:pathLst>
          </a:cu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lt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>
            <p:custDataLst>
              <p:tags r:id="rId3"/>
            </p:custDataLst>
          </p:nvPr>
        </p:nvSpPr>
        <p:spPr>
          <a:xfrm>
            <a:off x="1" y="3038168"/>
            <a:ext cx="5230153" cy="3835320"/>
          </a:xfrm>
          <a:custGeom>
            <a:avLst/>
            <a:gdLst>
              <a:gd name="connsiteX0" fmla="*/ 2147740 w 5230153"/>
              <a:gd name="connsiteY0" fmla="*/ 0 h 3835320"/>
              <a:gd name="connsiteX1" fmla="*/ 5230153 w 5230153"/>
              <a:gd name="connsiteY1" fmla="*/ 3082413 h 3835320"/>
              <a:gd name="connsiteX2" fmla="*/ 5167530 w 5230153"/>
              <a:gd name="connsiteY2" fmla="*/ 3703627 h 3835320"/>
              <a:gd name="connsiteX3" fmla="*/ 5133668 w 5230153"/>
              <a:gd name="connsiteY3" fmla="*/ 3835320 h 3835320"/>
              <a:gd name="connsiteX4" fmla="*/ 0 w 5230153"/>
              <a:gd name="connsiteY4" fmla="*/ 3835320 h 3835320"/>
              <a:gd name="connsiteX5" fmla="*/ 0 w 5230153"/>
              <a:gd name="connsiteY5" fmla="*/ 873866 h 3835320"/>
              <a:gd name="connsiteX6" fmla="*/ 187039 w 5230153"/>
              <a:gd name="connsiteY6" fmla="*/ 703873 h 3835320"/>
              <a:gd name="connsiteX7" fmla="*/ 2147740 w 5230153"/>
              <a:gd name="connsiteY7" fmla="*/ 0 h 383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0153" h="3835320">
                <a:moveTo>
                  <a:pt x="2147740" y="0"/>
                </a:moveTo>
                <a:cubicBezTo>
                  <a:pt x="3850110" y="0"/>
                  <a:pt x="5230153" y="1380043"/>
                  <a:pt x="5230153" y="3082413"/>
                </a:cubicBezTo>
                <a:cubicBezTo>
                  <a:pt x="5230153" y="3295210"/>
                  <a:pt x="5208590" y="3502969"/>
                  <a:pt x="5167530" y="3703627"/>
                </a:cubicBezTo>
                <a:lnTo>
                  <a:pt x="5133668" y="3835320"/>
                </a:lnTo>
                <a:lnTo>
                  <a:pt x="0" y="3835320"/>
                </a:lnTo>
                <a:lnTo>
                  <a:pt x="0" y="873866"/>
                </a:lnTo>
                <a:lnTo>
                  <a:pt x="187039" y="703873"/>
                </a:lnTo>
                <a:cubicBezTo>
                  <a:pt x="719862" y="264149"/>
                  <a:pt x="1402953" y="0"/>
                  <a:pt x="214774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603738" y="2035745"/>
            <a:ext cx="10984523" cy="4466492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066459" y="1309507"/>
            <a:ext cx="10059078" cy="38686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作者介绍</a:t>
            </a: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1066459" y="2296597"/>
            <a:ext cx="10059078" cy="3667652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22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毛泽东（1893~1976）字润之，笔名子任。中国人民解放军和中华人民共和国的主要缔造者和领导人，诗人，书法家。主要著作《毛泽东选集》（四卷）、《毛泽东文集》（八卷）。</a:t>
            </a:r>
          </a:p>
        </p:txBody>
      </p:sp>
      <p:sp>
        <p:nvSpPr>
          <p:cNvPr id="21" name="椭圆 20"/>
          <p:cNvSpPr/>
          <p:nvPr>
            <p:custDataLst>
              <p:tags r:id="rId7"/>
            </p:custDataLst>
          </p:nvPr>
        </p:nvSpPr>
        <p:spPr>
          <a:xfrm>
            <a:off x="277973" y="239843"/>
            <a:ext cx="386396" cy="386396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8"/>
            </p:custDataLst>
          </p:nvPr>
        </p:nvSpPr>
        <p:spPr>
          <a:xfrm>
            <a:off x="665006" y="657947"/>
            <a:ext cx="178183" cy="178183"/>
          </a:xfrm>
          <a:prstGeom prst="ellipse">
            <a:avLst/>
          </a:prstGeom>
          <a:solidFill>
            <a:schemeClr val="accent1">
              <a:lumMod val="40000"/>
              <a:lumOff val="6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1066459" y="565608"/>
            <a:ext cx="10059078" cy="6488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7500"/>
          </a:bodyPr>
          <a:lstStyle/>
          <a:p>
            <a:pPr algn="ctr"/>
            <a:r>
              <a:rPr lang="zh-CN" altLang="en-US" sz="3700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792486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14400" y="1691381"/>
            <a:ext cx="3962400" cy="702944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作者介绍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914400" y="2545352"/>
            <a:ext cx="3962400" cy="262126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毛泽东（1893~1976）字润之，笔名子任。中国人民解放军和中华人民共和国的主要缔造者和领导人，诗人，书法家。主要著作《毛泽东选集》（四卷）、《毛泽东文集》（八卷）。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486400" y="914400"/>
            <a:ext cx="5486400" cy="5334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/>
          <p:cNvSpPr/>
          <p:nvPr>
            <p:custDataLst>
              <p:tags r:id="rId2"/>
            </p:custDataLst>
          </p:nvPr>
        </p:nvSpPr>
        <p:spPr>
          <a:xfrm>
            <a:off x="4742303" y="1800914"/>
            <a:ext cx="7449696" cy="5058061"/>
          </a:xfrm>
          <a:custGeom>
            <a:avLst/>
            <a:gdLst>
              <a:gd name="connsiteX0" fmla="*/ 4941339 w 7449696"/>
              <a:gd name="connsiteY0" fmla="*/ 0 h 5058061"/>
              <a:gd name="connsiteX1" fmla="*/ 7296676 w 7449696"/>
              <a:gd name="connsiteY1" fmla="*/ 596394 h 5058061"/>
              <a:gd name="connsiteX2" fmla="*/ 7449696 w 7449696"/>
              <a:gd name="connsiteY2" fmla="*/ 689356 h 5058061"/>
              <a:gd name="connsiteX3" fmla="*/ 7449696 w 7449696"/>
              <a:gd name="connsiteY3" fmla="*/ 5058061 h 5058061"/>
              <a:gd name="connsiteX4" fmla="*/ 2952 w 7449696"/>
              <a:gd name="connsiteY4" fmla="*/ 5058061 h 5058061"/>
              <a:gd name="connsiteX5" fmla="*/ 0 w 7449696"/>
              <a:gd name="connsiteY5" fmla="*/ 4941340 h 5058061"/>
              <a:gd name="connsiteX6" fmla="*/ 4941339 w 7449696"/>
              <a:gd name="connsiteY6" fmla="*/ 0 h 505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9696" h="5058061">
                <a:moveTo>
                  <a:pt x="4941339" y="0"/>
                </a:moveTo>
                <a:cubicBezTo>
                  <a:pt x="5794160" y="0"/>
                  <a:pt x="6596521" y="216047"/>
                  <a:pt x="7296676" y="596394"/>
                </a:cubicBezTo>
                <a:lnTo>
                  <a:pt x="7449696" y="689356"/>
                </a:lnTo>
                <a:lnTo>
                  <a:pt x="7449696" y="5058061"/>
                </a:lnTo>
                <a:lnTo>
                  <a:pt x="2952" y="5058061"/>
                </a:lnTo>
                <a:lnTo>
                  <a:pt x="0" y="4941340"/>
                </a:lnTo>
                <a:cubicBezTo>
                  <a:pt x="0" y="2212313"/>
                  <a:pt x="2212313" y="0"/>
                  <a:pt x="4941339" y="0"/>
                </a:cubicBezTo>
                <a:close/>
              </a:path>
            </a:pathLst>
          </a:cu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lt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>
            <p:custDataLst>
              <p:tags r:id="rId3"/>
            </p:custDataLst>
          </p:nvPr>
        </p:nvSpPr>
        <p:spPr>
          <a:xfrm>
            <a:off x="1" y="3038168"/>
            <a:ext cx="5230153" cy="3835320"/>
          </a:xfrm>
          <a:custGeom>
            <a:avLst/>
            <a:gdLst>
              <a:gd name="connsiteX0" fmla="*/ 2147740 w 5230153"/>
              <a:gd name="connsiteY0" fmla="*/ 0 h 3835320"/>
              <a:gd name="connsiteX1" fmla="*/ 5230153 w 5230153"/>
              <a:gd name="connsiteY1" fmla="*/ 3082413 h 3835320"/>
              <a:gd name="connsiteX2" fmla="*/ 5167530 w 5230153"/>
              <a:gd name="connsiteY2" fmla="*/ 3703627 h 3835320"/>
              <a:gd name="connsiteX3" fmla="*/ 5133668 w 5230153"/>
              <a:gd name="connsiteY3" fmla="*/ 3835320 h 3835320"/>
              <a:gd name="connsiteX4" fmla="*/ 0 w 5230153"/>
              <a:gd name="connsiteY4" fmla="*/ 3835320 h 3835320"/>
              <a:gd name="connsiteX5" fmla="*/ 0 w 5230153"/>
              <a:gd name="connsiteY5" fmla="*/ 873866 h 3835320"/>
              <a:gd name="connsiteX6" fmla="*/ 187039 w 5230153"/>
              <a:gd name="connsiteY6" fmla="*/ 703873 h 3835320"/>
              <a:gd name="connsiteX7" fmla="*/ 2147740 w 5230153"/>
              <a:gd name="connsiteY7" fmla="*/ 0 h 383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0153" h="3835320">
                <a:moveTo>
                  <a:pt x="2147740" y="0"/>
                </a:moveTo>
                <a:cubicBezTo>
                  <a:pt x="3850110" y="0"/>
                  <a:pt x="5230153" y="1380043"/>
                  <a:pt x="5230153" y="3082413"/>
                </a:cubicBezTo>
                <a:cubicBezTo>
                  <a:pt x="5230153" y="3295210"/>
                  <a:pt x="5208590" y="3502969"/>
                  <a:pt x="5167530" y="3703627"/>
                </a:cubicBezTo>
                <a:lnTo>
                  <a:pt x="5133668" y="3835320"/>
                </a:lnTo>
                <a:lnTo>
                  <a:pt x="0" y="3835320"/>
                </a:lnTo>
                <a:lnTo>
                  <a:pt x="0" y="873866"/>
                </a:lnTo>
                <a:lnTo>
                  <a:pt x="187039" y="703873"/>
                </a:lnTo>
                <a:cubicBezTo>
                  <a:pt x="719862" y="264149"/>
                  <a:pt x="1402953" y="0"/>
                  <a:pt x="214774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603738" y="2035745"/>
            <a:ext cx="10984523" cy="4466492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066459" y="1309507"/>
            <a:ext cx="10059078" cy="38686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题目解说</a:t>
            </a: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1066459" y="2296597"/>
            <a:ext cx="10059078" cy="3667652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2200" spc="15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“人的正确思想”指的是正确的，符合现实的科学认知；“从哪里来的”，是探究认识的来源，探究的是科学依据；通过设问来引起思考，有突出强调的作用。</a:t>
            </a:r>
          </a:p>
        </p:txBody>
      </p:sp>
      <p:sp>
        <p:nvSpPr>
          <p:cNvPr id="21" name="椭圆 20"/>
          <p:cNvSpPr/>
          <p:nvPr>
            <p:custDataLst>
              <p:tags r:id="rId7"/>
            </p:custDataLst>
          </p:nvPr>
        </p:nvSpPr>
        <p:spPr>
          <a:xfrm>
            <a:off x="277973" y="239843"/>
            <a:ext cx="386396" cy="386396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8"/>
            </p:custDataLst>
          </p:nvPr>
        </p:nvSpPr>
        <p:spPr>
          <a:xfrm>
            <a:off x="665006" y="657947"/>
            <a:ext cx="178183" cy="178183"/>
          </a:xfrm>
          <a:prstGeom prst="ellipse">
            <a:avLst/>
          </a:prstGeom>
          <a:solidFill>
            <a:schemeClr val="accent1">
              <a:lumMod val="40000"/>
              <a:lumOff val="6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1066459" y="565608"/>
            <a:ext cx="10059078" cy="6488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7500"/>
          </a:bodyPr>
          <a:lstStyle/>
          <a:p>
            <a:pPr algn="ctr"/>
            <a:r>
              <a:rPr lang="zh-CN" altLang="en-US" sz="3700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792486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14400" y="1828800"/>
            <a:ext cx="4267200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题目解说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914400" y="2743200"/>
            <a:ext cx="4267200" cy="22860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“人的正确思想”指的是正确的，符合现实的科学认知；“从哪里来的”，是探究认识的来源，探究的是科学依据；通过设问来引起思考，有突出强调的作用。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791200" y="914400"/>
            <a:ext cx="5181600" cy="5334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任意多边形: 形状 42"/>
          <p:cNvSpPr/>
          <p:nvPr>
            <p:custDataLst>
              <p:tags r:id="rId2"/>
            </p:custDataLst>
          </p:nvPr>
        </p:nvSpPr>
        <p:spPr>
          <a:xfrm>
            <a:off x="0" y="0"/>
            <a:ext cx="4210379" cy="787400"/>
          </a:xfrm>
          <a:custGeom>
            <a:avLst/>
            <a:gdLst>
              <a:gd name="connsiteX0" fmla="*/ 0 w 4210379"/>
              <a:gd name="connsiteY0" fmla="*/ 0 h 787400"/>
              <a:gd name="connsiteX1" fmla="*/ 3828672 w 4210379"/>
              <a:gd name="connsiteY1" fmla="*/ 0 h 787400"/>
              <a:gd name="connsiteX2" fmla="*/ 4210379 w 4210379"/>
              <a:gd name="connsiteY2" fmla="*/ 787400 h 787400"/>
              <a:gd name="connsiteX3" fmla="*/ 0 w 4210379"/>
              <a:gd name="connsiteY3" fmla="*/ 787400 h 787400"/>
              <a:gd name="connsiteX4" fmla="*/ 0 w 4210379"/>
              <a:gd name="connsiteY4" fmla="*/ 0 h 7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0379" h="787400">
                <a:moveTo>
                  <a:pt x="0" y="0"/>
                </a:moveTo>
                <a:lnTo>
                  <a:pt x="3828672" y="0"/>
                </a:lnTo>
                <a:lnTo>
                  <a:pt x="4210379" y="787400"/>
                </a:lnTo>
                <a:lnTo>
                  <a:pt x="0" y="7874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任意多边形: 形状 40"/>
          <p:cNvSpPr/>
          <p:nvPr>
            <p:custDataLst>
              <p:tags r:id="rId3"/>
            </p:custDataLst>
          </p:nvPr>
        </p:nvSpPr>
        <p:spPr>
          <a:xfrm>
            <a:off x="3947886" y="0"/>
            <a:ext cx="8244115" cy="787400"/>
          </a:xfrm>
          <a:custGeom>
            <a:avLst/>
            <a:gdLst>
              <a:gd name="connsiteX0" fmla="*/ 0 w 8363329"/>
              <a:gd name="connsiteY0" fmla="*/ 0 h 787400"/>
              <a:gd name="connsiteX1" fmla="*/ 8363329 w 8363329"/>
              <a:gd name="connsiteY1" fmla="*/ 0 h 787400"/>
              <a:gd name="connsiteX2" fmla="*/ 8363329 w 8363329"/>
              <a:gd name="connsiteY2" fmla="*/ 787400 h 787400"/>
              <a:gd name="connsiteX3" fmla="*/ 381707 w 8363329"/>
              <a:gd name="connsiteY3" fmla="*/ 787400 h 7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63329" h="787400">
                <a:moveTo>
                  <a:pt x="0" y="0"/>
                </a:moveTo>
                <a:lnTo>
                  <a:pt x="8363329" y="0"/>
                </a:lnTo>
                <a:lnTo>
                  <a:pt x="8363329" y="787400"/>
                </a:lnTo>
                <a:lnTo>
                  <a:pt x="381707" y="787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任意多边形: 形状 5"/>
          <p:cNvSpPr/>
          <p:nvPr>
            <p:custDataLst>
              <p:tags r:id="rId4"/>
            </p:custDataLst>
          </p:nvPr>
        </p:nvSpPr>
        <p:spPr>
          <a:xfrm flipH="1">
            <a:off x="7981622" y="6070600"/>
            <a:ext cx="4210379" cy="787400"/>
          </a:xfrm>
          <a:custGeom>
            <a:avLst/>
            <a:gdLst>
              <a:gd name="connsiteX0" fmla="*/ 0 w 4210379"/>
              <a:gd name="connsiteY0" fmla="*/ 0 h 787400"/>
              <a:gd name="connsiteX1" fmla="*/ 3828672 w 4210379"/>
              <a:gd name="connsiteY1" fmla="*/ 0 h 787400"/>
              <a:gd name="connsiteX2" fmla="*/ 4210379 w 4210379"/>
              <a:gd name="connsiteY2" fmla="*/ 787400 h 787400"/>
              <a:gd name="connsiteX3" fmla="*/ 0 w 4210379"/>
              <a:gd name="connsiteY3" fmla="*/ 787400 h 787400"/>
              <a:gd name="connsiteX4" fmla="*/ 0 w 4210379"/>
              <a:gd name="connsiteY4" fmla="*/ 0 h 7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0379" h="787400">
                <a:moveTo>
                  <a:pt x="0" y="0"/>
                </a:moveTo>
                <a:lnTo>
                  <a:pt x="3828672" y="0"/>
                </a:lnTo>
                <a:lnTo>
                  <a:pt x="4210379" y="787400"/>
                </a:lnTo>
                <a:lnTo>
                  <a:pt x="0" y="7874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任意多边形: 形状 6"/>
          <p:cNvSpPr/>
          <p:nvPr>
            <p:custDataLst>
              <p:tags r:id="rId5"/>
            </p:custDataLst>
          </p:nvPr>
        </p:nvSpPr>
        <p:spPr>
          <a:xfrm flipH="1">
            <a:off x="0" y="6070600"/>
            <a:ext cx="8244115" cy="787400"/>
          </a:xfrm>
          <a:custGeom>
            <a:avLst/>
            <a:gdLst>
              <a:gd name="connsiteX0" fmla="*/ 0 w 8363329"/>
              <a:gd name="connsiteY0" fmla="*/ 0 h 787400"/>
              <a:gd name="connsiteX1" fmla="*/ 8363329 w 8363329"/>
              <a:gd name="connsiteY1" fmla="*/ 0 h 787400"/>
              <a:gd name="connsiteX2" fmla="*/ 8363329 w 8363329"/>
              <a:gd name="connsiteY2" fmla="*/ 787400 h 787400"/>
              <a:gd name="connsiteX3" fmla="*/ 381707 w 8363329"/>
              <a:gd name="connsiteY3" fmla="*/ 787400 h 7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63329" h="787400">
                <a:moveTo>
                  <a:pt x="0" y="0"/>
                </a:moveTo>
                <a:lnTo>
                  <a:pt x="8363329" y="0"/>
                </a:lnTo>
                <a:lnTo>
                  <a:pt x="8363329" y="787400"/>
                </a:lnTo>
                <a:lnTo>
                  <a:pt x="381707" y="787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Object 901"/>
          <p:cNvSpPr txBox="1"/>
          <p:nvPr>
            <p:custDataLst>
              <p:tags r:id="rId6"/>
            </p:custDataLst>
          </p:nvPr>
        </p:nvSpPr>
        <p:spPr>
          <a:xfrm>
            <a:off x="1066762" y="1371582"/>
            <a:ext cx="10058476" cy="752474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 fontScale="97500" lnSpcReduction="10000"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4780" b="1" i="0" spc="32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5" name="Object 902"/>
          <p:cNvSpPr txBox="1"/>
          <p:nvPr>
            <p:custDataLst>
              <p:tags r:id="rId7"/>
            </p:custDataLst>
          </p:nvPr>
        </p:nvSpPr>
        <p:spPr>
          <a:xfrm>
            <a:off x="1066762" y="2149456"/>
            <a:ext cx="10058476" cy="442594"/>
          </a:xfrm>
          <a:prstGeom prst="rect">
            <a:avLst/>
          </a:prstGeom>
        </p:spPr>
        <p:txBody>
          <a:bodyPr vert="horz" lIns="63500" tIns="25400" rIns="63500" bIns="25400" rtlCol="0" anchor="t" anchorCtr="0">
            <a:norm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2400" spc="8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层次结构</a:t>
            </a:r>
          </a:p>
        </p:txBody>
      </p:sp>
      <p:sp>
        <p:nvSpPr>
          <p:cNvPr id="2" name="矩形 1"/>
          <p:cNvSpPr/>
          <p:nvPr>
            <p:custDataLst>
              <p:tags r:id="rId8"/>
            </p:custDataLst>
          </p:nvPr>
        </p:nvSpPr>
        <p:spPr>
          <a:xfrm>
            <a:off x="1689722" y="2940399"/>
            <a:ext cx="1632181" cy="1323439"/>
          </a:xfrm>
          <a:prstGeom prst="rect">
            <a:avLst/>
          </a:prstGeom>
        </p:spPr>
        <p:txBody>
          <a:bodyPr wrap="square" anchor="ctr">
            <a:normAutofit fontScale="97500"/>
          </a:bodyPr>
          <a:lstStyle/>
          <a:p>
            <a:pPr algn="ctr"/>
            <a:r>
              <a:rPr lang="en-US" altLang="zh-CN" sz="8000" spc="3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</a:t>
            </a:r>
          </a:p>
        </p:txBody>
      </p:sp>
      <p:sp>
        <p:nvSpPr>
          <p:cNvPr id="9" name="矩形 8"/>
          <p:cNvSpPr/>
          <p:nvPr>
            <p:custDataLst>
              <p:tags r:id="rId9"/>
            </p:custDataLst>
          </p:nvPr>
        </p:nvSpPr>
        <p:spPr>
          <a:xfrm>
            <a:off x="4083393" y="2940275"/>
            <a:ext cx="1632181" cy="1323439"/>
          </a:xfrm>
          <a:prstGeom prst="rect">
            <a:avLst/>
          </a:prstGeom>
        </p:spPr>
        <p:txBody>
          <a:bodyPr wrap="square" anchor="ctr">
            <a:normAutofit fontScale="97500"/>
          </a:bodyPr>
          <a:lstStyle/>
          <a:p>
            <a:pPr algn="ctr"/>
            <a:r>
              <a:rPr lang="en-US" altLang="zh-CN" sz="8000" spc="3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</a:t>
            </a:r>
          </a:p>
        </p:txBody>
      </p:sp>
      <p:sp>
        <p:nvSpPr>
          <p:cNvPr id="11" name="矩形 10"/>
          <p:cNvSpPr/>
          <p:nvPr>
            <p:custDataLst>
              <p:tags r:id="rId10"/>
            </p:custDataLst>
          </p:nvPr>
        </p:nvSpPr>
        <p:spPr>
          <a:xfrm>
            <a:off x="6477064" y="2940243"/>
            <a:ext cx="1632181" cy="1323439"/>
          </a:xfrm>
          <a:prstGeom prst="rect">
            <a:avLst/>
          </a:prstGeom>
        </p:spPr>
        <p:txBody>
          <a:bodyPr wrap="square" anchor="ctr">
            <a:normAutofit fontScale="97500"/>
          </a:bodyPr>
          <a:lstStyle/>
          <a:p>
            <a:pPr algn="ctr"/>
            <a:r>
              <a:rPr lang="en-US" altLang="zh-CN" sz="8000" spc="3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</a:t>
            </a:r>
          </a:p>
        </p:txBody>
      </p:sp>
      <p:sp>
        <p:nvSpPr>
          <p:cNvPr id="13" name="矩形 12"/>
          <p:cNvSpPr/>
          <p:nvPr>
            <p:custDataLst>
              <p:tags r:id="rId11"/>
            </p:custDataLst>
          </p:nvPr>
        </p:nvSpPr>
        <p:spPr>
          <a:xfrm>
            <a:off x="8870735" y="2940086"/>
            <a:ext cx="1632181" cy="1323439"/>
          </a:xfrm>
          <a:prstGeom prst="rect">
            <a:avLst/>
          </a:prstGeom>
        </p:spPr>
        <p:txBody>
          <a:bodyPr wrap="square" anchor="ctr">
            <a:normAutofit fontScale="97500"/>
          </a:bodyPr>
          <a:lstStyle/>
          <a:p>
            <a:pPr algn="ctr"/>
            <a:r>
              <a:rPr lang="en-US" altLang="zh-CN" sz="8000" spc="3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</a:t>
            </a:r>
          </a:p>
        </p:txBody>
      </p:sp>
      <p:sp>
        <p:nvSpPr>
          <p:cNvPr id="3" name="文本框 2"/>
          <p:cNvSpPr txBox="1"/>
          <p:nvPr>
            <p:custDataLst>
              <p:tags r:id="rId12"/>
            </p:custDataLst>
          </p:nvPr>
        </p:nvSpPr>
        <p:spPr>
          <a:xfrm>
            <a:off x="1617764" y="4279400"/>
            <a:ext cx="1776096" cy="1010467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spc="15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本文共分为三个部分：</a:t>
            </a:r>
          </a:p>
        </p:txBody>
      </p:sp>
      <p:sp>
        <p:nvSpPr>
          <p:cNvPr id="10" name="文本框 9"/>
          <p:cNvSpPr txBox="1"/>
          <p:nvPr>
            <p:custDataLst>
              <p:tags r:id="rId13"/>
            </p:custDataLst>
          </p:nvPr>
        </p:nvSpPr>
        <p:spPr>
          <a:xfrm>
            <a:off x="4011435" y="4279400"/>
            <a:ext cx="1776096" cy="1010467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spc="15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：提出中心论点：人的正确思想，只能从社会实践中来。</a:t>
            </a:r>
          </a:p>
        </p:txBody>
      </p:sp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6405106" y="4279400"/>
            <a:ext cx="1776096" cy="1010467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spc="15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：分析问题，阐述了人的正确思想形成的过程。</a:t>
            </a:r>
          </a:p>
        </p:txBody>
      </p:sp>
      <p:sp>
        <p:nvSpPr>
          <p:cNvPr id="14" name="文本框 13"/>
          <p:cNvSpPr txBox="1"/>
          <p:nvPr>
            <p:custDataLst>
              <p:tags r:id="rId15"/>
            </p:custDataLst>
          </p:nvPr>
        </p:nvSpPr>
        <p:spPr>
          <a:xfrm>
            <a:off x="8798776" y="4279400"/>
            <a:ext cx="1776096" cy="1010467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spc="15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：联系实际，指明学习辩证唯物论的认识论的重要意义。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2897505" y="1515110"/>
            <a:ext cx="76200" cy="922655"/>
          </a:xfrm>
          <a:prstGeom prst="rect">
            <a:avLst/>
          </a:prstGeom>
          <a:solidFill>
            <a:schemeClr val="dk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212215" y="1592262"/>
            <a:ext cx="1526540" cy="768350"/>
          </a:xfrm>
          <a:prstGeom prst="rect">
            <a:avLst/>
          </a:prstGeom>
          <a:noFill/>
        </p:spPr>
        <p:txBody>
          <a:bodyPr wrap="square" rtlCol="0">
            <a:normAutofit fontScale="97500"/>
          </a:bodyPr>
          <a:lstStyle/>
          <a:p>
            <a:pPr algn="r"/>
            <a:r>
              <a:rPr lang="zh-CN" altLang="en-US" sz="4445" b="1" spc="30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4447855" y="2666473"/>
            <a:ext cx="748030" cy="5835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3200" b="1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01.</a:t>
            </a:r>
          </a:p>
        </p:txBody>
      </p:sp>
      <p:sp>
        <p:nvSpPr>
          <p:cNvPr id="21" name="文本框 20"/>
          <p:cNvSpPr txBox="1"/>
          <p:nvPr>
            <p:custDataLst>
              <p:tags r:id="rId5"/>
            </p:custDataLst>
          </p:nvPr>
        </p:nvSpPr>
        <p:spPr>
          <a:xfrm>
            <a:off x="5424486" y="2724814"/>
            <a:ext cx="2320290" cy="466883"/>
          </a:xfrm>
          <a:prstGeom prst="rect">
            <a:avLst/>
          </a:prstGeom>
          <a:noFill/>
        </p:spPr>
        <p:txBody>
          <a:bodyPr wrap="square" tIns="0" bIns="0" rtlCol="0" anchor="ctr">
            <a:normAutofit/>
          </a:bodyPr>
          <a:lstStyle/>
          <a:p>
            <a:r>
              <a:rPr lang="zh-CN" altLang="en-US" sz="2000">
                <a:solidFill>
                  <a:schemeClr val="dk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教学目标</a:t>
            </a:r>
          </a:p>
        </p:txBody>
      </p:sp>
      <p:sp>
        <p:nvSpPr>
          <p:cNvPr id="36" name="文本框 35"/>
          <p:cNvSpPr txBox="1"/>
          <p:nvPr>
            <p:custDataLst>
              <p:tags r:id="rId6"/>
            </p:custDataLst>
          </p:nvPr>
        </p:nvSpPr>
        <p:spPr>
          <a:xfrm>
            <a:off x="8060197" y="2676463"/>
            <a:ext cx="748030" cy="5835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3200" b="1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02.</a:t>
            </a:r>
          </a:p>
        </p:txBody>
      </p:sp>
      <p:sp>
        <p:nvSpPr>
          <p:cNvPr id="27" name="文本框 26"/>
          <p:cNvSpPr txBox="1"/>
          <p:nvPr>
            <p:custDataLst>
              <p:tags r:id="rId7"/>
            </p:custDataLst>
          </p:nvPr>
        </p:nvSpPr>
        <p:spPr>
          <a:xfrm>
            <a:off x="9036828" y="2734804"/>
            <a:ext cx="2320290" cy="466883"/>
          </a:xfrm>
          <a:prstGeom prst="rect">
            <a:avLst/>
          </a:prstGeom>
          <a:noFill/>
        </p:spPr>
        <p:txBody>
          <a:bodyPr wrap="square" tIns="0" bIns="0" rtlCol="0" anchor="ctr">
            <a:normAutofit/>
          </a:bodyPr>
          <a:lstStyle/>
          <a:p>
            <a:r>
              <a:rPr lang="zh-CN" altLang="en-US" sz="2000">
                <a:solidFill>
                  <a:schemeClr val="dk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核心素养</a:t>
            </a:r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4447855" y="3685102"/>
            <a:ext cx="748030" cy="5835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3200" b="1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03.</a:t>
            </a:r>
          </a:p>
        </p:txBody>
      </p:sp>
      <p:sp>
        <p:nvSpPr>
          <p:cNvPr id="23" name="文本框 22"/>
          <p:cNvSpPr txBox="1"/>
          <p:nvPr>
            <p:custDataLst>
              <p:tags r:id="rId9"/>
            </p:custDataLst>
          </p:nvPr>
        </p:nvSpPr>
        <p:spPr>
          <a:xfrm>
            <a:off x="5424486" y="3743443"/>
            <a:ext cx="2320290" cy="466883"/>
          </a:xfrm>
          <a:prstGeom prst="rect">
            <a:avLst/>
          </a:prstGeom>
          <a:noFill/>
        </p:spPr>
        <p:txBody>
          <a:bodyPr wrap="square" tIns="0" bIns="0" rtlCol="0" anchor="ctr">
            <a:normAutofit/>
          </a:bodyPr>
          <a:lstStyle/>
          <a:p>
            <a:r>
              <a:rPr lang="zh-CN" altLang="en-US" sz="2000">
                <a:solidFill>
                  <a:schemeClr val="dk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教学重难点</a:t>
            </a:r>
          </a:p>
        </p:txBody>
      </p:sp>
      <p:sp>
        <p:nvSpPr>
          <p:cNvPr id="40" name="文本框 39"/>
          <p:cNvSpPr txBox="1"/>
          <p:nvPr>
            <p:custDataLst>
              <p:tags r:id="rId10"/>
            </p:custDataLst>
          </p:nvPr>
        </p:nvSpPr>
        <p:spPr>
          <a:xfrm>
            <a:off x="8060197" y="3695410"/>
            <a:ext cx="748030" cy="5835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3200" b="1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04.</a:t>
            </a:r>
          </a:p>
        </p:txBody>
      </p:sp>
      <p:sp>
        <p:nvSpPr>
          <p:cNvPr id="29" name="文本框 28"/>
          <p:cNvSpPr txBox="1"/>
          <p:nvPr>
            <p:custDataLst>
              <p:tags r:id="rId11"/>
            </p:custDataLst>
          </p:nvPr>
        </p:nvSpPr>
        <p:spPr>
          <a:xfrm>
            <a:off x="9036828" y="3753751"/>
            <a:ext cx="2320290" cy="466883"/>
          </a:xfrm>
          <a:prstGeom prst="rect">
            <a:avLst/>
          </a:prstGeom>
          <a:noFill/>
        </p:spPr>
        <p:txBody>
          <a:bodyPr wrap="square" tIns="0" bIns="0" rtlCol="0" anchor="ctr">
            <a:normAutofit/>
          </a:bodyPr>
          <a:lstStyle/>
          <a:p>
            <a:r>
              <a:rPr lang="zh-CN" altLang="en-US" sz="2000">
                <a:solidFill>
                  <a:schemeClr val="dk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教学过程</a:t>
            </a: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4447855" y="4697494"/>
            <a:ext cx="748030" cy="5835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3200" b="1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05.</a:t>
            </a:r>
          </a:p>
        </p:txBody>
      </p:sp>
      <p:sp>
        <p:nvSpPr>
          <p:cNvPr id="25" name="文本框 24"/>
          <p:cNvSpPr txBox="1"/>
          <p:nvPr>
            <p:custDataLst>
              <p:tags r:id="rId13"/>
            </p:custDataLst>
          </p:nvPr>
        </p:nvSpPr>
        <p:spPr>
          <a:xfrm>
            <a:off x="5424486" y="4755835"/>
            <a:ext cx="2320290" cy="466883"/>
          </a:xfrm>
          <a:prstGeom prst="rect">
            <a:avLst/>
          </a:prstGeom>
          <a:noFill/>
        </p:spPr>
        <p:txBody>
          <a:bodyPr wrap="square" tIns="0" bIns="0" rtlCol="0" anchor="ctr">
            <a:normAutofit/>
          </a:bodyPr>
          <a:lstStyle/>
          <a:p>
            <a:r>
              <a:rPr lang="zh-CN" altLang="en-US" sz="2000">
                <a:solidFill>
                  <a:schemeClr val="dk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写作特点</a:t>
            </a:r>
          </a:p>
        </p:txBody>
      </p:sp>
      <p:sp>
        <p:nvSpPr>
          <p:cNvPr id="43" name="文本框 42"/>
          <p:cNvSpPr txBox="1"/>
          <p:nvPr>
            <p:custDataLst>
              <p:tags r:id="rId14"/>
            </p:custDataLst>
          </p:nvPr>
        </p:nvSpPr>
        <p:spPr>
          <a:xfrm>
            <a:off x="8060197" y="4707802"/>
            <a:ext cx="748030" cy="5835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3200" b="1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06.</a:t>
            </a:r>
          </a:p>
        </p:txBody>
      </p:sp>
      <p:sp>
        <p:nvSpPr>
          <p:cNvPr id="31" name="文本框 30"/>
          <p:cNvSpPr txBox="1"/>
          <p:nvPr>
            <p:custDataLst>
              <p:tags r:id="rId15"/>
            </p:custDataLst>
          </p:nvPr>
        </p:nvSpPr>
        <p:spPr>
          <a:xfrm>
            <a:off x="9036828" y="4766143"/>
            <a:ext cx="2320290" cy="466883"/>
          </a:xfrm>
          <a:prstGeom prst="rect">
            <a:avLst/>
          </a:prstGeom>
          <a:noFill/>
        </p:spPr>
        <p:txBody>
          <a:bodyPr wrap="square" tIns="0" bIns="0" rtlCol="0" anchor="ctr">
            <a:normAutofit/>
          </a:bodyPr>
          <a:lstStyle/>
          <a:p>
            <a:r>
              <a:rPr lang="zh-CN" altLang="en-US" sz="2000">
                <a:solidFill>
                  <a:schemeClr val="dk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补充资料</a:t>
            </a:r>
          </a:p>
        </p:txBody>
      </p:sp>
      <p:cxnSp>
        <p:nvCxnSpPr>
          <p:cNvPr id="46" name="直接连接符 45"/>
          <p:cNvCxnSpPr/>
          <p:nvPr>
            <p:custDataLst>
              <p:tags r:id="rId16"/>
            </p:custDataLst>
          </p:nvPr>
        </p:nvCxnSpPr>
        <p:spPr>
          <a:xfrm>
            <a:off x="4570410" y="1959610"/>
            <a:ext cx="5248275" cy="0"/>
          </a:xfrm>
          <a:prstGeom prst="line">
            <a:avLst/>
          </a:prstGeom>
          <a:ln>
            <a:solidFill>
              <a:schemeClr val="l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13429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14400" y="1574230"/>
            <a:ext cx="3962400" cy="702944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层次结构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914400" y="2428200"/>
            <a:ext cx="3962400" cy="285557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本文共分为三个部分：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：提出中心论点：人的正确思想，只能从社会实践中来。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：分析问题，阐述了人的正确思想形成的过程。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：联系实际，指明学习辩证唯物论的认识论的重要意义。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486280" y="914400"/>
            <a:ext cx="5695950" cy="5334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/>
          <p:cNvSpPr/>
          <p:nvPr>
            <p:custDataLst>
              <p:tags r:id="rId2"/>
            </p:custDataLst>
          </p:nvPr>
        </p:nvSpPr>
        <p:spPr>
          <a:xfrm>
            <a:off x="4742303" y="1800914"/>
            <a:ext cx="7449696" cy="5058061"/>
          </a:xfrm>
          <a:custGeom>
            <a:avLst/>
            <a:gdLst>
              <a:gd name="connsiteX0" fmla="*/ 4941339 w 7449696"/>
              <a:gd name="connsiteY0" fmla="*/ 0 h 5058061"/>
              <a:gd name="connsiteX1" fmla="*/ 7296676 w 7449696"/>
              <a:gd name="connsiteY1" fmla="*/ 596394 h 5058061"/>
              <a:gd name="connsiteX2" fmla="*/ 7449696 w 7449696"/>
              <a:gd name="connsiteY2" fmla="*/ 689356 h 5058061"/>
              <a:gd name="connsiteX3" fmla="*/ 7449696 w 7449696"/>
              <a:gd name="connsiteY3" fmla="*/ 5058061 h 5058061"/>
              <a:gd name="connsiteX4" fmla="*/ 2952 w 7449696"/>
              <a:gd name="connsiteY4" fmla="*/ 5058061 h 5058061"/>
              <a:gd name="connsiteX5" fmla="*/ 0 w 7449696"/>
              <a:gd name="connsiteY5" fmla="*/ 4941340 h 5058061"/>
              <a:gd name="connsiteX6" fmla="*/ 4941339 w 7449696"/>
              <a:gd name="connsiteY6" fmla="*/ 0 h 505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9696" h="5058061">
                <a:moveTo>
                  <a:pt x="4941339" y="0"/>
                </a:moveTo>
                <a:cubicBezTo>
                  <a:pt x="5794160" y="0"/>
                  <a:pt x="6596521" y="216047"/>
                  <a:pt x="7296676" y="596394"/>
                </a:cubicBezTo>
                <a:lnTo>
                  <a:pt x="7449696" y="689356"/>
                </a:lnTo>
                <a:lnTo>
                  <a:pt x="7449696" y="5058061"/>
                </a:lnTo>
                <a:lnTo>
                  <a:pt x="2952" y="5058061"/>
                </a:lnTo>
                <a:lnTo>
                  <a:pt x="0" y="4941340"/>
                </a:lnTo>
                <a:cubicBezTo>
                  <a:pt x="0" y="2212313"/>
                  <a:pt x="2212313" y="0"/>
                  <a:pt x="4941339" y="0"/>
                </a:cubicBezTo>
                <a:close/>
              </a:path>
            </a:pathLst>
          </a:cu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lt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>
            <p:custDataLst>
              <p:tags r:id="rId3"/>
            </p:custDataLst>
          </p:nvPr>
        </p:nvSpPr>
        <p:spPr>
          <a:xfrm>
            <a:off x="1" y="3038168"/>
            <a:ext cx="5230153" cy="3835320"/>
          </a:xfrm>
          <a:custGeom>
            <a:avLst/>
            <a:gdLst>
              <a:gd name="connsiteX0" fmla="*/ 2147740 w 5230153"/>
              <a:gd name="connsiteY0" fmla="*/ 0 h 3835320"/>
              <a:gd name="connsiteX1" fmla="*/ 5230153 w 5230153"/>
              <a:gd name="connsiteY1" fmla="*/ 3082413 h 3835320"/>
              <a:gd name="connsiteX2" fmla="*/ 5167530 w 5230153"/>
              <a:gd name="connsiteY2" fmla="*/ 3703627 h 3835320"/>
              <a:gd name="connsiteX3" fmla="*/ 5133668 w 5230153"/>
              <a:gd name="connsiteY3" fmla="*/ 3835320 h 3835320"/>
              <a:gd name="connsiteX4" fmla="*/ 0 w 5230153"/>
              <a:gd name="connsiteY4" fmla="*/ 3835320 h 3835320"/>
              <a:gd name="connsiteX5" fmla="*/ 0 w 5230153"/>
              <a:gd name="connsiteY5" fmla="*/ 873866 h 3835320"/>
              <a:gd name="connsiteX6" fmla="*/ 187039 w 5230153"/>
              <a:gd name="connsiteY6" fmla="*/ 703873 h 3835320"/>
              <a:gd name="connsiteX7" fmla="*/ 2147740 w 5230153"/>
              <a:gd name="connsiteY7" fmla="*/ 0 h 383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0153" h="3835320">
                <a:moveTo>
                  <a:pt x="2147740" y="0"/>
                </a:moveTo>
                <a:cubicBezTo>
                  <a:pt x="3850110" y="0"/>
                  <a:pt x="5230153" y="1380043"/>
                  <a:pt x="5230153" y="3082413"/>
                </a:cubicBezTo>
                <a:cubicBezTo>
                  <a:pt x="5230153" y="3295210"/>
                  <a:pt x="5208590" y="3502969"/>
                  <a:pt x="5167530" y="3703627"/>
                </a:cubicBezTo>
                <a:lnTo>
                  <a:pt x="5133668" y="3835320"/>
                </a:lnTo>
                <a:lnTo>
                  <a:pt x="0" y="3835320"/>
                </a:lnTo>
                <a:lnTo>
                  <a:pt x="0" y="873866"/>
                </a:lnTo>
                <a:lnTo>
                  <a:pt x="187039" y="703873"/>
                </a:lnTo>
                <a:cubicBezTo>
                  <a:pt x="719862" y="264149"/>
                  <a:pt x="1402953" y="0"/>
                  <a:pt x="214774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603738" y="2035745"/>
            <a:ext cx="10984523" cy="4466492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066459" y="1309507"/>
            <a:ext cx="10059078" cy="38686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全文分析</a:t>
            </a: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1066459" y="2296597"/>
            <a:ext cx="10059078" cy="3667652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14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老师提出任务：文章说“这次飞跃，比起前一次飞跃来，意义更加伟大。”这两次飞跃分别指什么？作者为什么说第二次比第一次更加伟大？学生认真阅读相关内容，联系前后文，按照要求思考回答问题。</a:t>
            </a:r>
          </a:p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14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一个正确的认识为什么必须经过“多次的反复”？</a:t>
            </a:r>
          </a:p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14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老师提出问题：对我们的同志进行辩证唯物论的认识论的教育有哪些现实意义？请结合文章相关内容回答。</a:t>
            </a:r>
          </a:p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14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学生认真阅读相关内容，联系前后文，按照要求思考回答问题。</a:t>
            </a:r>
          </a:p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14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《人的正确思想是从哪里来的？》开头连提三个问题有什么作用？三个问题关系如何？</a:t>
            </a:r>
          </a:p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14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强调了回答的内容，使中心论点突出；</a:t>
            </a:r>
          </a:p>
        </p:txBody>
      </p:sp>
      <p:sp>
        <p:nvSpPr>
          <p:cNvPr id="21" name="椭圆 20"/>
          <p:cNvSpPr/>
          <p:nvPr>
            <p:custDataLst>
              <p:tags r:id="rId7"/>
            </p:custDataLst>
          </p:nvPr>
        </p:nvSpPr>
        <p:spPr>
          <a:xfrm>
            <a:off x="277973" y="239843"/>
            <a:ext cx="386396" cy="386396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8"/>
            </p:custDataLst>
          </p:nvPr>
        </p:nvSpPr>
        <p:spPr>
          <a:xfrm>
            <a:off x="665006" y="657947"/>
            <a:ext cx="178183" cy="178183"/>
          </a:xfrm>
          <a:prstGeom prst="ellipse">
            <a:avLst/>
          </a:prstGeom>
          <a:solidFill>
            <a:schemeClr val="accent1">
              <a:lumMod val="40000"/>
              <a:lumOff val="6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1066459" y="565608"/>
            <a:ext cx="10059078" cy="6488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7500"/>
          </a:bodyPr>
          <a:lstStyle/>
          <a:p>
            <a:pPr algn="ctr"/>
            <a:r>
              <a:rPr lang="zh-CN" altLang="en-US" sz="3555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/>
          <p:cNvSpPr/>
          <p:nvPr>
            <p:custDataLst>
              <p:tags r:id="rId2"/>
            </p:custDataLst>
          </p:nvPr>
        </p:nvSpPr>
        <p:spPr>
          <a:xfrm>
            <a:off x="4742303" y="1800914"/>
            <a:ext cx="7449696" cy="5058061"/>
          </a:xfrm>
          <a:custGeom>
            <a:avLst/>
            <a:gdLst>
              <a:gd name="connsiteX0" fmla="*/ 4941339 w 7449696"/>
              <a:gd name="connsiteY0" fmla="*/ 0 h 5058061"/>
              <a:gd name="connsiteX1" fmla="*/ 7296676 w 7449696"/>
              <a:gd name="connsiteY1" fmla="*/ 596394 h 5058061"/>
              <a:gd name="connsiteX2" fmla="*/ 7449696 w 7449696"/>
              <a:gd name="connsiteY2" fmla="*/ 689356 h 5058061"/>
              <a:gd name="connsiteX3" fmla="*/ 7449696 w 7449696"/>
              <a:gd name="connsiteY3" fmla="*/ 5058061 h 5058061"/>
              <a:gd name="connsiteX4" fmla="*/ 2952 w 7449696"/>
              <a:gd name="connsiteY4" fmla="*/ 5058061 h 5058061"/>
              <a:gd name="connsiteX5" fmla="*/ 0 w 7449696"/>
              <a:gd name="connsiteY5" fmla="*/ 4941340 h 5058061"/>
              <a:gd name="connsiteX6" fmla="*/ 4941339 w 7449696"/>
              <a:gd name="connsiteY6" fmla="*/ 0 h 505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9696" h="5058061">
                <a:moveTo>
                  <a:pt x="4941339" y="0"/>
                </a:moveTo>
                <a:cubicBezTo>
                  <a:pt x="5794160" y="0"/>
                  <a:pt x="6596521" y="216047"/>
                  <a:pt x="7296676" y="596394"/>
                </a:cubicBezTo>
                <a:lnTo>
                  <a:pt x="7449696" y="689356"/>
                </a:lnTo>
                <a:lnTo>
                  <a:pt x="7449696" y="5058061"/>
                </a:lnTo>
                <a:lnTo>
                  <a:pt x="2952" y="5058061"/>
                </a:lnTo>
                <a:lnTo>
                  <a:pt x="0" y="4941340"/>
                </a:lnTo>
                <a:cubicBezTo>
                  <a:pt x="0" y="2212313"/>
                  <a:pt x="2212313" y="0"/>
                  <a:pt x="4941339" y="0"/>
                </a:cubicBezTo>
                <a:close/>
              </a:path>
            </a:pathLst>
          </a:cu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lt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>
            <p:custDataLst>
              <p:tags r:id="rId3"/>
            </p:custDataLst>
          </p:nvPr>
        </p:nvSpPr>
        <p:spPr>
          <a:xfrm>
            <a:off x="1" y="3038168"/>
            <a:ext cx="5230153" cy="3835320"/>
          </a:xfrm>
          <a:custGeom>
            <a:avLst/>
            <a:gdLst>
              <a:gd name="connsiteX0" fmla="*/ 2147740 w 5230153"/>
              <a:gd name="connsiteY0" fmla="*/ 0 h 3835320"/>
              <a:gd name="connsiteX1" fmla="*/ 5230153 w 5230153"/>
              <a:gd name="connsiteY1" fmla="*/ 3082413 h 3835320"/>
              <a:gd name="connsiteX2" fmla="*/ 5167530 w 5230153"/>
              <a:gd name="connsiteY2" fmla="*/ 3703627 h 3835320"/>
              <a:gd name="connsiteX3" fmla="*/ 5133668 w 5230153"/>
              <a:gd name="connsiteY3" fmla="*/ 3835320 h 3835320"/>
              <a:gd name="connsiteX4" fmla="*/ 0 w 5230153"/>
              <a:gd name="connsiteY4" fmla="*/ 3835320 h 3835320"/>
              <a:gd name="connsiteX5" fmla="*/ 0 w 5230153"/>
              <a:gd name="connsiteY5" fmla="*/ 873866 h 3835320"/>
              <a:gd name="connsiteX6" fmla="*/ 187039 w 5230153"/>
              <a:gd name="connsiteY6" fmla="*/ 703873 h 3835320"/>
              <a:gd name="connsiteX7" fmla="*/ 2147740 w 5230153"/>
              <a:gd name="connsiteY7" fmla="*/ 0 h 383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0153" h="3835320">
                <a:moveTo>
                  <a:pt x="2147740" y="0"/>
                </a:moveTo>
                <a:cubicBezTo>
                  <a:pt x="3850110" y="0"/>
                  <a:pt x="5230153" y="1380043"/>
                  <a:pt x="5230153" y="3082413"/>
                </a:cubicBezTo>
                <a:cubicBezTo>
                  <a:pt x="5230153" y="3295210"/>
                  <a:pt x="5208590" y="3502969"/>
                  <a:pt x="5167530" y="3703627"/>
                </a:cubicBezTo>
                <a:lnTo>
                  <a:pt x="5133668" y="3835320"/>
                </a:lnTo>
                <a:lnTo>
                  <a:pt x="0" y="3835320"/>
                </a:lnTo>
                <a:lnTo>
                  <a:pt x="0" y="873866"/>
                </a:lnTo>
                <a:lnTo>
                  <a:pt x="187039" y="703873"/>
                </a:lnTo>
                <a:cubicBezTo>
                  <a:pt x="719862" y="264149"/>
                  <a:pt x="1402953" y="0"/>
                  <a:pt x="214774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603738" y="2035745"/>
            <a:ext cx="10984523" cy="4466492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066459" y="1309507"/>
            <a:ext cx="10059078" cy="38686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全文分析</a:t>
            </a: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1066459" y="2296597"/>
            <a:ext cx="10059078" cy="3667652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22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强调并说明了中心论点的内在含意。</a:t>
            </a:r>
          </a:p>
        </p:txBody>
      </p:sp>
      <p:sp>
        <p:nvSpPr>
          <p:cNvPr id="21" name="椭圆 20"/>
          <p:cNvSpPr/>
          <p:nvPr>
            <p:custDataLst>
              <p:tags r:id="rId7"/>
            </p:custDataLst>
          </p:nvPr>
        </p:nvSpPr>
        <p:spPr>
          <a:xfrm>
            <a:off x="277973" y="239843"/>
            <a:ext cx="386396" cy="386396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8"/>
            </p:custDataLst>
          </p:nvPr>
        </p:nvSpPr>
        <p:spPr>
          <a:xfrm>
            <a:off x="665006" y="657947"/>
            <a:ext cx="178183" cy="178183"/>
          </a:xfrm>
          <a:prstGeom prst="ellipse">
            <a:avLst/>
          </a:prstGeom>
          <a:solidFill>
            <a:schemeClr val="accent1">
              <a:lumMod val="40000"/>
              <a:lumOff val="6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1066459" y="565608"/>
            <a:ext cx="10059078" cy="6488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7500"/>
          </a:bodyPr>
          <a:lstStyle/>
          <a:p>
            <a:pPr algn="ctr"/>
            <a:r>
              <a:rPr lang="zh-CN" altLang="en-US" sz="3700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2407920" y="271780"/>
            <a:ext cx="8286750" cy="6315075"/>
          </a:xfrm>
          <a:prstGeom prst="rect">
            <a:avLst/>
          </a:prstGeom>
          <a:noFill/>
          <a:ln w="25400">
            <a:solidFill>
              <a:schemeClr val="dk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1221740" y="551180"/>
            <a:ext cx="1408430" cy="59436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3200426" y="1066809"/>
            <a:ext cx="6705651" cy="47244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全文分析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老师提出任务：文章说“这次飞跃，比起前一次飞跃来，意义更加伟大。”这两次飞跃分别指什么？作者为什么说第二次比第一次更加伟大？学生认真阅读相关内容，联系前后文，按照要求思考回答问题。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明确：第一次飞跃是指感性认识形成后，材料积累到一定量，变成理性认识的过程；第二次飞跃是指已经形成的理性认识再放到实践中去，检验其正确与否的过程。 因为这次飞跃能证明认识的第一次飞跃中获得的思想正确与否，而且别无他法，这体现了本次飞跃的必要性；我们认识世界的目的是为了改造世界，改造世界的社会实践必需要有正确的思想来指导，这体现了本次飞跃的重要性。所以第二次飞跃比第一次更伟大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/>
          <p:cNvSpPr/>
          <p:nvPr>
            <p:custDataLst>
              <p:tags r:id="rId2"/>
            </p:custDataLst>
          </p:nvPr>
        </p:nvSpPr>
        <p:spPr>
          <a:xfrm>
            <a:off x="4742303" y="1800914"/>
            <a:ext cx="7449696" cy="5058061"/>
          </a:xfrm>
          <a:custGeom>
            <a:avLst/>
            <a:gdLst>
              <a:gd name="connsiteX0" fmla="*/ 4941339 w 7449696"/>
              <a:gd name="connsiteY0" fmla="*/ 0 h 5058061"/>
              <a:gd name="connsiteX1" fmla="*/ 7296676 w 7449696"/>
              <a:gd name="connsiteY1" fmla="*/ 596394 h 5058061"/>
              <a:gd name="connsiteX2" fmla="*/ 7449696 w 7449696"/>
              <a:gd name="connsiteY2" fmla="*/ 689356 h 5058061"/>
              <a:gd name="connsiteX3" fmla="*/ 7449696 w 7449696"/>
              <a:gd name="connsiteY3" fmla="*/ 5058061 h 5058061"/>
              <a:gd name="connsiteX4" fmla="*/ 2952 w 7449696"/>
              <a:gd name="connsiteY4" fmla="*/ 5058061 h 5058061"/>
              <a:gd name="connsiteX5" fmla="*/ 0 w 7449696"/>
              <a:gd name="connsiteY5" fmla="*/ 4941340 h 5058061"/>
              <a:gd name="connsiteX6" fmla="*/ 4941339 w 7449696"/>
              <a:gd name="connsiteY6" fmla="*/ 0 h 505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9696" h="5058061">
                <a:moveTo>
                  <a:pt x="4941339" y="0"/>
                </a:moveTo>
                <a:cubicBezTo>
                  <a:pt x="5794160" y="0"/>
                  <a:pt x="6596521" y="216047"/>
                  <a:pt x="7296676" y="596394"/>
                </a:cubicBezTo>
                <a:lnTo>
                  <a:pt x="7449696" y="689356"/>
                </a:lnTo>
                <a:lnTo>
                  <a:pt x="7449696" y="5058061"/>
                </a:lnTo>
                <a:lnTo>
                  <a:pt x="2952" y="5058061"/>
                </a:lnTo>
                <a:lnTo>
                  <a:pt x="0" y="4941340"/>
                </a:lnTo>
                <a:cubicBezTo>
                  <a:pt x="0" y="2212313"/>
                  <a:pt x="2212313" y="0"/>
                  <a:pt x="4941339" y="0"/>
                </a:cubicBezTo>
                <a:close/>
              </a:path>
            </a:pathLst>
          </a:cu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lt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>
            <p:custDataLst>
              <p:tags r:id="rId3"/>
            </p:custDataLst>
          </p:nvPr>
        </p:nvSpPr>
        <p:spPr>
          <a:xfrm>
            <a:off x="1" y="3038168"/>
            <a:ext cx="5230153" cy="3835320"/>
          </a:xfrm>
          <a:custGeom>
            <a:avLst/>
            <a:gdLst>
              <a:gd name="connsiteX0" fmla="*/ 2147740 w 5230153"/>
              <a:gd name="connsiteY0" fmla="*/ 0 h 3835320"/>
              <a:gd name="connsiteX1" fmla="*/ 5230153 w 5230153"/>
              <a:gd name="connsiteY1" fmla="*/ 3082413 h 3835320"/>
              <a:gd name="connsiteX2" fmla="*/ 5167530 w 5230153"/>
              <a:gd name="connsiteY2" fmla="*/ 3703627 h 3835320"/>
              <a:gd name="connsiteX3" fmla="*/ 5133668 w 5230153"/>
              <a:gd name="connsiteY3" fmla="*/ 3835320 h 3835320"/>
              <a:gd name="connsiteX4" fmla="*/ 0 w 5230153"/>
              <a:gd name="connsiteY4" fmla="*/ 3835320 h 3835320"/>
              <a:gd name="connsiteX5" fmla="*/ 0 w 5230153"/>
              <a:gd name="connsiteY5" fmla="*/ 873866 h 3835320"/>
              <a:gd name="connsiteX6" fmla="*/ 187039 w 5230153"/>
              <a:gd name="connsiteY6" fmla="*/ 703873 h 3835320"/>
              <a:gd name="connsiteX7" fmla="*/ 2147740 w 5230153"/>
              <a:gd name="connsiteY7" fmla="*/ 0 h 383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0153" h="3835320">
                <a:moveTo>
                  <a:pt x="2147740" y="0"/>
                </a:moveTo>
                <a:cubicBezTo>
                  <a:pt x="3850110" y="0"/>
                  <a:pt x="5230153" y="1380043"/>
                  <a:pt x="5230153" y="3082413"/>
                </a:cubicBezTo>
                <a:cubicBezTo>
                  <a:pt x="5230153" y="3295210"/>
                  <a:pt x="5208590" y="3502969"/>
                  <a:pt x="5167530" y="3703627"/>
                </a:cubicBezTo>
                <a:lnTo>
                  <a:pt x="5133668" y="3835320"/>
                </a:lnTo>
                <a:lnTo>
                  <a:pt x="0" y="3835320"/>
                </a:lnTo>
                <a:lnTo>
                  <a:pt x="0" y="873866"/>
                </a:lnTo>
                <a:lnTo>
                  <a:pt x="187039" y="703873"/>
                </a:lnTo>
                <a:cubicBezTo>
                  <a:pt x="719862" y="264149"/>
                  <a:pt x="1402953" y="0"/>
                  <a:pt x="214774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603738" y="2035745"/>
            <a:ext cx="10984523" cy="4466492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066459" y="1309507"/>
            <a:ext cx="10059078" cy="38686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一个正确的认识为什么必须经过“多次的反复”？</a:t>
            </a: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1066459" y="2296597"/>
            <a:ext cx="10059078" cy="3667652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22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明确：一个正确的认识必须经过“多次的反复”，这是因为客观事物从现象到本质的表现都有一个过程，而人的认识因为受到历史条件和已有知识水平的限制，即使对已暴露出来的事物的现象和本质，也不一定能完全把握，因此正确的认识不能一次性完成，需要经过“多次的反复”。</a:t>
            </a:r>
          </a:p>
        </p:txBody>
      </p:sp>
      <p:sp>
        <p:nvSpPr>
          <p:cNvPr id="21" name="椭圆 20"/>
          <p:cNvSpPr/>
          <p:nvPr>
            <p:custDataLst>
              <p:tags r:id="rId7"/>
            </p:custDataLst>
          </p:nvPr>
        </p:nvSpPr>
        <p:spPr>
          <a:xfrm>
            <a:off x="277973" y="239843"/>
            <a:ext cx="386396" cy="386396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8"/>
            </p:custDataLst>
          </p:nvPr>
        </p:nvSpPr>
        <p:spPr>
          <a:xfrm>
            <a:off x="665006" y="657947"/>
            <a:ext cx="178183" cy="178183"/>
          </a:xfrm>
          <a:prstGeom prst="ellipse">
            <a:avLst/>
          </a:prstGeom>
          <a:solidFill>
            <a:schemeClr val="accent1">
              <a:lumMod val="40000"/>
              <a:lumOff val="6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1066459" y="565608"/>
            <a:ext cx="10059078" cy="6488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7500"/>
          </a:bodyPr>
          <a:lstStyle/>
          <a:p>
            <a:pPr algn="ctr"/>
            <a:r>
              <a:rPr lang="zh-CN" altLang="en-US" sz="3700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全文分析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0" y="2589835"/>
            <a:ext cx="6958940" cy="16783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573405" y="1432864"/>
            <a:ext cx="6020435" cy="902363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4800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全文分析</a:t>
            </a: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581025" y="2870200"/>
            <a:ext cx="6012815" cy="112268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pc="1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老师提出问题：对我们的同志进行辩证唯物论的认识论的教育有哪些现实意义？请结合文章相关内容回答。</a:t>
            </a:r>
          </a:p>
        </p:txBody>
      </p:sp>
      <p:sp>
        <p:nvSpPr>
          <p:cNvPr id="12" name="矩形 11"/>
          <p:cNvSpPr/>
          <p:nvPr>
            <p:custDataLst>
              <p:tags r:id="rId5"/>
            </p:custDataLst>
          </p:nvPr>
        </p:nvSpPr>
        <p:spPr>
          <a:xfrm>
            <a:off x="6958940" y="2589835"/>
            <a:ext cx="1745673" cy="1678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矩形 30"/>
          <p:cNvSpPr/>
          <p:nvPr>
            <p:custDataLst>
              <p:tags r:id="rId6"/>
            </p:custDataLst>
          </p:nvPr>
        </p:nvSpPr>
        <p:spPr>
          <a:xfrm>
            <a:off x="8704613" y="2589835"/>
            <a:ext cx="1745673" cy="167832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>
            <p:custDataLst>
              <p:tags r:id="rId7"/>
            </p:custDataLst>
          </p:nvPr>
        </p:nvSpPr>
        <p:spPr>
          <a:xfrm>
            <a:off x="8704613" y="4268164"/>
            <a:ext cx="1745673" cy="1678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矩形 32"/>
          <p:cNvSpPr/>
          <p:nvPr>
            <p:custDataLst>
              <p:tags r:id="rId8"/>
            </p:custDataLst>
          </p:nvPr>
        </p:nvSpPr>
        <p:spPr>
          <a:xfrm>
            <a:off x="8704613" y="911506"/>
            <a:ext cx="1745673" cy="167832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矩形 33"/>
          <p:cNvSpPr/>
          <p:nvPr>
            <p:custDataLst>
              <p:tags r:id="rId9"/>
            </p:custDataLst>
          </p:nvPr>
        </p:nvSpPr>
        <p:spPr>
          <a:xfrm>
            <a:off x="10450286" y="2589835"/>
            <a:ext cx="1745673" cy="167832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矩形 34"/>
          <p:cNvSpPr/>
          <p:nvPr>
            <p:custDataLst>
              <p:tags r:id="rId10"/>
            </p:custDataLst>
          </p:nvPr>
        </p:nvSpPr>
        <p:spPr>
          <a:xfrm>
            <a:off x="6448376" y="5068094"/>
            <a:ext cx="1409129" cy="135476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>
            <p:custDataLst>
              <p:tags r:id="rId11"/>
            </p:custDataLst>
          </p:nvPr>
        </p:nvSpPr>
        <p:spPr>
          <a:xfrm>
            <a:off x="237506" y="230928"/>
            <a:ext cx="605240" cy="58189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>
            <p:custDataLst>
              <p:tags r:id="rId12"/>
            </p:custDataLst>
          </p:nvPr>
        </p:nvSpPr>
        <p:spPr>
          <a:xfrm>
            <a:off x="742281" y="653464"/>
            <a:ext cx="256045" cy="2461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267200" cy="6858000"/>
          </a:xfrm>
          <a:prstGeom prst="rect">
            <a:avLst/>
          </a:prstGeom>
          <a:solidFill>
            <a:schemeClr val="lt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8" name="直接连接符 7"/>
          <p:cNvCxnSpPr/>
          <p:nvPr>
            <p:custDataLst>
              <p:tags r:id="rId3"/>
            </p:custDataLst>
          </p:nvPr>
        </p:nvCxnSpPr>
        <p:spPr>
          <a:xfrm>
            <a:off x="448310" y="1019175"/>
            <a:ext cx="908685" cy="0"/>
          </a:xfrm>
          <a:prstGeom prst="line">
            <a:avLst/>
          </a:prstGeom>
          <a:ln w="25400" cap="rnd">
            <a:solidFill>
              <a:schemeClr val="l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4"/>
            </p:custDataLst>
          </p:nvPr>
        </p:nvCxnSpPr>
        <p:spPr>
          <a:xfrm>
            <a:off x="457200" y="6096049"/>
            <a:ext cx="291465" cy="0"/>
          </a:xfrm>
          <a:prstGeom prst="line">
            <a:avLst/>
          </a:prstGeom>
          <a:ln w="25400" cap="rnd">
            <a:solidFill>
              <a:schemeClr val="l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5"/>
            </p:custDataLst>
          </p:nvPr>
        </p:nvCxnSpPr>
        <p:spPr>
          <a:xfrm>
            <a:off x="11278235" y="609600"/>
            <a:ext cx="230505" cy="0"/>
          </a:xfrm>
          <a:prstGeom prst="line">
            <a:avLst/>
          </a:prstGeom>
          <a:ln w="19050" cap="rnd">
            <a:solidFill>
              <a:schemeClr val="dk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6"/>
            </p:custDataLst>
          </p:nvPr>
        </p:nvCxnSpPr>
        <p:spPr>
          <a:xfrm>
            <a:off x="11278235" y="670560"/>
            <a:ext cx="141605" cy="0"/>
          </a:xfrm>
          <a:prstGeom prst="line">
            <a:avLst/>
          </a:prstGeom>
          <a:ln w="19050" cap="rnd">
            <a:solidFill>
              <a:schemeClr val="dk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bject 901"/>
          <p:cNvSpPr txBox="1"/>
          <p:nvPr>
            <p:custDataLst>
              <p:tags r:id="rId7"/>
            </p:custDataLst>
          </p:nvPr>
        </p:nvSpPr>
        <p:spPr>
          <a:xfrm>
            <a:off x="448314" y="1219210"/>
            <a:ext cx="3352825" cy="789305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 fontScale="97500"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4780" b="1" i="0" spc="32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全文分析</a:t>
            </a:r>
          </a:p>
        </p:txBody>
      </p:sp>
      <p:sp>
        <p:nvSpPr>
          <p:cNvPr id="5" name="Object 902"/>
          <p:cNvSpPr txBox="1"/>
          <p:nvPr>
            <p:custDataLst>
              <p:tags r:id="rId8"/>
            </p:custDataLst>
          </p:nvPr>
        </p:nvSpPr>
        <p:spPr>
          <a:xfrm>
            <a:off x="448314" y="2033915"/>
            <a:ext cx="3352825" cy="1166508"/>
          </a:xfrm>
          <a:prstGeom prst="rect">
            <a:avLst/>
          </a:prstGeom>
        </p:spPr>
        <p:txBody>
          <a:bodyPr vert="horz" lIns="63500" tIns="25400" rIns="63500" bIns="25400" rtlCol="0" anchor="t" anchorCtr="0">
            <a:norm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400" spc="8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学生认真阅读相关内容，联系前后文，按照要求思考回答问题。</a:t>
            </a:r>
          </a:p>
        </p:txBody>
      </p:sp>
      <p:sp>
        <p:nvSpPr>
          <p:cNvPr id="3" name="圆角矩形 2"/>
          <p:cNvSpPr/>
          <p:nvPr>
            <p:custDataLst>
              <p:tags r:id="rId9"/>
            </p:custDataLst>
          </p:nvPr>
        </p:nvSpPr>
        <p:spPr>
          <a:xfrm>
            <a:off x="6934931" y="1665803"/>
            <a:ext cx="502285" cy="442595"/>
          </a:xfrm>
          <a:prstGeom prst="roundRect">
            <a:avLst>
              <a:gd name="adj" fmla="val 741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>
            <p:custDataLst>
              <p:tags r:id="rId10"/>
            </p:custDataLst>
          </p:nvPr>
        </p:nvSpPr>
        <p:spPr>
          <a:xfrm>
            <a:off x="6934931" y="1735018"/>
            <a:ext cx="502285" cy="442595"/>
          </a:xfrm>
          <a:prstGeom prst="roundRect">
            <a:avLst>
              <a:gd name="adj" fmla="val 7417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等腰三角形 9"/>
          <p:cNvSpPr/>
          <p:nvPr>
            <p:custDataLst>
              <p:tags r:id="rId11"/>
            </p:custDataLst>
          </p:nvPr>
        </p:nvSpPr>
        <p:spPr>
          <a:xfrm rot="10800000">
            <a:off x="7115906" y="2177613"/>
            <a:ext cx="141605" cy="107315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标题 5"/>
          <p:cNvSpPr>
            <a:spLocks noGrp="1"/>
          </p:cNvSpPr>
          <p:nvPr>
            <p:custDataLst>
              <p:tags r:id="rId12"/>
            </p:custDataLst>
          </p:nvPr>
        </p:nvSpPr>
        <p:spPr>
          <a:xfrm>
            <a:off x="6936836" y="1600398"/>
            <a:ext cx="525780" cy="591820"/>
          </a:xfrm>
          <a:prstGeom prst="rect">
            <a:avLst/>
          </a:prstGeom>
        </p:spPr>
        <p:txBody>
          <a:bodyPr vert="horz" lIns="0" tIns="0" rIns="0" bIns="0" rtlCol="0" anchor="ctr" anchorCtr="0">
            <a:normAutofit fontScale="92500"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indent="0" algn="ctr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</a:pPr>
            <a:r>
              <a:rPr lang="en-US" altLang="zh-CN" sz="2900" b="1">
                <a:solidFill>
                  <a:schemeClr val="dk1"/>
                </a:solidFill>
                <a:uFillTx/>
                <a:latin typeface="微软雅黑" panose="020B0503020204020204" pitchFamily="34" charset="-122"/>
              </a:rPr>
              <a:t>01</a:t>
            </a:r>
          </a:p>
        </p:txBody>
      </p:sp>
      <p:sp>
        <p:nvSpPr>
          <p:cNvPr id="39" name="文本框 38"/>
          <p:cNvSpPr txBox="1"/>
          <p:nvPr>
            <p:custDataLst>
              <p:tags r:id="rId13"/>
            </p:custDataLst>
          </p:nvPr>
        </p:nvSpPr>
        <p:spPr>
          <a:xfrm>
            <a:off x="6363780" y="2543373"/>
            <a:ext cx="1671892" cy="2714625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rmAutofit lnSpcReduction="10000"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1400" spc="15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明确：有很多人不懂得这个认识论的道理，不知道人的思想来自哪里；对认识过程中的两次飞跃在生活中的表现不理解。必须进行辩证唯物论的认识论的教育。（必要性）</a:t>
            </a:r>
          </a:p>
        </p:txBody>
      </p:sp>
      <p:sp>
        <p:nvSpPr>
          <p:cNvPr id="7" name="圆角矩形 6"/>
          <p:cNvSpPr/>
          <p:nvPr>
            <p:custDataLst>
              <p:tags r:id="rId14"/>
            </p:custDataLst>
          </p:nvPr>
        </p:nvSpPr>
        <p:spPr>
          <a:xfrm>
            <a:off x="8920512" y="1665803"/>
            <a:ext cx="502285" cy="442595"/>
          </a:xfrm>
          <a:prstGeom prst="roundRect">
            <a:avLst>
              <a:gd name="adj" fmla="val 741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圆角矩形 13"/>
          <p:cNvSpPr/>
          <p:nvPr>
            <p:custDataLst>
              <p:tags r:id="rId15"/>
            </p:custDataLst>
          </p:nvPr>
        </p:nvSpPr>
        <p:spPr>
          <a:xfrm>
            <a:off x="8920512" y="1735018"/>
            <a:ext cx="502285" cy="442595"/>
          </a:xfrm>
          <a:prstGeom prst="roundRect">
            <a:avLst>
              <a:gd name="adj" fmla="val 7417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>
            <p:custDataLst>
              <p:tags r:id="rId16"/>
            </p:custDataLst>
          </p:nvPr>
        </p:nvSpPr>
        <p:spPr>
          <a:xfrm rot="10800000">
            <a:off x="9101487" y="2177613"/>
            <a:ext cx="141605" cy="107315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标题 5"/>
          <p:cNvSpPr>
            <a:spLocks noGrp="1"/>
          </p:cNvSpPr>
          <p:nvPr>
            <p:custDataLst>
              <p:tags r:id="rId17"/>
            </p:custDataLst>
          </p:nvPr>
        </p:nvSpPr>
        <p:spPr>
          <a:xfrm>
            <a:off x="8922417" y="1600398"/>
            <a:ext cx="525780" cy="591820"/>
          </a:xfrm>
          <a:prstGeom prst="rect">
            <a:avLst/>
          </a:prstGeom>
        </p:spPr>
        <p:txBody>
          <a:bodyPr vert="horz" lIns="0" tIns="0" rIns="0" bIns="0" rtlCol="0" anchor="ctr" anchorCtr="0">
            <a:normAutofit fontScale="92500"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indent="0" algn="ctr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</a:pPr>
            <a:r>
              <a:rPr lang="en-US" altLang="zh-CN" sz="2900" b="1">
                <a:solidFill>
                  <a:schemeClr val="dk1"/>
                </a:solidFill>
                <a:uFillTx/>
                <a:latin typeface="微软雅黑" panose="020B0503020204020204" pitchFamily="34" charset="-122"/>
              </a:rPr>
              <a:t>02</a:t>
            </a:r>
          </a:p>
        </p:txBody>
      </p:sp>
      <p:sp>
        <p:nvSpPr>
          <p:cNvPr id="17" name="文本框 16"/>
          <p:cNvSpPr txBox="1"/>
          <p:nvPr>
            <p:custDataLst>
              <p:tags r:id="rId18"/>
            </p:custDataLst>
          </p:nvPr>
        </p:nvSpPr>
        <p:spPr>
          <a:xfrm>
            <a:off x="8349361" y="2543373"/>
            <a:ext cx="1671891" cy="2714625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rm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1400" spc="15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在端正思想，善于调查研究，少犯错误，做好工作方面，辩证唯物论的认识论教育能发挥重要作用。（重要性）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/>
          <p:cNvSpPr/>
          <p:nvPr>
            <p:custDataLst>
              <p:tags r:id="rId2"/>
            </p:custDataLst>
          </p:nvPr>
        </p:nvSpPr>
        <p:spPr>
          <a:xfrm>
            <a:off x="4742303" y="1800914"/>
            <a:ext cx="7449696" cy="5058061"/>
          </a:xfrm>
          <a:custGeom>
            <a:avLst/>
            <a:gdLst>
              <a:gd name="connsiteX0" fmla="*/ 4941339 w 7449696"/>
              <a:gd name="connsiteY0" fmla="*/ 0 h 5058061"/>
              <a:gd name="connsiteX1" fmla="*/ 7296676 w 7449696"/>
              <a:gd name="connsiteY1" fmla="*/ 596394 h 5058061"/>
              <a:gd name="connsiteX2" fmla="*/ 7449696 w 7449696"/>
              <a:gd name="connsiteY2" fmla="*/ 689356 h 5058061"/>
              <a:gd name="connsiteX3" fmla="*/ 7449696 w 7449696"/>
              <a:gd name="connsiteY3" fmla="*/ 5058061 h 5058061"/>
              <a:gd name="connsiteX4" fmla="*/ 2952 w 7449696"/>
              <a:gd name="connsiteY4" fmla="*/ 5058061 h 5058061"/>
              <a:gd name="connsiteX5" fmla="*/ 0 w 7449696"/>
              <a:gd name="connsiteY5" fmla="*/ 4941340 h 5058061"/>
              <a:gd name="connsiteX6" fmla="*/ 4941339 w 7449696"/>
              <a:gd name="connsiteY6" fmla="*/ 0 h 505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9696" h="5058061">
                <a:moveTo>
                  <a:pt x="4941339" y="0"/>
                </a:moveTo>
                <a:cubicBezTo>
                  <a:pt x="5794160" y="0"/>
                  <a:pt x="6596521" y="216047"/>
                  <a:pt x="7296676" y="596394"/>
                </a:cubicBezTo>
                <a:lnTo>
                  <a:pt x="7449696" y="689356"/>
                </a:lnTo>
                <a:lnTo>
                  <a:pt x="7449696" y="5058061"/>
                </a:lnTo>
                <a:lnTo>
                  <a:pt x="2952" y="5058061"/>
                </a:lnTo>
                <a:lnTo>
                  <a:pt x="0" y="4941340"/>
                </a:lnTo>
                <a:cubicBezTo>
                  <a:pt x="0" y="2212313"/>
                  <a:pt x="2212313" y="0"/>
                  <a:pt x="4941339" y="0"/>
                </a:cubicBezTo>
                <a:close/>
              </a:path>
            </a:pathLst>
          </a:cu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lt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>
            <p:custDataLst>
              <p:tags r:id="rId3"/>
            </p:custDataLst>
          </p:nvPr>
        </p:nvSpPr>
        <p:spPr>
          <a:xfrm>
            <a:off x="1" y="3038168"/>
            <a:ext cx="5230153" cy="3835320"/>
          </a:xfrm>
          <a:custGeom>
            <a:avLst/>
            <a:gdLst>
              <a:gd name="connsiteX0" fmla="*/ 2147740 w 5230153"/>
              <a:gd name="connsiteY0" fmla="*/ 0 h 3835320"/>
              <a:gd name="connsiteX1" fmla="*/ 5230153 w 5230153"/>
              <a:gd name="connsiteY1" fmla="*/ 3082413 h 3835320"/>
              <a:gd name="connsiteX2" fmla="*/ 5167530 w 5230153"/>
              <a:gd name="connsiteY2" fmla="*/ 3703627 h 3835320"/>
              <a:gd name="connsiteX3" fmla="*/ 5133668 w 5230153"/>
              <a:gd name="connsiteY3" fmla="*/ 3835320 h 3835320"/>
              <a:gd name="connsiteX4" fmla="*/ 0 w 5230153"/>
              <a:gd name="connsiteY4" fmla="*/ 3835320 h 3835320"/>
              <a:gd name="connsiteX5" fmla="*/ 0 w 5230153"/>
              <a:gd name="connsiteY5" fmla="*/ 873866 h 3835320"/>
              <a:gd name="connsiteX6" fmla="*/ 187039 w 5230153"/>
              <a:gd name="connsiteY6" fmla="*/ 703873 h 3835320"/>
              <a:gd name="connsiteX7" fmla="*/ 2147740 w 5230153"/>
              <a:gd name="connsiteY7" fmla="*/ 0 h 383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0153" h="3835320">
                <a:moveTo>
                  <a:pt x="2147740" y="0"/>
                </a:moveTo>
                <a:cubicBezTo>
                  <a:pt x="3850110" y="0"/>
                  <a:pt x="5230153" y="1380043"/>
                  <a:pt x="5230153" y="3082413"/>
                </a:cubicBezTo>
                <a:cubicBezTo>
                  <a:pt x="5230153" y="3295210"/>
                  <a:pt x="5208590" y="3502969"/>
                  <a:pt x="5167530" y="3703627"/>
                </a:cubicBezTo>
                <a:lnTo>
                  <a:pt x="5133668" y="3835320"/>
                </a:lnTo>
                <a:lnTo>
                  <a:pt x="0" y="3835320"/>
                </a:lnTo>
                <a:lnTo>
                  <a:pt x="0" y="873866"/>
                </a:lnTo>
                <a:lnTo>
                  <a:pt x="187039" y="703873"/>
                </a:lnTo>
                <a:cubicBezTo>
                  <a:pt x="719862" y="264149"/>
                  <a:pt x="1402953" y="0"/>
                  <a:pt x="214774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603738" y="2035745"/>
            <a:ext cx="10984523" cy="4466492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066459" y="1309507"/>
            <a:ext cx="10059078" cy="38686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《人的正确思想是从哪里来的？》开头连提三个问题有什么作用？三个问题关系如何？</a:t>
            </a: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1066459" y="2296597"/>
            <a:ext cx="10059078" cy="3667652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22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明确：①造成疑问和悬念，引起读者的注意思考；</a:t>
            </a:r>
          </a:p>
        </p:txBody>
      </p:sp>
      <p:sp>
        <p:nvSpPr>
          <p:cNvPr id="21" name="椭圆 20"/>
          <p:cNvSpPr/>
          <p:nvPr>
            <p:custDataLst>
              <p:tags r:id="rId7"/>
            </p:custDataLst>
          </p:nvPr>
        </p:nvSpPr>
        <p:spPr>
          <a:xfrm>
            <a:off x="277973" y="239843"/>
            <a:ext cx="386396" cy="386396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8"/>
            </p:custDataLst>
          </p:nvPr>
        </p:nvSpPr>
        <p:spPr>
          <a:xfrm>
            <a:off x="665006" y="657947"/>
            <a:ext cx="178183" cy="178183"/>
          </a:xfrm>
          <a:prstGeom prst="ellipse">
            <a:avLst/>
          </a:prstGeom>
          <a:solidFill>
            <a:schemeClr val="accent1">
              <a:lumMod val="40000"/>
              <a:lumOff val="6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1066459" y="565608"/>
            <a:ext cx="10059078" cy="6488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0000"/>
          </a:bodyPr>
          <a:lstStyle/>
          <a:p>
            <a:pPr algn="ctr"/>
            <a:r>
              <a:rPr lang="zh-CN" altLang="en-US" sz="3700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全文分析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792486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14400" y="1828800"/>
            <a:ext cx="4267200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全文分析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914400" y="2743200"/>
            <a:ext cx="4267200" cy="22860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强调了回答的内容，使中心论点突出；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791200" y="914400"/>
            <a:ext cx="5181600" cy="5334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/>
          <p:cNvSpPr/>
          <p:nvPr>
            <p:custDataLst>
              <p:tags r:id="rId2"/>
            </p:custDataLst>
          </p:nvPr>
        </p:nvSpPr>
        <p:spPr>
          <a:xfrm>
            <a:off x="4742303" y="1800914"/>
            <a:ext cx="7449696" cy="5058061"/>
          </a:xfrm>
          <a:custGeom>
            <a:avLst/>
            <a:gdLst>
              <a:gd name="connsiteX0" fmla="*/ 4941339 w 7449696"/>
              <a:gd name="connsiteY0" fmla="*/ 0 h 5058061"/>
              <a:gd name="connsiteX1" fmla="*/ 7296676 w 7449696"/>
              <a:gd name="connsiteY1" fmla="*/ 596394 h 5058061"/>
              <a:gd name="connsiteX2" fmla="*/ 7449696 w 7449696"/>
              <a:gd name="connsiteY2" fmla="*/ 689356 h 5058061"/>
              <a:gd name="connsiteX3" fmla="*/ 7449696 w 7449696"/>
              <a:gd name="connsiteY3" fmla="*/ 5058061 h 5058061"/>
              <a:gd name="connsiteX4" fmla="*/ 2952 w 7449696"/>
              <a:gd name="connsiteY4" fmla="*/ 5058061 h 5058061"/>
              <a:gd name="connsiteX5" fmla="*/ 0 w 7449696"/>
              <a:gd name="connsiteY5" fmla="*/ 4941340 h 5058061"/>
              <a:gd name="connsiteX6" fmla="*/ 4941339 w 7449696"/>
              <a:gd name="connsiteY6" fmla="*/ 0 h 505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9696" h="5058061">
                <a:moveTo>
                  <a:pt x="4941339" y="0"/>
                </a:moveTo>
                <a:cubicBezTo>
                  <a:pt x="5794160" y="0"/>
                  <a:pt x="6596521" y="216047"/>
                  <a:pt x="7296676" y="596394"/>
                </a:cubicBezTo>
                <a:lnTo>
                  <a:pt x="7449696" y="689356"/>
                </a:lnTo>
                <a:lnTo>
                  <a:pt x="7449696" y="5058061"/>
                </a:lnTo>
                <a:lnTo>
                  <a:pt x="2952" y="5058061"/>
                </a:lnTo>
                <a:lnTo>
                  <a:pt x="0" y="4941340"/>
                </a:lnTo>
                <a:cubicBezTo>
                  <a:pt x="0" y="2212313"/>
                  <a:pt x="2212313" y="0"/>
                  <a:pt x="4941339" y="0"/>
                </a:cubicBezTo>
                <a:close/>
              </a:path>
            </a:pathLst>
          </a:cu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lt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>
            <p:custDataLst>
              <p:tags r:id="rId3"/>
            </p:custDataLst>
          </p:nvPr>
        </p:nvSpPr>
        <p:spPr>
          <a:xfrm>
            <a:off x="1" y="3038168"/>
            <a:ext cx="5230153" cy="3835320"/>
          </a:xfrm>
          <a:custGeom>
            <a:avLst/>
            <a:gdLst>
              <a:gd name="connsiteX0" fmla="*/ 2147740 w 5230153"/>
              <a:gd name="connsiteY0" fmla="*/ 0 h 3835320"/>
              <a:gd name="connsiteX1" fmla="*/ 5230153 w 5230153"/>
              <a:gd name="connsiteY1" fmla="*/ 3082413 h 3835320"/>
              <a:gd name="connsiteX2" fmla="*/ 5167530 w 5230153"/>
              <a:gd name="connsiteY2" fmla="*/ 3703627 h 3835320"/>
              <a:gd name="connsiteX3" fmla="*/ 5133668 w 5230153"/>
              <a:gd name="connsiteY3" fmla="*/ 3835320 h 3835320"/>
              <a:gd name="connsiteX4" fmla="*/ 0 w 5230153"/>
              <a:gd name="connsiteY4" fmla="*/ 3835320 h 3835320"/>
              <a:gd name="connsiteX5" fmla="*/ 0 w 5230153"/>
              <a:gd name="connsiteY5" fmla="*/ 873866 h 3835320"/>
              <a:gd name="connsiteX6" fmla="*/ 187039 w 5230153"/>
              <a:gd name="connsiteY6" fmla="*/ 703873 h 3835320"/>
              <a:gd name="connsiteX7" fmla="*/ 2147740 w 5230153"/>
              <a:gd name="connsiteY7" fmla="*/ 0 h 383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0153" h="3835320">
                <a:moveTo>
                  <a:pt x="2147740" y="0"/>
                </a:moveTo>
                <a:cubicBezTo>
                  <a:pt x="3850110" y="0"/>
                  <a:pt x="5230153" y="1380043"/>
                  <a:pt x="5230153" y="3082413"/>
                </a:cubicBezTo>
                <a:cubicBezTo>
                  <a:pt x="5230153" y="3295210"/>
                  <a:pt x="5208590" y="3502969"/>
                  <a:pt x="5167530" y="3703627"/>
                </a:cubicBezTo>
                <a:lnTo>
                  <a:pt x="5133668" y="3835320"/>
                </a:lnTo>
                <a:lnTo>
                  <a:pt x="0" y="3835320"/>
                </a:lnTo>
                <a:lnTo>
                  <a:pt x="0" y="873866"/>
                </a:lnTo>
                <a:lnTo>
                  <a:pt x="187039" y="703873"/>
                </a:lnTo>
                <a:cubicBezTo>
                  <a:pt x="719862" y="264149"/>
                  <a:pt x="1402953" y="0"/>
                  <a:pt x="214774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603738" y="2035745"/>
            <a:ext cx="10984523" cy="4466492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066459" y="1309507"/>
            <a:ext cx="10059078" cy="38686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中心思想</a:t>
            </a: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1066459" y="2296597"/>
            <a:ext cx="10059078" cy="3667652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22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明确：本文阐述了“人的正确思想，只能从社会实践中来”的科学论断，提高了人们的认识，为人们的实践提供了正确的理论指导。</a:t>
            </a:r>
          </a:p>
        </p:txBody>
      </p:sp>
      <p:sp>
        <p:nvSpPr>
          <p:cNvPr id="21" name="椭圆 20"/>
          <p:cNvSpPr/>
          <p:nvPr>
            <p:custDataLst>
              <p:tags r:id="rId7"/>
            </p:custDataLst>
          </p:nvPr>
        </p:nvSpPr>
        <p:spPr>
          <a:xfrm>
            <a:off x="277973" y="239843"/>
            <a:ext cx="386396" cy="386396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8"/>
            </p:custDataLst>
          </p:nvPr>
        </p:nvSpPr>
        <p:spPr>
          <a:xfrm>
            <a:off x="665006" y="657947"/>
            <a:ext cx="178183" cy="178183"/>
          </a:xfrm>
          <a:prstGeom prst="ellipse">
            <a:avLst/>
          </a:prstGeom>
          <a:solidFill>
            <a:schemeClr val="accent1">
              <a:lumMod val="40000"/>
              <a:lumOff val="6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1066459" y="565608"/>
            <a:ext cx="10059078" cy="6488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0000"/>
          </a:bodyPr>
          <a:lstStyle/>
          <a:p>
            <a:pPr algn="ctr"/>
            <a:r>
              <a:rPr lang="zh-CN" altLang="en-US" sz="3700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强调并说明了中心论点的内在含意。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教学目标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 fontScale="90000"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写作特点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</a:t>
            </a: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127000" y="141898"/>
            <a:ext cx="11925300" cy="6574203"/>
          </a:xfrm>
          <a:prstGeom prst="rect">
            <a:avLst/>
          </a:prstGeom>
          <a:pattFill prst="wdUpDiag">
            <a:fgClr>
              <a:schemeClr val="accent1">
                <a:lumMod val="40000"/>
                <a:lumOff val="60000"/>
              </a:schemeClr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288758" y="288803"/>
            <a:ext cx="11614484" cy="6280392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424183" y="2022194"/>
            <a:ext cx="9343629" cy="386861"/>
          </a:xfrm>
          <a:prstGeom prst="rect">
            <a:avLst/>
          </a:prstGeom>
          <a:noFill/>
        </p:spPr>
        <p:txBody>
          <a:bodyPr wrap="square" lIns="90170" tIns="46990" rIns="90170" bIns="4699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语言通俗易懂</a:t>
            </a: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1424183" y="1215957"/>
            <a:ext cx="9343629" cy="687178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rmAutofit/>
          </a:bodyPr>
          <a:lstStyle/>
          <a:p>
            <a:pPr algn="ctr"/>
            <a:r>
              <a:rPr lang="zh-CN" altLang="en-US" sz="3600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写作特点</a:t>
            </a: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1424183" y="2720598"/>
            <a:ext cx="9343629" cy="2845511"/>
          </a:xfrm>
          <a:prstGeom prst="rect">
            <a:avLst/>
          </a:prstGeom>
        </p:spPr>
        <p:txBody>
          <a:bodyPr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10000"/>
              </a:lnSpc>
              <a:spcAft>
                <a:spcPts val="400"/>
              </a:spcAft>
              <a:buClr>
                <a:schemeClr val="accent1">
                  <a:lumMod val="20000"/>
                  <a:lumOff val="80000"/>
                </a:schemeClr>
              </a:buClr>
              <a:buFont typeface="Wingdings" panose="05000000000000000000" pitchFamily="2" charset="2"/>
              <a:buChar char="u"/>
            </a:pPr>
            <a:r>
              <a:rPr lang="zh-CN" altLang="en-US" sz="2200" spc="15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明确：首先是标题，这篇文章谈的是实践与认识的关系的问题，但因为是要讲给群众听的，如果说“实践论”或“认识论”，群众不一定能懂，但说“人的正确思想是从哪里来的？\"群众就没有一个不懂的了。</a:t>
            </a:r>
          </a:p>
        </p:txBody>
      </p:sp>
      <p:sp>
        <p:nvSpPr>
          <p:cNvPr id="14" name="椭圆 13"/>
          <p:cNvSpPr/>
          <p:nvPr>
            <p:custDataLst>
              <p:tags r:id="rId7"/>
            </p:custDataLst>
          </p:nvPr>
        </p:nvSpPr>
        <p:spPr>
          <a:xfrm>
            <a:off x="459582" y="443710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椭圆 14"/>
          <p:cNvSpPr/>
          <p:nvPr>
            <p:custDataLst>
              <p:tags r:id="rId8"/>
            </p:custDataLst>
          </p:nvPr>
        </p:nvSpPr>
        <p:spPr>
          <a:xfrm>
            <a:off x="11546680" y="443710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椭圆 15"/>
          <p:cNvSpPr/>
          <p:nvPr>
            <p:custDataLst>
              <p:tags r:id="rId9"/>
            </p:custDataLst>
          </p:nvPr>
        </p:nvSpPr>
        <p:spPr>
          <a:xfrm>
            <a:off x="459582" y="6228552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椭圆 16"/>
          <p:cNvSpPr/>
          <p:nvPr>
            <p:custDataLst>
              <p:tags r:id="rId10"/>
            </p:custDataLst>
          </p:nvPr>
        </p:nvSpPr>
        <p:spPr>
          <a:xfrm>
            <a:off x="11546680" y="6228552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乘号 17"/>
          <p:cNvSpPr/>
          <p:nvPr>
            <p:custDataLst>
              <p:tags r:id="rId11"/>
            </p:custDataLst>
          </p:nvPr>
        </p:nvSpPr>
        <p:spPr>
          <a:xfrm>
            <a:off x="459582" y="443710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乘号 18"/>
          <p:cNvSpPr/>
          <p:nvPr>
            <p:custDataLst>
              <p:tags r:id="rId12"/>
            </p:custDataLst>
          </p:nvPr>
        </p:nvSpPr>
        <p:spPr>
          <a:xfrm>
            <a:off x="11546680" y="443710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乘号 19"/>
          <p:cNvSpPr/>
          <p:nvPr>
            <p:custDataLst>
              <p:tags r:id="rId13"/>
            </p:custDataLst>
          </p:nvPr>
        </p:nvSpPr>
        <p:spPr>
          <a:xfrm>
            <a:off x="459582" y="6228552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乘号 20"/>
          <p:cNvSpPr/>
          <p:nvPr>
            <p:custDataLst>
              <p:tags r:id="rId14"/>
            </p:custDataLst>
          </p:nvPr>
        </p:nvSpPr>
        <p:spPr>
          <a:xfrm>
            <a:off x="11546680" y="6228552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>
            <p:custDataLst>
              <p:tags r:id="rId15"/>
            </p:custDataLst>
          </p:nvPr>
        </p:nvSpPr>
        <p:spPr>
          <a:xfrm>
            <a:off x="5892800" y="2541967"/>
            <a:ext cx="3937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补充资料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06</a:t>
            </a: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792486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14400" y="1691381"/>
            <a:ext cx="3962400" cy="702944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补充资料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914400" y="2545352"/>
            <a:ext cx="3962400" cy="262126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毛泽东经典语录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群众是真正的英雄，而我们自己则往往是幼稚可笑的，不了解这一点，就不能得到起码的知识。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只有让人民来监督政府，政府才不敢松懈。只有人人起来负责，才不会人亡政息。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486400" y="914400"/>
            <a:ext cx="5486400" cy="5334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792486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14400" y="1828800"/>
            <a:ext cx="4267200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教学目标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914400" y="2743200"/>
            <a:ext cx="4267200" cy="22860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学习本文运用设问提出论点，进而通俗地阐明道理的写法。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初步了解辩证唯物主义的认识论及其实际的观点。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791200" y="914400"/>
            <a:ext cx="5181600" cy="5334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核心素养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792486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14400" y="1691381"/>
            <a:ext cx="3962400" cy="702944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核心素养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914400" y="2545352"/>
            <a:ext cx="3962400" cy="262126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语言建构与运用：学习本文准确、鲜明、生动的语言特色和首尾呼应、逻辑严密的写作特点。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审美鉴赏与创造：鉴赏文章准确、严谨、生动、活泼的语言特点。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486400" y="914400"/>
            <a:ext cx="5486400" cy="5334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教学重难点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792486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14400" y="1828800"/>
            <a:ext cx="4267200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教学重难点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914400" y="2743200"/>
            <a:ext cx="4267200" cy="22860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重点：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学习辩证唯物论的认识论，理解认识来源于实践，实践是检验真理的唯一标准。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791200" y="914400"/>
            <a:ext cx="5181600" cy="5334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教学过程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2990_1"/>
  <p:tag name="KSO_WM_SLIDE_INDEX" val="1"/>
  <p:tag name="KSO_WM_SLIDE_ITEM_CNT" val="0"/>
  <p:tag name="KSO_WM_SLIDE_LAYOUT" val="a_b"/>
  <p:tag name="KSO_WM_SLIDE_LAYOUT_CNT" val="1_3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  <p:tag name="KSO_WM_TEMPLATE_THUMBS_INDEX" val="1、4、7、9、12、13、14、17、18、19、25、28、33、36、38、40、43、46、5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30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SLIDE_DIAGTYPE" val="l"/>
  <p:tag name="KSO_WM_SLIDE_ID" val="custom20202990_6"/>
  <p:tag name="KSO_WM_SLIDE_INDEX" val="6"/>
  <p:tag name="KSO_WM_SLIDE_ITEM_CNT" val="6"/>
  <p:tag name="KSO_WM_SLIDE_LAYOUT" val="a_l"/>
  <p:tag name="KSO_WM_SLIDE_LAYOUT_CNT" val="1_1"/>
  <p:tag name="KSO_WM_SLIDE_SUBTYPE" val="diag"/>
  <p:tag name="KSO_WM_SLIDE_TYPE" val="contents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3"/>
  <p:tag name="KSO_WM_UNIT_FILL_FORE_SCHEMECOLOR_INDEX_BRIGHTNESS" val="0.25"/>
  <p:tag name="KSO_WM_UNIT_FILL_TYPE" val="1"/>
  <p:tag name="KSO_WM_UNIT_HIGHLIGHT" val="0"/>
  <p:tag name="KSO_WM_UNIT_ID" val="custom20202990_6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6*a*1"/>
  <p:tag name="KSO_WM_UNIT_INDEX" val="1"/>
  <p:tag name="KSO_WM_UNIT_ISCONTENTSTITLE" val="1"/>
  <p:tag name="KSO_WM_UNIT_ISNUMDGMTITLE" val="0"/>
  <p:tag name="KSO_WM_UNIT_LAYERLEVEL" val="1"/>
  <p:tag name="KSO_WM_UNIT_NOCLEAR" val="0"/>
  <p:tag name="KSO_WM_UNIT_PRESET_TEXT" val="目录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6*l_h_i*1_1_1"/>
  <p:tag name="KSO_WM_UNIT_INDEX" val="1_1_1"/>
  <p:tag name="KSO_WM_UNIT_LAYERLEVEL" val="1_1_1"/>
  <p:tag name="KSO_WM_UNIT_SUBTYPE" val="d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6*l_h_f*1_1_1"/>
  <p:tag name="KSO_WM_UNIT_INDEX" val="1_1_1"/>
  <p:tag name="KSO_WM_UNIT_ISCONTENTSTITLE" val="0"/>
  <p:tag name="KSO_WM_UNIT_ISNUMDGMTITLE" val="0"/>
  <p:tag name="KSO_WM_UNIT_LAYERLEVEL" val="1_1_1"/>
  <p:tag name="KSO_WM_UNIT_NOCLEAR" val="0"/>
  <p:tag name="KSO_WM_UNIT_PRESET_TEXT" val="单击此处添加正文......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6*l_h_i*1_2_1"/>
  <p:tag name="KSO_WM_UNIT_INDEX" val="1_2_1"/>
  <p:tag name="KSO_WM_UNIT_LAYERLEVEL" val="1_1_1"/>
  <p:tag name="KSO_WM_UNIT_SUBTYPE" val="d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6*l_h_f*1_2_1"/>
  <p:tag name="KSO_WM_UNIT_INDEX" val="1_2_1"/>
  <p:tag name="KSO_WM_UNIT_ISCONTENTSTITLE" val="0"/>
  <p:tag name="KSO_WM_UNIT_ISNUMDGMTITLE" val="0"/>
  <p:tag name="KSO_WM_UNIT_LAYERLEVEL" val="1_1_1"/>
  <p:tag name="KSO_WM_UNIT_NOCLEAR" val="0"/>
  <p:tag name="KSO_WM_UNIT_PRESET_TEXT" val="单击此处添加正文......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6*l_h_i*1_3_1"/>
  <p:tag name="KSO_WM_UNIT_INDEX" val="1_3_1"/>
  <p:tag name="KSO_WM_UNIT_LAYERLEVEL" val="1_1_1"/>
  <p:tag name="KSO_WM_UNIT_SUBTYPE" val="d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6*l_h_f*1_3_1"/>
  <p:tag name="KSO_WM_UNIT_INDEX" val="1_3_1"/>
  <p:tag name="KSO_WM_UNIT_ISCONTENTSTITLE" val="0"/>
  <p:tag name="KSO_WM_UNIT_ISNUMDGMTITLE" val="0"/>
  <p:tag name="KSO_WM_UNIT_LAYERLEVEL" val="1_1_1"/>
  <p:tag name="KSO_WM_UNIT_NOCLEAR" val="0"/>
  <p:tag name="KSO_WM_UNIT_PRESET_TEXT" val="单击此处添加正文......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6*l_h_i*1_4_1"/>
  <p:tag name="KSO_WM_UNIT_INDEX" val="1_4_1"/>
  <p:tag name="KSO_WM_UNIT_LAYERLEVEL" val="1_1_1"/>
  <p:tag name="KSO_WM_UNIT_SUBTYPE" val="d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6*l_h_f*1_4_1"/>
  <p:tag name="KSO_WM_UNIT_INDEX" val="1_4_1"/>
  <p:tag name="KSO_WM_UNIT_ISCONTENTSTITLE" val="0"/>
  <p:tag name="KSO_WM_UNIT_ISNUMDGMTITLE" val="0"/>
  <p:tag name="KSO_WM_UNIT_LAYERLEVEL" val="1_1_1"/>
  <p:tag name="KSO_WM_UNIT_NOCLEAR" val="0"/>
  <p:tag name="KSO_WM_UNIT_PRESET_TEXT" val="单击此处添加正文......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6*l_h_i*1_5_1"/>
  <p:tag name="KSO_WM_UNIT_INDEX" val="1_5_1"/>
  <p:tag name="KSO_WM_UNIT_LAYERLEVEL" val="1_1_1"/>
  <p:tag name="KSO_WM_UNIT_SUBTYPE" val="d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6*l_h_f*1_5_1"/>
  <p:tag name="KSO_WM_UNIT_INDEX" val="1_5_1"/>
  <p:tag name="KSO_WM_UNIT_ISCONTENTSTITLE" val="0"/>
  <p:tag name="KSO_WM_UNIT_ISNUMDGMTITLE" val="0"/>
  <p:tag name="KSO_WM_UNIT_LAYERLEVEL" val="1_1_1"/>
  <p:tag name="KSO_WM_UNIT_NOCLEAR" val="0"/>
  <p:tag name="KSO_WM_UNIT_PRESET_TEXT" val="单击此处添加正文......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6*l_h_i*1_6_1"/>
  <p:tag name="KSO_WM_UNIT_INDEX" val="1_6_1"/>
  <p:tag name="KSO_WM_UNIT_LAYERLEVEL" val="1_1_1"/>
  <p:tag name="KSO_WM_UNIT_SUBTYPE" val="d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6*l_h_f*1_6_1"/>
  <p:tag name="KSO_WM_UNIT_INDEX" val="1_6_1"/>
  <p:tag name="KSO_WM_UNIT_ISCONTENTSTITLE" val="0"/>
  <p:tag name="KSO_WM_UNIT_ISNUMDGMTITLE" val="0"/>
  <p:tag name="KSO_WM_UNIT_LAYERLEVEL" val="1_1_1"/>
  <p:tag name="KSO_WM_UNIT_NOCLEAR" val="0"/>
  <p:tag name="KSO_WM_UNIT_PRESET_TEXT" val="单击此处添加正文......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6*l_i*1_1"/>
  <p:tag name="KSO_WM_UNIT_INDEX" val="1_1"/>
  <p:tag name="KSO_WM_UNIT_LAYERLEVEL" val="1_1"/>
  <p:tag name="KSO_WM_UNIT_LINE_FILL_TYPE" val="2"/>
  <p:tag name="KSO_WM_UNIT_LINE_FORE_SCHEMECOLOR_INDEX" val="14"/>
  <p:tag name="KSO_WM_UNIT_LINE_FORE_SCHEMECOLOR_INDEX_BRIGHTNESS" val="-0.25"/>
  <p:tag name="KSO_WM_UNIT_TYPE" val="l_i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CHIP_GROUPID" val="5e71e94347edf80c4a5df17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59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2.5},&quot;subLayout&quot;:[{&quot;id&quot;:&quot;2020-12-09T17:52:12&quot;,&quot;maxSize&quot;:{&quot;size1&quot;:42.200000000000003},&quot;minSize&quot;:{&quot;size1&quot;:31.100000000000001},&quot;normalSize&quot;:{&quot;size1&quot;:37.799999999999997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POSITION" val="72*48"/>
  <p:tag name="KSO_WM_SLIDE_RATIO" val="1.777778"/>
  <p:tag name="KSO_WM_SLIDE_SIZE" val="816*444"/>
  <p:tag name="KSO_WM_SLIDE_SUBTYPE" val="picTxt"/>
  <p:tag name="KSO_WM_SLIDE_SUPPORT_FEATURE_TYPE" val="0"/>
  <p:tag name="KSO_WM_SLIDE_TYPE" val="text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COLOR_TYPE" val="1"/>
  <p:tag name="KSO_WM_TEMPLATE_INDEX" val="20207590"/>
  <p:tag name="KSO_WM_TEMPLATE_MASTER_TYPE" val="0"/>
  <p:tag name="KSO_WM_TEMPLATE_SUBCATEGORY" val="21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71e94347edf80c4a5df17c"/>
  <p:tag name="KSO_WM_CHIP_XID" val="5e71e94347edf80c4a5df17d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5947c4895da34bbfb18cafe1ffc3ba63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UNIT_DIAGRAM_ISNUMVISUAL" val="0"/>
  <p:tag name="KSO_WM_UNIT_DIAGRAM_ISREFERUNIT" val="0"/>
  <p:tag name="KSO_WM_UNIT_HIGHLIGHT" val="0"/>
  <p:tag name="KSO_WM_UNIT_ID" val="diagram2020759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0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d9c755192204475b2f88ad6ed257389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5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b216c7b323842858beafccb2cd9364f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59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6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f13ff5a8ea7429ebbed86f5ab571d0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COMPATIBLE" val="1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7590_1*d*1"/>
  <p:tag name="KSO_WM_UNIT_INDEX" val="1"/>
  <p:tag name="KSO_WM_UNIT_LAYERLEVEL" val="1"/>
  <p:tag name="KSO_WM_UNIT_PLACING_PICTURE" val="df13ff5a8ea7429ebbed86f5ab571d0b"/>
  <p:tag name="KSO_WM_UNIT_SM_LIMIT_TYPE" val="2"/>
  <p:tag name="KSO_WM_UNIT_SUPPORT_UNIT_TYPE" val="[&quot;d&quot;,&quot;θ&quot;]"/>
  <p:tag name="KSO_WM_UNIT_TYPE" val="d"/>
  <p:tag name="KSO_WM_UNIT_VALUE" val="1481*1438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CHIP_GROUPID" val="5e71e94347edf80c4a5df17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59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0},&quot;subLayout&quot;:[{&quot;id&quot;:&quot;2020-12-09T17:52:12&quot;,&quot;maxSize&quot;:{&quot;size1&quot;:44.203775349369756},&quot;minSize&quot;:{&quot;size1&quot;:33.103775349369755},&quot;normalSize&quot;:{&quot;size1&quot;:34.915071645666046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POSITION" val="72*48"/>
  <p:tag name="KSO_WM_SLIDE_RATIO" val="1.777778"/>
  <p:tag name="KSO_WM_SLIDE_SIZE" val="816*444"/>
  <p:tag name="KSO_WM_SLIDE_SUBTYPE" val="picTxt"/>
  <p:tag name="KSO_WM_SLIDE_SUPPORT_FEATURE_TYPE" val="0"/>
  <p:tag name="KSO_WM_SLIDE_TYPE" val="text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COLOR_TYPE" val="1"/>
  <p:tag name="KSO_WM_TEMPLATE_INDEX" val="20207590"/>
  <p:tag name="KSO_WM_TEMPLATE_MASTER_TYPE" val="0"/>
  <p:tag name="KSO_WM_TEMPLATE_SUBCATEGORY" val="21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71e94347edf80c4a5df17c"/>
  <p:tag name="KSO_WM_CHIP_XID" val="5e71e94347edf80c4a5df17d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5947c4895da34bbfb18cafe1ffc3ba63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UNIT_DIAGRAM_ISNUMVISUAL" val="0"/>
  <p:tag name="KSO_WM_UNIT_DIAGRAM_ISREFERUNIT" val="0"/>
  <p:tag name="KSO_WM_UNIT_HIGHLIGHT" val="0"/>
  <p:tag name="KSO_WM_UNIT_ID" val="diagram2020759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0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d9c755192204475b2f88ad6ed257389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5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b216c7b323842858beafccb2cd9364f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59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6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f13ff5a8ea7429ebbed86f5ab571d0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COMPATIBLE" val="1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7590_1*d*1"/>
  <p:tag name="KSO_WM_UNIT_INDEX" val="1"/>
  <p:tag name="KSO_WM_UNIT_LAYERLEVEL" val="1"/>
  <p:tag name="KSO_WM_UNIT_PLACING_PICTURE" val="df13ff5a8ea7429ebbed86f5ab571d0b"/>
  <p:tag name="KSO_WM_UNIT_SM_LIMIT_TYPE" val="2"/>
  <p:tag name="KSO_WM_UNIT_SUPPORT_UNIT_TYPE" val="[&quot;d&quot;,&quot;θ&quot;]"/>
  <p:tag name="KSO_WM_UNIT_TYPE" val="d"/>
  <p:tag name="KSO_WM_UNIT_VALUE" val="1481*143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CHIP_GROUPID" val="5e71e94347edf80c4a5df17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59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2.5},&quot;subLayout&quot;:[{&quot;id&quot;:&quot;2020-12-09T17:52:12&quot;,&quot;maxSize&quot;:{&quot;size1&quot;:42.200000000000003},&quot;minSize&quot;:{&quot;size1&quot;:31.100000000000001},&quot;normalSize&quot;:{&quot;size1&quot;:37.799999999999997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POSITION" val="72*48"/>
  <p:tag name="KSO_WM_SLIDE_RATIO" val="1.777778"/>
  <p:tag name="KSO_WM_SLIDE_SIZE" val="816*444"/>
  <p:tag name="KSO_WM_SLIDE_SUBTYPE" val="picTxt"/>
  <p:tag name="KSO_WM_SLIDE_SUPPORT_FEATURE_TYPE" val="0"/>
  <p:tag name="KSO_WM_SLIDE_TYPE" val="text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COLOR_TYPE" val="1"/>
  <p:tag name="KSO_WM_TEMPLATE_INDEX" val="20207590"/>
  <p:tag name="KSO_WM_TEMPLATE_MASTER_TYPE" val="0"/>
  <p:tag name="KSO_WM_TEMPLATE_SUBCATEGORY" val="21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71e94347edf80c4a5df17c"/>
  <p:tag name="KSO_WM_CHIP_XID" val="5e71e94347edf80c4a5df17d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5947c4895da34bbfb18cafe1ffc3ba63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UNIT_DIAGRAM_ISNUMVISUAL" val="0"/>
  <p:tag name="KSO_WM_UNIT_DIAGRAM_ISREFERUNIT" val="0"/>
  <p:tag name="KSO_WM_UNIT_HIGHLIGHT" val="0"/>
  <p:tag name="KSO_WM_UNIT_ID" val="diagram2020759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0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d9c755192204475b2f88ad6ed257389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5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b216c7b323842858beafccb2cd9364f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59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f13ff5a8ea7429ebbed86f5ab571d0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COMPATIBLE" val="1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7590_1*d*1"/>
  <p:tag name="KSO_WM_UNIT_INDEX" val="1"/>
  <p:tag name="KSO_WM_UNIT_LAYERLEVEL" val="1"/>
  <p:tag name="KSO_WM_UNIT_PLACING_PICTURE" val="df13ff5a8ea7429ebbed86f5ab571d0b"/>
  <p:tag name="KSO_WM_UNIT_SM_LIMIT_TYPE" val="2"/>
  <p:tag name="KSO_WM_UNIT_SUPPORT_UNIT_TYPE" val="[&quot;d&quot;,&quot;θ&quot;]"/>
  <p:tag name="KSO_WM_UNIT_TYPE" val="d"/>
  <p:tag name="KSO_WM_UNIT_VALUE" val="1481*1438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picture_toward&quot;:0,&quot;picture_dockside&quot;:[],&quot;fill_id&quot;:&quot;511b1c75f1234b9e8830a0fc8507d58d&quot;,&quot;fill_align&quot;:&quot;lm&quot;,&quot;chip_types&quot;:[&quot;text&quot;,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f59f3e6f069b43bf81b59d708180a1f2&quot;,&quot;fill_align&quot;:&quot;cm&quot;,&quot;chip_types&quot;:[&quot;diagram&quot;,&quot;text&quot;,&quot;picture&quot;,&quot;chart&quot;,&quot;table&quot;,&quot;video&quot;]}]]"/>
  <p:tag name="KSO_WM_CHIP_GROUPID" val="5f6c93987b7ee298d401b017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d96349c98c299aacc02c7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890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20:38:00&quot;,&quot;maxSize&quot;:{&quot;size1&quot;:31.100000000000001},&quot;minSize&quot;:{&quot;size1&quot;:20.100000000000001},&quot;normalSize&quot;:{&quot;size1&quot;:20.100000000000001},&quot;subLayout&quot;:[{&quot;id&quot;:&quot;2020-12-09T20:38:00&quot;,&quot;margin&quot;:{&quot;bottom&quot;:0.026000002399086952,&quot;left&quot;:1.6929999589920044,&quot;right&quot;:1.6929999589920044,&quot;top&quot;:1.6929999589920044},&quot;type&quot;:0},{&quot;id&quot;:&quot;2020-12-09T20:38:00&quot;,&quot;margin&quot;:{&quot;bottom&quot;:1.6929999589920044,&quot;left&quot;:1.6929999589920044,&quot;right&quot;:1.6929999589920044,&quot;top&quot;:0.81999999284744263},&quot;type&quot;:0}],&quot;type&quot;:0}"/>
  <p:tag name="KSO_WM_SLIDE_POSITION" val="48*48"/>
  <p:tag name="KSO_WM_SLIDE_RATIO" val="1.777778"/>
  <p:tag name="KSO_WM_SLIDE_SIZE" val="864*444"/>
  <p:tag name="KSO_WM_SLIDE_SUBTYPE" val="picTxt"/>
  <p:tag name="KSO_WM_SLIDE_SUPPORT_FEATURE_TYPE" val="3"/>
  <p:tag name="KSO_WM_SLIDE_TYPE" val="text"/>
  <p:tag name="KSO_WM_TAG_VERSION" val="1.0"/>
  <p:tag name="KSO_WM_TEMPLATE_ASSEMBLE_GROUPID" val="5fd0c5281fa9d42129dd6fd1"/>
  <p:tag name="KSO_WM_TEMPLATE_ASSEMBLE_XID" val="5fd0c5281fa9d42129dd6fd1"/>
  <p:tag name="KSO_WM_TEMPLATE_CATEGORY" val="diagram"/>
  <p:tag name="KSO_WM_TEMPLATE_COLOR_TYPE" val="1"/>
  <p:tag name="KSO_WM_TEMPLATE_INDEX" val="20212890"/>
  <p:tag name="KSO_WM_TEMPLATE_MASTER_TYPE" val="0"/>
  <p:tag name="KSO_WM_TEMPLATE_SUBCATEGORY" val="21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a07cbdab320434fb0267f170ea65714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c5281fa9d42129dd6fd1"/>
  <p:tag name="KSO_WM_TEMPLATE_ASSEMBLE_XID" val="5fd0c5281fa9d42129dd6fd1"/>
  <p:tag name="KSO_WM_TEMPLATE_CATEGORY" val="diagram"/>
  <p:tag name="KSO_WM_TEMPLATE_INDEX" val="20212890"/>
  <p:tag name="KSO_WM_UNIT_BLOCK" val="0"/>
  <p:tag name="KSO_WM_UNIT_COMPATIBLE" val="0"/>
  <p:tag name="KSO_WM_UNIT_DEC_AREA_ID" val="0acd38fc75de463a9bad827655297ca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tru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8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4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1_1"/>
  <p:tag name="KSO_WM_UNIT_INDEX" val="1_1_1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YPE" val="l_h_i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1_3"/>
  <p:tag name="KSO_WM_UNIT_INDEX" val="1_1_3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1_4"/>
  <p:tag name="KSO_WM_UNIT_INDEX" val="1_1_4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0280_5*l_h_i*1_1_5"/>
  <p:tag name="KSO_WM_UNIT_INDEX" val="1_1_5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0280_5*l_h_i*1_1_6"/>
  <p:tag name="KSO_WM_UNIT_INDEX" val="1_1_6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f*1_1_1"/>
  <p:tag name="KSO_WM_UNIT_INDEX" val="1_1_1"/>
  <p:tag name="KSO_WM_UNIT_LAYERLEVEL" val="1_1_1"/>
  <p:tag name="KSO_WM_UNIT_NOCLEAR" val="0"/>
  <p:tag name="KSO_WM_UNIT_PRESET_TEXT" val="请输入小标题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1_2"/>
  <p:tag name="KSO_WM_UNIT_INDEX" val="1_1_2"/>
  <p:tag name="KSO_WM_UNIT_LAYERLEVEL" val="1_1_1"/>
  <p:tag name="KSO_WM_UNIT_SUBTYPE" val="d"/>
  <p:tag name="KSO_WM_UNIT_TEXT_FILL_FORE_SCHEMECOLOR_INDEX" val="5"/>
  <p:tag name="KSO_WM_UNIT_TEXT_FILL_FORE_SCHEMECOLOR_INDEX_BRIGHTNESS" val="0"/>
  <p:tag name="KSO_WM_UNIT_TEXT_FILL_TYPE" val="1"/>
  <p:tag name="KSO_WM_UNIT_TYPE" val="l_h_i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4_1"/>
  <p:tag name="KSO_WM_UNIT_INDEX" val="1_4_1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YPE" val="l_h_i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4_3"/>
  <p:tag name="KSO_WM_UNIT_INDEX" val="1_4_3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4_4"/>
  <p:tag name="KSO_WM_UNIT_INDEX" val="1_4_4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0280_5*l_h_i*1_4_5"/>
  <p:tag name="KSO_WM_UNIT_INDEX" val="1_4_5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0280_5*l_h_i*1_4_6"/>
  <p:tag name="KSO_WM_UNIT_INDEX" val="1_4_6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f*1_4_1"/>
  <p:tag name="KSO_WM_UNIT_INDEX" val="1_4_1"/>
  <p:tag name="KSO_WM_UNIT_LAYERLEVEL" val="1_1_1"/>
  <p:tag name="KSO_WM_UNIT_NOCLEAR" val="0"/>
  <p:tag name="KSO_WM_UNIT_PRESET_TEXT" val="请输入小标题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4_2"/>
  <p:tag name="KSO_WM_UNIT_INDEX" val="1_4_2"/>
  <p:tag name="KSO_WM_UNIT_LAYERLEVEL" val="1_1_1"/>
  <p:tag name="KSO_WM_UNIT_SUBTYPE" val="d"/>
  <p:tag name="KSO_WM_UNIT_TEXT_FILL_FORE_SCHEMECOLOR_INDEX" val="5"/>
  <p:tag name="KSO_WM_UNIT_TEXT_FILL_FORE_SCHEMECOLOR_INDEX_BRIGHTNESS" val="0"/>
  <p:tag name="KSO_WM_UNIT_TEXT_FILL_TYPE" val="1"/>
  <p:tag name="KSO_WM_UNIT_TYPE" val="l_h_i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2_1"/>
  <p:tag name="KSO_WM_UNIT_INDEX" val="1_2_1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YPE" val="l_h_i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2_3"/>
  <p:tag name="KSO_WM_UNIT_INDEX" val="1_2_3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2_4"/>
  <p:tag name="KSO_WM_UNIT_INDEX" val="1_2_4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0280_5*l_h_i*1_2_5"/>
  <p:tag name="KSO_WM_UNIT_INDEX" val="1_2_5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0280_5*l_h_i*1_2_6"/>
  <p:tag name="KSO_WM_UNIT_INDEX" val="1_2_6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f*1_2_1"/>
  <p:tag name="KSO_WM_UNIT_INDEX" val="1_2_1"/>
  <p:tag name="KSO_WM_UNIT_LAYERLEVEL" val="1_1_1"/>
  <p:tag name="KSO_WM_UNIT_NOCLEAR" val="0"/>
  <p:tag name="KSO_WM_UNIT_PRESET_TEXT" val="请输入小标题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2_2"/>
  <p:tag name="KSO_WM_UNIT_INDEX" val="1_2_2"/>
  <p:tag name="KSO_WM_UNIT_LAYERLEVEL" val="1_1_1"/>
  <p:tag name="KSO_WM_UNIT_SUBTYPE" val="d"/>
  <p:tag name="KSO_WM_UNIT_TEXT_FILL_FORE_SCHEMECOLOR_INDEX" val="5"/>
  <p:tag name="KSO_WM_UNIT_TEXT_FILL_FORE_SCHEMECOLOR_INDEX_BRIGHTNESS" val="0"/>
  <p:tag name="KSO_WM_UNIT_TEXT_FILL_TYPE" val="1"/>
  <p:tag name="KSO_WM_UNIT_TYPE" val="l_h_i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5_1"/>
  <p:tag name="KSO_WM_UNIT_INDEX" val="1_5_1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YPE" val="l_h_i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5_3"/>
  <p:tag name="KSO_WM_UNIT_INDEX" val="1_5_3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5_4"/>
  <p:tag name="KSO_WM_UNIT_INDEX" val="1_5_4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0280_5*l_h_i*1_5_5"/>
  <p:tag name="KSO_WM_UNIT_INDEX" val="1_5_5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0280_5*l_h_i*1_5_6"/>
  <p:tag name="KSO_WM_UNIT_INDEX" val="1_5_6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f*1_5_1"/>
  <p:tag name="KSO_WM_UNIT_INDEX" val="1_5_1"/>
  <p:tag name="KSO_WM_UNIT_LAYERLEVEL" val="1_1_1"/>
  <p:tag name="KSO_WM_UNIT_NOCLEAR" val="0"/>
  <p:tag name="KSO_WM_UNIT_PRESET_TEXT" val="请输入小标题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5_2"/>
  <p:tag name="KSO_WM_UNIT_INDEX" val="1_5_2"/>
  <p:tag name="KSO_WM_UNIT_LAYERLEVEL" val="1_1_1"/>
  <p:tag name="KSO_WM_UNIT_SUBTYPE" val="d"/>
  <p:tag name="KSO_WM_UNIT_TEXT_FILL_FORE_SCHEMECOLOR_INDEX" val="5"/>
  <p:tag name="KSO_WM_UNIT_TEXT_FILL_FORE_SCHEMECOLOR_INDEX_BRIGHTNESS" val="0"/>
  <p:tag name="KSO_WM_UNIT_TEXT_FILL_TYPE" val="1"/>
  <p:tag name="KSO_WM_UNIT_TYPE" val="l_h_i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3_1"/>
  <p:tag name="KSO_WM_UNIT_INDEX" val="1_3_1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YPE" val="l_h_i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3_3"/>
  <p:tag name="KSO_WM_UNIT_INDEX" val="1_3_3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3_4"/>
  <p:tag name="KSO_WM_UNIT_INDEX" val="1_3_4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0280_5*l_h_i*1_3_5"/>
  <p:tag name="KSO_WM_UNIT_INDEX" val="1_3_5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0280_5*l_h_i*1_3_6"/>
  <p:tag name="KSO_WM_UNIT_INDEX" val="1_3_6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f*1_3_1"/>
  <p:tag name="KSO_WM_UNIT_INDEX" val="1_3_1"/>
  <p:tag name="KSO_WM_UNIT_LAYERLEVEL" val="1_1_1"/>
  <p:tag name="KSO_WM_UNIT_NOCLEAR" val="0"/>
  <p:tag name="KSO_WM_UNIT_PRESET_TEXT" val="请输入小标题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3_2"/>
  <p:tag name="KSO_WM_UNIT_INDEX" val="1_3_2"/>
  <p:tag name="KSO_WM_UNIT_LAYERLEVEL" val="1_1_1"/>
  <p:tag name="KSO_WM_UNIT_SUBTYPE" val="d"/>
  <p:tag name="KSO_WM_UNIT_TEXT_FILL_FORE_SCHEMECOLOR_INDEX" val="5"/>
  <p:tag name="KSO_WM_UNIT_TEXT_FILL_FORE_SCHEMECOLOR_INDEX_BRIGHTNESS" val="0"/>
  <p:tag name="KSO_WM_UNIT_TEXT_FILL_TYPE" val="1"/>
  <p:tag name="KSO_WM_UNIT_TYPE" val="l_h_i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6_1"/>
  <p:tag name="KSO_WM_UNIT_INDEX" val="1_6_1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YPE" val="l_h_i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6_3"/>
  <p:tag name="KSO_WM_UNIT_INDEX" val="1_6_3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6_4"/>
  <p:tag name="KSO_WM_UNIT_INDEX" val="1_6_4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0280_5*l_h_i*1_6_5"/>
  <p:tag name="KSO_WM_UNIT_INDEX" val="1_6_5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0280_5*l_h_i*1_6_6"/>
  <p:tag name="KSO_WM_UNIT_INDEX" val="1_6_6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f*1_6_1"/>
  <p:tag name="KSO_WM_UNIT_INDEX" val="1_6_1"/>
  <p:tag name="KSO_WM_UNIT_LAYERLEVEL" val="1_1_1"/>
  <p:tag name="KSO_WM_UNIT_NOCLEAR" val="0"/>
  <p:tag name="KSO_WM_UNIT_PRESET_TEXT" val="请输入小标题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6_2"/>
  <p:tag name="KSO_WM_UNIT_INDEX" val="1_6_2"/>
  <p:tag name="KSO_WM_UNIT_LAYERLEVEL" val="1_1_1"/>
  <p:tag name="KSO_WM_UNIT_SUBTYPE" val="d"/>
  <p:tag name="KSO_WM_UNIT_TEXT_FILL_FORE_SCHEMECOLOR_INDEX" val="5"/>
  <p:tag name="KSO_WM_UNIT_TEXT_FILL_FORE_SCHEMECOLOR_INDEX_BRIGHTNESS" val="0"/>
  <p:tag name="KSO_WM_UNIT_TEXT_FILL_TYPE" val="1"/>
  <p:tag name="KSO_WM_UNIT_TYPE" val="l_h_i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195_1"/>
  <p:tag name="KSO_WM_SLIDE_INDEX" val="1"/>
  <p:tag name="KSO_WM_SLIDE_ITEM_CNT" val="0"/>
  <p:tag name="KSO_WM_SLIDE_LAYOUT" val="a_b_f"/>
  <p:tag name="KSO_WM_SLIDE_LAYOUT_CNT" val="1_1_1"/>
  <p:tag name="KSO_WM_SLIDE_POSITION" val="0*18"/>
  <p:tag name="KSO_WM_SLIDE_SIZE" val="959*52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195"/>
  <p:tag name="KSO_WM_TEMPLATE_MASTER_TYPE" val="0"/>
  <p:tag name="KSO_WM_TEMPLATE_SUBCATEGORY" val="0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-0.05"/>
  <p:tag name="KSO_WM_UNIT_FILL_FORE_SCHEMECOLOR_INDEX" val="5"/>
  <p:tag name="KSO_WM_UNIT_FILL_FORE_SCHEMECOLOR_INDEX_BRIGHTNESS" val="0.8"/>
  <p:tag name="KSO_WM_UNIT_FILL_TYPE" val="2"/>
  <p:tag name="KSO_WM_UNIT_HIGHLIGHT" val="0"/>
  <p:tag name="KSO_WM_UNIT_ID" val="diagram2020519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519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195_1*i*3"/>
  <p:tag name="KSO_WM_UNIT_INDEX" val="3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b"/>
  <p:tag name="KSO_WM_UNIT_VALUE" val="43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80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19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519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4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CHIP_GROUPID" val="5e71e94347edf80c4a5df17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59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0},&quot;subLayout&quot;:[{&quot;id&quot;:&quot;2020-12-09T17:52:12&quot;,&quot;maxSize&quot;:{&quot;size1&quot;:42.495532654832914},&quot;minSize&quot;:{&quot;size1&quot;:31.395532654832913},&quot;normalSize&quot;:{&quot;size1&quot;:33.206828951129204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POSITION" val="72*48"/>
  <p:tag name="KSO_WM_SLIDE_RATIO" val="1.777778"/>
  <p:tag name="KSO_WM_SLIDE_SIZE" val="816*444"/>
  <p:tag name="KSO_WM_SLIDE_SUBTYPE" val="picTxt"/>
  <p:tag name="KSO_WM_SLIDE_SUPPORT_FEATURE_TYPE" val="0"/>
  <p:tag name="KSO_WM_SLIDE_TYPE" val="text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COLOR_TYPE" val="1"/>
  <p:tag name="KSO_WM_TEMPLATE_INDEX" val="20207590"/>
  <p:tag name="KSO_WM_TEMPLATE_MASTER_TYPE" val="0"/>
  <p:tag name="KSO_WM_TEMPLATE_SUBCATEGORY" val="2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71e94347edf80c4a5df17c"/>
  <p:tag name="KSO_WM_CHIP_XID" val="5e71e94347edf80c4a5df17d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5947c4895da34bbfb18cafe1ffc3ba63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UNIT_DIAGRAM_ISNUMVISUAL" val="0"/>
  <p:tag name="KSO_WM_UNIT_DIAGRAM_ISREFERUNIT" val="0"/>
  <p:tag name="KSO_WM_UNIT_HIGHLIGHT" val="0"/>
  <p:tag name="KSO_WM_UNIT_ID" val="diagram2020759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0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d9c755192204475b2f88ad6ed257389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5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b216c7b323842858beafccb2cd9364f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59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6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f13ff5a8ea7429ebbed86f5ab571d0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COMPATIBLE" val="1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7590_1*d*1"/>
  <p:tag name="KSO_WM_UNIT_INDEX" val="1"/>
  <p:tag name="KSO_WM_UNIT_LAYERLEVEL" val="1"/>
  <p:tag name="KSO_WM_UNIT_PLACING_PICTURE" val="df13ff5a8ea7429ebbed86f5ab571d0b"/>
  <p:tag name="KSO_WM_UNIT_SM_LIMIT_TYPE" val="2"/>
  <p:tag name="KSO_WM_UNIT_SUPPORT_UNIT_TYPE" val="[&quot;d&quot;,&quot;θ&quot;]"/>
  <p:tag name="KSO_WM_UNIT_TYPE" val="d"/>
  <p:tag name="KSO_WM_UNIT_VALUE" val="1481*1438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195_1"/>
  <p:tag name="KSO_WM_SLIDE_INDEX" val="1"/>
  <p:tag name="KSO_WM_SLIDE_ITEM_CNT" val="0"/>
  <p:tag name="KSO_WM_SLIDE_LAYOUT" val="a_b_f"/>
  <p:tag name="KSO_WM_SLIDE_LAYOUT_CNT" val="1_1_1"/>
  <p:tag name="KSO_WM_SLIDE_POSITION" val="0*18"/>
  <p:tag name="KSO_WM_SLIDE_SIZE" val="959*52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195"/>
  <p:tag name="KSO_WM_TEMPLATE_MASTER_TYPE" val="0"/>
  <p:tag name="KSO_WM_TEMPLATE_SUBCATEGORY" val="0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-0.05"/>
  <p:tag name="KSO_WM_UNIT_FILL_FORE_SCHEMECOLOR_INDEX" val="5"/>
  <p:tag name="KSO_WM_UNIT_FILL_FORE_SCHEMECOLOR_INDEX_BRIGHTNESS" val="0.8"/>
  <p:tag name="KSO_WM_UNIT_FILL_TYPE" val="2"/>
  <p:tag name="KSO_WM_UNIT_HIGHLIGHT" val="0"/>
  <p:tag name="KSO_WM_UNIT_ID" val="diagram2020519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519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195_1*i*3"/>
  <p:tag name="KSO_WM_UNIT_INDEX" val="3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b"/>
  <p:tag name="KSO_WM_UNIT_VALUE" val="4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80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19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519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4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CHIP_GROUPID" val="5e71e94347edf80c4a5df17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59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0},&quot;subLayout&quot;:[{&quot;id&quot;:&quot;2020-12-09T17:52:12&quot;,&quot;maxSize&quot;:{&quot;size1&quot;:41.980718066074232},&quot;minSize&quot;:{&quot;size1&quot;:30.88071806607423},&quot;normalSize&quot;:{&quot;size1&quot;:32.692014362370521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POSITION" val="72*48"/>
  <p:tag name="KSO_WM_SLIDE_RATIO" val="1.777778"/>
  <p:tag name="KSO_WM_SLIDE_SIZE" val="816*444"/>
  <p:tag name="KSO_WM_SLIDE_SUBTYPE" val="picTxt"/>
  <p:tag name="KSO_WM_SLIDE_SUPPORT_FEATURE_TYPE" val="0"/>
  <p:tag name="KSO_WM_SLIDE_TYPE" val="text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COLOR_TYPE" val="1"/>
  <p:tag name="KSO_WM_TEMPLATE_INDEX" val="20207590"/>
  <p:tag name="KSO_WM_TEMPLATE_MASTER_TYPE" val="0"/>
  <p:tag name="KSO_WM_TEMPLATE_SUBCATEGORY" val="21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71e94347edf80c4a5df17c"/>
  <p:tag name="KSO_WM_CHIP_XID" val="5e71e94347edf80c4a5df17d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5947c4895da34bbfb18cafe1ffc3ba63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UNIT_DIAGRAM_ISNUMVISUAL" val="0"/>
  <p:tag name="KSO_WM_UNIT_DIAGRAM_ISREFERUNIT" val="0"/>
  <p:tag name="KSO_WM_UNIT_HIGHLIGHT" val="0"/>
  <p:tag name="KSO_WM_UNIT_ID" val="diagram2020759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0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d9c755192204475b2f88ad6ed257389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5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b216c7b323842858beafccb2cd9364f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59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6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f13ff5a8ea7429ebbed86f5ab571d0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COMPATIBLE" val="1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7590_1*d*1"/>
  <p:tag name="KSO_WM_UNIT_INDEX" val="1"/>
  <p:tag name="KSO_WM_UNIT_LAYERLEVEL" val="1"/>
  <p:tag name="KSO_WM_UNIT_PLACING_PICTURE" val="df13ff5a8ea7429ebbed86f5ab571d0b"/>
  <p:tag name="KSO_WM_UNIT_SM_LIMIT_TYPE" val="2"/>
  <p:tag name="KSO_WM_UNIT_SUPPORT_UNIT_TYPE" val="[&quot;d&quot;,&quot;θ&quot;]"/>
  <p:tag name="KSO_WM_UNIT_TYPE" val="d"/>
  <p:tag name="KSO_WM_UNIT_VALUE" val="1481*143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195_1"/>
  <p:tag name="KSO_WM_SLIDE_INDEX" val="1"/>
  <p:tag name="KSO_WM_SLIDE_ITEM_CNT" val="0"/>
  <p:tag name="KSO_WM_SLIDE_LAYOUT" val="a_b_f"/>
  <p:tag name="KSO_WM_SLIDE_LAYOUT_CNT" val="1_1_1"/>
  <p:tag name="KSO_WM_SLIDE_POSITION" val="0*18"/>
  <p:tag name="KSO_WM_SLIDE_SIZE" val="959*52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195"/>
  <p:tag name="KSO_WM_TEMPLATE_MASTER_TYPE" val="0"/>
  <p:tag name="KSO_WM_TEMPLATE_SUBCATEGORY" val="0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-0.05"/>
  <p:tag name="KSO_WM_UNIT_FILL_FORE_SCHEMECOLOR_INDEX" val="5"/>
  <p:tag name="KSO_WM_UNIT_FILL_FORE_SCHEMECOLOR_INDEX_BRIGHTNESS" val="0.8"/>
  <p:tag name="KSO_WM_UNIT_FILL_TYPE" val="2"/>
  <p:tag name="KSO_WM_UNIT_HIGHLIGHT" val="0"/>
  <p:tag name="KSO_WM_UNIT_ID" val="diagram2020519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519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195_1*i*3"/>
  <p:tag name="KSO_WM_UNIT_INDEX" val="3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b"/>
  <p:tag name="KSO_WM_UNIT_VALUE" val="43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80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19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519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4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CHIP_GROUPID" val="5e71e94347edf80c4a5df17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59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0},&quot;subLayout&quot;:[{&quot;id&quot;:&quot;2020-12-09T17:52:12&quot;,&quot;maxSize&quot;:{&quot;size1&quot;:44.203775349369756},&quot;minSize&quot;:{&quot;size1&quot;:33.103775349369755},&quot;normalSize&quot;:{&quot;size1&quot;:34.915071645666046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POSITION" val="72*48"/>
  <p:tag name="KSO_WM_SLIDE_RATIO" val="1.777778"/>
  <p:tag name="KSO_WM_SLIDE_SIZE" val="816*444"/>
  <p:tag name="KSO_WM_SLIDE_SUBTYPE" val="picTxt"/>
  <p:tag name="KSO_WM_SLIDE_SUPPORT_FEATURE_TYPE" val="0"/>
  <p:tag name="KSO_WM_SLIDE_TYPE" val="text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COLOR_TYPE" val="1"/>
  <p:tag name="KSO_WM_TEMPLATE_INDEX" val="20207590"/>
  <p:tag name="KSO_WM_TEMPLATE_MASTER_TYPE" val="0"/>
  <p:tag name="KSO_WM_TEMPLATE_SUBCATEGORY" val="2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71e94347edf80c4a5df17c"/>
  <p:tag name="KSO_WM_CHIP_XID" val="5e71e94347edf80c4a5df17d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5947c4895da34bbfb18cafe1ffc3ba63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UNIT_DIAGRAM_ISNUMVISUAL" val="0"/>
  <p:tag name="KSO_WM_UNIT_DIAGRAM_ISREFERUNIT" val="0"/>
  <p:tag name="KSO_WM_UNIT_HIGHLIGHT" val="0"/>
  <p:tag name="KSO_WM_UNIT_ID" val="diagram2020759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0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d9c755192204475b2f88ad6ed257389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5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b216c7b323842858beafccb2cd9364f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59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6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f13ff5a8ea7429ebbed86f5ab571d0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COMPATIBLE" val="1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7590_1*d*1"/>
  <p:tag name="KSO_WM_UNIT_INDEX" val="1"/>
  <p:tag name="KSO_WM_UNIT_LAYERLEVEL" val="1"/>
  <p:tag name="KSO_WM_UNIT_PLACING_PICTURE" val="df13ff5a8ea7429ebbed86f5ab571d0b"/>
  <p:tag name="KSO_WM_UNIT_SM_LIMIT_TYPE" val="2"/>
  <p:tag name="KSO_WM_UNIT_SUPPORT_UNIT_TYPE" val="[&quot;d&quot;,&quot;θ&quot;]"/>
  <p:tag name="KSO_WM_UNIT_TYPE" val="d"/>
  <p:tag name="KSO_WM_UNIT_VALUE" val="1481*1438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195_1"/>
  <p:tag name="KSO_WM_SLIDE_INDEX" val="1"/>
  <p:tag name="KSO_WM_SLIDE_ITEM_CNT" val="0"/>
  <p:tag name="KSO_WM_SLIDE_LAYOUT" val="a_b_f"/>
  <p:tag name="KSO_WM_SLIDE_LAYOUT_CNT" val="1_1_1"/>
  <p:tag name="KSO_WM_SLIDE_POSITION" val="0*18"/>
  <p:tag name="KSO_WM_SLIDE_SIZE" val="959*52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195"/>
  <p:tag name="KSO_WM_TEMPLATE_MASTER_TYPE" val="0"/>
  <p:tag name="KSO_WM_TEMPLATE_SUBCATEGORY" val="0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-0.05"/>
  <p:tag name="KSO_WM_UNIT_FILL_FORE_SCHEMECOLOR_INDEX" val="5"/>
  <p:tag name="KSO_WM_UNIT_FILL_FORE_SCHEMECOLOR_INDEX_BRIGHTNESS" val="0.8"/>
  <p:tag name="KSO_WM_UNIT_FILL_TYPE" val="2"/>
  <p:tag name="KSO_WM_UNIT_HIGHLIGHT" val="0"/>
  <p:tag name="KSO_WM_UNIT_ID" val="diagram2020519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519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195_1*i*3"/>
  <p:tag name="KSO_WM_UNIT_INDEX" val="3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b"/>
  <p:tag name="KSO_WM_UNIT_VALUE" val="4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80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19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519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4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CHIP_GROUPID" val="5e71e94347edf80c4a5df17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59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2.5},&quot;subLayout&quot;:[{&quot;id&quot;:&quot;2020-12-09T17:52:12&quot;,&quot;maxSize&quot;:{&quot;size1&quot;:42.200000000000003},&quot;minSize&quot;:{&quot;size1&quot;:31.100000000000001},&quot;normalSize&quot;:{&quot;size1&quot;:37.799999999999997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POSITION" val="72*48"/>
  <p:tag name="KSO_WM_SLIDE_RATIO" val="1.777778"/>
  <p:tag name="KSO_WM_SLIDE_SIZE" val="816*444"/>
  <p:tag name="KSO_WM_SLIDE_SUBTYPE" val="picTxt"/>
  <p:tag name="KSO_WM_SLIDE_SUPPORT_FEATURE_TYPE" val="0"/>
  <p:tag name="KSO_WM_SLIDE_TYPE" val="text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COLOR_TYPE" val="1"/>
  <p:tag name="KSO_WM_TEMPLATE_INDEX" val="20207590"/>
  <p:tag name="KSO_WM_TEMPLATE_MASTER_TYPE" val="0"/>
  <p:tag name="KSO_WM_TEMPLATE_SUBCATEGORY" val="21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71e94347edf80c4a5df17c"/>
  <p:tag name="KSO_WM_CHIP_XID" val="5e71e94347edf80c4a5df17d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5947c4895da34bbfb18cafe1ffc3ba63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UNIT_DIAGRAM_ISNUMVISUAL" val="0"/>
  <p:tag name="KSO_WM_UNIT_DIAGRAM_ISREFERUNIT" val="0"/>
  <p:tag name="KSO_WM_UNIT_HIGHLIGHT" val="0"/>
  <p:tag name="KSO_WM_UNIT_ID" val="diagram2020759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0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d9c755192204475b2f88ad6ed257389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5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b216c7b323842858beafccb2cd9364f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59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6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f13ff5a8ea7429ebbed86f5ab571d0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COMPATIBLE" val="1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7590_1*d*1"/>
  <p:tag name="KSO_WM_UNIT_INDEX" val="1"/>
  <p:tag name="KSO_WM_UNIT_LAYERLEVEL" val="1"/>
  <p:tag name="KSO_WM_UNIT_PLACING_PICTURE" val="df13ff5a8ea7429ebbed86f5ab571d0b"/>
  <p:tag name="KSO_WM_UNIT_SM_LIMIT_TYPE" val="2"/>
  <p:tag name="KSO_WM_UNIT_SUPPORT_UNIT_TYPE" val="[&quot;d&quot;,&quot;θ&quot;]"/>
  <p:tag name="KSO_WM_UNIT_TYPE" val="d"/>
  <p:tag name="KSO_WM_UNIT_VALUE" val="1481*1438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true,&quot;fill_id&quot;:&quot;8befcf4fdc35420cac61d2bee83d2954&quot;,&quot;fill_align&quot;:&quot;cm&quot;,&quot;chip_types&quot;:[&quot;header&quot;]},{&quot;text_align&quot;:&quot;lm&quot;,&quot;text_direction&quot;:&quot;horizontal&quot;,&quot;support_features&quot;:[&quot;collage&quot;,&quot;carousel&quot;],&quot;support_big_font&quot;:true,&quot;fill_id&quot;:&quot;0277a33398ca42b4aa707deb25582ead&quot;,&quot;fill_align&quot;:&quot;cm&quot;,&quot;chip_types&quot;:[&quot;diagram&quot;,&quot;pictext&quot;,&quot;text&quot;,&quot;picture&quot;,&quot;chart&quot;,&quot;table&quot;,&quot;video&quot;]}],[{&quot;text_align&quot;:&quot;lm&quot;,&quot;text_direction&quot;:&quot;horizontal&quot;,&quot;support_big_font&quot;:true,&quot;fill_id&quot;:&quot;8befcf4fdc35420cac61d2bee83d2954&quot;,&quot;fill_align&quot;:&quot;lm&quot;,&quot;chip_types&quot;:[&quot;header&quot;]},{&quot;text_align&quot;:&quot;lm&quot;,&quot;text_direction&quot;:&quot;horizontal&quot;,&quot;support_features&quot;:[&quot;collage&quot;,&quot;carousel&quot;],&quot;support_big_font&quot;:true,&quot;fill_id&quot;:&quot;0277a33398ca42b4aa707deb25582ead&quot;,&quot;fill_align&quot;:&quot;cm&quot;,&quot;chip_types&quot;:[&quot;diagram&quot;,&quot;pictext&quot;,&quot;text&quot;,&quot;picture&quot;,&quot;chart&quot;,&quot;table&quot;,&quot;video&quot;]}]]"/>
  <p:tag name="KSO_WM_CHIP_GROUPID" val="5ef2c8d5a491bb0086638fc7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2c8d5a491bb0086638fc8"/>
  <p:tag name="KSO_WM_SLIDE_BACKGROUND" val="[&quot;general&quot;]"/>
  <p:tag name="KSO_WM_SLIDE_BACKGROUND_TYPE" val="general"/>
  <p:tag name="KSO_WM_SLIDE_BK_DARK_LIGHT" val="2"/>
  <p:tag name="KSO_WM_SLIDE_ID" val="diagram20213565_1"/>
  <p:tag name="KSO_WM_SLIDE_INDEX" val="1"/>
  <p:tag name="KSO_WM_SLIDE_ITEM_CNT" val="0"/>
  <p:tag name="KSO_WM_SLIDE_LAYOUT" val="a_b_d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18:59:15&quot;,&quot;maxSize&quot;:{&quot;size1&quot;:42.099737209743928},&quot;minSize&quot;:{&quot;size1&quot;:35.599737209743928},&quot;normalSize&quot;:{&quot;size1&quot;:39.880107580114306},&quot;subLayout&quot;:[{&quot;id&quot;:&quot;2020-12-09T18:59:15&quot;,&quot;margin&quot;:{&quot;bottom&quot;:0.3970000147819519,&quot;left&quot;:2.9630000591278076,&quot;right&quot;:2.9630000591278076,&quot;top&quot;:3.809999942779541},&quot;type&quot;:0},{&quot;id&quot;:&quot;2020-12-09T18:59:15&quot;,&quot;margin&quot;:{&quot;bottom&quot;:3.809999942779541,&quot;left&quot;:2.9630000591278076,&quot;right&quot;:2.9630000591278076,&quot;top&quot;:0.026000002399086952},&quot;type&quot;:0}],&quot;type&quot;:0}"/>
  <p:tag name="KSO_WM_SLIDE_POSITION" val="0*0"/>
  <p:tag name="KSO_WM_SLIDE_RATIO" val="1.777778"/>
  <p:tag name="KSO_WM_SLIDE_SIZE" val="959*540"/>
  <p:tag name="KSO_WM_SLIDE_SUBTYPE" val="picTxt"/>
  <p:tag name="KSO_WM_SLIDE_SUPPORT_FEATURE_TYPE" val="3"/>
  <p:tag name="KSO_WM_SLIDE_TYPE" val="text"/>
  <p:tag name="KSO_WM_TAG_VERSION" val="1.0"/>
  <p:tag name="KSO_WM_TEMPLATE_ASSEMBLE_GROUPID" val="5fd0ae031fa9d42129dd2d77"/>
  <p:tag name="KSO_WM_TEMPLATE_ASSEMBLE_XID" val="5fd0ae031fa9d42129dd2d77"/>
  <p:tag name="KSO_WM_TEMPLATE_CATEGORY" val="diagram"/>
  <p:tag name="KSO_WM_TEMPLATE_COLOR_TYPE" val="1"/>
  <p:tag name="KSO_WM_TEMPLATE_INDEX" val="20213565"/>
  <p:tag name="KSO_WM_TEMPLATE_MASTER_TYPE" val="0"/>
  <p:tag name="KSO_WM_TEMPLATE_SUBCATEGORY" val="21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c8d5a491bb0086638fc7"/>
  <p:tag name="KSO_WM_CHIP_XID" val="5ef2c8d5a491bb0086638fc8"/>
  <p:tag name="KSO_WM_TAG_VERSION" val="1.0"/>
  <p:tag name="KSO_WM_TEMPLATE_ASSEMBLE_GROUPID" val="5fd0ae031fa9d42129dd2d77"/>
  <p:tag name="KSO_WM_TEMPLATE_ASSEMBLE_XID" val="5fd0ae031fa9d42129dd2d77"/>
  <p:tag name="KSO_WM_TEMPLATE_CATEGORY" val="diagram"/>
  <p:tag name="KSO_WM_TEMPLATE_INDEX" val="20213565"/>
  <p:tag name="KSO_WM_UNIT_BLOCK" val="0"/>
  <p:tag name="KSO_WM_UNIT_COMPATIBLE" val="0"/>
  <p:tag name="KSO_WM_UNIT_DEC_AREA_ID" val="d439360daf21499ca0f584414eea1c9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3565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6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c8d5a491bb0086638fc7"/>
  <p:tag name="KSO_WM_CHIP_XID" val="5ef2c8d5a491bb0086638fc8"/>
  <p:tag name="KSO_WM_TAG_VERSION" val="1.0"/>
  <p:tag name="KSO_WM_TEMPLATE_ASSEMBLE_GROUPID" val="5fd0ae031fa9d42129dd2d77"/>
  <p:tag name="KSO_WM_TEMPLATE_ASSEMBLE_XID" val="5fd0ae031fa9d42129dd2d77"/>
  <p:tag name="KSO_WM_TEMPLATE_CATEGORY" val="diagram"/>
  <p:tag name="KSO_WM_TEMPLATE_INDEX" val="20213565"/>
  <p:tag name="KSO_WM_UNIT_BLOCK" val="0"/>
  <p:tag name="KSO_WM_UNIT_COMPATIBLE" val="0"/>
  <p:tag name="KSO_WM_UNIT_DEC_AREA_ID" val="62faf3c8475e4fe8996c14d337f67bc5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13565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2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c8d5a491bb0086638fc7"/>
  <p:tag name="KSO_WM_CHIP_XID" val="5ef2c8d5a491bb0086638fc8"/>
  <p:tag name="KSO_WM_TAG_VERSION" val="1.0"/>
  <p:tag name="KSO_WM_TEMPLATE_ASSEMBLE_GROUPID" val="5fd0ae031fa9d42129dd2d77"/>
  <p:tag name="KSO_WM_TEMPLATE_ASSEMBLE_XID" val="5fd0ae031fa9d42129dd2d77"/>
  <p:tag name="KSO_WM_TEMPLATE_CATEGORY" val="diagram"/>
  <p:tag name="KSO_WM_TEMPLATE_INDEX" val="20213565"/>
  <p:tag name="KSO_WM_UNIT_BLOCK" val="0"/>
  <p:tag name="KSO_WM_UNIT_COMPATIBLE" val="0"/>
  <p:tag name="KSO_WM_UNIT_DEC_AREA_ID" val="a9769b6df2724e28bbd7658674dab369"/>
  <p:tag name="KSO_WM_UNIT_DECORATE_INFO" val="{&quot;ReferentInfo&quot;:{&quot;Id&quot;:&quot;slide&quot;,&quot;X&quot;:{&quot;Pos&quot;:2},&quot;Y&quot;:{&quot;Pos&quot;:2}},&quot;DecorateInfoX&quot;:{&quot;Pos&quot;:2,&quot;IsAbs&quot;:false},&quot;DecorateInfoY&quot;:{&quot;Pos&quot;:2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3565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6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c8d5a491bb0086638fc7"/>
  <p:tag name="KSO_WM_CHIP_XID" val="5ef2c8d5a491bb0086638fc8"/>
  <p:tag name="KSO_WM_TAG_VERSION" val="1.0"/>
  <p:tag name="KSO_WM_TEMPLATE_ASSEMBLE_GROUPID" val="5fd0ae031fa9d42129dd2d77"/>
  <p:tag name="KSO_WM_TEMPLATE_ASSEMBLE_XID" val="5fd0ae031fa9d42129dd2d77"/>
  <p:tag name="KSO_WM_TEMPLATE_CATEGORY" val="diagram"/>
  <p:tag name="KSO_WM_TEMPLATE_INDEX" val="20213565"/>
  <p:tag name="KSO_WM_UNIT_BLOCK" val="0"/>
  <p:tag name="KSO_WM_UNIT_COMPATIBLE" val="0"/>
  <p:tag name="KSO_WM_UNIT_DEC_AREA_ID" val="00dabcf58f954073b2381526e27b8be9"/>
  <p:tag name="KSO_WM_UNIT_DECORATE_INFO" val="{&quot;ReferentInfo&quot;:{&quot;Id&quot;:&quot;slide&quot;,&quot;X&quot;:{&quot;Pos&quot;:0},&quot;Y&quot;:{&quot;Pos&quot;:2}},&quot;DecorateInfoX&quot;:{&quot;Pos&quot;:0,&quot;IsAbs&quot;:false},&quot;DecorateInfoY&quot;:{&quot;Pos&quot;:2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13565_1*i*4"/>
  <p:tag name="KSO_WM_UNIT_INDEX" val="4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2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c50e206ae378442cb338a2fb237515f5"/>
  <p:tag name="KSO_WM_BEAUTIFY_FLAG" val="#wm#"/>
  <p:tag name="KSO_WM_CHIP_FILLAREA_FILL_RULE" val="{&quot;fill_align&quot;:&quot;cm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d0ae031fa9d42129dd2d77"/>
  <p:tag name="KSO_WM_TEMPLATE_ASSEMBLE_XID" val="5fd0ae031fa9d42129dd2d77"/>
  <p:tag name="KSO_WM_TEMPLATE_CATEGORY" val="diagram"/>
  <p:tag name="KSO_WM_TEMPLATE_INDEX" val="20213565"/>
  <p:tag name="KSO_WM_UNIT_BLOCK" val="0"/>
  <p:tag name="KSO_WM_UNIT_COMPATIBLE" val="0"/>
  <p:tag name="KSO_WM_UNIT_DEC_AREA_ID" val="3943ffc4e36246cc8e3298338c4142f7"/>
  <p:tag name="KSO_WM_UNIT_DEFAULT_FONT" val="24;44;4"/>
  <p:tag name="KSO_WM_UNIT_DIAGRAM_ISNUMVISUAL" val="0"/>
  <p:tag name="KSO_WM_UNIT_DIAGRAM_ISREFERUNIT" val="0"/>
  <p:tag name="KSO_WM_UNIT_HIGHLIGHT" val="0"/>
  <p:tag name="KSO_WM_UNIT_ID" val="diagram2021356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9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c50e206ae378442cb338a2fb237515f5"/>
  <p:tag name="KSO_WM_BEAUTIFY_FLAG" val="#wm#"/>
  <p:tag name="KSO_WM_CHIP_FILLAREA_FILL_RULE" val="{&quot;fill_align&quot;:&quot;cm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d0ae031fa9d42129dd2d77"/>
  <p:tag name="KSO_WM_TEMPLATE_ASSEMBLE_XID" val="5fd0ae031fa9d42129dd2d77"/>
  <p:tag name="KSO_WM_TEMPLATE_CATEGORY" val="diagram"/>
  <p:tag name="KSO_WM_TEMPLATE_INDEX" val="20213565"/>
  <p:tag name="KSO_WM_UNIT_BLOCK" val="0"/>
  <p:tag name="KSO_WM_UNIT_COMPATIBLE" val="0"/>
  <p:tag name="KSO_WM_UNIT_DEC_AREA_ID" val="536066318fad429b960a143290bd89ad"/>
  <p:tag name="KSO_WM_UNIT_DEFAULT_FONT" val="18;24;2"/>
  <p:tag name="KSO_WM_UNIT_DIAGRAM_ISNUMVISUAL" val="0"/>
  <p:tag name="KSO_WM_UNIT_DIAGRAM_ISREFERUNIT" val="0"/>
  <p:tag name="KSO_WM_UNIT_HIGHLIGHT" val="0"/>
  <p:tag name="KSO_WM_UNIT_ID" val="diagram2021356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SUPPORT_BIG_FONT" val="1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39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5334"/>
  <p:tag name="KSO_WM_UNIT_COMPATIBLE" val="0"/>
  <p:tag name="KSO_WM_UNIT_DIAGRAM_ISNUMVISUAL" val="0"/>
  <p:tag name="KSO_WM_UNIT_DIAGRAM_ISREFERUNIT" val="0"/>
  <p:tag name="KSO_WM_UNIT_HIGHLIGHT" val="0"/>
  <p:tag name="KSO_WM_UNIT_ID" val="diagram20215334_3*l_h_i*1_1_1"/>
  <p:tag name="KSO_WM_UNIT_INDEX" val="1_1_1"/>
  <p:tag name="KSO_WM_UNIT_LAYERLEVEL" val="1_1_1"/>
  <p:tag name="KSO_WM_UNIT_SUBTYPE" val="d"/>
  <p:tag name="KSO_WM_UNIT_TEXT_FILL_FORE_SCHEMECOLOR_INDEX" val="13"/>
  <p:tag name="KSO_WM_UNIT_TEXT_FILL_FORE_SCHEMECOLOR_INDEX_BRIGHTNESS" val="0.35"/>
  <p:tag name="KSO_WM_UNIT_TEXT_FILL_TYPE" val="1"/>
  <p:tag name="KSO_WM_UNIT_TYPE" val="l_h_i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5334"/>
  <p:tag name="KSO_WM_UNIT_COMPATIBLE" val="0"/>
  <p:tag name="KSO_WM_UNIT_DIAGRAM_ISNUMVISUAL" val="0"/>
  <p:tag name="KSO_WM_UNIT_DIAGRAM_ISREFERUNIT" val="0"/>
  <p:tag name="KSO_WM_UNIT_HIGHLIGHT" val="0"/>
  <p:tag name="KSO_WM_UNIT_ID" val="diagram20215334_3*l_h_i*1_2_1"/>
  <p:tag name="KSO_WM_UNIT_INDEX" val="1_2_1"/>
  <p:tag name="KSO_WM_UNIT_LAYERLEVEL" val="1_1_1"/>
  <p:tag name="KSO_WM_UNIT_SUBTYPE" val="d"/>
  <p:tag name="KSO_WM_UNIT_TEXT_FILL_FORE_SCHEMECOLOR_INDEX" val="13"/>
  <p:tag name="KSO_WM_UNIT_TEXT_FILL_FORE_SCHEMECOLOR_INDEX_BRIGHTNESS" val="0.35"/>
  <p:tag name="KSO_WM_UNIT_TEXT_FILL_TYPE" val="1"/>
  <p:tag name="KSO_WM_UNIT_TYPE" val="l_h_i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5334"/>
  <p:tag name="KSO_WM_UNIT_COMPATIBLE" val="0"/>
  <p:tag name="KSO_WM_UNIT_DIAGRAM_ISNUMVISUAL" val="0"/>
  <p:tag name="KSO_WM_UNIT_DIAGRAM_ISREFERUNIT" val="0"/>
  <p:tag name="KSO_WM_UNIT_HIGHLIGHT" val="0"/>
  <p:tag name="KSO_WM_UNIT_ID" val="diagram20215334_3*l_h_i*1_3_1"/>
  <p:tag name="KSO_WM_UNIT_INDEX" val="1_3_1"/>
  <p:tag name="KSO_WM_UNIT_LAYERLEVEL" val="1_1_1"/>
  <p:tag name="KSO_WM_UNIT_SUBTYPE" val="d"/>
  <p:tag name="KSO_WM_UNIT_TEXT_FILL_FORE_SCHEMECOLOR_INDEX" val="13"/>
  <p:tag name="KSO_WM_UNIT_TEXT_FILL_FORE_SCHEMECOLOR_INDEX_BRIGHTNESS" val="0.35"/>
  <p:tag name="KSO_WM_UNIT_TEXT_FILL_TYPE" val="1"/>
  <p:tag name="KSO_WM_UNIT_TYPE" val="l_h_i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5334"/>
  <p:tag name="KSO_WM_UNIT_COMPATIBLE" val="0"/>
  <p:tag name="KSO_WM_UNIT_DIAGRAM_ISNUMVISUAL" val="0"/>
  <p:tag name="KSO_WM_UNIT_DIAGRAM_ISREFERUNIT" val="0"/>
  <p:tag name="KSO_WM_UNIT_HIGHLIGHT" val="0"/>
  <p:tag name="KSO_WM_UNIT_ID" val="diagram20215334_3*l_h_i*1_4_1"/>
  <p:tag name="KSO_WM_UNIT_INDEX" val="1_4_1"/>
  <p:tag name="KSO_WM_UNIT_LAYERLEVEL" val="1_1_1"/>
  <p:tag name="KSO_WM_UNIT_SUBTYPE" val="d"/>
  <p:tag name="KSO_WM_UNIT_TEXT_FILL_FORE_SCHEMECOLOR_INDEX" val="13"/>
  <p:tag name="KSO_WM_UNIT_TEXT_FILL_FORE_SCHEMECOLOR_INDEX_BRIGHTNESS" val="0.35"/>
  <p:tag name="KSO_WM_UNIT_TEXT_FILL_TYPE" val="1"/>
  <p:tag name="KSO_WM_UNIT_TYPE" val="l_h_i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5334"/>
  <p:tag name="KSO_WM_UNIT_COMPATIBLE" val="0"/>
  <p:tag name="KSO_WM_UNIT_DIAGRAM_ISNUMVISUAL" val="0"/>
  <p:tag name="KSO_WM_UNIT_DIAGRAM_ISREFERUNIT" val="0"/>
  <p:tag name="KSO_WM_UNIT_HIGHLIGHT" val="0"/>
  <p:tag name="KSO_WM_UNIT_ID" val="diagram20215334_3*l_h_f*1_1_1"/>
  <p:tag name="KSO_WM_UNIT_INDEX" val="1_1_1"/>
  <p:tag name="KSO_WM_UNIT_LAYERLEVEL" val="1_1_1"/>
  <p:tag name="KSO_WM_UNIT_NOCLEAR" val="0"/>
  <p:tag name="KSO_WM_UNIT_PRESET_TEXT" val="单击此处输入你的正文，文字是您思想的提炼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  <p:tag name="KSO_WM_UNIT_VALUE" val="24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5334"/>
  <p:tag name="KSO_WM_UNIT_COMPATIBLE" val="0"/>
  <p:tag name="KSO_WM_UNIT_DIAGRAM_ISNUMVISUAL" val="0"/>
  <p:tag name="KSO_WM_UNIT_DIAGRAM_ISREFERUNIT" val="0"/>
  <p:tag name="KSO_WM_UNIT_HIGHLIGHT" val="0"/>
  <p:tag name="KSO_WM_UNIT_ID" val="diagram20215334_3*l_h_f*1_2_1"/>
  <p:tag name="KSO_WM_UNIT_INDEX" val="1_2_1"/>
  <p:tag name="KSO_WM_UNIT_LAYERLEVEL" val="1_1_1"/>
  <p:tag name="KSO_WM_UNIT_NOCLEAR" val="0"/>
  <p:tag name="KSO_WM_UNIT_PRESET_TEXT" val="单击此处输入你的正文，文字是您思想的提炼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5334"/>
  <p:tag name="KSO_WM_UNIT_COMPATIBLE" val="0"/>
  <p:tag name="KSO_WM_UNIT_DIAGRAM_ISNUMVISUAL" val="0"/>
  <p:tag name="KSO_WM_UNIT_DIAGRAM_ISREFERUNIT" val="0"/>
  <p:tag name="KSO_WM_UNIT_HIGHLIGHT" val="0"/>
  <p:tag name="KSO_WM_UNIT_ID" val="diagram20215334_3*l_h_f*1_3_1"/>
  <p:tag name="KSO_WM_UNIT_INDEX" val="1_3_1"/>
  <p:tag name="KSO_WM_UNIT_LAYERLEVEL" val="1_1_1"/>
  <p:tag name="KSO_WM_UNIT_NOCLEAR" val="0"/>
  <p:tag name="KSO_WM_UNIT_PRESET_TEXT" val="单击此处输入你的正文，文字是您思想的提炼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5334"/>
  <p:tag name="KSO_WM_UNIT_COMPATIBLE" val="0"/>
  <p:tag name="KSO_WM_UNIT_DIAGRAM_ISNUMVISUAL" val="0"/>
  <p:tag name="KSO_WM_UNIT_DIAGRAM_ISREFERUNIT" val="0"/>
  <p:tag name="KSO_WM_UNIT_HIGHLIGHT" val="0"/>
  <p:tag name="KSO_WM_UNIT_ID" val="diagram20215334_3*l_h_f*1_4_1"/>
  <p:tag name="KSO_WM_UNIT_INDEX" val="1_4_1"/>
  <p:tag name="KSO_WM_UNIT_LAYERLEVEL" val="1_1_1"/>
  <p:tag name="KSO_WM_UNIT_NOCLEAR" val="0"/>
  <p:tag name="KSO_WM_UNIT_PRESET_TEXT" val="单击此处输入你的正文，文字是您思想的提炼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CHIP_GROUPID" val="5e71e94347edf80c4a5df17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59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0},&quot;subLayout&quot;:[{&quot;id&quot;:&quot;2020-12-09T17:52:12&quot;,&quot;maxSize&quot;:{&quot;size1&quot;:42.495532654832914},&quot;minSize&quot;:{&quot;size1&quot;:31.395532654832913},&quot;normalSize&quot;:{&quot;size1&quot;:33.206828951129204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POSITION" val="72*48"/>
  <p:tag name="KSO_WM_SLIDE_RATIO" val="1.777778"/>
  <p:tag name="KSO_WM_SLIDE_SIZE" val="816*444"/>
  <p:tag name="KSO_WM_SLIDE_SUBTYPE" val="picTxt"/>
  <p:tag name="KSO_WM_SLIDE_SUPPORT_FEATURE_TYPE" val="0"/>
  <p:tag name="KSO_WM_SLIDE_TYPE" val="text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COLOR_TYPE" val="1"/>
  <p:tag name="KSO_WM_TEMPLATE_INDEX" val="20207590"/>
  <p:tag name="KSO_WM_TEMPLATE_MASTER_TYPE" val="0"/>
  <p:tag name="KSO_WM_TEMPLATE_SUBCATEGORY" val="21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71e94347edf80c4a5df17c"/>
  <p:tag name="KSO_WM_CHIP_XID" val="5e71e94347edf80c4a5df17d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5947c4895da34bbfb18cafe1ffc3ba63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UNIT_DIAGRAM_ISNUMVISUAL" val="0"/>
  <p:tag name="KSO_WM_UNIT_DIAGRAM_ISREFERUNIT" val="0"/>
  <p:tag name="KSO_WM_UNIT_HIGHLIGHT" val="0"/>
  <p:tag name="KSO_WM_UNIT_ID" val="diagram2020759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0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d9c755192204475b2f88ad6ed257389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5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b216c7b323842858beafccb2cd9364f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59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6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f13ff5a8ea7429ebbed86f5ab571d0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COMPATIBLE" val="1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7590_1*d*1"/>
  <p:tag name="KSO_WM_UNIT_INDEX" val="1"/>
  <p:tag name="KSO_WM_UNIT_LAYERLEVEL" val="1"/>
  <p:tag name="KSO_WM_UNIT_PLACING_PICTURE" val="df13ff5a8ea7429ebbed86f5ab571d0b"/>
  <p:tag name="KSO_WM_UNIT_SM_LIMIT_TYPE" val="2"/>
  <p:tag name="KSO_WM_UNIT_SUPPORT_UNIT_TYPE" val="[&quot;d&quot;,&quot;θ&quot;]"/>
  <p:tag name="KSO_WM_UNIT_TYPE" val="d"/>
  <p:tag name="KSO_WM_UNIT_VALUE" val="1481*1438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195_1"/>
  <p:tag name="KSO_WM_SLIDE_INDEX" val="1"/>
  <p:tag name="KSO_WM_SLIDE_ITEM_CNT" val="0"/>
  <p:tag name="KSO_WM_SLIDE_LAYOUT" val="a_b_f"/>
  <p:tag name="KSO_WM_SLIDE_LAYOUT_CNT" val="1_1_1"/>
  <p:tag name="KSO_WM_SLIDE_POSITION" val="0*18"/>
  <p:tag name="KSO_WM_SLIDE_SIZE" val="959*52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195"/>
  <p:tag name="KSO_WM_TEMPLATE_MASTER_TYPE" val="0"/>
  <p:tag name="KSO_WM_TEMPLATE_SUBCATEGORY" val="0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-0.05"/>
  <p:tag name="KSO_WM_UNIT_FILL_FORE_SCHEMECOLOR_INDEX" val="5"/>
  <p:tag name="KSO_WM_UNIT_FILL_FORE_SCHEMECOLOR_INDEX_BRIGHTNESS" val="0.8"/>
  <p:tag name="KSO_WM_UNIT_FILL_TYPE" val="2"/>
  <p:tag name="KSO_WM_UNIT_HIGHLIGHT" val="0"/>
  <p:tag name="KSO_WM_UNIT_ID" val="diagram2020519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519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195_1*i*3"/>
  <p:tag name="KSO_WM_UNIT_INDEX" val="3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b"/>
  <p:tag name="KSO_WM_UNIT_VALUE" val="43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80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19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519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195_1"/>
  <p:tag name="KSO_WM_SLIDE_INDEX" val="1"/>
  <p:tag name="KSO_WM_SLIDE_ITEM_CNT" val="0"/>
  <p:tag name="KSO_WM_SLIDE_LAYOUT" val="a_b_f"/>
  <p:tag name="KSO_WM_SLIDE_LAYOUT_CNT" val="1_1_1"/>
  <p:tag name="KSO_WM_SLIDE_POSITION" val="0*18"/>
  <p:tag name="KSO_WM_SLIDE_SIZE" val="959*52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195"/>
  <p:tag name="KSO_WM_TEMPLATE_MASTER_TYPE" val="0"/>
  <p:tag name="KSO_WM_TEMPLATE_SUBCATEGORY" val="0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-0.05"/>
  <p:tag name="KSO_WM_UNIT_FILL_FORE_SCHEMECOLOR_INDEX" val="5"/>
  <p:tag name="KSO_WM_UNIT_FILL_FORE_SCHEMECOLOR_INDEX_BRIGHTNESS" val="0.8"/>
  <p:tag name="KSO_WM_UNIT_FILL_TYPE" val="2"/>
  <p:tag name="KSO_WM_UNIT_HIGHLIGHT" val="0"/>
  <p:tag name="KSO_WM_UNIT_ID" val="diagram2020519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519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195_1*i*3"/>
  <p:tag name="KSO_WM_UNIT_INDEX" val="3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b"/>
  <p:tag name="KSO_WM_UNIT_VALUE" val="43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80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19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519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4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features&quot;:[&quot;collage&quot;,&quot;creativecrop&quot;],&quot;support_big_font&quot;:false,&quot;picture_toward&quot;:0,&quot;picture_dockside&quot;:[],&quot;fill_id&quot;:&quot;e67e989b68da4f0993f21a8c58b40ec1&quot;,&quot;fill_align&quot;:&quot;cm&quot;,&quot;chip_types&quot;:[&quot;pictext&quot;,&quot;text&quot;,&quot;picture&quot;,&quot;chart&quot;,&quot;table&quot;,&quot;video&quot;]}]]"/>
  <p:tag name="KSO_WM_CHIP_GROUPID" val="5ef0a3f7978989e612c8e89b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0a3f7978989e612c8e89c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8752_1"/>
  <p:tag name="KSO_WM_SLIDE_INDEX" val="1"/>
  <p:tag name="KSO_WM_SLIDE_ITEM_CNT" val="0"/>
  <p:tag name="KSO_WM_SLIDE_LAYOUT" val="f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3-05T17:35:37&quot;,&quot;maxSize&quot;:{&quot;size1&quot;:2.2000000000000002},&quot;minSize&quot;:{&quot;size1&quot;:2.2000000000000002},&quot;normalSize&quot;:{&quot;size1&quot;:2.2000000000000002},&quot;subLayout&quot;:[{&quot;id&quot;:&quot;2021-03-05T17:35:37&quot;,&quot;type&quot;:0},{&quot;id&quot;:&quot;2021-03-05T17:35:37&quot;,&quot;margin&quot;:{&quot;bottom&quot;:1.9049999713897705,&quot;left&quot;:7.8319997787475586,&quot;right&quot;:5.2919998168945312,&quot;top&quot;:1.4819999933242798},&quot;type&quot;:0}],&quot;type&quot;:0}"/>
  <p:tag name="KSO_WM_SLIDE_POSITION" val="96*21"/>
  <p:tag name="KSO_WM_SLIDE_RATIO" val="1.777778"/>
  <p:tag name="KSO_WM_SLIDE_SIZE" val="745*497"/>
  <p:tag name="KSO_WM_SLIDE_SUBTYPE" val="pureTxt"/>
  <p:tag name="KSO_WM_SLIDE_SUPPORT_FEATURE_TYPE" val="0"/>
  <p:tag name="KSO_WM_SLIDE_TYPE" val="text"/>
  <p:tag name="KSO_WM_TAG_VERSION" val="1.0"/>
  <p:tag name="KSO_WM_TEMPLATE_ASSEMBLE_GROUPID" val="6041fb63196af95873905b73"/>
  <p:tag name="KSO_WM_TEMPLATE_ASSEMBLE_XID" val="6041fb63196af95873905b73"/>
  <p:tag name="KSO_WM_TEMPLATE_CATEGORY" val="diagram"/>
  <p:tag name="KSO_WM_TEMPLATE_COLOR_TYPE" val="1"/>
  <p:tag name="KSO_WM_TEMPLATE_INDEX" val="20208752"/>
  <p:tag name="KSO_WM_TEMPLATE_MASTER_TYPE" val="0"/>
  <p:tag name="KSO_WM_TEMPLATE_SUBCATEGORY" val="2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0a3f7978989e612c8e89b"/>
  <p:tag name="KSO_WM_CHIP_XID" val="5ef0a3f7978989e612c8e89c"/>
  <p:tag name="KSO_WM_TAG_VERSION" val="1.0"/>
  <p:tag name="KSO_WM_TEMPLATE_ASSEMBLE_GROUPID" val="6041fb63196af95873905b73"/>
  <p:tag name="KSO_WM_TEMPLATE_ASSEMBLE_XID" val="6041fb63196af95873905b73"/>
  <p:tag name="KSO_WM_TEMPLATE_CATEGORY" val="diagram"/>
  <p:tag name="KSO_WM_TEMPLATE_INDEX" val="20208752"/>
  <p:tag name="KSO_WM_UNIT_BLOCK" val="0"/>
  <p:tag name="KSO_WM_UNIT_COMPATIBLE" val="0"/>
  <p:tag name="KSO_WM_UNIT_DEC_AREA_ID" val="83c6265b76b54bb4a19a19a69cc7455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08752_1*i*1"/>
  <p:tag name="KSO_WM_UNIT_INDEX" val="1"/>
  <p:tag name="KSO_WM_UNIT_LAYERLEVEL" val="1"/>
  <p:tag name="KSO_WM_UNIT_LINE_FILL_TYPE" val="2"/>
  <p:tag name="KSO_WM_UNIT_LINE_FORE_SCHEMECOLOR_INDEX" val="13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84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0a3f7978989e612c8e89b"/>
  <p:tag name="KSO_WM_CHIP_XID" val="5ef0a3f7978989e612c8e89c"/>
  <p:tag name="KSO_WM_TAG_VERSION" val="1.0"/>
  <p:tag name="KSO_WM_TEMPLATE_ASSEMBLE_GROUPID" val="6041fb63196af95873905b73"/>
  <p:tag name="KSO_WM_TEMPLATE_ASSEMBLE_XID" val="6041fb63196af95873905b73"/>
  <p:tag name="KSO_WM_TEMPLATE_CATEGORY" val="diagram"/>
  <p:tag name="KSO_WM_TEMPLATE_INDEX" val="20208752"/>
  <p:tag name="KSO_WM_UNIT_BLOCK" val="0"/>
  <p:tag name="KSO_WM_UNIT_COMPATIBLE" val="0"/>
  <p:tag name="KSO_WM_UNIT_DEC_AREA_ID" val="04c6864ae97e4b31ba7d0bb64b9006f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8"/>
  <p:tag name="KSO_WM_UNIT_FILL_FORE_SCHEMECOLOR_INDEX_BRIGHTNESS" val="0"/>
  <p:tag name="KSO_WM_UNIT_FILL_TYPE" val="1"/>
  <p:tag name="KSO_WM_UNIT_HIGHLIGHT" val="0"/>
  <p:tag name="KSO_WM_UNIT_ID" val="diagram20208752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19805ff07f543889e1a995cac920cee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41fb63196af95873905b73"/>
  <p:tag name="KSO_WM_TEMPLATE_ASSEMBLE_XID" val="6041fb63196af95873905b73"/>
  <p:tag name="KSO_WM_TEMPLATE_CATEGORY" val="diagram"/>
  <p:tag name="KSO_WM_TEMPLATE_INDEX" val="20208752"/>
  <p:tag name="KSO_WM_UNIT_BLOCK" val="0"/>
  <p:tag name="KSO_WM_UNIT_COMPATIBLE" val="0"/>
  <p:tag name="KSO_WM_UNIT_DEC_AREA_ID" val="35304046a2f144ae897b1086419f467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8752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。"/>
  <p:tag name="KSO_WM_UNIT_SHOW_EDIT_AREA_INDICATION" val="1"/>
  <p:tag name="KSO_WM_UNIT_SM_LIMIT_TYPE" val="2"/>
  <p:tag name="KSO_WM_UNIT_SUBTYPE" val="a"/>
  <p:tag name="KSO_WM_UNIT_SUPPORT_UNIT_TYPE" val="[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406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195_1"/>
  <p:tag name="KSO_WM_SLIDE_INDEX" val="1"/>
  <p:tag name="KSO_WM_SLIDE_ITEM_CNT" val="0"/>
  <p:tag name="KSO_WM_SLIDE_LAYOUT" val="a_b_f"/>
  <p:tag name="KSO_WM_SLIDE_LAYOUT_CNT" val="1_1_1"/>
  <p:tag name="KSO_WM_SLIDE_POSITION" val="0*18"/>
  <p:tag name="KSO_WM_SLIDE_SIZE" val="959*52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195"/>
  <p:tag name="KSO_WM_TEMPLATE_MASTER_TYPE" val="0"/>
  <p:tag name="KSO_WM_TEMPLATE_SUBCATEGORY" val="0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-0.05"/>
  <p:tag name="KSO_WM_UNIT_FILL_FORE_SCHEMECOLOR_INDEX" val="5"/>
  <p:tag name="KSO_WM_UNIT_FILL_FORE_SCHEMECOLOR_INDEX_BRIGHTNESS" val="0.8"/>
  <p:tag name="KSO_WM_UNIT_FILL_TYPE" val="2"/>
  <p:tag name="KSO_WM_UNIT_HIGHLIGHT" val="0"/>
  <p:tag name="KSO_WM_UNIT_ID" val="diagram2020519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519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195_1*i*3"/>
  <p:tag name="KSO_WM_UNIT_INDEX" val="3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b"/>
  <p:tag name="KSO_WM_UNIT_VALUE" val="43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80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19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519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4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4027_1"/>
  <p:tag name="KSO_WM_SLIDE_INDEX" val="1"/>
  <p:tag name="KSO_WM_SLIDE_ITEM_CNT" val="0"/>
  <p:tag name="KSO_WM_SLIDE_LAYOUT" val="a_f"/>
  <p:tag name="KSO_WM_SLIDE_LAYOUT_CNT" val="1_1"/>
  <p:tag name="KSO_WM_SLIDE_POSITION" val="0*18"/>
  <p:tag name="KSO_WM_SLIDE_SIZE" val="959*487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4027"/>
  <p:tag name="KSO_WM_TEMPLATE_MASTER_TYPE" val="0"/>
  <p:tag name="KSO_WM_TEMPLATE_SUBCATEGORY" val="0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2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4027_1*i*9"/>
  <p:tag name="KSO_WM_UNIT_INDEX" val="9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27"/>
  <p:tag name="KSO_WM_UNIT_COMPATIBLE" val="0"/>
  <p:tag name="KSO_WM_UNIT_DIAGRAM_ISNUMVISUAL" val="0"/>
  <p:tag name="KSO_WM_UNIT_DIAGRAM_ISREFERUNIT" val="0"/>
  <p:tag name="KSO_WM_UNIT_HIGHLIGHT" val="0"/>
  <p:tag name="KSO_WM_UNIT_ID" val="diagram20204027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0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27"/>
  <p:tag name="KSO_WM_UNIT_COMPATIBLE" val="0"/>
  <p:tag name="KSO_WM_UNIT_DIAGRAM_ISNUMVISUAL" val="0"/>
  <p:tag name="KSO_WM_UNIT_DIAGRAM_ISREFERUNIT" val="0"/>
  <p:tag name="KSO_WM_UNIT_HIGHLIGHT" val="0"/>
  <p:tag name="KSO_WM_UNIT_ID" val="diagram20204027_1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"/>
  <p:tag name="KSO_WM_UNIT_SUBTYPE" val="a"/>
  <p:tag name="KSO_WM_UNIT_TEXT_FILL_FORE_SCHEMECOLOR_INDEX" val="14"/>
  <p:tag name="KSO_WM_UNIT_TEXT_FILL_FORE_SCHEMECOLOR_INDEX_BRIGHTNESS" val="0"/>
  <p:tag name="KSO_WM_UNIT_TEXT_FILL_TYPE" val="1"/>
  <p:tag name="KSO_WM_UNIT_TYPE" val="f"/>
  <p:tag name="KSO_WM_UNIT_VALUE" val="75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2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4027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2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4027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2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4027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2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4027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2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4027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2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4027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2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4027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2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4027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picture_toward&quot;:0,&quot;picture_dockside&quot;:[],&quot;fill_id&quot;:&quot;350ec91c9ad44fdbb206e19c2af94b5f&quot;,&quot;fill_align&quot;:&quot;cm&quot;,&quot;chip_types&quot;:[&quot;text&quot;,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7dc253cee86c47f8a027a0eb4441b5ce&quot;,&quot;fill_align&quot;:&quot;cm&quot;,&quot;chip_types&quot;:[&quot;diagram&quot;,&quot;text&quot;,&quot;picture&quot;,&quot;chart&quot;,&quot;table&quot;,&quot;video&quot;]}]]"/>
  <p:tag name="KSO_WM_CHIP_GROUPID" val="5f6c937b7b7ee298d401b012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c937b7b7ee298d401b013"/>
  <p:tag name="KSO_WM_SLIDE_BACKGROUND" val="[&quot;leftRight&quot;]"/>
  <p:tag name="KSO_WM_SLIDE_BACKGROUND_TYPE" val="leftRight"/>
  <p:tag name="KSO_WM_SLIDE_BK_DARK_LIGHT" val="2"/>
  <p:tag name="KSO_WM_SLIDE_CAN_ADD_NAVIGATION" val="1"/>
  <p:tag name="KSO_WM_SLIDE_ID" val="diagram20217378_1"/>
  <p:tag name="KSO_WM_SLIDE_INDEX" val="1"/>
  <p:tag name="KSO_WM_SLIDE_ITEM_CNT" val="0"/>
  <p:tag name="KSO_WM_SLIDE_LAYOUT" val="a_b_d"/>
  <p:tag name="KSO_WM_SLIDE_LAYOUT_CNT" val="1_1_1"/>
  <p:tag name="KSO_WM_SLIDE_LAYOUT_INFO" val="{&quot;direction&quot;:1,&quot;id&quot;:&quot;2020-12-09T23:45:48&quot;,&quot;maxSize&quot;:{&quot;size1&quot;:35},&quot;minSize&quot;:{&quot;size1&quot;:35},&quot;normalSize&quot;:{&quot;size1&quot;:35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0-12-09T23:45:48&quot;,&quot;margin&quot;:{&quot;bottom&quot;:5.5029997825622559,&quot;left&quot;:1.2450000047683716,&quot;right&quot;:1.2960000038146973,&quot;top&quot;:3.3870000839233398},&quot;type&quot;:0},{&quot;id&quot;:&quot;2020-12-09T23:45:48&quot;,&quot;margin&quot;:{&quot;bottom&quot;:2.5399999618530273,&quot;left&quot;:1.6920000314712524,&quot;right&quot;:1.8980000019073486,&quot;top&quot;:2.5399999618530273},&quot;type&quot;:0}],&quot;type&quot;:0}"/>
  <p:tag name="KSO_WM_SLIDE_POSITION" val="0*0"/>
  <p:tag name="KSO_WM_SLIDE_RATIO" val="1.777778"/>
  <p:tag name="KSO_WM_SLIDE_SIZE" val="906*540"/>
  <p:tag name="KSO_WM_SLIDE_SUBTYPE" val="picTxt"/>
  <p:tag name="KSO_WM_SLIDE_SUPPORT_FEATURE_TYPE" val="3"/>
  <p:tag name="KSO_WM_SLIDE_TYPE" val="text"/>
  <p:tag name="KSO_WM_TAG_VERSION" val="1.0"/>
  <p:tag name="KSO_WM_TEMPLATE_ASSEMBLE_GROUPID" val="5fd0f12c1fa9d42129ddc6e5"/>
  <p:tag name="KSO_WM_TEMPLATE_ASSEMBLE_XID" val="5fd0f12c1fa9d42129ddc6e5"/>
  <p:tag name="KSO_WM_TEMPLATE_CATEGORY" val="diagram"/>
  <p:tag name="KSO_WM_TEMPLATE_COLOR_TYPE" val="1"/>
  <p:tag name="KSO_WM_TEMPLATE_INDEX" val="20217378"/>
  <p:tag name="KSO_WM_TEMPLATE_MASTER_TYPE" val="0"/>
  <p:tag name="KSO_WM_TEMPLATE_SUBCATEGORY" val="21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_14*i*1"/>
  <p:tag name="KSO_WM_UNIT_INDEX" val="1"/>
  <p:tag name="KSO_WM_UNIT_LAYERLEVEL" val="1"/>
  <p:tag name="KSO_WM_UNIT_SUBTYPE" val="h"/>
  <p:tag name="KSO_WM_UNIT_TEXT_FILL_FORE_SCHEMECOLOR_INDEX" val="13"/>
  <p:tag name="KSO_WM_UNIT_TEXT_FILL_FORE_SCHEMECOLOR_INDEX_BRIGHTNESS" val="0.15"/>
  <p:tag name="KSO_WM_UNIT_TEXT_FILL_TYPE" val="1"/>
  <p:tag name="KSO_WM_UNIT_TYPE" val="i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6c937b7b7ee298d401b012"/>
  <p:tag name="KSO_WM_CHIP_XID" val="5f6c937b7b7ee298d401b013"/>
  <p:tag name="KSO_WM_TAG_VERSION" val="1.0"/>
  <p:tag name="KSO_WM_TEMPLATE_ASSEMBLE_GROUPID" val="5fd0f12c1fa9d42129ddc6e5"/>
  <p:tag name="KSO_WM_TEMPLATE_ASSEMBLE_XID" val="5fd0f12c1fa9d42129ddc6e5"/>
  <p:tag name="KSO_WM_TEMPLATE_CATEGORY" val="diagram"/>
  <p:tag name="KSO_WM_TEMPLATE_INDEX" val="20217378"/>
  <p:tag name="KSO_WM_UNIT_BLOCK" val="0"/>
  <p:tag name="KSO_WM_UNIT_COMPATIBLE" val="0"/>
  <p:tag name="KSO_WM_UNIT_DEC_AREA_ID" val="e24cf69af5c44dfb80597a9df8af8dd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7378_1*i*2"/>
  <p:tag name="KSO_WM_UNIT_INDEX" val="2"/>
  <p:tag name="KSO_WM_UNIT_LAYERLEVEL" val="1"/>
  <p:tag name="KSO_WM_UNIT_LINE_FILL_TYPE" val="2"/>
  <p:tag name="KSO_WM_UNIT_LINE_FORE_SCHEMECOLOR_INDEX" val="16"/>
  <p:tag name="KSO_WM_UNIT_LINE_FORE_SCHEMECOLOR_INDEX_BRIGHTNESS" val="0"/>
  <p:tag name="KSO_WM_UNIT_SM_LIMIT_TYPE" val="2"/>
  <p:tag name="KSO_WM_UNIT_TYPE" val="i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6c937b7b7ee298d401b012"/>
  <p:tag name="KSO_WM_CHIP_XID" val="5f6c937b7b7ee298d401b013"/>
  <p:tag name="KSO_WM_TAG_VERSION" val="1.0"/>
  <p:tag name="KSO_WM_TEMPLATE_ASSEMBLE_GROUPID" val="5fd0f12c1fa9d42129ddc6e5"/>
  <p:tag name="KSO_WM_TEMPLATE_ASSEMBLE_XID" val="5fd0f12c1fa9d42129ddc6e5"/>
  <p:tag name="KSO_WM_TEMPLATE_CATEGORY" val="diagram"/>
  <p:tag name="KSO_WM_TEMPLATE_INDEX" val="20217378"/>
  <p:tag name="KSO_WM_UNIT_BLOCK" val="0"/>
  <p:tag name="KSO_WM_UNIT_COMPATIBLE" val="0"/>
  <p:tag name="KSO_WM_UNIT_DEC_AREA_ID" val="95a8901f6987490aae7593183023a668"/>
  <p:tag name="KSO_WM_UNIT_DECORATE_INFO" val="{&quot;ReferentInfo&quot;:{&quot;Id&quot;:&quot;slide&quot;,&quot;X&quot;:{&quot;Pos&quot;:0},&quot;Y&quot;:{&quot;Pos&quot;:2}},&quot;DecorateInfoX&quot;:{&quot;Pos&quot;:0,&quot;IsAbs&quot;:false},&quot;DecorateInfoY&quot;:{&quot;Pos&quot;:2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7378_1*i*3"/>
  <p:tag name="KSO_WM_UNIT_INDEX" val="3"/>
  <p:tag name="KSO_WM_UNIT_LAYERLEVEL" val="1"/>
  <p:tag name="KSO_WM_UNIT_LINE_FILL_TYPE" val="2"/>
  <p:tag name="KSO_WM_UNIT_LINE_FORE_SCHEMECOLOR_INDEX" val="16"/>
  <p:tag name="KSO_WM_UNIT_LINE_FORE_SCHEMECOLOR_INDEX_BRIGHTNESS" val="0"/>
  <p:tag name="KSO_WM_UNIT_SM_LIMIT_TYPE" val="2"/>
  <p:tag name="KSO_WM_UNIT_TYPE" val="i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6c937b7b7ee298d401b012"/>
  <p:tag name="KSO_WM_CHIP_XID" val="5f6c937b7b7ee298d401b013"/>
  <p:tag name="KSO_WM_TAG_VERSION" val="1.0"/>
  <p:tag name="KSO_WM_TEMPLATE_ASSEMBLE_GROUPID" val="5fd0f12c1fa9d42129ddc6e5"/>
  <p:tag name="KSO_WM_TEMPLATE_ASSEMBLE_XID" val="5fd0f12c1fa9d42129ddc6e5"/>
  <p:tag name="KSO_WM_TEMPLATE_CATEGORY" val="diagram"/>
  <p:tag name="KSO_WM_TEMPLATE_INDEX" val="20217378"/>
  <p:tag name="KSO_WM_UNIT_BLOCK" val="0"/>
  <p:tag name="KSO_WM_UNIT_COMPATIBLE" val="0"/>
  <p:tag name="KSO_WM_UNIT_DEC_AREA_ID" val="2244a0f1b14b4a268f8a2990b42fe12d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7378_1*i*4"/>
  <p:tag name="KSO_WM_UNIT_INDEX" val="4"/>
  <p:tag name="KSO_WM_UNIT_LAYERLEVEL" val="1"/>
  <p:tag name="KSO_WM_UNIT_LINE_FILL_TYPE" val="2"/>
  <p:tag name="KSO_WM_UNIT_LINE_FORE_SCHEMECOLOR_INDEX" val="15"/>
  <p:tag name="KSO_WM_UNIT_LINE_FORE_SCHEMECOLOR_INDEX_BRIGHTNESS" val="0"/>
  <p:tag name="KSO_WM_UNIT_SM_LIMIT_TYPE" val="2"/>
  <p:tag name="KSO_WM_UNIT_TYPE" val="i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6c937b7b7ee298d401b012"/>
  <p:tag name="KSO_WM_CHIP_XID" val="5f6c937b7b7ee298d401b013"/>
  <p:tag name="KSO_WM_TAG_VERSION" val="1.0"/>
  <p:tag name="KSO_WM_TEMPLATE_ASSEMBLE_GROUPID" val="5fd0f12c1fa9d42129ddc6e5"/>
  <p:tag name="KSO_WM_TEMPLATE_ASSEMBLE_XID" val="5fd0f12c1fa9d42129ddc6e5"/>
  <p:tag name="KSO_WM_TEMPLATE_CATEGORY" val="diagram"/>
  <p:tag name="KSO_WM_TEMPLATE_INDEX" val="20217378"/>
  <p:tag name="KSO_WM_UNIT_BLOCK" val="0"/>
  <p:tag name="KSO_WM_UNIT_COMPATIBLE" val="0"/>
  <p:tag name="KSO_WM_UNIT_DEC_AREA_ID" val="3e56843929ba4590b1dd56db50fbcb5f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7378_1*i*5"/>
  <p:tag name="KSO_WM_UNIT_INDEX" val="5"/>
  <p:tag name="KSO_WM_UNIT_LAYERLEVEL" val="1"/>
  <p:tag name="KSO_WM_UNIT_LINE_FILL_TYPE" val="2"/>
  <p:tag name="KSO_WM_UNIT_LINE_FORE_SCHEMECOLOR_INDEX" val="15"/>
  <p:tag name="KSO_WM_UNIT_LINE_FORE_SCHEMECOLOR_INDEX_BRIGHTNESS" val="0"/>
  <p:tag name="KSO_WM_UNIT_SM_LIMIT_TYPE" val="2"/>
  <p:tag name="KSO_WM_UNIT_TYPE" val="i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1e521ba64c2442d9c373e716d565d6d"/>
  <p:tag name="KSO_WM_BEAUTIFY_FLAG" val="#wm#"/>
  <p:tag name="KSO_WM_CHIP_FILLAREA_FILL_RULE" val="{&quot;fill_align&quot;:&quot;cm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d0f12c1fa9d42129ddc6e5"/>
  <p:tag name="KSO_WM_TEMPLATE_ASSEMBLE_XID" val="5fd0f12c1fa9d42129ddc6e5"/>
  <p:tag name="KSO_WM_TEMPLATE_CATEGORY" val="diagram"/>
  <p:tag name="KSO_WM_TEMPLATE_INDEX" val="20217378"/>
  <p:tag name="KSO_WM_UNIT_BLOCK" val="0"/>
  <p:tag name="KSO_WM_UNIT_COMPATIBLE" val="0"/>
  <p:tag name="KSO_WM_UNIT_DEC_AREA_ID" val="b4699e07c58f4aa483cc8c1b4d8bfb67"/>
  <p:tag name="KSO_WM_UNIT_DEFAULT_FONT" val="24;44;4"/>
  <p:tag name="KSO_WM_UNIT_DIAGRAM_ISNUMVISUAL" val="0"/>
  <p:tag name="KSO_WM_UNIT_DIAGRAM_ISREFERUNIT" val="0"/>
  <p:tag name="KSO_WM_UNIT_HIGHLIGHT" val="0"/>
  <p:tag name="KSO_WM_UNIT_ID" val="diagram2021737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6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1e521ba64c2442d9c373e716d565d6d"/>
  <p:tag name="KSO_WM_BEAUTIFY_FLAG" val="#wm#"/>
  <p:tag name="KSO_WM_CHIP_FILLAREA_FILL_RULE" val="{&quot;fill_align&quot;:&quot;cm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d0f12c1fa9d42129ddc6e5"/>
  <p:tag name="KSO_WM_TEMPLATE_ASSEMBLE_XID" val="5fd0f12c1fa9d42129ddc6e5"/>
  <p:tag name="KSO_WM_TEMPLATE_CATEGORY" val="diagram"/>
  <p:tag name="KSO_WM_TEMPLATE_INDEX" val="20217378"/>
  <p:tag name="KSO_WM_UNIT_BLOCK" val="0"/>
  <p:tag name="KSO_WM_UNIT_COMPATIBLE" val="0"/>
  <p:tag name="KSO_WM_UNIT_DEC_AREA_ID" val="373fc20a9056481c8d1f773003e6112d"/>
  <p:tag name="KSO_WM_UNIT_DEFAULT_FONT" val="18;24;2"/>
  <p:tag name="KSO_WM_UNIT_DIAGRAM_ISNUMVISUAL" val="0"/>
  <p:tag name="KSO_WM_UNIT_DIAGRAM_ISREFERUNIT" val="0"/>
  <p:tag name="KSO_WM_UNIT_HIGHLIGHT" val="0"/>
  <p:tag name="KSO_WM_UNIT_ID" val="diagram20217378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39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0709ea03e8f945208346cfd1beeba5c4"/>
  <p:tag name="KSO_WM_BEAUTIFY_FLAG" val="#wm#"/>
  <p:tag name="KSO_WM_CHIP_GROUPID" val="5f1a7ff6355d9fc941c01e00"/>
  <p:tag name="KSO_WM_CHIP_XID" val="5f1a7ff6355d9fc941c01e01"/>
  <p:tag name="KSO_WM_DIAGRAM_GROUP_CODE" val="l1-1"/>
  <p:tag name="KSO_WM_TAG_VERSION" val="1.0"/>
  <p:tag name="KSO_WM_TEMPLATE_CATEGORY" val="diagram"/>
  <p:tag name="KSO_WM_TEMPLATE_INDEX" val="20210124"/>
  <p:tag name="KSO_WM_UNIT_BLOCK" val="0"/>
  <p:tag name="KSO_WM_UNIT_COMPATIBLE" val="0"/>
  <p:tag name="KSO_WM_UNIT_DEC_AREA_ID" val="6d0e742fadef4e9d9f3fd144dcfadf4f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ad3c9abb21074abeab43ffbf4baf6721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0124_1*l_h_i*1_1_2"/>
  <p:tag name="KSO_WM_UNIT_INDEX" val="1_1_2"/>
  <p:tag name="KSO_WM_UNIT_LAYERLEVEL" val="1_1_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VALUE" val="2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0709ea03e8f945208346cfd1beeba5c4"/>
  <p:tag name="KSO_WM_BEAUTIFY_FLAG" val="#wm#"/>
  <p:tag name="KSO_WM_CHIP_GROUPID" val="5f1a7ff6355d9fc941c01e00"/>
  <p:tag name="KSO_WM_CHIP_XID" val="5f1a7ff6355d9fc941c01e01"/>
  <p:tag name="KSO_WM_DIAGRAM_GROUP_CODE" val="l1-1"/>
  <p:tag name="KSO_WM_TAG_VERSION" val="1.0"/>
  <p:tag name="KSO_WM_TEMPLATE_CATEGORY" val="diagram"/>
  <p:tag name="KSO_WM_TEMPLATE_INDEX" val="20210124"/>
  <p:tag name="KSO_WM_UNIT_BLOCK" val="0"/>
  <p:tag name="KSO_WM_UNIT_COMPATIBLE" val="0"/>
  <p:tag name="KSO_WM_UNIT_DEC_AREA_ID" val="1909887997e64e76aab0bd39644a427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ad3c9abb21074abeab43ffbf4baf6721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0124_1*l_h_i*1_1_3"/>
  <p:tag name="KSO_WM_UNIT_INDEX" val="1_1_3"/>
  <p:tag name="KSO_WM_UNIT_LAYERLEVEL" val="1_1_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VALUE" val="2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0709ea03e8f945208346cfd1beeba5c4"/>
  <p:tag name="KSO_WM_BEAUTIFY_FLAG" val="#wm#"/>
  <p:tag name="KSO_WM_CHIP_GROUPID" val="5f1a7ff6355d9fc941c01e00"/>
  <p:tag name="KSO_WM_CHIP_XID" val="5f1a7ff6355d9fc941c01e01"/>
  <p:tag name="KSO_WM_DIAGRAM_GROUP_CODE" val="l1-1"/>
  <p:tag name="KSO_WM_TAG_VERSION" val="1.0"/>
  <p:tag name="KSO_WM_TEMPLATE_CATEGORY" val="diagram"/>
  <p:tag name="KSO_WM_TEMPLATE_INDEX" val="20210124"/>
  <p:tag name="KSO_WM_UNIT_BLOCK" val="0"/>
  <p:tag name="KSO_WM_UNIT_COMPATIBLE" val="0"/>
  <p:tag name="KSO_WM_UNIT_DEC_AREA_ID" val="db399bca43fc4fcd9741906883ff8b02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ad3c9abb21074abeab43ffbf4baf6721&quot;,&quot;X&quot;:{&quot;Pos&quot;:1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0124_1*l_h_i*1_1_4"/>
  <p:tag name="KSO_WM_UNIT_INDEX" val="1_1_4"/>
  <p:tag name="KSO_WM_UNIT_LAYERLEVEL" val="1_1_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VALUE" val="0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0709ea03e8f945208346cfd1beeba5c4"/>
  <p:tag name="KSO_WM_BEAUTIFY_FLAG" val="#wm#"/>
  <p:tag name="KSO_WM_CHIP_GROUPID" val="5f1a7ff6355d9fc941c01e00"/>
  <p:tag name="KSO_WM_CHIP_XID" val="5f1a7ff6355d9fc941c01e01"/>
  <p:tag name="KSO_WM_DIAGRAM_GROUP_CODE" val="l1-1"/>
  <p:tag name="KSO_WM_TAG_VERSION" val="1.0"/>
  <p:tag name="KSO_WM_TEMPLATE_CATEGORY" val="diagram"/>
  <p:tag name="KSO_WM_TEMPLATE_INDEX" val="20210124"/>
  <p:tag name="KSO_WM_UNIT_BLOCK" val="0"/>
  <p:tag name="KSO_WM_UNIT_COMPATIBLE" val="0"/>
  <p:tag name="KSO_WM_UNIT_DEC_AREA_ID" val="ad3c9abb21074abeab43ffbf4baf6721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ad5ecee8e922442588060b8053c60692&quot;,&quot;X&quot;:{&quot;Pos&quot;:1},&quot;Y&quot;:{&quot;Pos&quot;:0}},&quot;whChangeMode&quot;:0}"/>
  <p:tag name="KSO_WM_UNIT_DEFAULT_FONT" val="18;36;2"/>
  <p:tag name="KSO_WM_UNIT_DIAGRAM_ISNUMVISUAL" val="0"/>
  <p:tag name="KSO_WM_UNIT_DIAGRAM_ISREFERUNIT" val="0"/>
  <p:tag name="KSO_WM_UNIT_HIGHLIGHT" val="0"/>
  <p:tag name="KSO_WM_UNIT_ID" val="diagram20210124_1*l_h_i*1_1_1"/>
  <p:tag name="KSO_WM_UNIT_INDEX" val="1_1_1"/>
  <p:tag name="KSO_WM_UNIT_ISCONTENTSTITLE" val="0"/>
  <p:tag name="KSO_WM_UNIT_ISNUMDGMTITLE" val="0"/>
  <p:tag name="KSO_WM_UNIT_LAYERLEVEL" val="1_1_1"/>
  <p:tag name="KSO_WM_UNIT_NOCLEAR" val="0"/>
  <p:tag name="KSO_WM_UNIT_SM_LIMIT_TYPE" val="0"/>
  <p:tag name="KSO_WM_UNIT_SUBTYPE" val="d"/>
  <p:tag name="KSO_WM_UNIT_TEXT_FILL_FORE_SCHEMECOLOR_INDEX" val="16"/>
  <p:tag name="KSO_WM_UNIT_TEXT_FILL_FORE_SCHEMECOLOR_INDEX_BRIGHTNESS" val="0"/>
  <p:tag name="KSO_WM_UNIT_TEXT_FILL_TYPE" val="1"/>
  <p:tag name="KSO_WM_UNIT_TYPE" val="l_h_i"/>
  <p:tag name="KSO_WM_UNIT_VALUE" val="1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0709ea03e8f945208346cfd1beeba5c4"/>
  <p:tag name="KSO_WM_BEAUTIFY_FLAG" val="#wm#"/>
  <p:tag name="KSO_WM_CHIP_GROUPID" val="5f1a7ff6355d9fc941c01e00"/>
  <p:tag name="KSO_WM_CHIP_XID" val="5f1a7ff6355d9fc941c01e01"/>
  <p:tag name="KSO_WM_DIAGRAM_GROUP_CODE" val="l1-1"/>
  <p:tag name="KSO_WM_TAG_VERSION" val="1.0"/>
  <p:tag name="KSO_WM_TEMPLATE_CATEGORY" val="diagram"/>
  <p:tag name="KSO_WM_TEMPLATE_INDEX" val="20210124"/>
  <p:tag name="KSO_WM_UNIT_BLOCK" val="0"/>
  <p:tag name="KSO_WM_UNIT_COMPATIBLE" val="0"/>
  <p:tag name="KSO_WM_UNIT_DEC_AREA_ID" val="ad5ecee8e922442588060b8053c60692"/>
  <p:tag name="KSO_WM_UNIT_DEFAULT_FONT" val="14;20;2"/>
  <p:tag name="KSO_WM_UNIT_DIAGRAM_ISNUMVISUAL" val="0"/>
  <p:tag name="KSO_WM_UNIT_DIAGRAM_ISREFERUNIT" val="0"/>
  <p:tag name="KSO_WM_UNIT_HIGHLIGHT" val="0"/>
  <p:tag name="KSO_WM_UNIT_ID" val="diagram20210124_1*l_h_f*1_1_1"/>
  <p:tag name="KSO_WM_UNIT_INDEX" val="1_1_1"/>
  <p:tag name="KSO_WM_UNIT_LAYERLEVEL" val="1_1_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l_h_f"/>
  <p:tag name="KSO_WM_UNIT_VALUE" val="81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0709ea03e8f945208346cfd1beeba5c4"/>
  <p:tag name="KSO_WM_BEAUTIFY_FLAG" val="#wm#"/>
  <p:tag name="KSO_WM_CHIP_GROUPID" val="5f1a7ff6355d9fc941c01e00"/>
  <p:tag name="KSO_WM_CHIP_XID" val="5f1a7ff6355d9fc941c01e01"/>
  <p:tag name="KSO_WM_DIAGRAM_GROUP_CODE" val="l1-1"/>
  <p:tag name="KSO_WM_TAG_VERSION" val="1.0"/>
  <p:tag name="KSO_WM_TEMPLATE_CATEGORY" val="diagram"/>
  <p:tag name="KSO_WM_TEMPLATE_INDEX" val="20210124"/>
  <p:tag name="KSO_WM_UNIT_BLOCK" val="0"/>
  <p:tag name="KSO_WM_UNIT_COMPATIBLE" val="0"/>
  <p:tag name="KSO_WM_UNIT_DEC_AREA_ID" val="1f3edc8932df4f7f925ac64ca37bc648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21e2ad0fdb32420a8b201f9b7853d811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0124_1*l_h_i*1_2_2"/>
  <p:tag name="KSO_WM_UNIT_INDEX" val="1_2_2"/>
  <p:tag name="KSO_WM_UNIT_LAYERLEVEL" val="1_1_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VALUE" val="2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0709ea03e8f945208346cfd1beeba5c4"/>
  <p:tag name="KSO_WM_BEAUTIFY_FLAG" val="#wm#"/>
  <p:tag name="KSO_WM_CHIP_GROUPID" val="5f1a7ff6355d9fc941c01e00"/>
  <p:tag name="KSO_WM_CHIP_XID" val="5f1a7ff6355d9fc941c01e01"/>
  <p:tag name="KSO_WM_DIAGRAM_GROUP_CODE" val="l1-1"/>
  <p:tag name="KSO_WM_TAG_VERSION" val="1.0"/>
  <p:tag name="KSO_WM_TEMPLATE_CATEGORY" val="diagram"/>
  <p:tag name="KSO_WM_TEMPLATE_INDEX" val="20210124"/>
  <p:tag name="KSO_WM_UNIT_BLOCK" val="0"/>
  <p:tag name="KSO_WM_UNIT_COMPATIBLE" val="0"/>
  <p:tag name="KSO_WM_UNIT_DEC_AREA_ID" val="6bd4837cf8a7422aba956dce27dc6fbc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21e2ad0fdb32420a8b201f9b7853d811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0124_1*l_h_i*1_2_3"/>
  <p:tag name="KSO_WM_UNIT_INDEX" val="1_2_3"/>
  <p:tag name="KSO_WM_UNIT_LAYERLEVEL" val="1_1_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VALUE" val="2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0709ea03e8f945208346cfd1beeba5c4"/>
  <p:tag name="KSO_WM_BEAUTIFY_FLAG" val="#wm#"/>
  <p:tag name="KSO_WM_CHIP_GROUPID" val="5f1a7ff6355d9fc941c01e00"/>
  <p:tag name="KSO_WM_CHIP_XID" val="5f1a7ff6355d9fc941c01e01"/>
  <p:tag name="KSO_WM_DIAGRAM_GROUP_CODE" val="l1-1"/>
  <p:tag name="KSO_WM_TAG_VERSION" val="1.0"/>
  <p:tag name="KSO_WM_TEMPLATE_CATEGORY" val="diagram"/>
  <p:tag name="KSO_WM_TEMPLATE_INDEX" val="20210124"/>
  <p:tag name="KSO_WM_UNIT_BLOCK" val="0"/>
  <p:tag name="KSO_WM_UNIT_COMPATIBLE" val="0"/>
  <p:tag name="KSO_WM_UNIT_DEC_AREA_ID" val="bf61c1768048483b993ac5d95c7df46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21e2ad0fdb32420a8b201f9b7853d811&quot;,&quot;X&quot;:{&quot;Pos&quot;:1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0124_1*l_h_i*1_2_4"/>
  <p:tag name="KSO_WM_UNIT_INDEX" val="1_2_4"/>
  <p:tag name="KSO_WM_UNIT_LAYERLEVEL" val="1_1_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VALUE" val="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0709ea03e8f945208346cfd1beeba5c4"/>
  <p:tag name="KSO_WM_BEAUTIFY_FLAG" val="#wm#"/>
  <p:tag name="KSO_WM_CHIP_GROUPID" val="5f1a7ff6355d9fc941c01e00"/>
  <p:tag name="KSO_WM_CHIP_XID" val="5f1a7ff6355d9fc941c01e01"/>
  <p:tag name="KSO_WM_DIAGRAM_GROUP_CODE" val="l1-1"/>
  <p:tag name="KSO_WM_TAG_VERSION" val="1.0"/>
  <p:tag name="KSO_WM_TEMPLATE_CATEGORY" val="diagram"/>
  <p:tag name="KSO_WM_TEMPLATE_INDEX" val="20210124"/>
  <p:tag name="KSO_WM_UNIT_BLOCK" val="0"/>
  <p:tag name="KSO_WM_UNIT_COMPATIBLE" val="0"/>
  <p:tag name="KSO_WM_UNIT_DEC_AREA_ID" val="21e2ad0fdb32420a8b201f9b7853d811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938d491c902448ae8224d4a93a485636&quot;,&quot;X&quot;:{&quot;Pos&quot;:1},&quot;Y&quot;:{&quot;Pos&quot;:0}},&quot;whChangeMode&quot;:0}"/>
  <p:tag name="KSO_WM_UNIT_DEFAULT_FONT" val="18;36;2"/>
  <p:tag name="KSO_WM_UNIT_DIAGRAM_ISNUMVISUAL" val="0"/>
  <p:tag name="KSO_WM_UNIT_DIAGRAM_ISREFERUNIT" val="0"/>
  <p:tag name="KSO_WM_UNIT_HIGHLIGHT" val="0"/>
  <p:tag name="KSO_WM_UNIT_ID" val="diagram20210124_1*l_h_i*1_2_1"/>
  <p:tag name="KSO_WM_UNIT_INDEX" val="1_2_1"/>
  <p:tag name="KSO_WM_UNIT_ISCONTENTSTITLE" val="0"/>
  <p:tag name="KSO_WM_UNIT_ISNUMDGMTITLE" val="0"/>
  <p:tag name="KSO_WM_UNIT_LAYERLEVEL" val="1_1_1"/>
  <p:tag name="KSO_WM_UNIT_NOCLEAR" val="0"/>
  <p:tag name="KSO_WM_UNIT_SM_LIMIT_TYPE" val="0"/>
  <p:tag name="KSO_WM_UNIT_SUBTYPE" val="d"/>
  <p:tag name="KSO_WM_UNIT_TEXT_FILL_FORE_SCHEMECOLOR_INDEX" val="16"/>
  <p:tag name="KSO_WM_UNIT_TEXT_FILL_FORE_SCHEMECOLOR_INDEX_BRIGHTNESS" val="0"/>
  <p:tag name="KSO_WM_UNIT_TEXT_FILL_TYPE" val="1"/>
  <p:tag name="KSO_WM_UNIT_TYPE" val="l_h_i"/>
  <p:tag name="KSO_WM_UNIT_VALUE" val="1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0709ea03e8f945208346cfd1beeba5c4"/>
  <p:tag name="KSO_WM_BEAUTIFY_FLAG" val="#wm#"/>
  <p:tag name="KSO_WM_CHIP_GROUPID" val="5f1a7ff6355d9fc941c01e00"/>
  <p:tag name="KSO_WM_CHIP_XID" val="5f1a7ff6355d9fc941c01e01"/>
  <p:tag name="KSO_WM_DIAGRAM_GROUP_CODE" val="l1-1"/>
  <p:tag name="KSO_WM_TAG_VERSION" val="1.0"/>
  <p:tag name="KSO_WM_TEMPLATE_CATEGORY" val="diagram"/>
  <p:tag name="KSO_WM_TEMPLATE_INDEX" val="20210124"/>
  <p:tag name="KSO_WM_UNIT_BLOCK" val="0"/>
  <p:tag name="KSO_WM_UNIT_COMPATIBLE" val="0"/>
  <p:tag name="KSO_WM_UNIT_DEC_AREA_ID" val="938d491c902448ae8224d4a93a485636"/>
  <p:tag name="KSO_WM_UNIT_DEFAULT_FONT" val="14;20;2"/>
  <p:tag name="KSO_WM_UNIT_DIAGRAM_ISNUMVISUAL" val="0"/>
  <p:tag name="KSO_WM_UNIT_DIAGRAM_ISREFERUNIT" val="0"/>
  <p:tag name="KSO_WM_UNIT_HIGHLIGHT" val="0"/>
  <p:tag name="KSO_WM_UNIT_ID" val="diagram20210124_1*l_h_f*1_2_1"/>
  <p:tag name="KSO_WM_UNIT_INDEX" val="1_2_1"/>
  <p:tag name="KSO_WM_UNIT_LAYERLEVEL" val="1_1_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l_h_f"/>
  <p:tag name="KSO_WM_UNIT_VALUE" val="81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195_1"/>
  <p:tag name="KSO_WM_SLIDE_INDEX" val="1"/>
  <p:tag name="KSO_WM_SLIDE_ITEM_CNT" val="0"/>
  <p:tag name="KSO_WM_SLIDE_LAYOUT" val="a_b_f"/>
  <p:tag name="KSO_WM_SLIDE_LAYOUT_CNT" val="1_1_1"/>
  <p:tag name="KSO_WM_SLIDE_POSITION" val="0*18"/>
  <p:tag name="KSO_WM_SLIDE_SIZE" val="959*52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195"/>
  <p:tag name="KSO_WM_TEMPLATE_MASTER_TYPE" val="0"/>
  <p:tag name="KSO_WM_TEMPLATE_SUBCATEGORY" val="0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-0.05"/>
  <p:tag name="KSO_WM_UNIT_FILL_FORE_SCHEMECOLOR_INDEX" val="5"/>
  <p:tag name="KSO_WM_UNIT_FILL_FORE_SCHEMECOLOR_INDEX_BRIGHTNESS" val="0.8"/>
  <p:tag name="KSO_WM_UNIT_FILL_TYPE" val="2"/>
  <p:tag name="KSO_WM_UNIT_HIGHLIGHT" val="0"/>
  <p:tag name="KSO_WM_UNIT_ID" val="diagram2020519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519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195_1*i*3"/>
  <p:tag name="KSO_WM_UNIT_INDEX" val="3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b"/>
  <p:tag name="KSO_WM_UNIT_VALUE" val="43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80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19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519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4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CHIP_GROUPID" val="5e71e94347edf80c4a5df17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59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2.5},&quot;subLayout&quot;:[{&quot;id&quot;:&quot;2020-12-09T17:52:12&quot;,&quot;maxSize&quot;:{&quot;size1&quot;:42.200000000000003},&quot;minSize&quot;:{&quot;size1&quot;:31.100000000000001},&quot;normalSize&quot;:{&quot;size1&quot;:37.799999999999997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POSITION" val="72*48"/>
  <p:tag name="KSO_WM_SLIDE_RATIO" val="1.777778"/>
  <p:tag name="KSO_WM_SLIDE_SIZE" val="816*444"/>
  <p:tag name="KSO_WM_SLIDE_SUBTYPE" val="picTxt"/>
  <p:tag name="KSO_WM_SLIDE_SUPPORT_FEATURE_TYPE" val="0"/>
  <p:tag name="KSO_WM_SLIDE_TYPE" val="text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COLOR_TYPE" val="1"/>
  <p:tag name="KSO_WM_TEMPLATE_INDEX" val="20207590"/>
  <p:tag name="KSO_WM_TEMPLATE_MASTER_TYPE" val="0"/>
  <p:tag name="KSO_WM_TEMPLATE_SUBCATEGORY" val="21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71e94347edf80c4a5df17c"/>
  <p:tag name="KSO_WM_CHIP_XID" val="5e71e94347edf80c4a5df17d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5947c4895da34bbfb18cafe1ffc3ba63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UNIT_DIAGRAM_ISNUMVISUAL" val="0"/>
  <p:tag name="KSO_WM_UNIT_DIAGRAM_ISREFERUNIT" val="0"/>
  <p:tag name="KSO_WM_UNIT_HIGHLIGHT" val="0"/>
  <p:tag name="KSO_WM_UNIT_ID" val="diagram2020759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0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d9c755192204475b2f88ad6ed257389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5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b216c7b323842858beafccb2cd9364f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59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6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f13ff5a8ea7429ebbed86f5ab571d0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COMPATIBLE" val="1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7590_1*d*1"/>
  <p:tag name="KSO_WM_UNIT_INDEX" val="1"/>
  <p:tag name="KSO_WM_UNIT_LAYERLEVEL" val="1"/>
  <p:tag name="KSO_WM_UNIT_PLACING_PICTURE" val="df13ff5a8ea7429ebbed86f5ab571d0b"/>
  <p:tag name="KSO_WM_UNIT_SM_LIMIT_TYPE" val="2"/>
  <p:tag name="KSO_WM_UNIT_SUPPORT_UNIT_TYPE" val="[&quot;d&quot;,&quot;θ&quot;]"/>
  <p:tag name="KSO_WM_UNIT_TYPE" val="d"/>
  <p:tag name="KSO_WM_UNIT_VALUE" val="1481*1438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195_1"/>
  <p:tag name="KSO_WM_SLIDE_INDEX" val="1"/>
  <p:tag name="KSO_WM_SLIDE_ITEM_CNT" val="0"/>
  <p:tag name="KSO_WM_SLIDE_LAYOUT" val="a_b_f"/>
  <p:tag name="KSO_WM_SLIDE_LAYOUT_CNT" val="1_1_1"/>
  <p:tag name="KSO_WM_SLIDE_POSITION" val="0*18"/>
  <p:tag name="KSO_WM_SLIDE_SIZE" val="959*52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195"/>
  <p:tag name="KSO_WM_TEMPLATE_MASTER_TYPE" val="0"/>
  <p:tag name="KSO_WM_TEMPLATE_SUBCATEGORY" val="0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-0.05"/>
  <p:tag name="KSO_WM_UNIT_FILL_FORE_SCHEMECOLOR_INDEX" val="5"/>
  <p:tag name="KSO_WM_UNIT_FILL_FORE_SCHEMECOLOR_INDEX_BRIGHTNESS" val="0.8"/>
  <p:tag name="KSO_WM_UNIT_FILL_TYPE" val="2"/>
  <p:tag name="KSO_WM_UNIT_HIGHLIGHT" val="0"/>
  <p:tag name="KSO_WM_UNIT_ID" val="diagram2020519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519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195_1*i*3"/>
  <p:tag name="KSO_WM_UNIT_INDEX" val="3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b"/>
  <p:tag name="KSO_WM_UNIT_VALUE" val="43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80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19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519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4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205_1"/>
  <p:tag name="KSO_WM_SLIDE_INDEX" val="1"/>
  <p:tag name="KSO_WM_SLIDE_ITEM_CNT" val="0"/>
  <p:tag name="KSO_WM_SLIDE_LAYOUT" val="a_b_f"/>
  <p:tag name="KSO_WM_SLIDE_LAYOUT_CNT" val="1_1_1"/>
  <p:tag name="KSO_WM_SLIDE_POSITION" val="10*11"/>
  <p:tag name="KSO_WM_SLIDE_SIZE" val="939*517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205"/>
  <p:tag name="KSO_WM_TEMPLATE_MASTER_TYPE" val="0"/>
  <p:tag name="KSO_WM_TEMPLATE_SUBCATEGORY" val="0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5"/>
  <p:tag name="KSO_WM_UNIT_FILL_FORE_SCHEMECOLOR_INDEX_BRIGHTNESS" val="0.6"/>
  <p:tag name="KSO_WM_UNIT_FILL_TYPE" val="2"/>
  <p:tag name="KSO_WM_UNIT_HIGHLIGHT" val="0"/>
  <p:tag name="KSO_WM_UNIT_ID" val="diagram2020520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20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HIGHLIGHT" val="0"/>
  <p:tag name="KSO_WM_UNIT_ID" val="diagram2020520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你的副标题"/>
  <p:tag name="KSO_WM_UNIT_TEXT_FILL_FORE_SCHEMECOLOR_INDEX" val="13"/>
  <p:tag name="KSO_WM_UNIT_TEXT_FILL_FORE_SCHEMECOLOR_INDEX_BRIGHTNESS" val="0.15"/>
  <p:tag name="KSO_WM_UNIT_TEXT_FILL_TYPE" val="1"/>
  <p:tag name="KSO_WM_UNIT_TEXT_PART_ID_V2" val="d-4-2"/>
  <p:tag name="KSO_WM_UNIT_TYPE" val="b"/>
  <p:tag name="KSO_WM_UNIT_VALUE" val="40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HIGHLIGHT" val="0"/>
  <p:tag name="KSO_WM_UNIT_ID" val="diagram2020520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您的大标题内容"/>
  <p:tag name="KSO_WM_UNIT_TEXT_FILL_FORE_SCHEMECOLOR_INDEX" val="13"/>
  <p:tag name="KSO_WM_UNIT_TEXT_FILL_FORE_SCHEMECOLOR_INDEX_BRIGHTNESS" val="0.15"/>
  <p:tag name="KSO_WM_UNIT_TEXT_FILL_TYPE" val="1"/>
  <p:tag name="KSO_WM_UNIT_TEXT_PART_ID_V2" val="a-4-1"/>
  <p:tag name="KSO_WM_UNIT_TYPE" val="a"/>
  <p:tag name="KSO_WM_UNIT_VALUE" val="22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HIGHLIGHT" val="0"/>
  <p:tag name="KSO_WM_UNIT_ID" val="diagram2020520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&#10;单击此处输入你的正文，文字是您思想的提炼，为了最终演示发布的良好效果，请尽量言简意赅的阐述观点；根据需要可酌情增减文字，以便观者可以准确理解您所传达的信息。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612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9"/>
  <p:tag name="KSO_WM_UNIT_INDEX" val="9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10"/>
  <p:tag name="KSO_WM_UNIT_INDEX" val="10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11"/>
  <p:tag name="KSO_WM_UNIT_INDEX" val="1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CHIP_GROUPID" val="5e71e94347edf80c4a5df17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59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0},&quot;subLayout&quot;:[{&quot;id&quot;:&quot;2020-12-09T17:52:12&quot;,&quot;maxSize&quot;:{&quot;size1&quot;:44.203775349369756},&quot;minSize&quot;:{&quot;size1&quot;:33.103775349369755},&quot;normalSize&quot;:{&quot;size1&quot;:34.915071645666046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POSITION" val="72*48"/>
  <p:tag name="KSO_WM_SLIDE_RATIO" val="1.777778"/>
  <p:tag name="KSO_WM_SLIDE_SIZE" val="816*444"/>
  <p:tag name="KSO_WM_SLIDE_SUBTYPE" val="picTxt"/>
  <p:tag name="KSO_WM_SLIDE_SUPPORT_FEATURE_TYPE" val="0"/>
  <p:tag name="KSO_WM_SLIDE_TYPE" val="text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COLOR_TYPE" val="1"/>
  <p:tag name="KSO_WM_TEMPLATE_INDEX" val="20207590"/>
  <p:tag name="KSO_WM_TEMPLATE_MASTER_TYPE" val="0"/>
  <p:tag name="KSO_WM_TEMPLATE_SUBCATEGORY" val="21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71e94347edf80c4a5df17c"/>
  <p:tag name="KSO_WM_CHIP_XID" val="5e71e94347edf80c4a5df17d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5947c4895da34bbfb18cafe1ffc3ba63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UNIT_DIAGRAM_ISNUMVISUAL" val="0"/>
  <p:tag name="KSO_WM_UNIT_DIAGRAM_ISREFERUNIT" val="0"/>
  <p:tag name="KSO_WM_UNIT_HIGHLIGHT" val="0"/>
  <p:tag name="KSO_WM_UNIT_ID" val="diagram2020759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0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d9c755192204475b2f88ad6ed257389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5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b216c7b323842858beafccb2cd9364f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59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6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f13ff5a8ea7429ebbed86f5ab571d0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COMPATIBLE" val="1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7590_1*d*1"/>
  <p:tag name="KSO_WM_UNIT_INDEX" val="1"/>
  <p:tag name="KSO_WM_UNIT_LAYERLEVEL" val="1"/>
  <p:tag name="KSO_WM_UNIT_PLACING_PICTURE" val="df13ff5a8ea7429ebbed86f5ab571d0b"/>
  <p:tag name="KSO_WM_UNIT_SM_LIMIT_TYPE" val="2"/>
  <p:tag name="KSO_WM_UNIT_SUPPORT_UNIT_TYPE" val="[&quot;d&quot;,&quot;θ&quot;]"/>
  <p:tag name="KSO_WM_UNIT_TYPE" val="d"/>
  <p:tag name="KSO_WM_UNIT_VALUE" val="1481*1438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  <p:tag name="KSO_WM_TEMPLATE_THUMBS_INDEX" val="1、4、7、9、12、13、14、17、18、19、25、28、33、36、38、40、43、46、5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r="http://schemas.openxmlformats.org/officeDocument/2006/relationships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自定义 110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8590CA"/>
      </a:accent1>
      <a:accent2>
        <a:srgbClr val="8EAADC"/>
      </a:accent2>
      <a:accent3>
        <a:srgbClr val="79B6D3"/>
      </a:accent3>
      <a:accent4>
        <a:srgbClr val="70C2C7"/>
      </a:accent4>
      <a:accent5>
        <a:srgbClr val="6BC0A7"/>
      </a:accent5>
      <a:accent6>
        <a:srgbClr val="79BB8F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l">
          <a:defRPr sz="4400" b="1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="" xmlns:r="http://schemas.openxmlformats.org/officeDocument/2006/relationships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r="http://schemas.openxmlformats.org/officeDocument/2006/relationships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1516</Words>
  <Application>Microsoft Office PowerPoint</Application>
  <PresentationFormat>自定义</PresentationFormat>
  <Paragraphs>144</Paragraphs>
  <Slides>33</Slides>
  <Notes>31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35" baseType="lpstr">
      <vt:lpstr>Office 主题​​</vt:lpstr>
      <vt:lpstr>office</vt:lpstr>
      <vt:lpstr>第一单元 2.2 人的正确思想是从哪里来的？</vt:lpstr>
      <vt:lpstr>PowerPoint 演示文稿</vt:lpstr>
      <vt:lpstr>教学目标</vt:lpstr>
      <vt:lpstr>PowerPoint 演示文稿</vt:lpstr>
      <vt:lpstr>核心素养</vt:lpstr>
      <vt:lpstr>PowerPoint 演示文稿</vt:lpstr>
      <vt:lpstr>教学重难点</vt:lpstr>
      <vt:lpstr>PowerPoint 演示文稿</vt:lpstr>
      <vt:lpstr>教学过程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写作特点</vt:lpstr>
      <vt:lpstr>PowerPoint 演示文稿</vt:lpstr>
      <vt:lpstr>补充资料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 2.2 人的正确思想是从哪里来的？</dc:title>
  <cp:lastModifiedBy>hj</cp:lastModifiedBy>
  <cp:revision>3</cp:revision>
  <cp:lastPrinted>2021-03-31T14:26:12Z</cp:lastPrinted>
  <dcterms:created xsi:type="dcterms:W3CDTF">2021-03-31T14:26:12Z</dcterms:created>
  <dcterms:modified xsi:type="dcterms:W3CDTF">2021-09-13T04:57:21Z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