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3"/>
  </p:notesMasterIdLst>
  <p:sldIdLst>
    <p:sldId id="3205" r:id="rId2"/>
    <p:sldId id="3182" r:id="rId3"/>
    <p:sldId id="3192" r:id="rId4"/>
    <p:sldId id="3185" r:id="rId5"/>
    <p:sldId id="3186" r:id="rId6"/>
    <p:sldId id="3187" r:id="rId7"/>
    <p:sldId id="3221" r:id="rId8"/>
    <p:sldId id="3225" r:id="rId9"/>
    <p:sldId id="3226" r:id="rId10"/>
    <p:sldId id="3227" r:id="rId11"/>
    <p:sldId id="3224" r:id="rId12"/>
    <p:sldId id="3189" r:id="rId13"/>
    <p:sldId id="3190" r:id="rId14"/>
    <p:sldId id="3193" r:id="rId15"/>
    <p:sldId id="3195" r:id="rId16"/>
    <p:sldId id="3196" r:id="rId17"/>
    <p:sldId id="3197" r:id="rId18"/>
    <p:sldId id="3198" r:id="rId19"/>
    <p:sldId id="3199" r:id="rId20"/>
    <p:sldId id="3217" r:id="rId21"/>
    <p:sldId id="3218" r:id="rId22"/>
    <p:sldId id="3219" r:id="rId23"/>
    <p:sldId id="3220" r:id="rId24"/>
    <p:sldId id="3206" r:id="rId25"/>
    <p:sldId id="3208" r:id="rId26"/>
    <p:sldId id="3209" r:id="rId27"/>
    <p:sldId id="3210" r:id="rId28"/>
    <p:sldId id="3211" r:id="rId29"/>
    <p:sldId id="3212" r:id="rId30"/>
    <p:sldId id="3213" r:id="rId31"/>
    <p:sldId id="3214" r:id="rId32"/>
  </p:sldIdLst>
  <p:sldSz cx="12858750" cy="7232650"/>
  <p:notesSz cx="6858000" cy="9144000"/>
  <p:custDataLst>
    <p:tags r:id="rId3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A250"/>
    <a:srgbClr val="8DC182"/>
    <a:srgbClr val="19AA39"/>
    <a:srgbClr val="AACFA1"/>
    <a:srgbClr val="81BA74"/>
    <a:srgbClr val="9AC78F"/>
    <a:srgbClr val="B6D6AE"/>
    <a:srgbClr val="32798F"/>
    <a:srgbClr val="009D85"/>
    <a:srgbClr val="D0E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367"/>
        <p:guide orient="horz" pos="4172"/>
        <p:guide pos="4050"/>
        <p:guide pos="496"/>
        <p:guide pos="7552"/>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2020-12-17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9142611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2020-12-17</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2020-12-17</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2020-12-17</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2020-12-17</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Layout" Target="../slideLayouts/slideLayout1.xml"/><Relationship Id="rId4" Type="http://schemas.openxmlformats.org/officeDocument/2006/relationships/tags" Target="../tags/tag38.xml"/></Relationships>
</file>

<file path=ppt/slides/_rels/slide11.xml.rels><?xml version="1.0" encoding="UTF-8" standalone="yes"?>
<Relationships xmlns="http://schemas.openxmlformats.org/package/2006/relationships"><Relationship Id="rId8" Type="http://schemas.openxmlformats.org/officeDocument/2006/relationships/tags" Target="../tags/tag46.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slideLayout" Target="../slideLayouts/slideLayout6.xml"/><Relationship Id="rId5" Type="http://schemas.openxmlformats.org/officeDocument/2006/relationships/tags" Target="../tags/tag43.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s>
</file>

<file path=ppt/slides/_rels/slide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6.xml"/><Relationship Id="rId5" Type="http://schemas.openxmlformats.org/officeDocument/2006/relationships/tags" Target="../tags/tag53.xml"/><Relationship Id="rId4" Type="http://schemas.openxmlformats.org/officeDocument/2006/relationships/tags" Target="../tags/tag52.xml"/></Relationships>
</file>

<file path=ppt/slides/_rels/slide13.xml.rels><?xml version="1.0" encoding="UTF-8" standalone="yes"?>
<Relationships xmlns="http://schemas.openxmlformats.org/package/2006/relationships"><Relationship Id="rId3" Type="http://schemas.openxmlformats.org/officeDocument/2006/relationships/tags" Target="../tags/tag56.xml"/><Relationship Id="rId7" Type="http://schemas.openxmlformats.org/officeDocument/2006/relationships/slideLayout" Target="../slideLayouts/slideLayout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s>
</file>

<file path=ppt/slides/_rels/slide14.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7.png"/><Relationship Id="rId5" Type="http://schemas.openxmlformats.org/officeDocument/2006/relationships/slideLayout" Target="../slideLayouts/slideLayout6.xml"/><Relationship Id="rId4" Type="http://schemas.openxmlformats.org/officeDocument/2006/relationships/tags" Target="../tags/tag63.xml"/></Relationships>
</file>

<file path=ppt/slides/_rels/slide15.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6.xml"/><Relationship Id="rId5" Type="http://schemas.openxmlformats.org/officeDocument/2006/relationships/tags" Target="../tags/tag68.xml"/><Relationship Id="rId4" Type="http://schemas.openxmlformats.org/officeDocument/2006/relationships/tags" Target="../tags/tag67.xml"/></Relationships>
</file>

<file path=ppt/slides/_rels/slide16.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10" Type="http://schemas.openxmlformats.org/officeDocument/2006/relationships/slideLayout" Target="../slideLayouts/slideLayout6.xml"/><Relationship Id="rId4" Type="http://schemas.openxmlformats.org/officeDocument/2006/relationships/tags" Target="../tags/tag72.xml"/><Relationship Id="rId9" Type="http://schemas.openxmlformats.org/officeDocument/2006/relationships/tags" Target="../tags/tag77.xml"/></Relationships>
</file>

<file path=ppt/slides/_rels/slide17.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9"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10" Type="http://schemas.openxmlformats.org/officeDocument/2006/relationships/slideLayout" Target="../slideLayouts/slideLayout6.xml"/><Relationship Id="rId4" Type="http://schemas.openxmlformats.org/officeDocument/2006/relationships/tags" Target="../tags/tag89.xml"/><Relationship Id="rId9" Type="http://schemas.openxmlformats.org/officeDocument/2006/relationships/tags" Target="../tags/tag94.xml"/></Relationships>
</file>

<file path=ppt/slides/_rels/slide19.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7.png"/><Relationship Id="rId5" Type="http://schemas.openxmlformats.org/officeDocument/2006/relationships/slideLayout" Target="../slideLayouts/slideLayout6.xml"/><Relationship Id="rId4" Type="http://schemas.openxmlformats.org/officeDocument/2006/relationships/tags" Target="../tags/tag98.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slideLayout" Target="../slideLayouts/slideLayout6.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s>
</file>

<file path=ppt/slides/_rels/slide21.xml.rels><?xml version="1.0" encoding="UTF-8" standalone="yes"?>
<Relationships xmlns="http://schemas.openxmlformats.org/package/2006/relationships"><Relationship Id="rId8" Type="http://schemas.openxmlformats.org/officeDocument/2006/relationships/tags" Target="../tags/tag116.xml"/><Relationship Id="rId3" Type="http://schemas.openxmlformats.org/officeDocument/2006/relationships/tags" Target="../tags/tag111.xml"/><Relationship Id="rId7" Type="http://schemas.openxmlformats.org/officeDocument/2006/relationships/tags" Target="../tags/tag1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slideLayout" Target="../slideLayouts/slideLayout6.xml"/><Relationship Id="rId5" Type="http://schemas.openxmlformats.org/officeDocument/2006/relationships/tags" Target="../tags/tag113.xml"/><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s>
</file>

<file path=ppt/slides/_rels/slide22.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9"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9"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7.png"/><Relationship Id="rId5" Type="http://schemas.openxmlformats.org/officeDocument/2006/relationships/slideLayout" Target="../slideLayouts/slideLayout6.xml"/><Relationship Id="rId4" Type="http://schemas.openxmlformats.org/officeDocument/2006/relationships/tags" Target="../tags/tag138.xml"/></Relationships>
</file>

<file path=ppt/slides/_rels/slide25.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tags" Target="../tags/tag150.xml"/><Relationship Id="rId2" Type="http://schemas.openxmlformats.org/officeDocument/2006/relationships/tags" Target="../tags/tag140.xml"/><Relationship Id="rId16" Type="http://schemas.openxmlformats.org/officeDocument/2006/relationships/slideLayout" Target="../slideLayouts/slideLayout6.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5" Type="http://schemas.openxmlformats.org/officeDocument/2006/relationships/tags" Target="../tags/tag15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s>
</file>

<file path=ppt/slides/_rels/slide26.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tags" Target="../tags/tag166.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tags" Target="../tags/tag165.xml"/><Relationship Id="rId2" Type="http://schemas.openxmlformats.org/officeDocument/2006/relationships/tags" Target="../tags/tag155.xml"/><Relationship Id="rId16" Type="http://schemas.openxmlformats.org/officeDocument/2006/relationships/slideLayout" Target="../slideLayouts/slideLayout6.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5" Type="http://schemas.openxmlformats.org/officeDocument/2006/relationships/tags" Target="../tags/tag168.xml"/><Relationship Id="rId10" Type="http://schemas.openxmlformats.org/officeDocument/2006/relationships/tags" Target="../tags/tag163.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s>
</file>

<file path=ppt/slides/_rels/slide27.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tags" Target="../tags/tag180.xml"/><Relationship Id="rId2" Type="http://schemas.openxmlformats.org/officeDocument/2006/relationships/tags" Target="../tags/tag170.xml"/><Relationship Id="rId16" Type="http://schemas.openxmlformats.org/officeDocument/2006/relationships/slideLayout" Target="../slideLayouts/slideLayout6.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5" Type="http://schemas.openxmlformats.org/officeDocument/2006/relationships/tags" Target="../tags/tag183.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s>
</file>

<file path=ppt/slides/_rels/slide28.xml.rels><?xml version="1.0" encoding="UTF-8" standalone="yes"?>
<Relationships xmlns="http://schemas.openxmlformats.org/package/2006/relationships"><Relationship Id="rId8" Type="http://schemas.openxmlformats.org/officeDocument/2006/relationships/tags" Target="../tags/tag191.xml"/><Relationship Id="rId13" Type="http://schemas.openxmlformats.org/officeDocument/2006/relationships/tags" Target="../tags/tag196.xml"/><Relationship Id="rId3" Type="http://schemas.openxmlformats.org/officeDocument/2006/relationships/tags" Target="../tags/tag186.xml"/><Relationship Id="rId7" Type="http://schemas.openxmlformats.org/officeDocument/2006/relationships/tags" Target="../tags/tag190.xml"/><Relationship Id="rId12" Type="http://schemas.openxmlformats.org/officeDocument/2006/relationships/tags" Target="../tags/tag195.xml"/><Relationship Id="rId2" Type="http://schemas.openxmlformats.org/officeDocument/2006/relationships/tags" Target="../tags/tag185.xml"/><Relationship Id="rId16" Type="http://schemas.openxmlformats.org/officeDocument/2006/relationships/slideLayout" Target="../slideLayouts/slideLayout6.xml"/><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tags" Target="../tags/tag194.xml"/><Relationship Id="rId5" Type="http://schemas.openxmlformats.org/officeDocument/2006/relationships/tags" Target="../tags/tag188.xml"/><Relationship Id="rId15" Type="http://schemas.openxmlformats.org/officeDocument/2006/relationships/tags" Target="../tags/tag198.xml"/><Relationship Id="rId10" Type="http://schemas.openxmlformats.org/officeDocument/2006/relationships/tags" Target="../tags/tag193.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tags" Target="../tags/tag197.xml"/></Relationships>
</file>

<file path=ppt/slides/_rels/slide29.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tags" Target="../tags/tag211.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tags" Target="../tags/tag210.xml"/><Relationship Id="rId2" Type="http://schemas.openxmlformats.org/officeDocument/2006/relationships/tags" Target="../tags/tag200.xml"/><Relationship Id="rId16" Type="http://schemas.openxmlformats.org/officeDocument/2006/relationships/slideLayout" Target="../slideLayouts/slideLayout6.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5" Type="http://schemas.openxmlformats.org/officeDocument/2006/relationships/tags" Target="../tags/tag203.xml"/><Relationship Id="rId15" Type="http://schemas.openxmlformats.org/officeDocument/2006/relationships/tags" Target="../tags/tag213.xml"/><Relationship Id="rId10" Type="http://schemas.openxmlformats.org/officeDocument/2006/relationships/tags" Target="../tags/tag208.xml"/><Relationship Id="rId4" Type="http://schemas.openxmlformats.org/officeDocument/2006/relationships/tags" Target="../tags/tag202.xml"/><Relationship Id="rId9" Type="http://schemas.openxmlformats.org/officeDocument/2006/relationships/tags" Target="../tags/tag207.xml"/><Relationship Id="rId14" Type="http://schemas.openxmlformats.org/officeDocument/2006/relationships/tags" Target="../tags/tag212.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slideLayout" Target="../slideLayouts/slideLayout6.xml"/><Relationship Id="rId4" Type="http://schemas.openxmlformats.org/officeDocument/2006/relationships/tags" Target="../tags/tag5.xml"/></Relationships>
</file>

<file path=ppt/slides/_rels/slide30.xml.rels><?xml version="1.0" encoding="UTF-8" standalone="yes"?>
<Relationships xmlns="http://schemas.openxmlformats.org/package/2006/relationships"><Relationship Id="rId8" Type="http://schemas.openxmlformats.org/officeDocument/2006/relationships/tags" Target="../tags/tag221.xml"/><Relationship Id="rId13" Type="http://schemas.openxmlformats.org/officeDocument/2006/relationships/tags" Target="../tags/tag226.xm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tags" Target="../tags/tag225.xml"/><Relationship Id="rId2" Type="http://schemas.openxmlformats.org/officeDocument/2006/relationships/tags" Target="../tags/tag215.xml"/><Relationship Id="rId16" Type="http://schemas.openxmlformats.org/officeDocument/2006/relationships/slideLayout" Target="../slideLayouts/slideLayout6.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tags" Target="../tags/tag224.xml"/><Relationship Id="rId5" Type="http://schemas.openxmlformats.org/officeDocument/2006/relationships/tags" Target="../tags/tag218.xml"/><Relationship Id="rId15" Type="http://schemas.openxmlformats.org/officeDocument/2006/relationships/tags" Target="../tags/tag22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 Id="rId14" Type="http://schemas.openxmlformats.org/officeDocument/2006/relationships/tags" Target="../tags/tag227.xml"/></Relationships>
</file>

<file path=ppt/slides/_rels/slide31.xml.rels><?xml version="1.0" encoding="UTF-8" standalone="yes"?>
<Relationships xmlns="http://schemas.openxmlformats.org/package/2006/relationships"><Relationship Id="rId8" Type="http://schemas.openxmlformats.org/officeDocument/2006/relationships/tags" Target="../tags/tag236.xml"/><Relationship Id="rId13" Type="http://schemas.openxmlformats.org/officeDocument/2006/relationships/tags" Target="../tags/tag241.xml"/><Relationship Id="rId3" Type="http://schemas.openxmlformats.org/officeDocument/2006/relationships/tags" Target="../tags/tag231.xml"/><Relationship Id="rId7" Type="http://schemas.openxmlformats.org/officeDocument/2006/relationships/tags" Target="../tags/tag235.xml"/><Relationship Id="rId12" Type="http://schemas.openxmlformats.org/officeDocument/2006/relationships/tags" Target="../tags/tag240.xml"/><Relationship Id="rId2" Type="http://schemas.openxmlformats.org/officeDocument/2006/relationships/tags" Target="../tags/tag230.xml"/><Relationship Id="rId16" Type="http://schemas.openxmlformats.org/officeDocument/2006/relationships/slideLayout" Target="../slideLayouts/slideLayout6.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tags" Target="../tags/tag239.xml"/><Relationship Id="rId5" Type="http://schemas.openxmlformats.org/officeDocument/2006/relationships/tags" Target="../tags/tag233.xml"/><Relationship Id="rId15" Type="http://schemas.openxmlformats.org/officeDocument/2006/relationships/tags" Target="../tags/tag243.xml"/><Relationship Id="rId10" Type="http://schemas.openxmlformats.org/officeDocument/2006/relationships/tags" Target="../tags/tag238.xml"/><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tags" Target="../tags/tag242.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8.xml"/><Relationship Id="rId7" Type="http://schemas.openxmlformats.org/officeDocument/2006/relationships/slideLayout" Target="../slideLayouts/slideLayout6.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9.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6.xml"/><Relationship Id="rId5" Type="http://schemas.openxmlformats.org/officeDocument/2006/relationships/tags" Target="../tags/tag16.xml"/><Relationship Id="rId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9.xml"/><Relationship Id="rId7" Type="http://schemas.openxmlformats.org/officeDocument/2006/relationships/slideLayout" Target="../slideLayouts/slideLayout6.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s/_rels/slide7.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7.png"/><Relationship Id="rId5" Type="http://schemas.openxmlformats.org/officeDocument/2006/relationships/slideLayout" Target="../slideLayouts/slideLayout6.xml"/><Relationship Id="rId4" Type="http://schemas.openxmlformats.org/officeDocument/2006/relationships/tags" Target="../tags/tag26.xml"/></Relationships>
</file>

<file path=ppt/slides/_rels/slide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slideLayout" Target="../slideLayouts/slideLayout1.xml"/><Relationship Id="rId4"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slideLayout" Target="../slideLayouts/slideLayout1.xml"/><Relationship Id="rId4"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10355938" y="4421719"/>
            <a:ext cx="2485363" cy="2263074"/>
          </a:xfrm>
          <a:prstGeom prst="rect">
            <a:avLst/>
          </a:prstGeom>
        </p:spPr>
      </p:pic>
      <p:sp>
        <p:nvSpPr>
          <p:cNvPr id="5" name="文本框 4"/>
          <p:cNvSpPr txBox="1"/>
          <p:nvPr/>
        </p:nvSpPr>
        <p:spPr>
          <a:xfrm>
            <a:off x="2649853" y="5459210"/>
            <a:ext cx="7701280" cy="546100"/>
          </a:xfrm>
          <a:prstGeom prst="rect">
            <a:avLst/>
          </a:prstGeom>
          <a:noFill/>
        </p:spPr>
        <p:txBody>
          <a:bodyPr wrap="none" rtlCol="0">
            <a:spAutoFit/>
          </a:bodyPr>
          <a:lstStyle/>
          <a:p>
            <a:r>
              <a:rPr lang="zh-CN" altLang="zh-CN" sz="2955"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172" y="583731"/>
            <a:ext cx="12877093" cy="3689147"/>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nvSpPr>
        <p:spPr>
          <a:xfrm>
            <a:off x="484786" y="1845084"/>
            <a:ext cx="11673840" cy="1162050"/>
          </a:xfrm>
          <a:prstGeom prst="rect">
            <a:avLst/>
          </a:prstGeom>
          <a:noFill/>
        </p:spPr>
        <p:txBody>
          <a:bodyPr wrap="none" rtlCol="0">
            <a:spAutoFit/>
          </a:bodyPr>
          <a:lstStyle/>
          <a:p>
            <a:r>
              <a:rPr lang="zh-CN" altLang="en-US" sz="6960" b="1">
                <a:solidFill>
                  <a:srgbClr val="FF0000"/>
                </a:solidFill>
                <a:latin typeface="微软雅黑" panose="020B0503020204020204" charset="-122"/>
                <a:ea typeface="微软雅黑"/>
              </a:rPr>
              <a:t>统编新版选择性必修中册课件</a:t>
            </a:r>
          </a:p>
        </p:txBody>
      </p:sp>
      <p:pic>
        <p:nvPicPr>
          <p:cNvPr id="12" name="图片 11" descr="图片11"/>
          <p:cNvPicPr>
            <a:picLocks noChangeAspect="1"/>
          </p:cNvPicPr>
          <p:nvPr/>
        </p:nvPicPr>
        <p:blipFill>
          <a:blip r:embed="rId4"/>
          <a:stretch>
            <a:fillRect/>
          </a:stretch>
        </p:blipFill>
        <p:spPr>
          <a:xfrm>
            <a:off x="2019" y="4397265"/>
            <a:ext cx="2477606" cy="2287674"/>
          </a:xfrm>
          <a:prstGeom prst="rect">
            <a:avLst/>
          </a:prstGeom>
        </p:spPr>
      </p:pic>
      <p:pic>
        <p:nvPicPr>
          <p:cNvPr id="3" name="图片 2" descr="图片1"/>
          <p:cNvPicPr>
            <a:picLocks noChangeAspect="1"/>
          </p:cNvPicPr>
          <p:nvPr/>
        </p:nvPicPr>
        <p:blipFill>
          <a:blip r:embed="rId5"/>
          <a:stretch>
            <a:fillRect/>
          </a:stretch>
        </p:blipFill>
        <p:spPr>
          <a:xfrm>
            <a:off x="2257" y="198"/>
            <a:ext cx="12865664" cy="582898"/>
          </a:xfrm>
          <a:prstGeom prst="rect">
            <a:avLst/>
          </a:prstGeom>
        </p:spPr>
      </p:pic>
      <p:pic>
        <p:nvPicPr>
          <p:cNvPr id="4" name="图片 3" descr="图片2"/>
          <p:cNvPicPr>
            <a:picLocks noChangeAspect="1"/>
          </p:cNvPicPr>
          <p:nvPr/>
        </p:nvPicPr>
        <p:blipFill>
          <a:blip r:embed="rId6"/>
          <a:stretch>
            <a:fillRect/>
          </a:stretch>
        </p:blipFill>
        <p:spPr>
          <a:xfrm>
            <a:off x="2257" y="6747338"/>
            <a:ext cx="12856775" cy="485114"/>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353" y="0"/>
            <a:ext cx="12858044" cy="961942"/>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olidFill>
                <a:schemeClr val="lt1"/>
              </a:solidFill>
              <a:latin typeface="微软雅黑" panose="020B0503020204020204" charset="-122"/>
              <a:ea typeface="微软雅黑"/>
              <a:sym typeface="+mn-ea"/>
            </a:endParaRPr>
          </a:p>
        </p:txBody>
      </p:sp>
      <p:sp>
        <p:nvSpPr>
          <p:cNvPr id="5" name="文本框 4"/>
          <p:cNvSpPr txBox="1"/>
          <p:nvPr>
            <p:custDataLst>
              <p:tags r:id="rId3"/>
            </p:custDataLst>
          </p:nvPr>
        </p:nvSpPr>
        <p:spPr>
          <a:xfrm>
            <a:off x="482529" y="160726"/>
            <a:ext cx="3922373" cy="642902"/>
          </a:xfrm>
          <a:prstGeom prst="rect">
            <a:avLst/>
          </a:prstGeom>
          <a:noFill/>
        </p:spPr>
        <p:txBody>
          <a:bodyPr wrap="square" lIns="66968" tIns="26787" rIns="66968" bIns="26787" rtlCol="0" anchor="ctr" anchorCtr="0">
            <a:noAutofit/>
          </a:bodyPr>
          <a:lstStyle/>
          <a:p>
            <a:pPr indent="0">
              <a:lnSpc>
                <a:spcPct val="100000"/>
              </a:lnSpc>
              <a:spcBef>
                <a:spcPct val="0"/>
              </a:spcBef>
              <a:spcAft>
                <a:spcPct val="0"/>
              </a:spcAft>
              <a:buSzTx/>
              <a:buNone/>
            </a:pPr>
            <a:r>
              <a:rPr lang="zh-CN" altLang="zh-CN" sz="4640" b="1" spc="160">
                <a:solidFill>
                  <a:schemeClr val="bg1"/>
                </a:solidFill>
                <a:latin typeface="微软雅黑" panose="020B0503020204020204" charset="-122"/>
                <a:ea typeface="微软雅黑"/>
              </a:rPr>
              <a:t>词语辨析</a:t>
            </a:r>
          </a:p>
        </p:txBody>
      </p:sp>
      <p:graphicFrame>
        <p:nvGraphicFramePr>
          <p:cNvPr id="15" name="表格 14"/>
          <p:cNvGraphicFramePr>
            <a:graphicFrameLocks noGrp="1"/>
          </p:cNvGraphicFramePr>
          <p:nvPr>
            <p:custDataLst>
              <p:tags r:id="rId4"/>
            </p:custDataLst>
          </p:nvPr>
        </p:nvGraphicFramePr>
        <p:xfrm>
          <a:off x="297815" y="1136015"/>
          <a:ext cx="12347575" cy="5361940"/>
        </p:xfrm>
        <a:graphic>
          <a:graphicData uri="http://schemas.openxmlformats.org/drawingml/2006/table">
            <a:tbl>
              <a:tblPr firstRow="1" bandRow="1">
                <a:tableStyleId>{5C22544A-7EE6-4342-B048-85BDC9FD1C3A}</a:tableStyleId>
              </a:tblPr>
              <a:tblGrid>
                <a:gridCol w="2073910"/>
                <a:gridCol w="10273665"/>
              </a:tblGrid>
              <a:tr h="2680970">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2680970">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bl>
          </a:graphicData>
        </a:graphic>
      </p:graphicFrame>
      <p:sp>
        <p:nvSpPr>
          <p:cNvPr id="16" name="文本框 15"/>
          <p:cNvSpPr txBox="1"/>
          <p:nvPr/>
        </p:nvSpPr>
        <p:spPr>
          <a:xfrm>
            <a:off x="297744" y="1892491"/>
            <a:ext cx="2293688" cy="546100"/>
          </a:xfrm>
          <a:prstGeom prst="rect">
            <a:avLst/>
          </a:prstGeom>
          <a:noFill/>
          <a:ln w="9525">
            <a:noFill/>
          </a:ln>
        </p:spPr>
        <p:txBody>
          <a:bodyPr wrap="square">
            <a:spAutoFit/>
          </a:bodyPr>
          <a:lstStyle/>
          <a:p>
            <a:pPr indent="0"/>
            <a:r>
              <a:rPr lang="zh-CN" sz="2955" b="1">
                <a:solidFill>
                  <a:schemeClr val="bg1"/>
                </a:solidFill>
                <a:latin typeface="微软雅黑" panose="020B0503020204020204" charset="-122"/>
                <a:ea typeface="微软雅黑"/>
              </a:rPr>
              <a:t>沟通、勾通</a:t>
            </a:r>
          </a:p>
        </p:txBody>
      </p:sp>
      <p:sp>
        <p:nvSpPr>
          <p:cNvPr id="19" name="文本框 18"/>
          <p:cNvSpPr txBox="1"/>
          <p:nvPr/>
        </p:nvSpPr>
        <p:spPr>
          <a:xfrm>
            <a:off x="2488250" y="1294510"/>
            <a:ext cx="10031953" cy="2030095"/>
          </a:xfrm>
          <a:prstGeom prst="rect">
            <a:avLst/>
          </a:prstGeom>
          <a:noFill/>
          <a:ln w="9525">
            <a:noFill/>
          </a:ln>
        </p:spPr>
        <p:txBody>
          <a:bodyPr wrap="square">
            <a:spAutoFit/>
          </a:bodyPr>
          <a:lstStyle/>
          <a:p>
            <a:pPr indent="0" eaLnBrk="1" latinLnBrk="0" hangingPunct="1">
              <a:lnSpc>
                <a:spcPct val="150000"/>
              </a:lnSpc>
            </a:pPr>
            <a:r>
              <a:rPr lang="zh-CN" sz="2800" b="1">
                <a:solidFill>
                  <a:schemeClr val="bg1"/>
                </a:solidFill>
                <a:latin typeface="微软雅黑" panose="020B0503020204020204" charset="-122"/>
                <a:ea typeface="微软雅黑"/>
                <a:cs typeface="微软雅黑" panose="020B0503020204020204" charset="-122"/>
              </a:rPr>
              <a:t>沟通是人与人之间、人与群体之间思想与感情的传递和反馈的过程，以求思想达成一致和感情的通畅。勾通指暗中串通，相互勾结，贬义词。</a:t>
            </a:r>
          </a:p>
        </p:txBody>
      </p:sp>
      <p:sp>
        <p:nvSpPr>
          <p:cNvPr id="20" name="文本框 19"/>
          <p:cNvSpPr txBox="1"/>
          <p:nvPr/>
        </p:nvSpPr>
        <p:spPr>
          <a:xfrm>
            <a:off x="387279" y="4556156"/>
            <a:ext cx="1778026" cy="1001395"/>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拐弯抹角闪烁其词</a:t>
            </a:r>
          </a:p>
        </p:txBody>
      </p:sp>
      <p:sp>
        <p:nvSpPr>
          <p:cNvPr id="21" name="文本框 20"/>
          <p:cNvSpPr txBox="1"/>
          <p:nvPr/>
        </p:nvSpPr>
        <p:spPr>
          <a:xfrm>
            <a:off x="2393635" y="4243290"/>
            <a:ext cx="10031953" cy="2030095"/>
          </a:xfrm>
          <a:prstGeom prst="rect">
            <a:avLst/>
          </a:prstGeom>
          <a:noFill/>
          <a:ln w="9525">
            <a:noFill/>
          </a:ln>
        </p:spPr>
        <p:txBody>
          <a:bodyPr wrap="square">
            <a:spAutoFit/>
          </a:bodyPr>
          <a:lstStyle/>
          <a:p>
            <a:pPr indent="0" eaLnBrk="1" latinLnBrk="0" hangingPunct="1">
              <a:lnSpc>
                <a:spcPct val="150000"/>
              </a:lnSpc>
            </a:pPr>
            <a:r>
              <a:rPr lang="zh-CN" sz="2800" b="1">
                <a:solidFill>
                  <a:srgbClr val="7030A0"/>
                </a:solidFill>
                <a:latin typeface="微软雅黑" panose="020B0503020204020204" charset="-122"/>
                <a:ea typeface="微软雅黑"/>
                <a:cs typeface="微软雅黑" panose="020B0503020204020204" charset="-122"/>
              </a:rPr>
              <a:t>拐弯抹角指沿着弯弯曲曲的路走，比喻说话绕弯，不直截了当。闪烁其词指言语遮遮掩掩，吞吞吐吐，指不肯透露真相或有意回避要害问题。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amond(in)">
                                      <p:cBhvr>
                                        <p:cTn id="19" dur="2000"/>
                                        <p:tgtEl>
                                          <p:spTgt spid="1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edge">
                                      <p:cBhvr>
                                        <p:cTn id="25" dur="2000"/>
                                        <p:tgtEl>
                                          <p:spTgt spid="1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circle(in)">
                                      <p:cBhvr>
                                        <p:cTn id="31" dur="2000"/>
                                        <p:tgtEl>
                                          <p:spTgt spid="19"/>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edge">
                                      <p:cBhvr>
                                        <p:cTn id="37" dur="2000"/>
                                        <p:tgtEl>
                                          <p:spTgt spid="20"/>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grpId="5"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circle(in)">
                                      <p:cBhvr>
                                        <p:cTn id="4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custDataLst>
              <p:tags r:id="rId2"/>
            </p:custDataLst>
          </p:nvPr>
        </p:nvSpPr>
        <p:spPr>
          <a:xfrm>
            <a:off x="0" y="0"/>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a:sym typeface="Arial" panose="020B0604020202020204" pitchFamily="34" charset="0"/>
            </a:endParaRPr>
          </a:p>
        </p:txBody>
      </p:sp>
      <p:sp>
        <p:nvSpPr>
          <p:cNvPr id="41" name="任意多边形: 形状 40"/>
          <p:cNvSpPr/>
          <p:nvPr>
            <p:custDataLst>
              <p:tags r:id="rId3"/>
            </p:custDataLst>
          </p:nvPr>
        </p:nvSpPr>
        <p:spPr>
          <a:xfrm>
            <a:off x="4163786" y="0"/>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a:sym typeface="Arial" panose="020B0604020202020204" pitchFamily="34" charset="0"/>
            </a:endParaRPr>
          </a:p>
        </p:txBody>
      </p:sp>
      <p:sp>
        <p:nvSpPr>
          <p:cNvPr id="6" name="任意多边形: 形状 5"/>
          <p:cNvSpPr/>
          <p:nvPr>
            <p:custDataLst>
              <p:tags r:id="rId4"/>
            </p:custDataLst>
          </p:nvPr>
        </p:nvSpPr>
        <p:spPr>
          <a:xfrm flipH="1">
            <a:off x="8418117" y="6402235"/>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a:sym typeface="Arial" panose="020B0604020202020204" pitchFamily="34" charset="0"/>
            </a:endParaRPr>
          </a:p>
        </p:txBody>
      </p:sp>
      <p:sp>
        <p:nvSpPr>
          <p:cNvPr id="7" name="任意多边形: 形状 6"/>
          <p:cNvSpPr/>
          <p:nvPr>
            <p:custDataLst>
              <p:tags r:id="rId5"/>
            </p:custDataLst>
          </p:nvPr>
        </p:nvSpPr>
        <p:spPr>
          <a:xfrm flipH="1">
            <a:off x="0" y="6402235"/>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a:sym typeface="Arial" panose="020B0604020202020204" pitchFamily="34" charset="0"/>
            </a:endParaRPr>
          </a:p>
        </p:txBody>
      </p:sp>
      <p:sp>
        <p:nvSpPr>
          <p:cNvPr id="8" name="Object 901"/>
          <p:cNvSpPr txBox="1"/>
          <p:nvPr>
            <p:custDataLst>
              <p:tags r:id="rId6"/>
            </p:custDataLst>
          </p:nvPr>
        </p:nvSpPr>
        <p:spPr>
          <a:xfrm>
            <a:off x="682546" y="930910"/>
            <a:ext cx="10608549" cy="832424"/>
          </a:xfrm>
          <a:prstGeom prst="rect">
            <a:avLst/>
          </a:prstGeom>
        </p:spPr>
        <p:txBody>
          <a:bodyPr vert="horz" lIns="66968" tIns="26787" rIns="66968" bIns="26787" rtlCol="0" anchor="b" anchorCtr="0">
            <a:noAutofit/>
          </a:bodyPr>
          <a:lstStyle/>
          <a:p>
            <a:pPr marL="0" indent="0" fontAlgn="auto">
              <a:lnSpc>
                <a:spcPct val="100000"/>
              </a:lnSpc>
              <a:spcBef>
                <a:spcPct val="0"/>
              </a:spcBef>
              <a:spcAft>
                <a:spcPct val="0"/>
              </a:spcAft>
              <a:buSzTx/>
              <a:buNone/>
            </a:pPr>
            <a:r>
              <a:rPr lang="zh-CN" altLang="en-US" sz="4800" b="1" i="0" spc="320">
                <a:solidFill>
                  <a:schemeClr val="accent1">
                    <a:lumMod val="75000"/>
                  </a:schemeClr>
                </a:solidFill>
                <a:latin typeface="微软雅黑" panose="020B0503020204020204" charset="-122"/>
                <a:ea typeface="微软雅黑"/>
              </a:rPr>
              <a:t>情节结构</a:t>
            </a:r>
          </a:p>
        </p:txBody>
      </p:sp>
      <p:sp>
        <p:nvSpPr>
          <p:cNvPr id="9" name="Object 902"/>
          <p:cNvSpPr txBox="1"/>
          <p:nvPr>
            <p:custDataLst>
              <p:tags r:id="rId7"/>
            </p:custDataLst>
          </p:nvPr>
        </p:nvSpPr>
        <p:spPr>
          <a:xfrm>
            <a:off x="682546" y="1926647"/>
            <a:ext cx="10608549" cy="587318"/>
          </a:xfrm>
          <a:prstGeom prst="rect">
            <a:avLst/>
          </a:prstGeom>
        </p:spPr>
        <p:txBody>
          <a:bodyPr vert="horz" lIns="66968" tIns="26787" rIns="66968" bIns="26787" rtlCol="0" anchor="t" anchorCtr="0">
            <a:normAutofit/>
          </a:bodyPr>
          <a:lstStyle/>
          <a:p>
            <a:pPr marL="0" indent="0" fontAlgn="auto">
              <a:lnSpc>
                <a:spcPct val="100000"/>
              </a:lnSpc>
              <a:spcBef>
                <a:spcPct val="0"/>
              </a:spcBef>
              <a:spcAft>
                <a:spcPct val="0"/>
              </a:spcAft>
              <a:buSzTx/>
              <a:buNone/>
            </a:pPr>
            <a:r>
              <a:rPr lang="zh-CN" altLang="en-US" sz="2800" b="1" spc="80">
                <a:latin typeface="微软雅黑" panose="020B0503020204020204" charset="-122"/>
                <a:ea typeface="微软雅黑"/>
              </a:rPr>
              <a:t>第一部分：被逼上山，斗争形势严峻。</a:t>
            </a:r>
          </a:p>
        </p:txBody>
      </p:sp>
      <p:sp>
        <p:nvSpPr>
          <p:cNvPr id="11" name="Title 6"/>
          <p:cNvSpPr txBox="1"/>
          <p:nvPr>
            <p:custDataLst>
              <p:tags r:id="rId8"/>
            </p:custDataLst>
          </p:nvPr>
        </p:nvSpPr>
        <p:spPr>
          <a:xfrm>
            <a:off x="682625" y="2611120"/>
            <a:ext cx="11765915" cy="10267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第二部分：初到八里坳——听红歌；初次接头；初识黄新；想缴党费。</a:t>
            </a:r>
          </a:p>
        </p:txBody>
      </p:sp>
      <p:sp>
        <p:nvSpPr>
          <p:cNvPr id="2" name="Title 6"/>
          <p:cNvSpPr txBox="1"/>
          <p:nvPr>
            <p:custDataLst>
              <p:tags r:id="rId9"/>
            </p:custDataLst>
          </p:nvPr>
        </p:nvSpPr>
        <p:spPr>
          <a:xfrm>
            <a:off x="682625" y="3774440"/>
            <a:ext cx="11765915" cy="10267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第三部分：再到八里坳——为红军腌咸菜，阻女儿吃咸菜；敌人得信搜查。        掩护通知；交待党费；嘱托孩子；被敌人带走。</a:t>
            </a:r>
          </a:p>
        </p:txBody>
      </p:sp>
      <p:sp>
        <p:nvSpPr>
          <p:cNvPr id="3" name="Title 6"/>
          <p:cNvSpPr txBox="1"/>
          <p:nvPr>
            <p:custDataLst>
              <p:tags r:id="rId10"/>
            </p:custDataLst>
          </p:nvPr>
        </p:nvSpPr>
        <p:spPr>
          <a:xfrm>
            <a:off x="682625" y="5076190"/>
            <a:ext cx="11765915" cy="10267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第四部分：安全回山里：带孩子及党费回到山里；魏政委登记。</a:t>
            </a:r>
          </a:p>
        </p:txBody>
      </p:sp>
      <p:sp>
        <p:nvSpPr>
          <p:cNvPr id="100" name="文本框 99"/>
          <p:cNvSpPr txBox="1"/>
          <p:nvPr/>
        </p:nvSpPr>
        <p:spPr>
          <a:xfrm>
            <a:off x="6880225" y="1926590"/>
            <a:ext cx="1194435" cy="521970"/>
          </a:xfrm>
          <a:prstGeom prst="rect">
            <a:avLst/>
          </a:prstGeom>
          <a:noFill/>
          <a:ln w="9525">
            <a:noFill/>
          </a:ln>
        </p:spPr>
        <p:txBody>
          <a:bodyPr wrap="square">
            <a:spAutoFit/>
          </a:bodyPr>
          <a:lstStyle/>
          <a:p>
            <a:pPr marL="0" indent="0"/>
            <a:r>
              <a:rPr lang="zh-CN" sz="2800" b="1">
                <a:solidFill>
                  <a:srgbClr val="7030A0"/>
                </a:solidFill>
                <a:latin typeface="+mn-ea"/>
                <a:ea typeface="+mn-ea"/>
              </a:rPr>
              <a:t>开端</a:t>
            </a:r>
            <a:endParaRPr lang="zh-CN" altLang="en-US" sz="2800" b="1">
              <a:solidFill>
                <a:srgbClr val="7030A0"/>
              </a:solidFill>
              <a:latin typeface="+mn-ea"/>
              <a:ea typeface="+mn-ea"/>
            </a:endParaRPr>
          </a:p>
        </p:txBody>
      </p:sp>
      <p:sp>
        <p:nvSpPr>
          <p:cNvPr id="4" name="文本框 3"/>
          <p:cNvSpPr txBox="1"/>
          <p:nvPr/>
        </p:nvSpPr>
        <p:spPr>
          <a:xfrm>
            <a:off x="6944360" y="3252470"/>
            <a:ext cx="1194435" cy="521970"/>
          </a:xfrm>
          <a:prstGeom prst="rect">
            <a:avLst/>
          </a:prstGeom>
          <a:noFill/>
          <a:ln w="9525">
            <a:noFill/>
          </a:ln>
        </p:spPr>
        <p:txBody>
          <a:bodyPr wrap="square">
            <a:spAutoFit/>
          </a:bodyPr>
          <a:lstStyle/>
          <a:p>
            <a:pPr marL="0" indent="0"/>
            <a:r>
              <a:rPr lang="zh-CN" sz="2800" b="1">
                <a:solidFill>
                  <a:srgbClr val="7030A0"/>
                </a:solidFill>
                <a:latin typeface="+mn-ea"/>
                <a:ea typeface="+mn-ea"/>
              </a:rPr>
              <a:t>发展</a:t>
            </a:r>
          </a:p>
        </p:txBody>
      </p:sp>
      <p:sp>
        <p:nvSpPr>
          <p:cNvPr id="5" name="文本框 4"/>
          <p:cNvSpPr txBox="1"/>
          <p:nvPr/>
        </p:nvSpPr>
        <p:spPr>
          <a:xfrm>
            <a:off x="1267460" y="4402455"/>
            <a:ext cx="1499235" cy="521970"/>
          </a:xfrm>
          <a:prstGeom prst="rect">
            <a:avLst/>
          </a:prstGeom>
          <a:noFill/>
          <a:ln w="9525">
            <a:noFill/>
          </a:ln>
        </p:spPr>
        <p:txBody>
          <a:bodyPr wrap="square">
            <a:spAutoFit/>
          </a:bodyPr>
          <a:lstStyle/>
          <a:p>
            <a:pPr marL="0" indent="0"/>
            <a:r>
              <a:rPr lang="zh-CN" sz="2800" b="1">
                <a:solidFill>
                  <a:srgbClr val="7030A0"/>
                </a:solidFill>
                <a:latin typeface="+mn-ea"/>
                <a:ea typeface="+mn-ea"/>
              </a:rPr>
              <a:t>再发展</a:t>
            </a:r>
          </a:p>
        </p:txBody>
      </p:sp>
      <p:sp>
        <p:nvSpPr>
          <p:cNvPr id="10" name="文本框 9"/>
          <p:cNvSpPr txBox="1"/>
          <p:nvPr/>
        </p:nvSpPr>
        <p:spPr>
          <a:xfrm>
            <a:off x="10893425" y="4279265"/>
            <a:ext cx="1194435" cy="521970"/>
          </a:xfrm>
          <a:prstGeom prst="rect">
            <a:avLst/>
          </a:prstGeom>
          <a:noFill/>
          <a:ln w="9525">
            <a:noFill/>
          </a:ln>
        </p:spPr>
        <p:txBody>
          <a:bodyPr wrap="square">
            <a:spAutoFit/>
          </a:bodyPr>
          <a:lstStyle/>
          <a:p>
            <a:pPr marL="0" indent="0"/>
            <a:r>
              <a:rPr lang="zh-CN" sz="2800" b="1">
                <a:solidFill>
                  <a:srgbClr val="7030A0"/>
                </a:solidFill>
                <a:latin typeface="+mn-ea"/>
                <a:ea typeface="+mn-ea"/>
              </a:rPr>
              <a:t>高潮</a:t>
            </a:r>
          </a:p>
        </p:txBody>
      </p:sp>
      <p:sp>
        <p:nvSpPr>
          <p:cNvPr id="12" name="文本框 11"/>
          <p:cNvSpPr txBox="1"/>
          <p:nvPr/>
        </p:nvSpPr>
        <p:spPr>
          <a:xfrm>
            <a:off x="10893425" y="5328285"/>
            <a:ext cx="1194435" cy="521970"/>
          </a:xfrm>
          <a:prstGeom prst="rect">
            <a:avLst/>
          </a:prstGeom>
          <a:noFill/>
          <a:ln w="9525">
            <a:noFill/>
          </a:ln>
        </p:spPr>
        <p:txBody>
          <a:bodyPr wrap="square">
            <a:spAutoFit/>
          </a:bodyPr>
          <a:lstStyle/>
          <a:p>
            <a:pPr marL="0" indent="0"/>
            <a:r>
              <a:rPr lang="zh-CN" sz="2800" b="1">
                <a:solidFill>
                  <a:srgbClr val="7030A0"/>
                </a:solidFill>
                <a:latin typeface="+mn-ea"/>
                <a:ea typeface="+mn-ea"/>
              </a:rPr>
              <a:t>结局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6" presetClass="entr" presetSubtype="16" fill="hold" grpId="1"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6" presetClass="entr" presetSubtype="0" fill="hold" grpId="2"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down)">
                                      <p:cBhvr>
                                        <p:cTn id="32" dur="580">
                                          <p:stCondLst>
                                            <p:cond delay="0"/>
                                          </p:stCondLst>
                                        </p:cTn>
                                        <p:tgtEl>
                                          <p:spTgt spid="100"/>
                                        </p:tgtEl>
                                      </p:cBhvr>
                                    </p:animEffect>
                                    <p:anim calcmode="lin" valueType="num">
                                      <p:cBhvr>
                                        <p:cTn id="3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0"/>
                                        </p:tgtEl>
                                      </p:cBhvr>
                                      <p:to x="100000" y="60000"/>
                                    </p:animScale>
                                    <p:animScale>
                                      <p:cBhvr>
                                        <p:cTn id="39" dur="166" decel="50000">
                                          <p:stCondLst>
                                            <p:cond delay="676"/>
                                          </p:stCondLst>
                                        </p:cTn>
                                        <p:tgtEl>
                                          <p:spTgt spid="100"/>
                                        </p:tgtEl>
                                      </p:cBhvr>
                                      <p:to x="100000" y="100000"/>
                                    </p:animScale>
                                    <p:animScale>
                                      <p:cBhvr>
                                        <p:cTn id="40" dur="26">
                                          <p:stCondLst>
                                            <p:cond delay="1312"/>
                                          </p:stCondLst>
                                        </p:cTn>
                                        <p:tgtEl>
                                          <p:spTgt spid="100"/>
                                        </p:tgtEl>
                                      </p:cBhvr>
                                      <p:to x="100000" y="80000"/>
                                    </p:animScale>
                                    <p:animScale>
                                      <p:cBhvr>
                                        <p:cTn id="41" dur="166" decel="50000">
                                          <p:stCondLst>
                                            <p:cond delay="1338"/>
                                          </p:stCondLst>
                                        </p:cTn>
                                        <p:tgtEl>
                                          <p:spTgt spid="100"/>
                                        </p:tgtEl>
                                      </p:cBhvr>
                                      <p:to x="100000" y="100000"/>
                                    </p:animScale>
                                    <p:animScale>
                                      <p:cBhvr>
                                        <p:cTn id="42" dur="26">
                                          <p:stCondLst>
                                            <p:cond delay="1642"/>
                                          </p:stCondLst>
                                        </p:cTn>
                                        <p:tgtEl>
                                          <p:spTgt spid="100"/>
                                        </p:tgtEl>
                                      </p:cBhvr>
                                      <p:to x="100000" y="90000"/>
                                    </p:animScale>
                                    <p:animScale>
                                      <p:cBhvr>
                                        <p:cTn id="43" dur="166" decel="50000">
                                          <p:stCondLst>
                                            <p:cond delay="1668"/>
                                          </p:stCondLst>
                                        </p:cTn>
                                        <p:tgtEl>
                                          <p:spTgt spid="100"/>
                                        </p:tgtEl>
                                      </p:cBhvr>
                                      <p:to x="100000" y="100000"/>
                                    </p:animScale>
                                    <p:animScale>
                                      <p:cBhvr>
                                        <p:cTn id="44" dur="26">
                                          <p:stCondLst>
                                            <p:cond delay="1808"/>
                                          </p:stCondLst>
                                        </p:cTn>
                                        <p:tgtEl>
                                          <p:spTgt spid="100"/>
                                        </p:tgtEl>
                                      </p:cBhvr>
                                      <p:to x="100000" y="95000"/>
                                    </p:animScale>
                                    <p:animScale>
                                      <p:cBhvr>
                                        <p:cTn id="45" dur="166" decel="50000">
                                          <p:stCondLst>
                                            <p:cond delay="1834"/>
                                          </p:stCondLst>
                                        </p:cTn>
                                        <p:tgtEl>
                                          <p:spTgt spid="100"/>
                                        </p:tgtEl>
                                      </p:cBhvr>
                                      <p:to x="100000" y="100000"/>
                                    </p:animScale>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6" presetClass="entr" presetSubtype="16" fill="hold" grpId="3"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circle(in)">
                                      <p:cBhvr>
                                        <p:cTn id="51" dur="2000"/>
                                        <p:tgtEl>
                                          <p:spTgt spid="11"/>
                                        </p:tgtEl>
                                      </p:cBhvr>
                                    </p:animEffect>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26" presetClass="entr" presetSubtype="0" fill="hold" grpId="4"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80">
                                          <p:stCondLst>
                                            <p:cond delay="0"/>
                                          </p:stCondLst>
                                        </p:cTn>
                                        <p:tgtEl>
                                          <p:spTgt spid="4"/>
                                        </p:tgtEl>
                                      </p:cBhvr>
                                    </p:animEffect>
                                    <p:anim calcmode="lin" valueType="num">
                                      <p:cBhvr>
                                        <p:cTn id="5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3" dur="26">
                                          <p:stCondLst>
                                            <p:cond delay="650"/>
                                          </p:stCondLst>
                                        </p:cTn>
                                        <p:tgtEl>
                                          <p:spTgt spid="4"/>
                                        </p:tgtEl>
                                      </p:cBhvr>
                                      <p:to x="100000" y="60000"/>
                                    </p:animScale>
                                    <p:animScale>
                                      <p:cBhvr>
                                        <p:cTn id="64" dur="166" decel="50000">
                                          <p:stCondLst>
                                            <p:cond delay="676"/>
                                          </p:stCondLst>
                                        </p:cTn>
                                        <p:tgtEl>
                                          <p:spTgt spid="4"/>
                                        </p:tgtEl>
                                      </p:cBhvr>
                                      <p:to x="100000" y="100000"/>
                                    </p:animScale>
                                    <p:animScale>
                                      <p:cBhvr>
                                        <p:cTn id="65" dur="26">
                                          <p:stCondLst>
                                            <p:cond delay="1312"/>
                                          </p:stCondLst>
                                        </p:cTn>
                                        <p:tgtEl>
                                          <p:spTgt spid="4"/>
                                        </p:tgtEl>
                                      </p:cBhvr>
                                      <p:to x="100000" y="80000"/>
                                    </p:animScale>
                                    <p:animScale>
                                      <p:cBhvr>
                                        <p:cTn id="66" dur="166" decel="50000">
                                          <p:stCondLst>
                                            <p:cond delay="1338"/>
                                          </p:stCondLst>
                                        </p:cTn>
                                        <p:tgtEl>
                                          <p:spTgt spid="4"/>
                                        </p:tgtEl>
                                      </p:cBhvr>
                                      <p:to x="100000" y="100000"/>
                                    </p:animScale>
                                    <p:animScale>
                                      <p:cBhvr>
                                        <p:cTn id="67" dur="26">
                                          <p:stCondLst>
                                            <p:cond delay="1642"/>
                                          </p:stCondLst>
                                        </p:cTn>
                                        <p:tgtEl>
                                          <p:spTgt spid="4"/>
                                        </p:tgtEl>
                                      </p:cBhvr>
                                      <p:to x="100000" y="90000"/>
                                    </p:animScale>
                                    <p:animScale>
                                      <p:cBhvr>
                                        <p:cTn id="68" dur="166" decel="50000">
                                          <p:stCondLst>
                                            <p:cond delay="1668"/>
                                          </p:stCondLst>
                                        </p:cTn>
                                        <p:tgtEl>
                                          <p:spTgt spid="4"/>
                                        </p:tgtEl>
                                      </p:cBhvr>
                                      <p:to x="100000" y="100000"/>
                                    </p:animScale>
                                    <p:animScale>
                                      <p:cBhvr>
                                        <p:cTn id="69" dur="26">
                                          <p:stCondLst>
                                            <p:cond delay="1808"/>
                                          </p:stCondLst>
                                        </p:cTn>
                                        <p:tgtEl>
                                          <p:spTgt spid="4"/>
                                        </p:tgtEl>
                                      </p:cBhvr>
                                      <p:to x="100000" y="95000"/>
                                    </p:animScale>
                                    <p:animScale>
                                      <p:cBhvr>
                                        <p:cTn id="70" dur="166" decel="50000">
                                          <p:stCondLst>
                                            <p:cond delay="1834"/>
                                          </p:stCondLst>
                                        </p:cTn>
                                        <p:tgtEl>
                                          <p:spTgt spid="4"/>
                                        </p:tgtEl>
                                      </p:cBhvr>
                                      <p:to x="100000" y="100000"/>
                                    </p:animScale>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6" presetClass="entr" presetSubtype="16" fill="hold" grpId="5" nodeType="click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circle(in)">
                                      <p:cBhvr>
                                        <p:cTn id="76" dur="2000"/>
                                        <p:tgtEl>
                                          <p:spTgt spid="2"/>
                                        </p:tgtEl>
                                      </p:cBhvr>
                                    </p:animEffect>
                                  </p:childTnLst>
                                </p:cTn>
                              </p:par>
                            </p:childTnLst>
                          </p:cTn>
                        </p:par>
                      </p:childTnLst>
                    </p:cTn>
                  </p:par>
                  <p:par>
                    <p:cTn id="77" fill="hold" nodeType="clickPar">
                      <p:stCondLst>
                        <p:cond delay="indefinite"/>
                      </p:stCondLst>
                      <p:childTnLst>
                        <p:par>
                          <p:cTn id="78" fill="hold" nodeType="withGroup">
                            <p:stCondLst>
                              <p:cond delay="indefinite"/>
                            </p:stCondLst>
                          </p:cTn>
                        </p:par>
                        <p:par>
                          <p:cTn id="79" fill="hold" nodeType="afterGroup">
                            <p:stCondLst>
                              <p:cond delay="0"/>
                            </p:stCondLst>
                            <p:childTnLst>
                              <p:par>
                                <p:cTn id="80" presetID="26" presetClass="entr" presetSubtype="0" fill="hold" grpId="6" nodeType="click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down)">
                                      <p:cBhvr>
                                        <p:cTn id="82" dur="580">
                                          <p:stCondLst>
                                            <p:cond delay="0"/>
                                          </p:stCondLst>
                                        </p:cTn>
                                        <p:tgtEl>
                                          <p:spTgt spid="5"/>
                                        </p:tgtEl>
                                      </p:cBhvr>
                                    </p:animEffect>
                                    <p:anim calcmode="lin" valueType="num">
                                      <p:cBhvr>
                                        <p:cTn id="8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88" dur="26">
                                          <p:stCondLst>
                                            <p:cond delay="650"/>
                                          </p:stCondLst>
                                        </p:cTn>
                                        <p:tgtEl>
                                          <p:spTgt spid="5"/>
                                        </p:tgtEl>
                                      </p:cBhvr>
                                      <p:to x="100000" y="60000"/>
                                    </p:animScale>
                                    <p:animScale>
                                      <p:cBhvr>
                                        <p:cTn id="89" dur="166" decel="50000">
                                          <p:stCondLst>
                                            <p:cond delay="676"/>
                                          </p:stCondLst>
                                        </p:cTn>
                                        <p:tgtEl>
                                          <p:spTgt spid="5"/>
                                        </p:tgtEl>
                                      </p:cBhvr>
                                      <p:to x="100000" y="100000"/>
                                    </p:animScale>
                                    <p:animScale>
                                      <p:cBhvr>
                                        <p:cTn id="90" dur="26">
                                          <p:stCondLst>
                                            <p:cond delay="1312"/>
                                          </p:stCondLst>
                                        </p:cTn>
                                        <p:tgtEl>
                                          <p:spTgt spid="5"/>
                                        </p:tgtEl>
                                      </p:cBhvr>
                                      <p:to x="100000" y="80000"/>
                                    </p:animScale>
                                    <p:animScale>
                                      <p:cBhvr>
                                        <p:cTn id="91" dur="166" decel="50000">
                                          <p:stCondLst>
                                            <p:cond delay="1338"/>
                                          </p:stCondLst>
                                        </p:cTn>
                                        <p:tgtEl>
                                          <p:spTgt spid="5"/>
                                        </p:tgtEl>
                                      </p:cBhvr>
                                      <p:to x="100000" y="100000"/>
                                    </p:animScale>
                                    <p:animScale>
                                      <p:cBhvr>
                                        <p:cTn id="92" dur="26">
                                          <p:stCondLst>
                                            <p:cond delay="1642"/>
                                          </p:stCondLst>
                                        </p:cTn>
                                        <p:tgtEl>
                                          <p:spTgt spid="5"/>
                                        </p:tgtEl>
                                      </p:cBhvr>
                                      <p:to x="100000" y="90000"/>
                                    </p:animScale>
                                    <p:animScale>
                                      <p:cBhvr>
                                        <p:cTn id="93" dur="166" decel="50000">
                                          <p:stCondLst>
                                            <p:cond delay="1668"/>
                                          </p:stCondLst>
                                        </p:cTn>
                                        <p:tgtEl>
                                          <p:spTgt spid="5"/>
                                        </p:tgtEl>
                                      </p:cBhvr>
                                      <p:to x="100000" y="100000"/>
                                    </p:animScale>
                                    <p:animScale>
                                      <p:cBhvr>
                                        <p:cTn id="94" dur="26">
                                          <p:stCondLst>
                                            <p:cond delay="1808"/>
                                          </p:stCondLst>
                                        </p:cTn>
                                        <p:tgtEl>
                                          <p:spTgt spid="5"/>
                                        </p:tgtEl>
                                      </p:cBhvr>
                                      <p:to x="100000" y="95000"/>
                                    </p:animScale>
                                    <p:animScale>
                                      <p:cBhvr>
                                        <p:cTn id="95" dur="166" decel="50000">
                                          <p:stCondLst>
                                            <p:cond delay="1834"/>
                                          </p:stCondLst>
                                        </p:cTn>
                                        <p:tgtEl>
                                          <p:spTgt spid="5"/>
                                        </p:tgtEl>
                                      </p:cBhvr>
                                      <p:to x="100000" y="100000"/>
                                    </p:animScale>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26" presetClass="entr" presetSubtype="0" fill="hold" grpId="7" nodeType="click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ipe(down)">
                                      <p:cBhvr>
                                        <p:cTn id="101" dur="580">
                                          <p:stCondLst>
                                            <p:cond delay="0"/>
                                          </p:stCondLst>
                                        </p:cTn>
                                        <p:tgtEl>
                                          <p:spTgt spid="10"/>
                                        </p:tgtEl>
                                      </p:cBhvr>
                                    </p:animEffect>
                                    <p:anim calcmode="lin" valueType="num">
                                      <p:cBhvr>
                                        <p:cTn id="10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07" dur="26">
                                          <p:stCondLst>
                                            <p:cond delay="650"/>
                                          </p:stCondLst>
                                        </p:cTn>
                                        <p:tgtEl>
                                          <p:spTgt spid="10"/>
                                        </p:tgtEl>
                                      </p:cBhvr>
                                      <p:to x="100000" y="60000"/>
                                    </p:animScale>
                                    <p:animScale>
                                      <p:cBhvr>
                                        <p:cTn id="108" dur="166" decel="50000">
                                          <p:stCondLst>
                                            <p:cond delay="676"/>
                                          </p:stCondLst>
                                        </p:cTn>
                                        <p:tgtEl>
                                          <p:spTgt spid="10"/>
                                        </p:tgtEl>
                                      </p:cBhvr>
                                      <p:to x="100000" y="100000"/>
                                    </p:animScale>
                                    <p:animScale>
                                      <p:cBhvr>
                                        <p:cTn id="109" dur="26">
                                          <p:stCondLst>
                                            <p:cond delay="1312"/>
                                          </p:stCondLst>
                                        </p:cTn>
                                        <p:tgtEl>
                                          <p:spTgt spid="10"/>
                                        </p:tgtEl>
                                      </p:cBhvr>
                                      <p:to x="100000" y="80000"/>
                                    </p:animScale>
                                    <p:animScale>
                                      <p:cBhvr>
                                        <p:cTn id="110" dur="166" decel="50000">
                                          <p:stCondLst>
                                            <p:cond delay="1338"/>
                                          </p:stCondLst>
                                        </p:cTn>
                                        <p:tgtEl>
                                          <p:spTgt spid="10"/>
                                        </p:tgtEl>
                                      </p:cBhvr>
                                      <p:to x="100000" y="100000"/>
                                    </p:animScale>
                                    <p:animScale>
                                      <p:cBhvr>
                                        <p:cTn id="111" dur="26">
                                          <p:stCondLst>
                                            <p:cond delay="1642"/>
                                          </p:stCondLst>
                                        </p:cTn>
                                        <p:tgtEl>
                                          <p:spTgt spid="10"/>
                                        </p:tgtEl>
                                      </p:cBhvr>
                                      <p:to x="100000" y="90000"/>
                                    </p:animScale>
                                    <p:animScale>
                                      <p:cBhvr>
                                        <p:cTn id="112" dur="166" decel="50000">
                                          <p:stCondLst>
                                            <p:cond delay="1668"/>
                                          </p:stCondLst>
                                        </p:cTn>
                                        <p:tgtEl>
                                          <p:spTgt spid="10"/>
                                        </p:tgtEl>
                                      </p:cBhvr>
                                      <p:to x="100000" y="100000"/>
                                    </p:animScale>
                                    <p:animScale>
                                      <p:cBhvr>
                                        <p:cTn id="113" dur="26">
                                          <p:stCondLst>
                                            <p:cond delay="1808"/>
                                          </p:stCondLst>
                                        </p:cTn>
                                        <p:tgtEl>
                                          <p:spTgt spid="10"/>
                                        </p:tgtEl>
                                      </p:cBhvr>
                                      <p:to x="100000" y="95000"/>
                                    </p:animScale>
                                    <p:animScale>
                                      <p:cBhvr>
                                        <p:cTn id="114" dur="166" decel="50000">
                                          <p:stCondLst>
                                            <p:cond delay="1834"/>
                                          </p:stCondLst>
                                        </p:cTn>
                                        <p:tgtEl>
                                          <p:spTgt spid="10"/>
                                        </p:tgtEl>
                                      </p:cBhvr>
                                      <p:to x="100000" y="100000"/>
                                    </p:animScale>
                                  </p:childTnLst>
                                </p:cTn>
                              </p:par>
                            </p:childTnLst>
                          </p:cTn>
                        </p:par>
                      </p:childTnLst>
                    </p:cTn>
                  </p:par>
                  <p:par>
                    <p:cTn id="115" fill="hold" nodeType="clickPar">
                      <p:stCondLst>
                        <p:cond delay="indefinite"/>
                      </p:stCondLst>
                      <p:childTnLst>
                        <p:par>
                          <p:cTn id="116" fill="hold" nodeType="withGroup">
                            <p:stCondLst>
                              <p:cond delay="indefinite"/>
                            </p:stCondLst>
                          </p:cTn>
                        </p:par>
                        <p:par>
                          <p:cTn id="117" fill="hold" nodeType="afterGroup">
                            <p:stCondLst>
                              <p:cond delay="0"/>
                            </p:stCondLst>
                            <p:childTnLst>
                              <p:par>
                                <p:cTn id="118" presetID="6" presetClass="entr" presetSubtype="16" fill="hold" grpId="8" nodeType="clickEffect">
                                  <p:stCondLst>
                                    <p:cond delay="0"/>
                                  </p:stCondLst>
                                  <p:childTnLst>
                                    <p:set>
                                      <p:cBhvr>
                                        <p:cTn id="119" dur="1" fill="hold">
                                          <p:stCondLst>
                                            <p:cond delay="0"/>
                                          </p:stCondLst>
                                        </p:cTn>
                                        <p:tgtEl>
                                          <p:spTgt spid="3"/>
                                        </p:tgtEl>
                                        <p:attrNameLst>
                                          <p:attrName>style.visibility</p:attrName>
                                        </p:attrNameLst>
                                      </p:cBhvr>
                                      <p:to>
                                        <p:strVal val="visible"/>
                                      </p:to>
                                    </p:set>
                                    <p:animEffect transition="in" filter="circle(in)">
                                      <p:cBhvr>
                                        <p:cTn id="120" dur="2000"/>
                                        <p:tgtEl>
                                          <p:spTgt spid="3"/>
                                        </p:tgtEl>
                                      </p:cBhvr>
                                    </p:animEffect>
                                  </p:childTnLst>
                                </p:cTn>
                              </p:par>
                            </p:childTnLst>
                          </p:cTn>
                        </p:par>
                      </p:childTnLst>
                    </p:cTn>
                  </p:par>
                  <p:par>
                    <p:cTn id="121" fill="hold" nodeType="clickPar">
                      <p:stCondLst>
                        <p:cond delay="indefinite"/>
                      </p:stCondLst>
                      <p:childTnLst>
                        <p:par>
                          <p:cTn id="122" fill="hold" nodeType="withGroup">
                            <p:stCondLst>
                              <p:cond delay="indefinite"/>
                            </p:stCondLst>
                          </p:cTn>
                        </p:par>
                        <p:par>
                          <p:cTn id="123" fill="hold" nodeType="afterGroup">
                            <p:stCondLst>
                              <p:cond delay="0"/>
                            </p:stCondLst>
                            <p:childTnLst>
                              <p:par>
                                <p:cTn id="124" presetID="26" presetClass="entr" presetSubtype="0" fill="hold" grpId="9" nodeType="clickEffect">
                                  <p:stCondLst>
                                    <p:cond delay="0"/>
                                  </p:stCondLst>
                                  <p:childTnLst>
                                    <p:set>
                                      <p:cBhvr>
                                        <p:cTn id="125" dur="1" fill="hold">
                                          <p:stCondLst>
                                            <p:cond delay="0"/>
                                          </p:stCondLst>
                                        </p:cTn>
                                        <p:tgtEl>
                                          <p:spTgt spid="12"/>
                                        </p:tgtEl>
                                        <p:attrNameLst>
                                          <p:attrName>style.visibility</p:attrName>
                                        </p:attrNameLst>
                                      </p:cBhvr>
                                      <p:to>
                                        <p:strVal val="visible"/>
                                      </p:to>
                                    </p:set>
                                    <p:animEffect transition="in" filter="wipe(down)">
                                      <p:cBhvr>
                                        <p:cTn id="126" dur="580">
                                          <p:stCondLst>
                                            <p:cond delay="0"/>
                                          </p:stCondLst>
                                        </p:cTn>
                                        <p:tgtEl>
                                          <p:spTgt spid="12"/>
                                        </p:tgtEl>
                                      </p:cBhvr>
                                    </p:animEffect>
                                    <p:anim calcmode="lin" valueType="num">
                                      <p:cBhvr>
                                        <p:cTn id="12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2" dur="26">
                                          <p:stCondLst>
                                            <p:cond delay="650"/>
                                          </p:stCondLst>
                                        </p:cTn>
                                        <p:tgtEl>
                                          <p:spTgt spid="12"/>
                                        </p:tgtEl>
                                      </p:cBhvr>
                                      <p:to x="100000" y="60000"/>
                                    </p:animScale>
                                    <p:animScale>
                                      <p:cBhvr>
                                        <p:cTn id="133" dur="166" decel="50000">
                                          <p:stCondLst>
                                            <p:cond delay="676"/>
                                          </p:stCondLst>
                                        </p:cTn>
                                        <p:tgtEl>
                                          <p:spTgt spid="12"/>
                                        </p:tgtEl>
                                      </p:cBhvr>
                                      <p:to x="100000" y="100000"/>
                                    </p:animScale>
                                    <p:animScale>
                                      <p:cBhvr>
                                        <p:cTn id="134" dur="26">
                                          <p:stCondLst>
                                            <p:cond delay="1312"/>
                                          </p:stCondLst>
                                        </p:cTn>
                                        <p:tgtEl>
                                          <p:spTgt spid="12"/>
                                        </p:tgtEl>
                                      </p:cBhvr>
                                      <p:to x="100000" y="80000"/>
                                    </p:animScale>
                                    <p:animScale>
                                      <p:cBhvr>
                                        <p:cTn id="135" dur="166" decel="50000">
                                          <p:stCondLst>
                                            <p:cond delay="1338"/>
                                          </p:stCondLst>
                                        </p:cTn>
                                        <p:tgtEl>
                                          <p:spTgt spid="12"/>
                                        </p:tgtEl>
                                      </p:cBhvr>
                                      <p:to x="100000" y="100000"/>
                                    </p:animScale>
                                    <p:animScale>
                                      <p:cBhvr>
                                        <p:cTn id="136" dur="26">
                                          <p:stCondLst>
                                            <p:cond delay="1642"/>
                                          </p:stCondLst>
                                        </p:cTn>
                                        <p:tgtEl>
                                          <p:spTgt spid="12"/>
                                        </p:tgtEl>
                                      </p:cBhvr>
                                      <p:to x="100000" y="90000"/>
                                    </p:animScale>
                                    <p:animScale>
                                      <p:cBhvr>
                                        <p:cTn id="137" dur="166" decel="50000">
                                          <p:stCondLst>
                                            <p:cond delay="1668"/>
                                          </p:stCondLst>
                                        </p:cTn>
                                        <p:tgtEl>
                                          <p:spTgt spid="12"/>
                                        </p:tgtEl>
                                      </p:cBhvr>
                                      <p:to x="100000" y="100000"/>
                                    </p:animScale>
                                    <p:animScale>
                                      <p:cBhvr>
                                        <p:cTn id="138" dur="26">
                                          <p:stCondLst>
                                            <p:cond delay="1808"/>
                                          </p:stCondLst>
                                        </p:cTn>
                                        <p:tgtEl>
                                          <p:spTgt spid="12"/>
                                        </p:tgtEl>
                                      </p:cBhvr>
                                      <p:to x="100000" y="95000"/>
                                    </p:animScale>
                                    <p:animScale>
                                      <p:cBhvr>
                                        <p:cTn id="139"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11" grpId="3"/>
      <p:bldP spid="2" grpId="5"/>
      <p:bldP spid="3" grpId="8"/>
      <p:bldP spid="100" grpId="2"/>
      <p:bldP spid="4" grpId="4"/>
      <p:bldP spid="5" grpId="6"/>
      <p:bldP spid="10" grpId="7"/>
      <p:bldP spid="12" grpId="9"/>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3214511"/>
            <a:ext cx="12858750" cy="4018139"/>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rgbClr val="FFFFFF"/>
              </a:solidFill>
              <a:latin typeface="微软雅黑" panose="020B0503020204020204" charset="-122"/>
              <a:ea typeface="微软雅黑"/>
              <a:sym typeface="+mn-ea"/>
            </a:endParaRPr>
          </a:p>
        </p:txBody>
      </p:sp>
      <p:sp>
        <p:nvSpPr>
          <p:cNvPr id="8" name="矩形 4"/>
          <p:cNvSpPr/>
          <p:nvPr>
            <p:custDataLst>
              <p:tags r:id="rId3"/>
            </p:custDataLst>
          </p:nvPr>
        </p:nvSpPr>
        <p:spPr>
          <a:xfrm>
            <a:off x="642938" y="1928722"/>
            <a:ext cx="11572968" cy="4178898"/>
          </a:xfrm>
          <a:prstGeom prst="rect">
            <a:avLst/>
          </a:prstGeom>
          <a:solidFill>
            <a:srgbClr val="FFFFFF"/>
          </a:solidFill>
          <a:ln>
            <a:noFill/>
          </a:ln>
          <a:effectLst>
            <a:outerShdw blurRad="127000" dist="38100" dir="540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kumimoji="1" lang="zh-CN" altLang="en-US" sz="1685" b="1" noProof="0">
                <a:ln>
                  <a:noFill/>
                </a:ln>
                <a:solidFill>
                  <a:prstClr val="white"/>
                </a:solidFill>
                <a:effectLst/>
                <a:uLnTx/>
                <a:uFillTx/>
                <a:latin typeface="微软雅黑" panose="020B0503020204020204" charset="-122"/>
                <a:ea typeface="微软雅黑"/>
                <a:sym typeface="+mn-ea"/>
              </a:rPr>
              <a:t>2</a:t>
            </a:r>
          </a:p>
        </p:txBody>
      </p:sp>
      <p:sp>
        <p:nvSpPr>
          <p:cNvPr id="4" name="文本框 3"/>
          <p:cNvSpPr txBox="1"/>
          <p:nvPr>
            <p:custDataLst>
              <p:tags r:id="rId4"/>
            </p:custDataLst>
          </p:nvPr>
        </p:nvSpPr>
        <p:spPr>
          <a:xfrm>
            <a:off x="642943" y="642907"/>
            <a:ext cx="11572969" cy="803628"/>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200" b="1" spc="300">
                <a:solidFill>
                  <a:schemeClr val="accent1">
                    <a:lumMod val="75000"/>
                  </a:schemeClr>
                </a:solidFill>
                <a:latin typeface="微软雅黑" panose="020B0503020204020204" charset="-122"/>
                <a:ea typeface="微软雅黑"/>
              </a:rPr>
              <a:t>小说中的“党费”含义有什么变化？</a:t>
            </a:r>
          </a:p>
        </p:txBody>
      </p:sp>
      <p:sp>
        <p:nvSpPr>
          <p:cNvPr id="11" name="Title 6"/>
          <p:cNvSpPr txBox="1"/>
          <p:nvPr>
            <p:custDataLst>
              <p:tags r:id="rId5"/>
            </p:custDataLst>
          </p:nvPr>
        </p:nvSpPr>
        <p:spPr>
          <a:xfrm>
            <a:off x="964406" y="2250176"/>
            <a:ext cx="10930031" cy="3535989"/>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党费”本义是指党员按期向所造的党的基层组织缴纳的钱，它在文中的含义随着小说情节的展开发生了多次变化：最初指黄新上缴的两块银洋；后来指她千方百计组织群众腌制的一筐咸菜；最后指她为保护同志和党组织而献出的宝贵生命，这位女地下共产党员与敌人斗争的大无畏精神就是最宝贵的党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2" animBg="1"/>
      <p:bldP spid="8" grpId="1" animBg="1"/>
      <p:bldP spid="4" grpId="0"/>
      <p:bldP spid="11" grpId="3"/>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3214511"/>
            <a:ext cx="12858750" cy="4018139"/>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rgbClr val="FFFFFF"/>
              </a:solidFill>
              <a:latin typeface="微软雅黑" panose="020B0503020204020204" charset="-122"/>
              <a:ea typeface="微软雅黑"/>
              <a:sym typeface="+mn-ea"/>
            </a:endParaRPr>
          </a:p>
        </p:txBody>
      </p:sp>
      <p:sp>
        <p:nvSpPr>
          <p:cNvPr id="8" name="矩形 4"/>
          <p:cNvSpPr/>
          <p:nvPr>
            <p:custDataLst>
              <p:tags r:id="rId3"/>
            </p:custDataLst>
          </p:nvPr>
        </p:nvSpPr>
        <p:spPr>
          <a:xfrm>
            <a:off x="642938" y="1938882"/>
            <a:ext cx="11572968" cy="4178898"/>
          </a:xfrm>
          <a:prstGeom prst="rect">
            <a:avLst/>
          </a:prstGeom>
          <a:solidFill>
            <a:srgbClr val="FFFFFF"/>
          </a:solidFill>
          <a:ln>
            <a:noFill/>
          </a:ln>
          <a:effectLst>
            <a:outerShdw blurRad="127000" dist="38100" dir="540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kumimoji="1" lang="zh-CN" altLang="en-US" sz="1685" b="1" noProof="0">
                <a:ln>
                  <a:noFill/>
                </a:ln>
                <a:solidFill>
                  <a:prstClr val="white"/>
                </a:solidFill>
                <a:effectLst/>
                <a:uLnTx/>
                <a:uFillTx/>
                <a:latin typeface="微软雅黑" panose="020B0503020204020204" charset="-122"/>
                <a:ea typeface="微软雅黑"/>
                <a:sym typeface="+mn-ea"/>
              </a:rPr>
              <a:t>2</a:t>
            </a:r>
          </a:p>
        </p:txBody>
      </p:sp>
      <p:sp>
        <p:nvSpPr>
          <p:cNvPr id="4" name="文本框 3"/>
          <p:cNvSpPr txBox="1"/>
          <p:nvPr>
            <p:custDataLst>
              <p:tags r:id="rId4"/>
            </p:custDataLst>
          </p:nvPr>
        </p:nvSpPr>
        <p:spPr>
          <a:xfrm>
            <a:off x="642943" y="642907"/>
            <a:ext cx="11572969" cy="803628"/>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200" b="1" spc="300">
                <a:solidFill>
                  <a:schemeClr val="accent1">
                    <a:lumMod val="75000"/>
                  </a:schemeClr>
                </a:solidFill>
                <a:latin typeface="微软雅黑" panose="020B0503020204020204" charset="-122"/>
                <a:ea typeface="微软雅黑"/>
              </a:rPr>
              <a:t>小说的情节安排有什么特点？</a:t>
            </a:r>
          </a:p>
        </p:txBody>
      </p:sp>
      <p:sp>
        <p:nvSpPr>
          <p:cNvPr id="11" name="Title 6"/>
          <p:cNvSpPr txBox="1"/>
          <p:nvPr>
            <p:custDataLst>
              <p:tags r:id="rId5"/>
            </p:custDataLst>
          </p:nvPr>
        </p:nvSpPr>
        <p:spPr>
          <a:xfrm>
            <a:off x="964565" y="2250440"/>
            <a:ext cx="10930255" cy="1629410"/>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小说选取了一筐成策作为特殊的党费，并以之为主线贯串全篇，展开一系列动人的情节，构思新颖独特的。</a:t>
            </a:r>
          </a:p>
        </p:txBody>
      </p:sp>
      <p:sp>
        <p:nvSpPr>
          <p:cNvPr id="2" name="Title 6"/>
          <p:cNvSpPr txBox="1"/>
          <p:nvPr>
            <p:custDataLst>
              <p:tags r:id="rId6"/>
            </p:custDataLst>
          </p:nvPr>
        </p:nvSpPr>
        <p:spPr>
          <a:xfrm>
            <a:off x="964565" y="4174490"/>
            <a:ext cx="10930255" cy="1629410"/>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小说采用第一人称回忆讲述式写法,紧紧围绕缴纳党费这一典型事件,截取生活和人物性格发展的一个横断面,着重描写“我”和黄新的两次会面。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4"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in)">
                                      <p:cBhvr>
                                        <p:cTn id="3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2" animBg="1"/>
      <p:bldP spid="8" grpId="1" animBg="1"/>
      <p:bldP spid="4" grpId="0"/>
      <p:bldP spid="11" grpId="3"/>
      <p:bldP spid="2" grpId="4"/>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3" name="文本框 2"/>
          <p:cNvSpPr txBox="1"/>
          <p:nvPr>
            <p:custDataLst>
              <p:tags r:id="rId3"/>
            </p:custDataLst>
          </p:nvPr>
        </p:nvSpPr>
        <p:spPr>
          <a:xfrm>
            <a:off x="6978650" y="2700020"/>
            <a:ext cx="5447030" cy="1831975"/>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5400" b="1" spc="160">
                <a:solidFill>
                  <a:schemeClr val="lt1"/>
                </a:solidFill>
                <a:latin typeface="微软雅黑" panose="020B0503020204020204" charset="-122"/>
                <a:ea typeface="微软雅黑"/>
              </a:rPr>
              <a:t>赏精彩，析形象</a:t>
            </a:r>
          </a:p>
        </p:txBody>
      </p:sp>
      <p:pic>
        <p:nvPicPr>
          <p:cNvPr id="5" name="图片 4"/>
          <p:cNvPicPr>
            <a:picLocks noChangeAspect="1"/>
          </p:cNvPicPr>
          <p:nvPr>
            <p:custDataLst>
              <p:tags r:id="rId4"/>
            </p:custDataLst>
          </p:nvPr>
        </p:nvPicPr>
        <p:blipFill>
          <a:blip r:embed="rId6"/>
          <a:srcRect b="5269"/>
          <a:stretch>
            <a:fillRect/>
          </a:stretch>
        </p:blipFill>
        <p:spPr>
          <a:xfrm>
            <a:off x="643255" y="1336040"/>
            <a:ext cx="6229985" cy="4399915"/>
          </a:xfrm>
          <a:custGeom>
            <a:avLst/>
            <a:gdLst/>
            <a:ahLst/>
            <a:cxnLst>
              <a:cxn ang="3">
                <a:pos x="hc" y="t"/>
              </a:cxn>
              <a:cxn ang="cd2">
                <a:pos x="l" y="vc"/>
              </a:cxn>
              <a:cxn ang="cd4">
                <a:pos x="hc" y="b"/>
              </a:cxn>
              <a:cxn ang="0">
                <a:pos x="r" y="vc"/>
              </a:cxn>
            </a:cxnLst>
            <a:rect l="l" t="t" r="r" b="b"/>
            <a:pathLst>
              <a:path w="10560" h="6240">
                <a:moveTo>
                  <a:pt x="0" y="0"/>
                </a:moveTo>
                <a:lnTo>
                  <a:pt x="10560" y="0"/>
                </a:lnTo>
                <a:lnTo>
                  <a:pt x="10560" y="6240"/>
                </a:lnTo>
                <a:lnTo>
                  <a:pt x="0" y="62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61942"/>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18" name="矩形 11"/>
          <p:cNvSpPr/>
          <p:nvPr>
            <p:custDataLst>
              <p:tags r:id="rId3"/>
            </p:custDataLst>
          </p:nvPr>
        </p:nvSpPr>
        <p:spPr>
          <a:xfrm>
            <a:off x="1605347" y="2088110"/>
            <a:ext cx="9644139" cy="3375264"/>
          </a:xfrm>
          <a:prstGeom prst="rect">
            <a:avLst/>
          </a:prstGeom>
          <a:solidFill>
            <a:schemeClr val="lt2"/>
          </a:solidFill>
          <a:ln>
            <a:noFill/>
          </a:ln>
          <a:effectLst>
            <a:outerShdw blurRad="381000" dir="5400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4"/>
            </p:custDataLst>
          </p:nvPr>
        </p:nvSpPr>
        <p:spPr>
          <a:xfrm>
            <a:off x="480198" y="159387"/>
            <a:ext cx="11894438"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800" b="1" spc="160">
                <a:solidFill>
                  <a:schemeClr val="lt1"/>
                </a:solidFill>
                <a:latin typeface="微软雅黑" panose="020B0503020204020204" charset="-122"/>
                <a:ea typeface="微软雅黑"/>
              </a:rPr>
              <a:t>合作探究</a:t>
            </a:r>
          </a:p>
        </p:txBody>
      </p:sp>
      <p:sp>
        <p:nvSpPr>
          <p:cNvPr id="11" name="Title 6"/>
          <p:cNvSpPr txBox="1"/>
          <p:nvPr>
            <p:custDataLst>
              <p:tags r:id="rId5"/>
            </p:custDataLst>
          </p:nvPr>
        </p:nvSpPr>
        <p:spPr>
          <a:xfrm>
            <a:off x="1866265" y="2570480"/>
            <a:ext cx="9237345" cy="24110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chemeClr val="lt1"/>
                </a:solidFill>
                <a:latin typeface="微软雅黑" panose="020B0503020204020204" charset="-122"/>
                <a:ea typeface="微软雅黑"/>
                <a:cs typeface="微软雅黑" panose="020B0503020204020204" charset="-122"/>
              </a:rPr>
              <a:t>小说中共产党员黄新是个怎样的人?概括黄新的性格特点并从文中找到具体依据，以小组为单位进行探究，看哪个小组概括最准确。</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2"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3"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diamond(in)">
                                      <p:cBhvr>
                                        <p:cTn id="19" dur="2000"/>
                                        <p:tgtEl>
                                          <p:spTgt spid="1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1"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2" animBg="1"/>
      <p:bldP spid="18" grpId="0" animBg="1"/>
      <p:bldP spid="4" grpId="3"/>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61942"/>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18" name="矩形 11"/>
          <p:cNvSpPr/>
          <p:nvPr>
            <p:custDataLst>
              <p:tags r:id="rId3"/>
            </p:custDataLst>
          </p:nvPr>
        </p:nvSpPr>
        <p:spPr>
          <a:xfrm>
            <a:off x="480060" y="1466850"/>
            <a:ext cx="11894185" cy="4637405"/>
          </a:xfrm>
          <a:prstGeom prst="rect">
            <a:avLst/>
          </a:prstGeom>
          <a:solidFill>
            <a:schemeClr val="lt2"/>
          </a:solidFill>
          <a:ln>
            <a:noFill/>
          </a:ln>
          <a:effectLst>
            <a:outerShdw blurRad="381000" dir="5400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4"/>
            </p:custDataLst>
          </p:nvPr>
        </p:nvSpPr>
        <p:spPr>
          <a:xfrm>
            <a:off x="480198" y="159387"/>
            <a:ext cx="11894438"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800" b="1" spc="160">
                <a:solidFill>
                  <a:schemeClr val="lt1"/>
                </a:solidFill>
                <a:latin typeface="微软雅黑" panose="020B0503020204020204" charset="-122"/>
                <a:ea typeface="微软雅黑"/>
              </a:rPr>
              <a:t>合作探究</a:t>
            </a:r>
          </a:p>
        </p:txBody>
      </p:sp>
      <p:sp>
        <p:nvSpPr>
          <p:cNvPr id="11" name="Title 6"/>
          <p:cNvSpPr txBox="1"/>
          <p:nvPr>
            <p:custDataLst>
              <p:tags r:id="rId5"/>
            </p:custDataLst>
          </p:nvPr>
        </p:nvSpPr>
        <p:spPr>
          <a:xfrm>
            <a:off x="649605" y="1633220"/>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rgbClr val="FF0000"/>
                </a:solidFill>
                <a:latin typeface="微软雅黑" panose="020B0503020204020204" charset="-122"/>
                <a:ea typeface="微软雅黑"/>
                <a:cs typeface="微软雅黑" panose="020B0503020204020204" charset="-122"/>
              </a:rPr>
              <a:t>示例一：横向概括</a:t>
            </a:r>
          </a:p>
        </p:txBody>
      </p:sp>
      <p:sp>
        <p:nvSpPr>
          <p:cNvPr id="2" name="Title 6"/>
          <p:cNvSpPr txBox="1"/>
          <p:nvPr>
            <p:custDataLst>
              <p:tags r:id="rId6"/>
            </p:custDataLst>
          </p:nvPr>
        </p:nvSpPr>
        <p:spPr>
          <a:xfrm>
            <a:off x="649605" y="2359025"/>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chemeClr val="lt1"/>
                </a:solidFill>
                <a:latin typeface="微软雅黑" panose="020B0503020204020204" charset="-122"/>
                <a:ea typeface="微软雅黑"/>
                <a:cs typeface="微软雅黑" panose="020B0503020204020204" charset="-122"/>
              </a:rPr>
              <a:t>①一心向党,视党的利益高于一切。</a:t>
            </a:r>
          </a:p>
        </p:txBody>
      </p:sp>
      <p:sp>
        <p:nvSpPr>
          <p:cNvPr id="3" name="Title 6"/>
          <p:cNvSpPr txBox="1"/>
          <p:nvPr>
            <p:custDataLst>
              <p:tags r:id="rId7"/>
            </p:custDataLst>
          </p:nvPr>
        </p:nvSpPr>
        <p:spPr>
          <a:xfrm>
            <a:off x="649605" y="3253740"/>
            <a:ext cx="109010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chemeClr val="lt1"/>
                </a:solidFill>
                <a:latin typeface="微软雅黑" panose="020B0503020204020204" charset="-122"/>
                <a:ea typeface="微软雅黑"/>
                <a:cs typeface="微软雅黑" panose="020B0503020204020204" charset="-122"/>
              </a:rPr>
              <a:t>②聪明机警，坚毅乐观。她洒脱干练，斗争经验丰富。</a:t>
            </a:r>
          </a:p>
        </p:txBody>
      </p:sp>
      <p:sp>
        <p:nvSpPr>
          <p:cNvPr id="5" name="Title 6"/>
          <p:cNvSpPr txBox="1"/>
          <p:nvPr>
            <p:custDataLst>
              <p:tags r:id="rId8"/>
            </p:custDataLst>
          </p:nvPr>
        </p:nvSpPr>
        <p:spPr>
          <a:xfrm>
            <a:off x="649605" y="4213225"/>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chemeClr val="lt1"/>
                </a:solidFill>
                <a:latin typeface="微软雅黑" panose="020B0503020204020204" charset="-122"/>
                <a:ea typeface="微软雅黑"/>
                <a:cs typeface="微软雅黑" panose="020B0503020204020204" charset="-122"/>
              </a:rPr>
              <a:t>③热情质朴，无私赤诚。</a:t>
            </a:r>
          </a:p>
        </p:txBody>
      </p:sp>
      <p:sp>
        <p:nvSpPr>
          <p:cNvPr id="6" name="Title 6"/>
          <p:cNvSpPr txBox="1"/>
          <p:nvPr>
            <p:custDataLst>
              <p:tags r:id="rId9"/>
            </p:custDataLst>
          </p:nvPr>
        </p:nvSpPr>
        <p:spPr>
          <a:xfrm>
            <a:off x="649605" y="5130165"/>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chemeClr val="lt1"/>
                </a:solidFill>
                <a:latin typeface="微软雅黑" panose="020B0503020204020204" charset="-122"/>
                <a:ea typeface="微软雅黑"/>
                <a:cs typeface="微软雅黑" panose="020B0503020204020204" charset="-122"/>
              </a:rPr>
              <a:t>④临危不惧,不怕牺牲。</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edge">
                                      <p:cBhvr>
                                        <p:cTn id="13" dur="20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edge">
                                      <p:cBhvr>
                                        <p:cTn id="25" dur="20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4"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edge">
                                      <p:cBhvr>
                                        <p:cTn id="31" dur="2000"/>
                                        <p:tgtEl>
                                          <p:spTgt spid="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edge">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1"/>
      <p:bldP spid="2" grpId="2"/>
      <p:bldP spid="3" grpId="3"/>
      <p:bldP spid="5" grpId="4"/>
      <p:bldP spid="6" grpId="5"/>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61942"/>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18" name="矩形 11"/>
          <p:cNvSpPr/>
          <p:nvPr>
            <p:custDataLst>
              <p:tags r:id="rId3"/>
            </p:custDataLst>
          </p:nvPr>
        </p:nvSpPr>
        <p:spPr>
          <a:xfrm>
            <a:off x="480060" y="1466850"/>
            <a:ext cx="11894185" cy="4637405"/>
          </a:xfrm>
          <a:prstGeom prst="rect">
            <a:avLst/>
          </a:prstGeom>
          <a:solidFill>
            <a:schemeClr val="lt2"/>
          </a:solidFill>
          <a:ln>
            <a:noFill/>
          </a:ln>
          <a:effectLst>
            <a:outerShdw blurRad="381000" dir="5400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4"/>
            </p:custDataLst>
          </p:nvPr>
        </p:nvSpPr>
        <p:spPr>
          <a:xfrm>
            <a:off x="480198" y="159387"/>
            <a:ext cx="11894438"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800" b="1" spc="160">
                <a:solidFill>
                  <a:schemeClr val="lt1"/>
                </a:solidFill>
                <a:latin typeface="微软雅黑" panose="020B0503020204020204" charset="-122"/>
                <a:ea typeface="微软雅黑"/>
              </a:rPr>
              <a:t>合作探究</a:t>
            </a:r>
          </a:p>
        </p:txBody>
      </p:sp>
      <p:sp>
        <p:nvSpPr>
          <p:cNvPr id="11" name="Title 6"/>
          <p:cNvSpPr txBox="1"/>
          <p:nvPr>
            <p:custDataLst>
              <p:tags r:id="rId5"/>
            </p:custDataLst>
          </p:nvPr>
        </p:nvSpPr>
        <p:spPr>
          <a:xfrm>
            <a:off x="649605" y="1633220"/>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rgbClr val="FF0000"/>
                </a:solidFill>
                <a:latin typeface="微软雅黑" panose="020B0503020204020204" charset="-122"/>
                <a:ea typeface="微软雅黑"/>
                <a:cs typeface="微软雅黑" panose="020B0503020204020204" charset="-122"/>
              </a:rPr>
              <a:t>示例二：纵向概括</a:t>
            </a:r>
          </a:p>
        </p:txBody>
      </p:sp>
      <p:sp>
        <p:nvSpPr>
          <p:cNvPr id="2" name="Title 6"/>
          <p:cNvSpPr txBox="1"/>
          <p:nvPr>
            <p:custDataLst>
              <p:tags r:id="rId6"/>
            </p:custDataLst>
          </p:nvPr>
        </p:nvSpPr>
        <p:spPr>
          <a:xfrm>
            <a:off x="649605" y="2359025"/>
            <a:ext cx="11595735" cy="21272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借政委的介绍,交代了黄新作为农村骨干、“扩红”时送丈夫参加红军的媳妇、长征后的军属这段生活史、成长史；“我”潜入村子时先闻其声,“扩红”时期的小调传出的是她的心声；接上关系后她对择菜群众的疏散,对窝棚破洞的交代,显出她干练的组织才能和高度的警惕性。</a:t>
            </a:r>
          </a:p>
        </p:txBody>
      </p:sp>
      <p:sp>
        <p:nvSpPr>
          <p:cNvPr id="5" name="Title 6"/>
          <p:cNvSpPr txBox="1"/>
          <p:nvPr>
            <p:custDataLst>
              <p:tags r:id="rId7"/>
            </p:custDataLst>
          </p:nvPr>
        </p:nvSpPr>
        <p:spPr>
          <a:xfrm>
            <a:off x="649605" y="4486910"/>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给“我”吃窝窝咸菜,表现她女性的细心和关怀。</a:t>
            </a:r>
          </a:p>
        </p:txBody>
      </p:sp>
      <p:sp>
        <p:nvSpPr>
          <p:cNvPr id="6" name="Title 6"/>
          <p:cNvSpPr txBox="1"/>
          <p:nvPr>
            <p:custDataLst>
              <p:tags r:id="rId8"/>
            </p:custDataLst>
          </p:nvPr>
        </p:nvSpPr>
        <p:spPr>
          <a:xfrm>
            <a:off x="649605" y="5288280"/>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领受任务,表明她坚持地下斗争的坚定态度。</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edge">
                                      <p:cBhvr>
                                        <p:cTn id="13" dur="20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edge">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4"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edge">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1"/>
      <p:bldP spid="2" grpId="2"/>
      <p:bldP spid="5" grpId="3"/>
      <p:bldP spid="6" grpId="4"/>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61942"/>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18" name="矩形 11"/>
          <p:cNvSpPr/>
          <p:nvPr>
            <p:custDataLst>
              <p:tags r:id="rId3"/>
            </p:custDataLst>
          </p:nvPr>
        </p:nvSpPr>
        <p:spPr>
          <a:xfrm>
            <a:off x="480060" y="1466850"/>
            <a:ext cx="11894185" cy="5194300"/>
          </a:xfrm>
          <a:prstGeom prst="rect">
            <a:avLst/>
          </a:prstGeom>
          <a:solidFill>
            <a:schemeClr val="lt2"/>
          </a:solidFill>
          <a:ln>
            <a:noFill/>
          </a:ln>
          <a:effectLst>
            <a:outerShdw blurRad="381000" dir="5400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4"/>
            </p:custDataLst>
          </p:nvPr>
        </p:nvSpPr>
        <p:spPr>
          <a:xfrm>
            <a:off x="480198" y="159387"/>
            <a:ext cx="11894438"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800" b="1" spc="160">
                <a:solidFill>
                  <a:schemeClr val="lt1"/>
                </a:solidFill>
                <a:latin typeface="微软雅黑" panose="020B0503020204020204" charset="-122"/>
                <a:ea typeface="微软雅黑"/>
              </a:rPr>
              <a:t>合作探究</a:t>
            </a:r>
          </a:p>
        </p:txBody>
      </p:sp>
      <p:sp>
        <p:nvSpPr>
          <p:cNvPr id="11" name="Title 6"/>
          <p:cNvSpPr txBox="1"/>
          <p:nvPr>
            <p:custDataLst>
              <p:tags r:id="rId5"/>
            </p:custDataLst>
          </p:nvPr>
        </p:nvSpPr>
        <p:spPr>
          <a:xfrm>
            <a:off x="649605" y="1633220"/>
            <a:ext cx="923734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00">
                <a:ln w="3175">
                  <a:noFill/>
                  <a:prstDash val="dash"/>
                </a:ln>
                <a:solidFill>
                  <a:srgbClr val="FF0000"/>
                </a:solidFill>
                <a:latin typeface="微软雅黑" panose="020B0503020204020204" charset="-122"/>
                <a:ea typeface="微软雅黑"/>
                <a:cs typeface="微软雅黑" panose="020B0503020204020204" charset="-122"/>
              </a:rPr>
              <a:t>示例二：纵向概括</a:t>
            </a:r>
          </a:p>
        </p:txBody>
      </p:sp>
      <p:sp>
        <p:nvSpPr>
          <p:cNvPr id="2" name="Title 6"/>
          <p:cNvSpPr txBox="1"/>
          <p:nvPr>
            <p:custDataLst>
              <p:tags r:id="rId6"/>
            </p:custDataLst>
          </p:nvPr>
        </p:nvSpPr>
        <p:spPr>
          <a:xfrm>
            <a:off x="649605" y="2359025"/>
            <a:ext cx="11595735" cy="86423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临别时用两块银洋缴党费的细节,显出她对党的拳拳忠心。</a:t>
            </a:r>
          </a:p>
        </p:txBody>
      </p:sp>
      <p:sp>
        <p:nvSpPr>
          <p:cNvPr id="5" name="Title 6"/>
          <p:cNvSpPr txBox="1"/>
          <p:nvPr>
            <p:custDataLst>
              <p:tags r:id="rId7"/>
            </p:custDataLst>
          </p:nvPr>
        </p:nvSpPr>
        <p:spPr>
          <a:xfrm>
            <a:off x="631825" y="3223260"/>
            <a:ext cx="11595735" cy="7258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再次会面时,她对女儿的哄词,表明她同志情胜于母女情的革命理智。</a:t>
            </a:r>
          </a:p>
        </p:txBody>
      </p:sp>
      <p:sp>
        <p:nvSpPr>
          <p:cNvPr id="6" name="Title 6"/>
          <p:cNvSpPr txBox="1"/>
          <p:nvPr>
            <p:custDataLst>
              <p:tags r:id="rId8"/>
            </p:custDataLst>
          </p:nvPr>
        </p:nvSpPr>
        <p:spPr>
          <a:xfrm>
            <a:off x="649605" y="4108450"/>
            <a:ext cx="11416665" cy="9569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和“我”接头时关于咸菜作党费的陈述,发生异常时的应变措施和对“我”的叮咛,都闪射出她的智慧和机敏。</a:t>
            </a:r>
          </a:p>
        </p:txBody>
      </p:sp>
      <p:sp>
        <p:nvSpPr>
          <p:cNvPr id="3" name="Title 6"/>
          <p:cNvSpPr txBox="1"/>
          <p:nvPr>
            <p:custDataLst>
              <p:tags r:id="rId9"/>
            </p:custDataLst>
          </p:nvPr>
        </p:nvSpPr>
        <p:spPr>
          <a:xfrm>
            <a:off x="631825" y="5147310"/>
            <a:ext cx="11416665" cy="120967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00">
                <a:ln w="3175">
                  <a:noFill/>
                  <a:prstDash val="dash"/>
                </a:ln>
                <a:solidFill>
                  <a:schemeClr val="lt1"/>
                </a:solidFill>
                <a:latin typeface="微软雅黑" panose="020B0503020204020204" charset="-122"/>
                <a:ea typeface="微软雅黑"/>
                <a:cs typeface="微软雅黑" panose="020B0503020204020204" charset="-122"/>
              </a:rPr>
              <a:t>在“我”可能暴露被抓的关键时刻,一个在残酷的斗争年代义无反顾、为革命献身的女烈士的光辉形象巍然屹立。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edge">
                                      <p:cBhvr>
                                        <p:cTn id="13" dur="20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edge">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4"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edge">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edge">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1"/>
      <p:bldP spid="2" grpId="2"/>
      <p:bldP spid="5" grpId="3"/>
      <p:bldP spid="6" grpId="4"/>
      <p:bldP spid="3" grpId="5"/>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3" name="文本框 2"/>
          <p:cNvSpPr txBox="1"/>
          <p:nvPr>
            <p:custDataLst>
              <p:tags r:id="rId3"/>
            </p:custDataLst>
          </p:nvPr>
        </p:nvSpPr>
        <p:spPr>
          <a:xfrm>
            <a:off x="6978650" y="2700020"/>
            <a:ext cx="5447030" cy="1831975"/>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5400" b="1" spc="160">
                <a:solidFill>
                  <a:schemeClr val="lt1"/>
                </a:solidFill>
                <a:latin typeface="微软雅黑" panose="020B0503020204020204" charset="-122"/>
                <a:ea typeface="微软雅黑"/>
              </a:rPr>
              <a:t>找细节，明特色</a:t>
            </a:r>
          </a:p>
        </p:txBody>
      </p:sp>
      <p:pic>
        <p:nvPicPr>
          <p:cNvPr id="5" name="图片 4"/>
          <p:cNvPicPr>
            <a:picLocks noChangeAspect="1"/>
          </p:cNvPicPr>
          <p:nvPr>
            <p:custDataLst>
              <p:tags r:id="rId4"/>
            </p:custDataLst>
          </p:nvPr>
        </p:nvPicPr>
        <p:blipFill>
          <a:blip r:embed="rId6"/>
          <a:srcRect b="5269"/>
          <a:stretch>
            <a:fillRect/>
          </a:stretch>
        </p:blipFill>
        <p:spPr>
          <a:xfrm>
            <a:off x="643255" y="1336040"/>
            <a:ext cx="6229985" cy="4399915"/>
          </a:xfrm>
          <a:custGeom>
            <a:avLst/>
            <a:gdLst/>
            <a:ahLst/>
            <a:cxnLst>
              <a:cxn ang="3">
                <a:pos x="hc" y="t"/>
              </a:cxn>
              <a:cxn ang="cd2">
                <a:pos x="l" y="vc"/>
              </a:cxn>
              <a:cxn ang="cd4">
                <a:pos x="hc" y="b"/>
              </a:cxn>
              <a:cxn ang="0">
                <a:pos x="r" y="vc"/>
              </a:cxn>
            </a:cxnLst>
            <a:rect l="l" t="t" r="r" b="b"/>
            <a:pathLst>
              <a:path w="10560" h="6240">
                <a:moveTo>
                  <a:pt x="0" y="0"/>
                </a:moveTo>
                <a:lnTo>
                  <a:pt x="10560" y="0"/>
                </a:lnTo>
                <a:lnTo>
                  <a:pt x="10560" y="6240"/>
                </a:lnTo>
                <a:lnTo>
                  <a:pt x="0" y="62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6155055" y="-635"/>
            <a:ext cx="6703695" cy="7232650"/>
          </a:xfrm>
          <a:prstGeom prst="rect">
            <a:avLst/>
          </a:prstGeom>
        </p:spPr>
      </p:pic>
      <p:pic>
        <p:nvPicPr>
          <p:cNvPr id="7" name="图片 6" descr="图片1"/>
          <p:cNvPicPr>
            <a:picLocks noChangeAspect="1"/>
          </p:cNvPicPr>
          <p:nvPr/>
        </p:nvPicPr>
        <p:blipFill>
          <a:blip r:embed="rId3"/>
          <a:stretch>
            <a:fillRect/>
          </a:stretch>
        </p:blipFill>
        <p:spPr>
          <a:xfrm>
            <a:off x="0" y="635"/>
            <a:ext cx="6154420" cy="7230745"/>
          </a:xfrm>
          <a:prstGeom prst="rect">
            <a:avLst/>
          </a:prstGeom>
        </p:spPr>
      </p:pic>
      <p:sp>
        <p:nvSpPr>
          <p:cNvPr id="2" name="文本框 1"/>
          <p:cNvSpPr txBox="1"/>
          <p:nvPr/>
        </p:nvSpPr>
        <p:spPr>
          <a:xfrm>
            <a:off x="3853815" y="2738120"/>
            <a:ext cx="2124714" cy="2406313"/>
          </a:xfrm>
          <a:prstGeom prst="ellipse">
            <a:avLst/>
          </a:prstGeom>
          <a:solidFill>
            <a:srgbClr val="00B0F0"/>
          </a:solidFill>
        </p:spPr>
        <p:txBody>
          <a:bodyPr wrap="none" rtlCol="0">
            <a:spAutoFit/>
          </a:bodyPr>
          <a:lstStyle/>
          <a:p>
            <a:r>
              <a:rPr lang="zh-CN" altLang="en-US" sz="11500" b="1">
                <a:solidFill>
                  <a:srgbClr val="FF0000"/>
                </a:solidFill>
                <a:latin typeface="+mj-ea"/>
                <a:ea typeface="+mj-ea"/>
              </a:rPr>
              <a:t>党</a:t>
            </a:r>
          </a:p>
        </p:txBody>
      </p:sp>
      <p:sp>
        <p:nvSpPr>
          <p:cNvPr id="6" name="文本框 5"/>
          <p:cNvSpPr txBox="1"/>
          <p:nvPr/>
        </p:nvSpPr>
        <p:spPr>
          <a:xfrm>
            <a:off x="6308725" y="2738120"/>
            <a:ext cx="2124714" cy="2406313"/>
          </a:xfrm>
          <a:prstGeom prst="ellipse">
            <a:avLst/>
          </a:prstGeom>
          <a:solidFill>
            <a:srgbClr val="00B0F0"/>
          </a:solidFill>
        </p:spPr>
        <p:txBody>
          <a:bodyPr wrap="none" rtlCol="0">
            <a:spAutoFit/>
          </a:bodyPr>
          <a:lstStyle/>
          <a:p>
            <a:r>
              <a:rPr lang="zh-CN" altLang="en-US" sz="11500" b="1">
                <a:solidFill>
                  <a:srgbClr val="FF0000"/>
                </a:solidFill>
                <a:latin typeface="+mn-ea"/>
                <a:ea typeface="+mn-ea"/>
              </a:rPr>
              <a:t>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6" presetClass="entr" presetSubtype="0" fill="hold" grpId="1"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580">
                                          <p:stCondLst>
                                            <p:cond delay="0"/>
                                          </p:stCondLst>
                                        </p:cTn>
                                        <p:tgtEl>
                                          <p:spTgt spid="6"/>
                                        </p:tgtEl>
                                      </p:cBhvr>
                                    </p:animEffect>
                                    <p:anim calcmode="lin" valueType="num">
                                      <p:cBhvr>
                                        <p:cTn id="3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gtEl>
                                      </p:cBhvr>
                                      <p:to x="100000" y="60000"/>
                                    </p:animScale>
                                    <p:animScale>
                                      <p:cBhvr>
                                        <p:cTn id="45" dur="166" decel="50000">
                                          <p:stCondLst>
                                            <p:cond delay="676"/>
                                          </p:stCondLst>
                                        </p:cTn>
                                        <p:tgtEl>
                                          <p:spTgt spid="6"/>
                                        </p:tgtEl>
                                      </p:cBhvr>
                                      <p:to x="100000" y="100000"/>
                                    </p:animScale>
                                    <p:animScale>
                                      <p:cBhvr>
                                        <p:cTn id="46" dur="26">
                                          <p:stCondLst>
                                            <p:cond delay="1312"/>
                                          </p:stCondLst>
                                        </p:cTn>
                                        <p:tgtEl>
                                          <p:spTgt spid="6"/>
                                        </p:tgtEl>
                                      </p:cBhvr>
                                      <p:to x="100000" y="80000"/>
                                    </p:animScale>
                                    <p:animScale>
                                      <p:cBhvr>
                                        <p:cTn id="47" dur="166" decel="50000">
                                          <p:stCondLst>
                                            <p:cond delay="1338"/>
                                          </p:stCondLst>
                                        </p:cTn>
                                        <p:tgtEl>
                                          <p:spTgt spid="6"/>
                                        </p:tgtEl>
                                      </p:cBhvr>
                                      <p:to x="100000" y="100000"/>
                                    </p:animScale>
                                    <p:animScale>
                                      <p:cBhvr>
                                        <p:cTn id="48" dur="26">
                                          <p:stCondLst>
                                            <p:cond delay="1642"/>
                                          </p:stCondLst>
                                        </p:cTn>
                                        <p:tgtEl>
                                          <p:spTgt spid="6"/>
                                        </p:tgtEl>
                                      </p:cBhvr>
                                      <p:to x="100000" y="90000"/>
                                    </p:animScale>
                                    <p:animScale>
                                      <p:cBhvr>
                                        <p:cTn id="49" dur="166" decel="50000">
                                          <p:stCondLst>
                                            <p:cond delay="1668"/>
                                          </p:stCondLst>
                                        </p:cTn>
                                        <p:tgtEl>
                                          <p:spTgt spid="6"/>
                                        </p:tgtEl>
                                      </p:cBhvr>
                                      <p:to x="100000" y="100000"/>
                                    </p:animScale>
                                    <p:animScale>
                                      <p:cBhvr>
                                        <p:cTn id="50" dur="26">
                                          <p:stCondLst>
                                            <p:cond delay="1808"/>
                                          </p:stCondLst>
                                        </p:cTn>
                                        <p:tgtEl>
                                          <p:spTgt spid="6"/>
                                        </p:tgtEl>
                                      </p:cBhvr>
                                      <p:to x="100000" y="95000"/>
                                    </p:animScale>
                                    <p:animScale>
                                      <p:cBhvr>
                                        <p:cTn id="51"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716280" y="977900"/>
            <a:ext cx="11082020" cy="1125855"/>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3" name="任意多边形: 形状 11"/>
          <p:cNvSpPr>
            <a:spLocks noChangeAspect="1"/>
          </p:cNvSpPr>
          <p:nvPr>
            <p:custDataLst>
              <p:tags r:id="rId3"/>
            </p:custDataLst>
          </p:nvPr>
        </p:nvSpPr>
        <p:spPr>
          <a:xfrm>
            <a:off x="403445"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4" name="任意多边形: 形状 12"/>
          <p:cNvSpPr>
            <a:spLocks noChangeAspect="1"/>
          </p:cNvSpPr>
          <p:nvPr>
            <p:custDataLst>
              <p:tags r:id="rId4"/>
            </p:custDataLst>
          </p:nvPr>
        </p:nvSpPr>
        <p:spPr>
          <a:xfrm>
            <a:off x="715359"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0" name="矩形 11"/>
          <p:cNvSpPr/>
          <p:nvPr>
            <p:custDataLst>
              <p:tags r:id="rId5"/>
            </p:custDataLst>
          </p:nvPr>
        </p:nvSpPr>
        <p:spPr>
          <a:xfrm>
            <a:off x="715645" y="2585085"/>
            <a:ext cx="11274425" cy="3696970"/>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11" name="任意多边形: 形状 13"/>
          <p:cNvSpPr>
            <a:spLocks noChangeAspect="1"/>
          </p:cNvSpPr>
          <p:nvPr>
            <p:custDataLst>
              <p:tags r:id="rId6"/>
            </p:custDataLst>
          </p:nvPr>
        </p:nvSpPr>
        <p:spPr>
          <a:xfrm rot="10800000">
            <a:off x="11989445"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4" name="任意多边形: 形状 14"/>
          <p:cNvSpPr>
            <a:spLocks noChangeAspect="1"/>
          </p:cNvSpPr>
          <p:nvPr>
            <p:custDataLst>
              <p:tags r:id="rId7"/>
            </p:custDataLst>
          </p:nvPr>
        </p:nvSpPr>
        <p:spPr>
          <a:xfrm rot="10800000">
            <a:off x="11630471"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7" name="文本框 6"/>
          <p:cNvSpPr txBox="1"/>
          <p:nvPr>
            <p:custDataLst>
              <p:tags r:id="rId8"/>
            </p:custDataLst>
          </p:nvPr>
        </p:nvSpPr>
        <p:spPr>
          <a:xfrm>
            <a:off x="1017905" y="723900"/>
            <a:ext cx="10780395" cy="1226820"/>
          </a:xfrm>
          <a:prstGeom prst="rect">
            <a:avLst/>
          </a:prstGeom>
          <a:noFill/>
        </p:spPr>
        <p:txBody>
          <a:bodyPr wrap="square" lIns="66968" tIns="26787" rIns="66968" bIns="26787" rtlCol="0" anchor="ctr" anchorCtr="0"/>
          <a:lstStyle/>
          <a:p>
            <a:pPr marL="0" indent="0" algn="l" eaLnBrk="1" latinLnBrk="0" hangingPunct="1">
              <a:lnSpc>
                <a:spcPct val="150000"/>
              </a:lnSpc>
              <a:spcBef>
                <a:spcPct val="0"/>
              </a:spcBef>
              <a:spcAft>
                <a:spcPct val="0"/>
              </a:spcAft>
              <a:buSzTx/>
            </a:pPr>
            <a:r>
              <a:rPr lang="zh-CN" altLang="en-US" sz="3200" b="1" spc="160">
                <a:solidFill>
                  <a:schemeClr val="accent1">
                    <a:lumMod val="75000"/>
                  </a:schemeClr>
                </a:solidFill>
                <a:latin typeface="微软雅黑" panose="020B0503020204020204" charset="-122"/>
                <a:ea typeface="微软雅黑"/>
              </a:rPr>
              <a:t>小说围绕咸菜这一主线,串联了许多生动感人的细节。试做具体说明。</a:t>
            </a:r>
          </a:p>
        </p:txBody>
      </p:sp>
      <p:sp>
        <p:nvSpPr>
          <p:cNvPr id="8" name="矩形 7"/>
          <p:cNvSpPr/>
          <p:nvPr>
            <p:custDataLst>
              <p:tags r:id="rId9"/>
            </p:custDataLst>
          </p:nvPr>
        </p:nvSpPr>
        <p:spPr>
          <a:xfrm>
            <a:off x="1017905" y="2585085"/>
            <a:ext cx="4749800" cy="314579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13900" tIns="417633" rIns="113900" rtlCol="0" anchor="ctr">
            <a:noAutofit/>
          </a:bodyPr>
          <a:lstStyle/>
          <a:p>
            <a:pPr marL="0" indent="0" algn="l">
              <a:lnSpc>
                <a:spcPct val="130000"/>
              </a:lnSpc>
              <a:spcBef>
                <a:spcPct val="0"/>
              </a:spcBef>
              <a:spcAft>
                <a:spcPct val="0"/>
              </a:spcAft>
              <a:buSzTx/>
            </a:pPr>
            <a:r>
              <a:rPr lang="zh-CN" altLang="en-US" sz="2400" b="1">
                <a:solidFill>
                  <a:schemeClr val="bg1">
                    <a:lumMod val="50000"/>
                  </a:schemeClr>
                </a:solidFill>
                <a:latin typeface="Arial" panose="020B0604020202020204" pitchFamily="34" charset="0"/>
                <a:ea typeface="微软雅黑"/>
              </a:rPr>
              <a:t>黄新打开党证,拿出丈夫留下的两块银洋缴党费,既点明题目,又说明黄新对党的忠诚,在白色恐怖下,她的心依然与党证上印着的镰刀斧头一样鲜红。</a:t>
            </a:r>
          </a:p>
        </p:txBody>
      </p:sp>
      <p:sp>
        <p:nvSpPr>
          <p:cNvPr id="13" name="矩形 12"/>
          <p:cNvSpPr/>
          <p:nvPr>
            <p:custDataLst>
              <p:tags r:id="rId10"/>
            </p:custDataLst>
          </p:nvPr>
        </p:nvSpPr>
        <p:spPr>
          <a:xfrm>
            <a:off x="6417945" y="2585085"/>
            <a:ext cx="5381625" cy="3145790"/>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13900" tIns="417633" rIns="113900" rtlCol="0" anchor="ctr"/>
          <a:lstStyle/>
          <a:p>
            <a:pPr marL="0" indent="0" algn="l">
              <a:lnSpc>
                <a:spcPct val="130000"/>
              </a:lnSpc>
              <a:spcBef>
                <a:spcPct val="0"/>
              </a:spcBef>
              <a:spcAft>
                <a:spcPct val="0"/>
              </a:spcAft>
              <a:buSzTx/>
            </a:pPr>
            <a:r>
              <a:rPr lang="zh-CN" altLang="en-US" sz="2400" b="1">
                <a:solidFill>
                  <a:schemeClr val="bg1">
                    <a:lumMod val="50000"/>
                  </a:schemeClr>
                </a:solidFill>
                <a:latin typeface="Arial" panose="020B0604020202020204" pitchFamily="34" charset="0"/>
                <a:ea typeface="微软雅黑"/>
              </a:rPr>
              <a:t>她那饿得“细长的脖子挑着瘦脑袋”的女儿伸手抓了一根腌豆角,黄新“瞅了瞅孩子,又瞅了瞅箩筐里的菜,忙伸手把那根菜拿过来”,这两个“瞅了瞅”包含着丰富的感情。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3"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grpId="4"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2"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amond(in)">
                                      <p:cBhvr>
                                        <p:cTn id="3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3" animBg="1"/>
      <p:bldP spid="10" grpId="0" animBg="1"/>
      <p:bldP spid="7" grpId="4"/>
      <p:bldP spid="8" grpId="1" animBg="1"/>
      <p:bldP spid="13"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716280" y="977900"/>
            <a:ext cx="11274425" cy="1125855"/>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3" name="任意多边形: 形状 11"/>
          <p:cNvSpPr>
            <a:spLocks noChangeAspect="1"/>
          </p:cNvSpPr>
          <p:nvPr>
            <p:custDataLst>
              <p:tags r:id="rId3"/>
            </p:custDataLst>
          </p:nvPr>
        </p:nvSpPr>
        <p:spPr>
          <a:xfrm>
            <a:off x="403445"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4" name="任意多边形: 形状 12"/>
          <p:cNvSpPr>
            <a:spLocks noChangeAspect="1"/>
          </p:cNvSpPr>
          <p:nvPr>
            <p:custDataLst>
              <p:tags r:id="rId4"/>
            </p:custDataLst>
          </p:nvPr>
        </p:nvSpPr>
        <p:spPr>
          <a:xfrm>
            <a:off x="715359"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0" name="矩形 11"/>
          <p:cNvSpPr/>
          <p:nvPr>
            <p:custDataLst>
              <p:tags r:id="rId5"/>
            </p:custDataLst>
          </p:nvPr>
        </p:nvSpPr>
        <p:spPr>
          <a:xfrm>
            <a:off x="715645" y="2585085"/>
            <a:ext cx="11274425" cy="4381500"/>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11" name="任意多边形: 形状 13"/>
          <p:cNvSpPr>
            <a:spLocks noChangeAspect="1"/>
          </p:cNvSpPr>
          <p:nvPr>
            <p:custDataLst>
              <p:tags r:id="rId6"/>
            </p:custDataLst>
          </p:nvPr>
        </p:nvSpPr>
        <p:spPr>
          <a:xfrm rot="10800000">
            <a:off x="11989445"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4" name="任意多边形: 形状 14"/>
          <p:cNvSpPr>
            <a:spLocks noChangeAspect="1"/>
          </p:cNvSpPr>
          <p:nvPr>
            <p:custDataLst>
              <p:tags r:id="rId7"/>
            </p:custDataLst>
          </p:nvPr>
        </p:nvSpPr>
        <p:spPr>
          <a:xfrm rot="10800000">
            <a:off x="11630471"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7" name="文本框 6"/>
          <p:cNvSpPr txBox="1"/>
          <p:nvPr>
            <p:custDataLst>
              <p:tags r:id="rId8"/>
            </p:custDataLst>
          </p:nvPr>
        </p:nvSpPr>
        <p:spPr>
          <a:xfrm>
            <a:off x="1017905" y="723900"/>
            <a:ext cx="10780395" cy="1226820"/>
          </a:xfrm>
          <a:prstGeom prst="rect">
            <a:avLst/>
          </a:prstGeom>
          <a:noFill/>
        </p:spPr>
        <p:txBody>
          <a:bodyPr wrap="square" lIns="66968" tIns="26787" rIns="66968" bIns="26787" rtlCol="0" anchor="ctr" anchorCtr="0"/>
          <a:lstStyle/>
          <a:p>
            <a:pPr marL="0" indent="0" algn="l" eaLnBrk="1" latinLnBrk="0" hangingPunct="1">
              <a:lnSpc>
                <a:spcPct val="150000"/>
              </a:lnSpc>
              <a:spcBef>
                <a:spcPct val="0"/>
              </a:spcBef>
              <a:spcAft>
                <a:spcPct val="0"/>
              </a:spcAft>
              <a:buSzTx/>
            </a:pPr>
            <a:r>
              <a:rPr lang="zh-CN" altLang="en-US" sz="3200" b="1" spc="160">
                <a:solidFill>
                  <a:schemeClr val="accent1">
                    <a:lumMod val="75000"/>
                  </a:schemeClr>
                </a:solidFill>
                <a:latin typeface="微软雅黑" panose="020B0503020204020204" charset="-122"/>
                <a:ea typeface="微软雅黑"/>
              </a:rPr>
              <a:t>小说围绕咸菜这一主线,串联了许多生动感人的细节。试做具体说明。</a:t>
            </a:r>
          </a:p>
        </p:txBody>
      </p:sp>
      <p:sp>
        <p:nvSpPr>
          <p:cNvPr id="8" name="矩形 7"/>
          <p:cNvSpPr/>
          <p:nvPr>
            <p:custDataLst>
              <p:tags r:id="rId9"/>
            </p:custDataLst>
          </p:nvPr>
        </p:nvSpPr>
        <p:spPr>
          <a:xfrm>
            <a:off x="1017905" y="2585085"/>
            <a:ext cx="4749800" cy="411226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13900" tIns="417633" rIns="113900" rtlCol="0" anchor="ctr">
            <a:noAutofit/>
          </a:bodyPr>
          <a:lstStyle/>
          <a:p>
            <a:pPr marL="0" indent="0" algn="l">
              <a:lnSpc>
                <a:spcPct val="130000"/>
              </a:lnSpc>
              <a:spcBef>
                <a:spcPct val="0"/>
              </a:spcBef>
              <a:spcAft>
                <a:spcPct val="0"/>
              </a:spcAft>
              <a:buSzTx/>
            </a:pPr>
            <a:r>
              <a:rPr lang="zh-CN" altLang="en-US" sz="2400" b="1">
                <a:solidFill>
                  <a:schemeClr val="bg1">
                    <a:lumMod val="50000"/>
                  </a:schemeClr>
                </a:solidFill>
                <a:latin typeface="Arial" panose="020B0604020202020204" pitchFamily="34" charset="0"/>
                <a:ea typeface="微软雅黑"/>
              </a:rPr>
              <a:t>当白鬼子来搜查的时候,黄新“把菜筐子用草盖了儿”,然后才“抱起孩子亲了亲”,这一连串的动作说明在她心里这筐咸菜的重要性,刻画了她时时刻刻想到支持武装斗争的思想境界，亲了亲孩子表明她意识到事态的严重性,并且已做好了牺牲的思想准备。</a:t>
            </a:r>
          </a:p>
        </p:txBody>
      </p:sp>
      <p:sp>
        <p:nvSpPr>
          <p:cNvPr id="13" name="矩形 12"/>
          <p:cNvSpPr/>
          <p:nvPr>
            <p:custDataLst>
              <p:tags r:id="rId10"/>
            </p:custDataLst>
          </p:nvPr>
        </p:nvSpPr>
        <p:spPr>
          <a:xfrm>
            <a:off x="6417945" y="2585085"/>
            <a:ext cx="5381625" cy="4112895"/>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13900" tIns="417633" rIns="113900" rtlCol="0" anchor="ctr"/>
          <a:lstStyle/>
          <a:p>
            <a:pPr marL="0" indent="0" algn="l">
              <a:lnSpc>
                <a:spcPct val="130000"/>
              </a:lnSpc>
              <a:spcBef>
                <a:spcPct val="0"/>
              </a:spcBef>
              <a:spcAft>
                <a:spcPct val="0"/>
              </a:spcAft>
              <a:buSzTx/>
            </a:pPr>
            <a:r>
              <a:rPr lang="zh-CN" altLang="en-US" sz="2400" b="1">
                <a:solidFill>
                  <a:schemeClr val="bg1">
                    <a:lumMod val="50000"/>
                  </a:schemeClr>
                </a:solidFill>
                <a:latin typeface="Arial" panose="020B0604020202020204" pitchFamily="34" charset="0"/>
                <a:ea typeface="微软雅黑"/>
              </a:rPr>
              <a:t>小说在最后也没有一般化地描写黄新被捕的场面,而是用一系列细节描绘了她在敌人逼近窝棚时的应急准备:利索地把菜筐子用草盖了盖儿,从容地交代八角坳党组织的情况,慢条斯理地为女儿梳理头发……这位女共产党员临危不惧的品质以及与亲人、同志永别时的复杂感情就这样跃然纸上。</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amond(in)">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1" animBg="1"/>
      <p:bldP spid="13"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716280" y="977900"/>
            <a:ext cx="11274425" cy="1125855"/>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3" name="任意多边形: 形状 11"/>
          <p:cNvSpPr>
            <a:spLocks noChangeAspect="1"/>
          </p:cNvSpPr>
          <p:nvPr>
            <p:custDataLst>
              <p:tags r:id="rId3"/>
            </p:custDataLst>
          </p:nvPr>
        </p:nvSpPr>
        <p:spPr>
          <a:xfrm>
            <a:off x="403445"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4" name="任意多边形: 形状 12"/>
          <p:cNvSpPr>
            <a:spLocks noChangeAspect="1"/>
          </p:cNvSpPr>
          <p:nvPr>
            <p:custDataLst>
              <p:tags r:id="rId4"/>
            </p:custDataLst>
          </p:nvPr>
        </p:nvSpPr>
        <p:spPr>
          <a:xfrm>
            <a:off x="715359"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0" name="矩形 11"/>
          <p:cNvSpPr/>
          <p:nvPr>
            <p:custDataLst>
              <p:tags r:id="rId5"/>
            </p:custDataLst>
          </p:nvPr>
        </p:nvSpPr>
        <p:spPr>
          <a:xfrm>
            <a:off x="715645" y="2585085"/>
            <a:ext cx="11274425" cy="4381500"/>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11" name="任意多边形: 形状 13"/>
          <p:cNvSpPr>
            <a:spLocks noChangeAspect="1"/>
          </p:cNvSpPr>
          <p:nvPr>
            <p:custDataLst>
              <p:tags r:id="rId6"/>
            </p:custDataLst>
          </p:nvPr>
        </p:nvSpPr>
        <p:spPr>
          <a:xfrm rot="10800000">
            <a:off x="11989445"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4" name="任意多边形: 形状 14"/>
          <p:cNvSpPr>
            <a:spLocks noChangeAspect="1"/>
          </p:cNvSpPr>
          <p:nvPr>
            <p:custDataLst>
              <p:tags r:id="rId7"/>
            </p:custDataLst>
          </p:nvPr>
        </p:nvSpPr>
        <p:spPr>
          <a:xfrm rot="10800000">
            <a:off x="11630471"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7" name="文本框 6"/>
          <p:cNvSpPr txBox="1"/>
          <p:nvPr>
            <p:custDataLst>
              <p:tags r:id="rId8"/>
            </p:custDataLst>
          </p:nvPr>
        </p:nvSpPr>
        <p:spPr>
          <a:xfrm>
            <a:off x="1017905" y="723900"/>
            <a:ext cx="10780395" cy="1226820"/>
          </a:xfrm>
          <a:prstGeom prst="rect">
            <a:avLst/>
          </a:prstGeom>
          <a:noFill/>
        </p:spPr>
        <p:txBody>
          <a:bodyPr wrap="square" lIns="66968" tIns="26787" rIns="66968" bIns="26787" rtlCol="0" anchor="ctr" anchorCtr="0"/>
          <a:lstStyle/>
          <a:p>
            <a:pPr marL="0" indent="0" eaLnBrk="1" latinLnBrk="0" hangingPunct="1">
              <a:lnSpc>
                <a:spcPct val="150000"/>
              </a:lnSpc>
              <a:spcBef>
                <a:spcPct val="0"/>
              </a:spcBef>
              <a:spcAft>
                <a:spcPct val="0"/>
              </a:spcAft>
              <a:buSzTx/>
            </a:pPr>
            <a:r>
              <a:rPr lang="zh-CN" altLang="en-US" sz="3200" b="1" spc="160">
                <a:solidFill>
                  <a:schemeClr val="accent1">
                    <a:lumMod val="75000"/>
                  </a:schemeClr>
                </a:solidFill>
                <a:latin typeface="微软雅黑" panose="020B0503020204020204" charset="-122"/>
                <a:ea typeface="微软雅黑"/>
              </a:rPr>
              <a:t>本文的细节描写有一个很重要的特色，多处前后照应,找出来并说说这样描写对展开故事情节有什么作用。</a:t>
            </a:r>
          </a:p>
        </p:txBody>
      </p:sp>
      <p:sp>
        <p:nvSpPr>
          <p:cNvPr id="100" name="文本框 99"/>
          <p:cNvSpPr txBox="1"/>
          <p:nvPr/>
        </p:nvSpPr>
        <p:spPr>
          <a:xfrm>
            <a:off x="1017905" y="2585085"/>
            <a:ext cx="10779760" cy="4523105"/>
          </a:xfrm>
          <a:prstGeom prst="rect">
            <a:avLst/>
          </a:prstGeom>
          <a:noFill/>
          <a:ln w="28575">
            <a:solidFill>
              <a:srgbClr val="0070C0"/>
            </a:solid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a:cs typeface="微软雅黑" panose="020B0503020204020204" charset="-122"/>
              </a:rPr>
              <a:t>前后照应的细节描写使小说的情节发展得极其自然，同时又节省了笔墨。小说开头交代了“我”上山之前是干侦察员的，职业敏感使然,对于人物和环境都观察得非常仔细；魏政委交代黄新的耳朵边上有个黑痣，“我”凭着这一特征很容易地认出了她；第一次见面时,黄新拿出党证和银洋要缴党费,而我没有收，敌人搜捕前，黄新又嘱咐了党证和银洋的事，“我”在黄新牺牲后从砂罐里菜窝窝底下找到了党证和一块银洋；第一次见面时，几个党员分别拿菜回去腌，也为后面咸菜有不同的颜色以及敌人凭不同颜色的咸菜而发现了黄新的身份埋下伏笔</a:t>
            </a:r>
            <a:r>
              <a:rPr lang="en-US" sz="2400" b="1">
                <a:latin typeface="微软雅黑" panose="020B0503020204020204" charset="-122"/>
                <a:ea typeface="微软雅黑"/>
                <a:cs typeface="微软雅黑" panose="020B0503020204020204" charset="-122"/>
              </a:rPr>
              <a:t>……</a:t>
            </a:r>
            <a:r>
              <a:rPr lang="zh-CN" sz="2400" b="1">
                <a:latin typeface="微软雅黑" panose="020B0503020204020204" charset="-122"/>
                <a:ea typeface="微软雅黑"/>
                <a:cs typeface="微软雅黑" panose="020B0503020204020204" charset="-122"/>
              </a:rPr>
              <a:t>前面有交代，后面有照应,使得文章结构完整，脉络清晰。</a:t>
            </a:r>
            <a:endParaRPr lang="zh-CN" altLang="en-US" sz="2400" b="1">
              <a:latin typeface="微软雅黑" panose="020B0503020204020204" charset="-122"/>
              <a:ea typeface="微软雅黑"/>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grpId="2"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edge">
                                      <p:cBhvr>
                                        <p:cTn id="25"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10" grpId="0" animBg="1"/>
      <p:bldP spid="7" grpId="2"/>
      <p:bldP spid="100" grpId="3"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716280" y="977900"/>
            <a:ext cx="11274425" cy="1125855"/>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3" name="任意多边形: 形状 11"/>
          <p:cNvSpPr>
            <a:spLocks noChangeAspect="1"/>
          </p:cNvSpPr>
          <p:nvPr>
            <p:custDataLst>
              <p:tags r:id="rId3"/>
            </p:custDataLst>
          </p:nvPr>
        </p:nvSpPr>
        <p:spPr>
          <a:xfrm>
            <a:off x="403445"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4" name="任意多边形: 形状 12"/>
          <p:cNvSpPr>
            <a:spLocks noChangeAspect="1"/>
          </p:cNvSpPr>
          <p:nvPr>
            <p:custDataLst>
              <p:tags r:id="rId4"/>
            </p:custDataLst>
          </p:nvPr>
        </p:nvSpPr>
        <p:spPr>
          <a:xfrm>
            <a:off x="715359" y="464765"/>
            <a:ext cx="235319" cy="477489"/>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0" name="矩形 11"/>
          <p:cNvSpPr/>
          <p:nvPr>
            <p:custDataLst>
              <p:tags r:id="rId5"/>
            </p:custDataLst>
          </p:nvPr>
        </p:nvSpPr>
        <p:spPr>
          <a:xfrm>
            <a:off x="715645" y="2585085"/>
            <a:ext cx="11274425" cy="4381500"/>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900">
              <a:solidFill>
                <a:schemeClr val="lt1"/>
              </a:solidFill>
              <a:latin typeface="微软雅黑" panose="020B0503020204020204" charset="-122"/>
              <a:ea typeface="微软雅黑"/>
              <a:sym typeface="Arial" panose="020B0604020202020204" pitchFamily="34" charset="0"/>
            </a:endParaRPr>
          </a:p>
        </p:txBody>
      </p:sp>
      <p:sp>
        <p:nvSpPr>
          <p:cNvPr id="11" name="任意多边形: 形状 13"/>
          <p:cNvSpPr>
            <a:spLocks noChangeAspect="1"/>
          </p:cNvSpPr>
          <p:nvPr>
            <p:custDataLst>
              <p:tags r:id="rId6"/>
            </p:custDataLst>
          </p:nvPr>
        </p:nvSpPr>
        <p:spPr>
          <a:xfrm rot="10800000">
            <a:off x="11989445"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14" name="任意多边形: 形状 14"/>
          <p:cNvSpPr>
            <a:spLocks noChangeAspect="1"/>
          </p:cNvSpPr>
          <p:nvPr>
            <p:custDataLst>
              <p:tags r:id="rId7"/>
            </p:custDataLst>
          </p:nvPr>
        </p:nvSpPr>
        <p:spPr>
          <a:xfrm rot="10800000">
            <a:off x="11630471" y="6273654"/>
            <a:ext cx="270570" cy="5498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endParaRPr>
          </a:p>
        </p:txBody>
      </p:sp>
      <p:sp>
        <p:nvSpPr>
          <p:cNvPr id="7" name="文本框 6"/>
          <p:cNvSpPr txBox="1"/>
          <p:nvPr>
            <p:custDataLst>
              <p:tags r:id="rId8"/>
            </p:custDataLst>
          </p:nvPr>
        </p:nvSpPr>
        <p:spPr>
          <a:xfrm>
            <a:off x="1017905" y="723900"/>
            <a:ext cx="10780395" cy="1226820"/>
          </a:xfrm>
          <a:prstGeom prst="rect">
            <a:avLst/>
          </a:prstGeom>
          <a:noFill/>
        </p:spPr>
        <p:txBody>
          <a:bodyPr wrap="square" lIns="66968" tIns="26787" rIns="66968" bIns="26787" rtlCol="0" anchor="ctr" anchorCtr="0"/>
          <a:lstStyle/>
          <a:p>
            <a:pPr marL="0" indent="0" eaLnBrk="1" latinLnBrk="0" hangingPunct="1">
              <a:lnSpc>
                <a:spcPct val="150000"/>
              </a:lnSpc>
              <a:spcBef>
                <a:spcPct val="0"/>
              </a:spcBef>
              <a:spcAft>
                <a:spcPct val="0"/>
              </a:spcAft>
              <a:buSzTx/>
            </a:pPr>
            <a:r>
              <a:rPr lang="zh-CN" altLang="en-US" sz="3200" b="1" spc="160">
                <a:solidFill>
                  <a:schemeClr val="accent1">
                    <a:lumMod val="75000"/>
                  </a:schemeClr>
                </a:solidFill>
                <a:latin typeface="微软雅黑" panose="020B0503020204020204" charset="-122"/>
                <a:ea typeface="微软雅黑"/>
              </a:rPr>
              <a:t>本文的细节描写有一个很重要的特色，多处前后照应,找出来并说说这样描写对展开故事情节有什么作用。</a:t>
            </a:r>
          </a:p>
        </p:txBody>
      </p:sp>
      <p:sp>
        <p:nvSpPr>
          <p:cNvPr id="100" name="文本框 99"/>
          <p:cNvSpPr txBox="1"/>
          <p:nvPr/>
        </p:nvSpPr>
        <p:spPr>
          <a:xfrm>
            <a:off x="1017905" y="2585085"/>
            <a:ext cx="10779760" cy="3415030"/>
          </a:xfrm>
          <a:prstGeom prst="rect">
            <a:avLst/>
          </a:prstGeom>
          <a:noFill/>
          <a:ln w="28575">
            <a:solidFill>
              <a:srgbClr val="0070C0"/>
            </a:solidFill>
          </a:ln>
        </p:spPr>
        <p:txBody>
          <a:bodyPr wrap="square">
            <a:spAutoFit/>
          </a:bodyPr>
          <a:lstStyle/>
          <a:p>
            <a:pPr marL="0" indent="0" eaLnBrk="1" latinLnBrk="0" hangingPunct="1">
              <a:lnSpc>
                <a:spcPct val="150000"/>
              </a:lnSpc>
            </a:pPr>
            <a:r>
              <a:rPr sz="2400" b="1">
                <a:latin typeface="微软雅黑" panose="020B0503020204020204" charset="-122"/>
                <a:ea typeface="微软雅黑"/>
                <a:cs typeface="微软雅黑" panose="020B0503020204020204" charset="-122"/>
              </a:rPr>
              <a:t>“我”初到黄新家时,通过“我”的观察，交代了黄新的住所是“靠房顶用几根木棒搭了个小阁楼,上面堆着一些破烂家具和几捆甘蔗梢子”,这为后面敌人搜捕时，黄新让“我”躲进阁楼做了铺垫。如果没有前面的交代，后面的情节发展就会显得很突兀,在紧张的气氛中补写环境，也很不和谐，会冲淡紧张的氛围，减弱艺术效果。而前面有铺垫,后面有照应，会使读者内心的悬念得到解决，小说情节发展的来龙去脉也叙述得非常清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heel(1)">
                                      <p:cBhvr>
                                        <p:cTn id="13"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3" name="文本框 2"/>
          <p:cNvSpPr txBox="1"/>
          <p:nvPr>
            <p:custDataLst>
              <p:tags r:id="rId3"/>
            </p:custDataLst>
          </p:nvPr>
        </p:nvSpPr>
        <p:spPr>
          <a:xfrm>
            <a:off x="6978650" y="2700020"/>
            <a:ext cx="5447030" cy="1831975"/>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5400" b="1" spc="160">
                <a:solidFill>
                  <a:schemeClr val="lt1"/>
                </a:solidFill>
                <a:latin typeface="微软雅黑" panose="020B0503020204020204" charset="-122"/>
                <a:ea typeface="微软雅黑"/>
              </a:rPr>
              <a:t>悟主旨，谈感想</a:t>
            </a:r>
          </a:p>
        </p:txBody>
      </p:sp>
      <p:pic>
        <p:nvPicPr>
          <p:cNvPr id="5" name="图片 4"/>
          <p:cNvPicPr>
            <a:picLocks noChangeAspect="1"/>
          </p:cNvPicPr>
          <p:nvPr>
            <p:custDataLst>
              <p:tags r:id="rId4"/>
            </p:custDataLst>
          </p:nvPr>
        </p:nvPicPr>
        <p:blipFill>
          <a:blip r:embed="rId6"/>
          <a:srcRect b="5269"/>
          <a:stretch>
            <a:fillRect/>
          </a:stretch>
        </p:blipFill>
        <p:spPr>
          <a:xfrm>
            <a:off x="643255" y="1336040"/>
            <a:ext cx="6229985" cy="4399915"/>
          </a:xfrm>
          <a:custGeom>
            <a:avLst/>
            <a:gdLst/>
            <a:ahLst/>
            <a:cxnLst>
              <a:cxn ang="3">
                <a:pos x="hc" y="t"/>
              </a:cxn>
              <a:cxn ang="cd2">
                <a:pos x="l" y="vc"/>
              </a:cxn>
              <a:cxn ang="cd4">
                <a:pos x="hc" y="b"/>
              </a:cxn>
              <a:cxn ang="0">
                <a:pos x="r" y="vc"/>
              </a:cxn>
            </a:cxnLst>
            <a:rect l="l" t="t" r="r" b="b"/>
            <a:pathLst>
              <a:path w="10560" h="6240">
                <a:moveTo>
                  <a:pt x="0" y="0"/>
                </a:moveTo>
                <a:lnTo>
                  <a:pt x="10560" y="0"/>
                </a:lnTo>
                <a:lnTo>
                  <a:pt x="10560" y="6240"/>
                </a:lnTo>
                <a:lnTo>
                  <a:pt x="0" y="62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183388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小说主人公黄新是一名共产党员,也是一个小女孩的妈妈,她连 “一根腌豆角”都不舍得给自己的孩子吃,却把全部家底拿来缴党费。你是如何看待小说主人公黄新的?</a:t>
            </a:r>
          </a:p>
        </p:txBody>
      </p:sp>
      <p:sp>
        <p:nvSpPr>
          <p:cNvPr id="11" name="文本框 10"/>
          <p:cNvSpPr txBox="1"/>
          <p:nvPr>
            <p:custDataLst>
              <p:tags r:id="rId9"/>
            </p:custDataLst>
          </p:nvPr>
        </p:nvSpPr>
        <p:spPr>
          <a:xfrm>
            <a:off x="1094740" y="2883535"/>
            <a:ext cx="10801350" cy="362966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黄新是一名优秀的共产党员。黄新作为一名党员,几乎把所有都献给了党,送丈夫当红军,在和组织失去联系的时候依然全力开展活动。她对党是绝对忠心的。她和所有的人一样都有痛苦,但是她的痛苦又和其他人不一样,她的痛苦是和组织失去了联系,“跟党断了联系,就跟断了线的风筝似的”。当她见到“我”时,其高兴程度不必细说便已清楚。为了山上的同志能有吃食,黄新费尽心思。在一帮子人的合作努力下,终于凑了些咸菜,准备等“我”一到便送上山。</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7" presetClass="entr" presetSubtype="4"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0" fill="hold"/>
                                        <p:tgtEl>
                                          <p:spTgt spid="11"/>
                                        </p:tgtEl>
                                        <p:attrNameLst>
                                          <p:attrName>ppt_x</p:attrName>
                                        </p:attrNameLst>
                                      </p:cBhvr>
                                      <p:tavLst>
                                        <p:tav tm="0">
                                          <p:val>
                                            <p:strVal val="#ppt_x"/>
                                          </p:val>
                                        </p:tav>
                                        <p:tav tm="100000">
                                          <p:val>
                                            <p:strVal val="#ppt_x"/>
                                          </p:val>
                                        </p:tav>
                                      </p:tavLst>
                                    </p:anim>
                                    <p:anim calcmode="lin" valueType="num">
                                      <p:cBhvr additive="base">
                                        <p:cTn id="14"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183388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小说主人公黄新是一名共产党员,也是一个小女孩的妈妈,她连 “一根腌豆角”都不舍得给自己的孩子吃,却把全部家底拿来缴党费。你是如何看待小说主人公黄新的?</a:t>
            </a:r>
          </a:p>
        </p:txBody>
      </p:sp>
      <p:sp>
        <p:nvSpPr>
          <p:cNvPr id="11" name="文本框 10"/>
          <p:cNvSpPr txBox="1"/>
          <p:nvPr>
            <p:custDataLst>
              <p:tags r:id="rId9"/>
            </p:custDataLst>
          </p:nvPr>
        </p:nvSpPr>
        <p:spPr>
          <a:xfrm>
            <a:off x="1094740" y="2883535"/>
            <a:ext cx="10801350" cy="362966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黄新也是一名具有大爱的妈妈。黄新思念长征路上的亲人时所哼的小调,她在生离死别关头亲吻女儿的动作,她托“我”把孩子带上山时所用的柔和的语调,无不蕴含着她对亲人真挚深厚的感情。然而,作为一个共产党员,她又懂得：“只要有咱的党,有咱的红军,说不定能保住多少孩子哩!”她能把夫妻、母女之情，融汇于对革命的感情之中——送郎当红军,把娃交给党,自己则慷慨捐躯。</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183388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小说主人公黄新是一名共产党员,也是一个小女孩的妈妈,她连 “一根腌豆角”都不舍得给自己的孩子吃,却把全部家底拿来缴党费。你是如何看待小说主人公黄新的?</a:t>
            </a:r>
          </a:p>
        </p:txBody>
      </p:sp>
      <p:sp>
        <p:nvSpPr>
          <p:cNvPr id="11" name="文本框 10"/>
          <p:cNvSpPr txBox="1"/>
          <p:nvPr>
            <p:custDataLst>
              <p:tags r:id="rId9"/>
            </p:custDataLst>
          </p:nvPr>
        </p:nvSpPr>
        <p:spPr>
          <a:xfrm>
            <a:off x="1094740" y="2883535"/>
            <a:ext cx="10801350" cy="362966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作者从一个普通的革命妇女身上，发掘出蕴藏在她心里的伟大的献身精神。这种精神不仅体现在军民鱼水之情上，而且体现在黄新对党赤诚的奉献情怀上，是一种大义凛然的爱憎、一种庄严豪迈的党性与人性交织的革命情感。作者借《党费》是要发掘革命前辈的精神内涵,给人以鼓舞和力量,达到励志教育的目的。</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183388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有人说，写人物必须写出他在生死关头的一刹那间的动摇,才能显得真实,人物才能活起来,写英雄人物时只有给他质加一点缺陷,才能避免公式化、概念化。王愿坚的《党费》塑造了一位集各种崇高品质于一身的女共产党员的形象,这一人物形象是否有违艺术的真实?</a:t>
            </a:r>
          </a:p>
        </p:txBody>
      </p:sp>
      <p:sp>
        <p:nvSpPr>
          <p:cNvPr id="11" name="文本框 10"/>
          <p:cNvSpPr txBox="1"/>
          <p:nvPr>
            <p:custDataLst>
              <p:tags r:id="rId9"/>
            </p:custDataLst>
          </p:nvPr>
        </p:nvSpPr>
        <p:spPr>
          <a:xfrm>
            <a:off x="967105" y="3256280"/>
            <a:ext cx="11148695" cy="307213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不违背。王愿坚笔下的正面人物，形象十分年满。作者没有写出他们所谓“一刹那间的动摇”，而是按照生活本身的真实写出了英雄本色,写出了他们心灵的崇高。作者在这里是把真、善、美统一了起来。正是生活中的真实,造就了艺术的真实。作者没有拘泥于真人真事,没有单纯地罗列人物的各种言行，而是有生活化的概括，有丰富的想象，通过想象型造出动人的人物形象，从而借小说创作，发掘并升华革命前单的精神内涵,给人以强烈的心灵震撼。</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amond(in)">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183388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有人说，写人物必须写出他在生死关头的一刹那间的动摇,才能显得真实,人物才能活起来,写英雄人物时只有给他质加一点缺陷,才能避免公式化、概念化。王愿坚的《党费》塑造了一位集各种崇高品质于一身的女共产党员的形象,这一人物形象是否有违艺术的真实?</a:t>
            </a:r>
          </a:p>
        </p:txBody>
      </p:sp>
      <p:sp>
        <p:nvSpPr>
          <p:cNvPr id="11" name="文本框 10"/>
          <p:cNvSpPr txBox="1"/>
          <p:nvPr>
            <p:custDataLst>
              <p:tags r:id="rId9"/>
            </p:custDataLst>
          </p:nvPr>
        </p:nvSpPr>
        <p:spPr>
          <a:xfrm>
            <a:off x="967105" y="3256280"/>
            <a:ext cx="11148695" cy="307213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一定程度上违背艺术真实。人性美、人情美的重要性即在于人性、情的真实性。而《党费》中作者过分注重对中心人物形界“高、大、全”的塑造,从而忽视了对人性美、人情美的建构得人物形象显得有些不真实、不丰满。如小说中写黄新连豆角都不让又饿又馋的女儿吃，如此安排情节，固然可以见一位革命母亲的伟大,一位共产党员的可敬，但也使得黄新为一位母亲而言，过于严苛,有失人性、人情的真实性。</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3" name="文本框 2"/>
          <p:cNvSpPr txBox="1"/>
          <p:nvPr>
            <p:custDataLst>
              <p:tags r:id="rId3"/>
            </p:custDataLst>
          </p:nvPr>
        </p:nvSpPr>
        <p:spPr>
          <a:xfrm>
            <a:off x="6978650" y="2700020"/>
            <a:ext cx="5447030" cy="1831975"/>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5400" b="1" spc="160">
                <a:solidFill>
                  <a:schemeClr val="lt1"/>
                </a:solidFill>
                <a:latin typeface="微软雅黑" panose="020B0503020204020204" charset="-122"/>
                <a:ea typeface="微软雅黑"/>
              </a:rPr>
              <a:t>知作者，晓背景</a:t>
            </a:r>
          </a:p>
        </p:txBody>
      </p:sp>
      <p:pic>
        <p:nvPicPr>
          <p:cNvPr id="5" name="图片 4"/>
          <p:cNvPicPr>
            <a:picLocks noChangeAspect="1"/>
          </p:cNvPicPr>
          <p:nvPr>
            <p:custDataLst>
              <p:tags r:id="rId4"/>
            </p:custDataLst>
          </p:nvPr>
        </p:nvPicPr>
        <p:blipFill>
          <a:blip r:embed="rId6"/>
          <a:srcRect b="5269"/>
          <a:stretch>
            <a:fillRect/>
          </a:stretch>
        </p:blipFill>
        <p:spPr>
          <a:xfrm>
            <a:off x="643255" y="1336040"/>
            <a:ext cx="6229985" cy="4399915"/>
          </a:xfrm>
          <a:custGeom>
            <a:avLst/>
            <a:gdLst/>
            <a:ahLst/>
            <a:cxnLst>
              <a:cxn ang="3">
                <a:pos x="hc" y="t"/>
              </a:cxn>
              <a:cxn ang="cd2">
                <a:pos x="l" y="vc"/>
              </a:cxn>
              <a:cxn ang="cd4">
                <a:pos x="hc" y="b"/>
              </a:cxn>
              <a:cxn ang="0">
                <a:pos x="r" y="vc"/>
              </a:cxn>
            </a:cxnLst>
            <a:rect l="l" t="t" r="r" b="b"/>
            <a:pathLst>
              <a:path w="10560" h="6240">
                <a:moveTo>
                  <a:pt x="0" y="0"/>
                </a:moveTo>
                <a:lnTo>
                  <a:pt x="10560" y="0"/>
                </a:lnTo>
                <a:lnTo>
                  <a:pt x="10560" y="6240"/>
                </a:lnTo>
                <a:lnTo>
                  <a:pt x="0" y="62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781685"/>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《党费》这篇小说对于我们如今的广大党员有怎样的启迪意义?</a:t>
            </a:r>
          </a:p>
        </p:txBody>
      </p:sp>
      <p:sp>
        <p:nvSpPr>
          <p:cNvPr id="11" name="文本框 10"/>
          <p:cNvSpPr txBox="1"/>
          <p:nvPr>
            <p:custDataLst>
              <p:tags r:id="rId9"/>
            </p:custDataLst>
          </p:nvPr>
        </p:nvSpPr>
        <p:spPr>
          <a:xfrm>
            <a:off x="967105" y="2145030"/>
            <a:ext cx="11148695" cy="3570605"/>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eaLnBrk="1" fontAlgn="ctr" latinLnBrk="0" hangingPunct="1">
              <a:lnSpc>
                <a:spcPct val="15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党费》中的共产党员所表现出来的精神在今天仍有一定的现实意义。比如那个时期的共产党员为党为人民的精神——他们为了革命的事业可以奉献自己的一生。与本文类似的故事在革命的年代里时有发生,那些共产党员们看到的不是自己在漫漫的黑夜中随时都可能死亡的令人恐惧的现状,而是革命的未来,也就是我们现在所过的阳光下幸福的生活。这个信仰支撑着他们将党组织作为自己有限的生命的无限的延续。</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579394" y="458472"/>
            <a:ext cx="11924503" cy="6499768"/>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6" name="矩形 5"/>
          <p:cNvSpPr/>
          <p:nvPr>
            <p:custDataLst>
              <p:tags r:id="rId3"/>
            </p:custDataLst>
          </p:nvPr>
        </p:nvSpPr>
        <p:spPr>
          <a:xfrm>
            <a:off x="377339" y="297746"/>
            <a:ext cx="11924503" cy="6499768"/>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7" name="矩形 16"/>
          <p:cNvSpPr/>
          <p:nvPr>
            <p:custDataLst>
              <p:tags r:id="rId4"/>
            </p:custDataLst>
          </p:nvPr>
        </p:nvSpPr>
        <p:spPr>
          <a:xfrm rot="10800000">
            <a:off x="25369" y="0"/>
            <a:ext cx="1297036" cy="121929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5"/>
            </p:custDataLst>
          </p:nvPr>
        </p:nvSpPr>
        <p:spPr>
          <a:xfrm rot="10800000">
            <a:off x="11351582" y="5715857"/>
            <a:ext cx="1297036" cy="140310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grpSp>
        <p:nvGrpSpPr>
          <p:cNvPr id="8" name="组合 7"/>
          <p:cNvGrpSpPr>
            <a:grpSpLocks noChangeAspect="1"/>
          </p:cNvGrpSpPr>
          <p:nvPr>
            <p:custDataLst>
              <p:tags r:id="rId6"/>
            </p:custDataLst>
          </p:nvPr>
        </p:nvGrpSpPr>
        <p:grpSpPr>
          <a:xfrm>
            <a:off x="294654" y="206084"/>
            <a:ext cx="989119" cy="863108"/>
            <a:chOff x="1168400" y="1347856"/>
            <a:chExt cx="723913" cy="631688"/>
          </a:xfrm>
          <a:solidFill>
            <a:srgbClr val="FFBD00"/>
          </a:solidFill>
        </p:grpSpPr>
        <p:sp>
          <p:nvSpPr>
            <p:cNvPr id="9" name="任意多边形: 形状 8"/>
            <p:cNvSpPr>
              <a:spLocks noChangeAspect="1"/>
            </p:cNvSpPr>
            <p:nvPr>
              <p:custDataLst>
                <p:tags r:id="rId14"/>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0" name="任意多边形: 形状 9"/>
            <p:cNvSpPr>
              <a:spLocks noChangeAspect="1"/>
            </p:cNvSpPr>
            <p:nvPr>
              <p:custDataLst>
                <p:tags r:id="rId15"/>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solidFill>
                <a:srgbClr val="FFB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grpSp>
        <p:nvGrpSpPr>
          <p:cNvPr id="14" name="组合 13"/>
          <p:cNvGrpSpPr>
            <a:grpSpLocks noChangeAspect="1"/>
          </p:cNvGrpSpPr>
          <p:nvPr>
            <p:custDataLst>
              <p:tags r:id="rId7"/>
            </p:custDataLst>
          </p:nvPr>
        </p:nvGrpSpPr>
        <p:grpSpPr>
          <a:xfrm rot="10800000">
            <a:off x="11520463" y="5891082"/>
            <a:ext cx="874770" cy="763326"/>
            <a:chOff x="1168400" y="1347856"/>
            <a:chExt cx="723913" cy="631688"/>
          </a:xfrm>
          <a:solidFill>
            <a:srgbClr val="4700E4"/>
          </a:solidFill>
        </p:grpSpPr>
        <p:sp>
          <p:nvSpPr>
            <p:cNvPr id="15" name="任意多边形: 形状 14"/>
            <p:cNvSpPr>
              <a:spLocks noChangeAspect="1"/>
            </p:cNvSpPr>
            <p:nvPr>
              <p:custDataLst>
                <p:tags r:id="rId12"/>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sp>
          <p:nvSpPr>
            <p:cNvPr id="16" name="任意多边形: 形状 15"/>
            <p:cNvSpPr>
              <a:spLocks noChangeAspect="1"/>
            </p:cNvSpPr>
            <p:nvPr>
              <p:custDataLst>
                <p:tags r:id="rId13"/>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endParaRPr>
            </a:p>
          </p:txBody>
        </p:sp>
      </p:grpSp>
      <p:sp>
        <p:nvSpPr>
          <p:cNvPr id="4" name="文本框 3"/>
          <p:cNvSpPr txBox="1"/>
          <p:nvPr>
            <p:custDataLst>
              <p:tags r:id="rId8"/>
            </p:custDataLst>
          </p:nvPr>
        </p:nvSpPr>
        <p:spPr>
          <a:xfrm>
            <a:off x="1010920" y="900430"/>
            <a:ext cx="11166475" cy="781685"/>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fontAlgn="ctr">
              <a:lnSpc>
                <a:spcPct val="130000"/>
              </a:lnSpc>
              <a:spcBef>
                <a:spcPts val="1000"/>
              </a:spcBef>
              <a:spcAft>
                <a:spcPct val="0"/>
              </a:spcAft>
              <a:buSzTx/>
              <a:buFont typeface="WPS-Numbers" pitchFamily="2" charset="0"/>
              <a:buNone/>
            </a:pPr>
            <a:r>
              <a:rPr lang="zh-CN" altLang="en-US" sz="2800" b="1">
                <a:solidFill>
                  <a:srgbClr val="FF0000"/>
                </a:solidFill>
                <a:latin typeface="Arial" panose="020B0604020202020204" pitchFamily="34" charset="0"/>
                <a:ea typeface="微软雅黑"/>
              </a:rPr>
              <a:t>《党费》这篇小说对于我们如今的广大党员有怎样的启迪意义?</a:t>
            </a:r>
          </a:p>
        </p:txBody>
      </p:sp>
      <p:sp>
        <p:nvSpPr>
          <p:cNvPr id="11" name="文本框 10"/>
          <p:cNvSpPr txBox="1"/>
          <p:nvPr>
            <p:custDataLst>
              <p:tags r:id="rId9"/>
            </p:custDataLst>
          </p:nvPr>
        </p:nvSpPr>
        <p:spPr>
          <a:xfrm>
            <a:off x="967105" y="2145030"/>
            <a:ext cx="11148695" cy="3570605"/>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0" lvl="0" indent="-360045" algn="l" eaLnBrk="1" fontAlgn="ctr" latinLnBrk="0" hangingPunct="1">
              <a:lnSpc>
                <a:spcPct val="150000"/>
              </a:lnSpc>
              <a:spcBef>
                <a:spcPts val="1000"/>
              </a:spcBef>
              <a:spcAft>
                <a:spcPct val="0"/>
              </a:spcAft>
              <a:buSzTx/>
              <a:buFont typeface="WPS-Numbers" pitchFamily="2" charset="0"/>
              <a:buNone/>
            </a:pPr>
            <a:r>
              <a:rPr lang="zh-CN" altLang="en-US" sz="2400" b="1">
                <a:solidFill>
                  <a:schemeClr val="tx1">
                    <a:lumMod val="65000"/>
                    <a:lumOff val="35000"/>
                  </a:schemeClr>
                </a:solidFill>
                <a:latin typeface="Arial" panose="020B0604020202020204" pitchFamily="34" charset="0"/>
                <a:ea typeface="微软雅黑"/>
              </a:rPr>
              <a:t>“缴党费”是那个时代共产党员这种信仰的具体体现,对党负责任,对受苦受难的人民群众负责任。现在的共产党员大多没有经受过战火的洗礼,也不能丢掉这种信仰,不仅仅是按时缴党费,最重要的是不忘自己共产党员的身份,自己的存在是为了传承信仰,为人民服务。做到这一点,才是真正缴了“党费”。</a:t>
            </a:r>
          </a:p>
        </p:txBody>
      </p:sp>
      <p:sp>
        <p:nvSpPr>
          <p:cNvPr id="18" name="椭圆 17"/>
          <p:cNvSpPr/>
          <p:nvPr>
            <p:custDataLst>
              <p:tags r:id="rId10"/>
            </p:custDataLst>
          </p:nvPr>
        </p:nvSpPr>
        <p:spPr>
          <a:xfrm>
            <a:off x="11070995" y="1147848"/>
            <a:ext cx="280600" cy="28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21" name="椭圆 20"/>
          <p:cNvSpPr/>
          <p:nvPr>
            <p:custDataLst>
              <p:tags r:id="rId11"/>
            </p:custDataLst>
          </p:nvPr>
        </p:nvSpPr>
        <p:spPr>
          <a:xfrm>
            <a:off x="11611435" y="740007"/>
            <a:ext cx="407841" cy="4078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353" y="0"/>
            <a:ext cx="3925434" cy="72326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Arial" panose="020B0604020202020204" pitchFamily="34" charset="0"/>
              <a:ea typeface="微软雅黑"/>
              <a:sym typeface="Arial" panose="020B0604020202020204" pitchFamily="34" charset="0"/>
            </a:endParaRPr>
          </a:p>
        </p:txBody>
      </p:sp>
      <p:sp>
        <p:nvSpPr>
          <p:cNvPr id="9" name="矩形 8"/>
          <p:cNvSpPr/>
          <p:nvPr>
            <p:custDataLst>
              <p:tags r:id="rId3"/>
            </p:custDataLst>
          </p:nvPr>
        </p:nvSpPr>
        <p:spPr>
          <a:xfrm>
            <a:off x="415226" y="2231072"/>
            <a:ext cx="3096646" cy="4036890"/>
          </a:xfrm>
          <a:prstGeom prst="rect">
            <a:avLst/>
          </a:prstGeom>
          <a:solidFill>
            <a:schemeClr val="bg1"/>
          </a:solidFill>
          <a:ln w="3175">
            <a:noFill/>
          </a:ln>
          <a:effectLst>
            <a:outerShdw blurRad="50800" dist="38100" dir="5400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Arial" panose="020B0604020202020204" pitchFamily="34" charset="0"/>
              <a:ea typeface="微软雅黑"/>
              <a:sym typeface="Arial" panose="020B0604020202020204" pitchFamily="34" charset="0"/>
            </a:endParaRPr>
          </a:p>
        </p:txBody>
      </p:sp>
      <p:pic>
        <p:nvPicPr>
          <p:cNvPr id="8" name="图片 7" descr="D:\meihua_service_cache\jpg/4325c18c7e4fd97dc667d9fb73efd133.jpg4325c18c7e4fd97dc667d9fb73efd133"/>
          <p:cNvPicPr>
            <a:picLocks noChangeAspect="1"/>
          </p:cNvPicPr>
          <p:nvPr>
            <p:custDataLst>
              <p:tags r:id="rId4"/>
            </p:custDataLst>
          </p:nvPr>
        </p:nvPicPr>
        <p:blipFill>
          <a:blip r:embed="rId8"/>
          <a:srcRect l="28906" r="28906"/>
          <a:stretch>
            <a:fillRect/>
          </a:stretch>
        </p:blipFill>
        <p:spPr>
          <a:xfrm>
            <a:off x="525306" y="2331860"/>
            <a:ext cx="2876485" cy="3835314"/>
          </a:xfrm>
          <a:prstGeom prst="rect">
            <a:avLst/>
          </a:prstGeom>
        </p:spPr>
      </p:pic>
      <p:sp>
        <p:nvSpPr>
          <p:cNvPr id="4" name="文本框 3"/>
          <p:cNvSpPr txBox="1"/>
          <p:nvPr>
            <p:custDataLst>
              <p:tags r:id="rId5"/>
            </p:custDataLst>
          </p:nvPr>
        </p:nvSpPr>
        <p:spPr>
          <a:xfrm>
            <a:off x="4076700" y="539115"/>
            <a:ext cx="8620125" cy="6154420"/>
          </a:xfrm>
          <a:prstGeom prst="rect">
            <a:avLst/>
          </a:prstGeom>
          <a:noFill/>
        </p:spPr>
        <p:txBody>
          <a:bodyPr vert="horz" lIns="94916" tIns="49356" rIns="94916" bIns="49356"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431800" algn="just">
              <a:lnSpc>
                <a:spcPct val="150000"/>
              </a:lnSpc>
              <a:spcBef>
                <a:spcPts val="800"/>
              </a:spcBef>
              <a:spcAft>
                <a:spcPts val="1000"/>
              </a:spcAft>
              <a:buClr>
                <a:schemeClr val="tx1">
                  <a:lumMod val="95000"/>
                  <a:lumOff val="5000"/>
                </a:schemeClr>
              </a:buClr>
              <a:buSzTx/>
              <a:buNone/>
            </a:pPr>
            <a:r>
              <a:rPr lang="zh-CN" altLang="en-US" sz="2800" b="1">
                <a:solidFill>
                  <a:schemeClr val="tx1">
                    <a:lumMod val="75000"/>
                    <a:lumOff val="25000"/>
                  </a:schemeClr>
                </a:solidFill>
                <a:latin typeface="Arial" panose="020B0604020202020204" pitchFamily="34" charset="0"/>
                <a:ea typeface="微软雅黑"/>
              </a:rPr>
              <a:t>立志写尽革命长征故事：他深入革命根据地，几次重走长征路，访问当地群众和红军老战士、老赤卫队员；他采访了100多位第一次授衔的老将军和9位元帅，并在其中的几位元帅身边生活了一段时间；他每到一处，凡有革命历史博物馆，必去参观，并把他认为有用的资料仔细地记录下来；只要是有关红军题材的资料，他都要借来抄写成册，那时没有复印机，他都是在业余时间、工作间隙用钢笔抄写。他——被人称为</a:t>
            </a:r>
            <a:r>
              <a:rPr lang="zh-CN" altLang="en-US" sz="2800" b="1">
                <a:solidFill>
                  <a:srgbClr val="FF0000"/>
                </a:solidFill>
                <a:latin typeface="Arial" panose="020B0604020202020204" pitchFamily="34" charset="0"/>
                <a:ea typeface="微软雅黑"/>
              </a:rPr>
              <a:t>“故事篓子”的王愿坚</a:t>
            </a:r>
            <a:r>
              <a:rPr lang="zh-CN" altLang="en-US" sz="2800" b="1">
                <a:solidFill>
                  <a:schemeClr val="tx1">
                    <a:lumMod val="75000"/>
                    <a:lumOff val="25000"/>
                  </a:schemeClr>
                </a:solidFill>
                <a:latin typeface="Arial" panose="020B0604020202020204" pitchFamily="34" charset="0"/>
                <a:ea typeface="微软雅黑"/>
              </a:rPr>
              <a:t>。</a:t>
            </a:r>
          </a:p>
        </p:txBody>
      </p:sp>
      <p:sp>
        <p:nvSpPr>
          <p:cNvPr id="7" name="标题 1"/>
          <p:cNvSpPr txBox="1"/>
          <p:nvPr>
            <p:custDataLst>
              <p:tags r:id="rId6"/>
            </p:custDataLst>
          </p:nvPr>
        </p:nvSpPr>
        <p:spPr>
          <a:xfrm>
            <a:off x="257514" y="760098"/>
            <a:ext cx="3356821" cy="1185351"/>
          </a:xfrm>
          <a:prstGeom prst="rect">
            <a:avLst/>
          </a:prstGeom>
        </p:spPr>
        <p:txBody>
          <a:bodyPr vert="horz" lIns="96435" tIns="48217" rIns="96435" bIns="48217"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a:cs typeface="+mj-cs"/>
              </a:defRPr>
            </a:lvl1pPr>
          </a:lstStyle>
          <a:p>
            <a:pPr marL="0" indent="0" algn="ctr">
              <a:lnSpc>
                <a:spcPct val="100000"/>
              </a:lnSpc>
              <a:spcBef>
                <a:spcPct val="0"/>
              </a:spcBef>
              <a:spcAft>
                <a:spcPct val="0"/>
              </a:spcAft>
              <a:buSzTx/>
              <a:buNone/>
            </a:pPr>
            <a:r>
              <a:rPr lang="zh-CN" altLang="en-US" sz="4800" spc="300">
                <a:solidFill>
                  <a:schemeClr val="lt1"/>
                </a:solidFill>
              </a:rPr>
              <a:t>导入课题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ircle(in)">
                                      <p:cBhvr>
                                        <p:cTn id="3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1" animBg="1"/>
      <p:bldP spid="4" grpId="3"/>
      <p:bldP spid="7"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353" y="0"/>
            <a:ext cx="3925434" cy="72326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Arial" panose="020B0604020202020204" pitchFamily="34" charset="0"/>
              <a:ea typeface="微软雅黑"/>
              <a:sym typeface="Arial" panose="020B0604020202020204" pitchFamily="34" charset="0"/>
            </a:endParaRPr>
          </a:p>
        </p:txBody>
      </p:sp>
      <p:sp>
        <p:nvSpPr>
          <p:cNvPr id="9" name="矩形 8"/>
          <p:cNvSpPr/>
          <p:nvPr>
            <p:custDataLst>
              <p:tags r:id="rId3"/>
            </p:custDataLst>
          </p:nvPr>
        </p:nvSpPr>
        <p:spPr>
          <a:xfrm>
            <a:off x="414591" y="2231072"/>
            <a:ext cx="3096646" cy="4036890"/>
          </a:xfrm>
          <a:prstGeom prst="rect">
            <a:avLst/>
          </a:prstGeom>
          <a:solidFill>
            <a:schemeClr val="bg1"/>
          </a:solidFill>
          <a:ln w="3175">
            <a:noFill/>
          </a:ln>
          <a:effectLst>
            <a:outerShdw blurRad="50800" dist="38100" dir="5400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Arial" panose="020B0604020202020204" pitchFamily="34" charset="0"/>
              <a:ea typeface="微软雅黑"/>
              <a:sym typeface="Arial" panose="020B0604020202020204" pitchFamily="34" charset="0"/>
            </a:endParaRPr>
          </a:p>
        </p:txBody>
      </p:sp>
      <p:sp>
        <p:nvSpPr>
          <p:cNvPr id="4" name="文本框 3"/>
          <p:cNvSpPr txBox="1"/>
          <p:nvPr>
            <p:custDataLst>
              <p:tags r:id="rId4"/>
            </p:custDataLst>
          </p:nvPr>
        </p:nvSpPr>
        <p:spPr>
          <a:xfrm>
            <a:off x="4076700" y="539115"/>
            <a:ext cx="8620125" cy="6154420"/>
          </a:xfrm>
          <a:prstGeom prst="rect">
            <a:avLst/>
          </a:prstGeom>
          <a:noFill/>
        </p:spPr>
        <p:txBody>
          <a:bodyPr vert="horz" lIns="94916" tIns="49356" rIns="94916" bIns="49356"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431800" algn="just">
              <a:lnSpc>
                <a:spcPct val="150000"/>
              </a:lnSpc>
              <a:spcBef>
                <a:spcPts val="800"/>
              </a:spcBef>
              <a:spcAft>
                <a:spcPts val="1000"/>
              </a:spcAft>
              <a:buClr>
                <a:schemeClr val="tx1">
                  <a:lumMod val="95000"/>
                  <a:lumOff val="5000"/>
                </a:schemeClr>
              </a:buClr>
              <a:buSzTx/>
              <a:buNone/>
            </a:pPr>
            <a:r>
              <a:rPr lang="zh-CN" altLang="en-US" sz="2800" b="1">
                <a:latin typeface="Arial" panose="020B0604020202020204" pitchFamily="34" charset="0"/>
                <a:ea typeface="微软雅黑"/>
              </a:rPr>
              <a:t>王愿坚(1929年-1991年)，男，中国电影编剧、作家。山东诸城市人。中国电影家协会第四、五届理事;中国作协理事;解放军艺术学院艺术系(作家班)主任。王愿坚也是部队的指导员。主要作品有</a:t>
            </a:r>
            <a:r>
              <a:rPr lang="zh-CN" altLang="en-US" sz="2800" b="1">
                <a:solidFill>
                  <a:srgbClr val="FF0000"/>
                </a:solidFill>
                <a:latin typeface="Arial" panose="020B0604020202020204" pitchFamily="34" charset="0"/>
                <a:ea typeface="微软雅黑"/>
              </a:rPr>
              <a:t>《党费》《粮食的故事》《普通劳动者》《足迹》《路标》《妈妈》《灯光》</a:t>
            </a:r>
            <a:r>
              <a:rPr lang="zh-CN" altLang="en-US" sz="2800" b="1">
                <a:latin typeface="Arial" panose="020B0604020202020204" pitchFamily="34" charset="0"/>
                <a:ea typeface="微软雅黑"/>
              </a:rPr>
              <a:t>等；1974年与陆柱国创作了第一个电影文学剧本</a:t>
            </a:r>
            <a:r>
              <a:rPr lang="zh-CN" altLang="en-US" sz="2800" b="1">
                <a:solidFill>
                  <a:srgbClr val="FF0000"/>
                </a:solidFill>
                <a:latin typeface="Arial" panose="020B0604020202020204" pitchFamily="34" charset="0"/>
                <a:ea typeface="微软雅黑"/>
              </a:rPr>
              <a:t>《闪闪的红星》</a:t>
            </a:r>
            <a:r>
              <a:rPr lang="zh-CN" altLang="en-US" sz="2800" b="1">
                <a:latin typeface="Arial" panose="020B0604020202020204" pitchFamily="34" charset="0"/>
                <a:ea typeface="微软雅黑"/>
              </a:rPr>
              <a:t>。</a:t>
            </a:r>
          </a:p>
        </p:txBody>
      </p:sp>
      <p:sp>
        <p:nvSpPr>
          <p:cNvPr id="7" name="标题 1"/>
          <p:cNvSpPr txBox="1"/>
          <p:nvPr>
            <p:custDataLst>
              <p:tags r:id="rId5"/>
            </p:custDataLst>
          </p:nvPr>
        </p:nvSpPr>
        <p:spPr>
          <a:xfrm>
            <a:off x="257514" y="760098"/>
            <a:ext cx="3356821" cy="1185351"/>
          </a:xfrm>
          <a:prstGeom prst="rect">
            <a:avLst/>
          </a:prstGeom>
        </p:spPr>
        <p:txBody>
          <a:bodyPr vert="horz" lIns="96435" tIns="48217" rIns="96435" bIns="48217"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a:cs typeface="+mj-cs"/>
              </a:defRPr>
            </a:lvl1pPr>
          </a:lstStyle>
          <a:p>
            <a:pPr marL="0" indent="0" algn="ctr">
              <a:lnSpc>
                <a:spcPct val="100000"/>
              </a:lnSpc>
              <a:spcBef>
                <a:spcPct val="0"/>
              </a:spcBef>
              <a:spcAft>
                <a:spcPct val="0"/>
              </a:spcAft>
              <a:buSzTx/>
              <a:buNone/>
            </a:pPr>
            <a:r>
              <a:rPr lang="zh-CN" altLang="en-US" sz="4800" spc="300">
                <a:solidFill>
                  <a:schemeClr val="lt1"/>
                </a:solidFill>
              </a:rPr>
              <a:t>作者简介</a:t>
            </a:r>
          </a:p>
        </p:txBody>
      </p:sp>
      <p:pic>
        <p:nvPicPr>
          <p:cNvPr id="2" name="图片 1" descr="f6bb8a0b977942ceb1e51552aef09715"/>
          <p:cNvPicPr>
            <a:picLocks noChangeAspect="1"/>
          </p:cNvPicPr>
          <p:nvPr/>
        </p:nvPicPr>
        <p:blipFill>
          <a:blip r:embed="rId7"/>
          <a:stretch>
            <a:fillRect/>
          </a:stretch>
        </p:blipFill>
        <p:spPr>
          <a:xfrm>
            <a:off x="465455" y="2333625"/>
            <a:ext cx="2941955" cy="38068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ircle(in)">
                                      <p:cBhvr>
                                        <p:cTn id="3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1" animBg="1"/>
      <p:bldP spid="4" grpId="3"/>
      <p:bldP spid="7"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353" y="0"/>
            <a:ext cx="3925434" cy="72326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Arial" panose="020B0604020202020204" pitchFamily="34" charset="0"/>
              <a:ea typeface="微软雅黑"/>
              <a:sym typeface="Arial" panose="020B0604020202020204" pitchFamily="34" charset="0"/>
            </a:endParaRPr>
          </a:p>
        </p:txBody>
      </p:sp>
      <p:sp>
        <p:nvSpPr>
          <p:cNvPr id="9" name="矩形 8"/>
          <p:cNvSpPr/>
          <p:nvPr>
            <p:custDataLst>
              <p:tags r:id="rId3"/>
            </p:custDataLst>
          </p:nvPr>
        </p:nvSpPr>
        <p:spPr>
          <a:xfrm>
            <a:off x="415226" y="2231072"/>
            <a:ext cx="3096646" cy="4036890"/>
          </a:xfrm>
          <a:prstGeom prst="rect">
            <a:avLst/>
          </a:prstGeom>
          <a:solidFill>
            <a:schemeClr val="bg1"/>
          </a:solidFill>
          <a:ln w="3175">
            <a:noFill/>
          </a:ln>
          <a:effectLst>
            <a:outerShdw blurRad="50800" dist="38100" dir="5400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Arial" panose="020B0604020202020204" pitchFamily="34" charset="0"/>
              <a:ea typeface="微软雅黑"/>
              <a:sym typeface="Arial" panose="020B0604020202020204" pitchFamily="34" charset="0"/>
            </a:endParaRPr>
          </a:p>
        </p:txBody>
      </p:sp>
      <p:pic>
        <p:nvPicPr>
          <p:cNvPr id="8" name="图片 7" descr="D:\meihua_service_cache\jpg/4325c18c7e4fd97dc667d9fb73efd133.jpg4325c18c7e4fd97dc667d9fb73efd133"/>
          <p:cNvPicPr>
            <a:picLocks noChangeAspect="1"/>
          </p:cNvPicPr>
          <p:nvPr>
            <p:custDataLst>
              <p:tags r:id="rId4"/>
            </p:custDataLst>
          </p:nvPr>
        </p:nvPicPr>
        <p:blipFill>
          <a:blip r:embed="rId8"/>
          <a:srcRect l="28906" r="28906"/>
          <a:stretch>
            <a:fillRect/>
          </a:stretch>
        </p:blipFill>
        <p:spPr>
          <a:xfrm>
            <a:off x="525306" y="2331860"/>
            <a:ext cx="2876485" cy="3835314"/>
          </a:xfrm>
          <a:prstGeom prst="rect">
            <a:avLst/>
          </a:prstGeom>
        </p:spPr>
      </p:pic>
      <p:sp>
        <p:nvSpPr>
          <p:cNvPr id="4" name="文本框 3"/>
          <p:cNvSpPr txBox="1"/>
          <p:nvPr>
            <p:custDataLst>
              <p:tags r:id="rId5"/>
            </p:custDataLst>
          </p:nvPr>
        </p:nvSpPr>
        <p:spPr>
          <a:xfrm>
            <a:off x="4076700" y="539115"/>
            <a:ext cx="8620125" cy="6154420"/>
          </a:xfrm>
          <a:prstGeom prst="rect">
            <a:avLst/>
          </a:prstGeom>
          <a:noFill/>
        </p:spPr>
        <p:txBody>
          <a:bodyPr vert="horz" lIns="94916" tIns="49356" rIns="94916" bIns="49356"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431800" algn="just">
              <a:lnSpc>
                <a:spcPct val="150000"/>
              </a:lnSpc>
              <a:spcBef>
                <a:spcPts val="800"/>
              </a:spcBef>
              <a:spcAft>
                <a:spcPts val="1000"/>
              </a:spcAft>
              <a:buClr>
                <a:schemeClr val="tx1">
                  <a:lumMod val="95000"/>
                  <a:lumOff val="5000"/>
                </a:schemeClr>
              </a:buClr>
              <a:buSzTx/>
              <a:buNone/>
            </a:pPr>
            <a:r>
              <a:rPr lang="zh-CN" altLang="en-US" sz="2800" b="1">
                <a:latin typeface="Arial" panose="020B0604020202020204" pitchFamily="34" charset="0"/>
                <a:ea typeface="微软雅黑"/>
              </a:rPr>
              <a:t>1934年10月,中央红军北上长征,国民党调遣重兵进攻“围剿”闽粤赣苏区。军事上,采用“驻剿”和分进合击的战术;政治上,实行移民并村,断绝群众资助红军的粮食来源,欲置红军于死地。在敌人的残酷“围剿”下,我党在苏区的革命工作遇到极大困难。《党费》描绘的就是1934年秋天，游击队开展敌后战争时，一位女共产党员缴党费的故事。</a:t>
            </a:r>
          </a:p>
        </p:txBody>
      </p:sp>
      <p:sp>
        <p:nvSpPr>
          <p:cNvPr id="7" name="标题 1"/>
          <p:cNvSpPr txBox="1"/>
          <p:nvPr>
            <p:custDataLst>
              <p:tags r:id="rId6"/>
            </p:custDataLst>
          </p:nvPr>
        </p:nvSpPr>
        <p:spPr>
          <a:xfrm>
            <a:off x="257514" y="760098"/>
            <a:ext cx="3356821" cy="1185351"/>
          </a:xfrm>
          <a:prstGeom prst="rect">
            <a:avLst/>
          </a:prstGeom>
        </p:spPr>
        <p:txBody>
          <a:bodyPr vert="horz" lIns="96435" tIns="48217" rIns="96435" bIns="48217"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a:cs typeface="+mj-cs"/>
              </a:defRPr>
            </a:lvl1pPr>
          </a:lstStyle>
          <a:p>
            <a:pPr marL="0" indent="0" algn="ctr">
              <a:lnSpc>
                <a:spcPct val="100000"/>
              </a:lnSpc>
              <a:spcBef>
                <a:spcPct val="0"/>
              </a:spcBef>
              <a:spcAft>
                <a:spcPct val="0"/>
              </a:spcAft>
              <a:buSzTx/>
              <a:buNone/>
            </a:pPr>
            <a:r>
              <a:rPr lang="zh-CN" altLang="en-US" sz="4800" spc="300">
                <a:solidFill>
                  <a:schemeClr val="lt1"/>
                </a:solidFill>
              </a:rPr>
              <a:t>故事背景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ircle(in)">
                                      <p:cBhvr>
                                        <p:cTn id="3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1" animBg="1"/>
      <p:bldP spid="4" grpId="3"/>
      <p:bldP spid="7"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3" name="文本框 2"/>
          <p:cNvSpPr txBox="1"/>
          <p:nvPr>
            <p:custDataLst>
              <p:tags r:id="rId3"/>
            </p:custDataLst>
          </p:nvPr>
        </p:nvSpPr>
        <p:spPr>
          <a:xfrm>
            <a:off x="6978650" y="2700020"/>
            <a:ext cx="5447030" cy="1831975"/>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5400" b="1" spc="160">
                <a:solidFill>
                  <a:schemeClr val="lt1"/>
                </a:solidFill>
                <a:latin typeface="微软雅黑" panose="020B0503020204020204" charset="-122"/>
                <a:ea typeface="微软雅黑"/>
              </a:rPr>
              <a:t>读作品，理情节</a:t>
            </a:r>
          </a:p>
        </p:txBody>
      </p:sp>
      <p:pic>
        <p:nvPicPr>
          <p:cNvPr id="5" name="图片 4"/>
          <p:cNvPicPr>
            <a:picLocks noChangeAspect="1"/>
          </p:cNvPicPr>
          <p:nvPr>
            <p:custDataLst>
              <p:tags r:id="rId4"/>
            </p:custDataLst>
          </p:nvPr>
        </p:nvPicPr>
        <p:blipFill>
          <a:blip r:embed="rId6"/>
          <a:srcRect b="5269"/>
          <a:stretch>
            <a:fillRect/>
          </a:stretch>
        </p:blipFill>
        <p:spPr>
          <a:xfrm>
            <a:off x="643255" y="1336040"/>
            <a:ext cx="6229985" cy="4399915"/>
          </a:xfrm>
          <a:custGeom>
            <a:avLst/>
            <a:gdLst/>
            <a:ahLst/>
            <a:cxnLst>
              <a:cxn ang="3">
                <a:pos x="hc" y="t"/>
              </a:cxn>
              <a:cxn ang="cd2">
                <a:pos x="l" y="vc"/>
              </a:cxn>
              <a:cxn ang="cd4">
                <a:pos x="hc" y="b"/>
              </a:cxn>
              <a:cxn ang="0">
                <a:pos x="r" y="vc"/>
              </a:cxn>
            </a:cxnLst>
            <a:rect l="l" t="t" r="r" b="b"/>
            <a:pathLst>
              <a:path w="10560" h="6240">
                <a:moveTo>
                  <a:pt x="0" y="0"/>
                </a:moveTo>
                <a:lnTo>
                  <a:pt x="10560" y="0"/>
                </a:lnTo>
                <a:lnTo>
                  <a:pt x="10560" y="6240"/>
                </a:lnTo>
                <a:lnTo>
                  <a:pt x="0" y="62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2"/>
            </p:custDataLst>
          </p:nvPr>
        </p:nvGraphicFramePr>
        <p:xfrm>
          <a:off x="389571" y="2339968"/>
          <a:ext cx="12080875" cy="3003550"/>
        </p:xfrm>
        <a:graphic>
          <a:graphicData uri="http://schemas.openxmlformats.org/drawingml/2006/table">
            <a:tbl>
              <a:tblPr firstRow="1" bandRow="1">
                <a:tableStyleId>{5940675A-B579-460E-94D1-54222C63F5DA}</a:tableStyleId>
              </a:tblPr>
              <a:tblGrid>
                <a:gridCol w="2394585"/>
                <a:gridCol w="2899410"/>
                <a:gridCol w="2581275"/>
                <a:gridCol w="4205605"/>
              </a:tblGrid>
              <a:tr h="1622425">
                <a:tc>
                  <a:txBody>
                    <a:bodyPr/>
                    <a:lstStyle/>
                    <a:p>
                      <a:pPr indent="0" algn="l">
                        <a:lnSpc>
                          <a:spcPct val="120000"/>
                        </a:lnSpc>
                        <a:spcBef>
                          <a:spcPct val="0"/>
                        </a:spcBef>
                        <a:spcAft>
                          <a:spcPct val="0"/>
                        </a:spcAft>
                        <a:buNone/>
                      </a:pPr>
                      <a:r>
                        <a:rPr lang="en-US" sz="2530" b="1" spc="130">
                          <a:solidFill>
                            <a:srgbClr val="646464"/>
                          </a:solidFill>
                          <a:latin typeface="微软雅黑" panose="020B0503020204020204" charset="-122"/>
                          <a:ea typeface="微软雅黑"/>
                          <a:cs typeface="微软雅黑" panose="020B0503020204020204" charset="-122"/>
                        </a:rPr>
                        <a:t>竦身</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530" b="1" spc="130">
                          <a:solidFill>
                            <a:srgbClr val="646464"/>
                          </a:solidFill>
                          <a:latin typeface="微软雅黑" panose="020B0503020204020204" charset="-122"/>
                          <a:ea typeface="微软雅黑"/>
                          <a:cs typeface="微软雅黑" panose="020B0503020204020204" charset="-122"/>
                        </a:rPr>
                        <a:t>熨斗</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530" b="1" spc="130">
                          <a:solidFill>
                            <a:srgbClr val="646464"/>
                          </a:solidFill>
                          <a:latin typeface="微软雅黑" panose="020B0503020204020204" charset="-122"/>
                          <a:ea typeface="微软雅黑"/>
                          <a:cs typeface="微软雅黑" panose="020B0503020204020204" charset="-122"/>
                        </a:rPr>
                        <a:t>择菜叶</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530" b="1" spc="130">
                          <a:solidFill>
                            <a:srgbClr val="646464"/>
                          </a:solidFill>
                          <a:latin typeface="微软雅黑" panose="020B0503020204020204" charset="-122"/>
                          <a:ea typeface="微软雅黑"/>
                          <a:cs typeface="微软雅黑" panose="020B0503020204020204" charset="-122"/>
                        </a:rPr>
                        <a:t>选择</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381125">
                <a:tc>
                  <a:txBody>
                    <a:bodyPr/>
                    <a:lstStyle/>
                    <a:p>
                      <a:pPr indent="0" algn="l">
                        <a:lnSpc>
                          <a:spcPct val="120000"/>
                        </a:lnSpc>
                        <a:spcBef>
                          <a:spcPct val="0"/>
                        </a:spcBef>
                        <a:spcAft>
                          <a:spcPct val="0"/>
                        </a:spcAft>
                        <a:buNone/>
                      </a:pPr>
                      <a:r>
                        <a:rPr lang="en-US" sz="2530" b="1" spc="130">
                          <a:solidFill>
                            <a:srgbClr val="646464"/>
                          </a:solidFill>
                          <a:latin typeface="微软雅黑" panose="020B0503020204020204" charset="-122"/>
                          <a:ea typeface="微软雅黑"/>
                          <a:cs typeface="微软雅黑" panose="020B0503020204020204" charset="-122"/>
                        </a:rPr>
                        <a:t>瞅空</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530" b="1" spc="130">
                          <a:solidFill>
                            <a:srgbClr val="404040"/>
                          </a:solidFill>
                          <a:latin typeface="微软雅黑" panose="020B0503020204020204" charset="-122"/>
                          <a:ea typeface="微软雅黑"/>
                          <a:cs typeface="微软雅黑" panose="020B0503020204020204" charset="-122"/>
                        </a:rPr>
                        <a:t>歼灭</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530" b="1" spc="130">
                          <a:solidFill>
                            <a:srgbClr val="404040"/>
                          </a:solidFill>
                          <a:latin typeface="微软雅黑" panose="020B0503020204020204" charset="-122"/>
                          <a:ea typeface="微软雅黑"/>
                          <a:cs typeface="微软雅黑" panose="020B0503020204020204" charset="-122"/>
                        </a:rPr>
                        <a:t>惬意</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530" b="1" spc="130">
                          <a:solidFill>
                            <a:srgbClr val="404040"/>
                          </a:solidFill>
                          <a:latin typeface="微软雅黑" panose="020B0503020204020204" charset="-122"/>
                          <a:ea typeface="微软雅黑"/>
                          <a:cs typeface="微软雅黑" panose="020B0503020204020204" charset="-122"/>
                        </a:rPr>
                        <a:t>蘸水</a:t>
                      </a:r>
                    </a:p>
                  </a:txBody>
                  <a:tcPr marL="334844" marR="334844" marT="227694" marB="227694"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bl>
          </a:graphicData>
        </a:graphic>
      </p:graphicFrame>
      <p:sp>
        <p:nvSpPr>
          <p:cNvPr id="10" name="矩形 9"/>
          <p:cNvSpPr/>
          <p:nvPr userDrawn="1">
            <p:custDataLst>
              <p:tags r:id="rId3"/>
            </p:custDataLst>
          </p:nvPr>
        </p:nvSpPr>
        <p:spPr>
          <a:xfrm>
            <a:off x="353" y="0"/>
            <a:ext cx="12858044" cy="961942"/>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olidFill>
                <a:schemeClr val="lt1"/>
              </a:solidFill>
              <a:latin typeface="微软雅黑" panose="020B0503020204020204" charset="-122"/>
              <a:ea typeface="微软雅黑"/>
              <a:sym typeface="+mn-ea"/>
            </a:endParaRPr>
          </a:p>
        </p:txBody>
      </p:sp>
      <p:sp>
        <p:nvSpPr>
          <p:cNvPr id="5" name="文本框 4"/>
          <p:cNvSpPr txBox="1"/>
          <p:nvPr>
            <p:custDataLst>
              <p:tags r:id="rId4"/>
            </p:custDataLst>
          </p:nvPr>
        </p:nvSpPr>
        <p:spPr>
          <a:xfrm>
            <a:off x="482529" y="160726"/>
            <a:ext cx="3563420" cy="642902"/>
          </a:xfrm>
          <a:prstGeom prst="rect">
            <a:avLst/>
          </a:prstGeom>
          <a:noFill/>
        </p:spPr>
        <p:txBody>
          <a:bodyPr wrap="square" lIns="66968" tIns="26787" rIns="66968" bIns="26787" rtlCol="0" anchor="ctr" anchorCtr="0">
            <a:noAutofit/>
          </a:bodyPr>
          <a:lstStyle/>
          <a:p>
            <a:pPr indent="0">
              <a:lnSpc>
                <a:spcPct val="100000"/>
              </a:lnSpc>
              <a:spcBef>
                <a:spcPct val="0"/>
              </a:spcBef>
              <a:spcAft>
                <a:spcPct val="0"/>
              </a:spcAft>
              <a:buSzTx/>
              <a:buNone/>
            </a:pPr>
            <a:r>
              <a:rPr lang="zh-CN" altLang="zh-CN" sz="4640" b="1" spc="160">
                <a:solidFill>
                  <a:schemeClr val="bg1"/>
                </a:solidFill>
                <a:latin typeface="微软雅黑" panose="020B0503020204020204" charset="-122"/>
                <a:ea typeface="微软雅黑"/>
              </a:rPr>
              <a:t>读音检测</a:t>
            </a:r>
          </a:p>
        </p:txBody>
      </p:sp>
      <p:sp>
        <p:nvSpPr>
          <p:cNvPr id="100" name="文本框 99"/>
          <p:cNvSpPr txBox="1"/>
          <p:nvPr/>
        </p:nvSpPr>
        <p:spPr>
          <a:xfrm>
            <a:off x="1306923" y="3026634"/>
            <a:ext cx="1567074"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yù</a:t>
            </a:r>
          </a:p>
        </p:txBody>
      </p:sp>
      <p:sp>
        <p:nvSpPr>
          <p:cNvPr id="3" name="文本框 2"/>
          <p:cNvSpPr txBox="1"/>
          <p:nvPr/>
        </p:nvSpPr>
        <p:spPr>
          <a:xfrm>
            <a:off x="4046619" y="3026634"/>
            <a:ext cx="1567074"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yùn</a:t>
            </a:r>
          </a:p>
        </p:txBody>
      </p:sp>
      <p:sp>
        <p:nvSpPr>
          <p:cNvPr id="4" name="文本框 3"/>
          <p:cNvSpPr txBox="1"/>
          <p:nvPr/>
        </p:nvSpPr>
        <p:spPr>
          <a:xfrm>
            <a:off x="6983820" y="2931384"/>
            <a:ext cx="1567074"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zhái</a:t>
            </a:r>
          </a:p>
        </p:txBody>
      </p:sp>
      <p:sp>
        <p:nvSpPr>
          <p:cNvPr id="6" name="文本框 5"/>
          <p:cNvSpPr txBox="1"/>
          <p:nvPr/>
        </p:nvSpPr>
        <p:spPr>
          <a:xfrm>
            <a:off x="9469755" y="2931160"/>
            <a:ext cx="942340"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zé</a:t>
            </a:r>
          </a:p>
        </p:txBody>
      </p:sp>
      <p:sp>
        <p:nvSpPr>
          <p:cNvPr id="7" name="文本框 6"/>
          <p:cNvSpPr txBox="1"/>
          <p:nvPr/>
        </p:nvSpPr>
        <p:spPr>
          <a:xfrm>
            <a:off x="1306923" y="4384496"/>
            <a:ext cx="1567074"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chǒu</a:t>
            </a:r>
          </a:p>
        </p:txBody>
      </p:sp>
      <p:sp>
        <p:nvSpPr>
          <p:cNvPr id="8" name="文本框 7"/>
          <p:cNvSpPr txBox="1"/>
          <p:nvPr/>
        </p:nvSpPr>
        <p:spPr>
          <a:xfrm>
            <a:off x="3920178" y="4384496"/>
            <a:ext cx="1819547"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jiān</a:t>
            </a:r>
          </a:p>
        </p:txBody>
      </p:sp>
      <p:sp>
        <p:nvSpPr>
          <p:cNvPr id="9" name="文本框 8"/>
          <p:cNvSpPr txBox="1"/>
          <p:nvPr/>
        </p:nvSpPr>
        <p:spPr>
          <a:xfrm>
            <a:off x="6920320" y="4384496"/>
            <a:ext cx="1567074"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qiè</a:t>
            </a:r>
          </a:p>
        </p:txBody>
      </p:sp>
      <p:sp>
        <p:nvSpPr>
          <p:cNvPr id="11" name="文本框 10"/>
          <p:cNvSpPr txBox="1"/>
          <p:nvPr/>
        </p:nvSpPr>
        <p:spPr>
          <a:xfrm>
            <a:off x="9469549" y="4384496"/>
            <a:ext cx="1567074" cy="546100"/>
          </a:xfrm>
          <a:prstGeom prst="rect">
            <a:avLst/>
          </a:prstGeom>
          <a:noFill/>
          <a:ln w="9525">
            <a:noFill/>
          </a:ln>
        </p:spPr>
        <p:txBody>
          <a:bodyPr wrap="square">
            <a:spAutoFit/>
          </a:bodyPr>
          <a:lstStyle/>
          <a:p>
            <a:pPr indent="0"/>
            <a:r>
              <a:rPr lang="en-US" sz="2955" b="1">
                <a:solidFill>
                  <a:srgbClr val="FF0000"/>
                </a:solidFill>
                <a:latin typeface="微软雅黑" panose="020B0503020204020204" charset="-122"/>
                <a:ea typeface="微软雅黑"/>
              </a:rPr>
              <a:t>zhàn</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6" presetClass="entr" presetSubtype="0" fill="hold" grpId="2"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ipe(down)">
                                      <p:cBhvr>
                                        <p:cTn id="25" dur="580">
                                          <p:stCondLst>
                                            <p:cond delay="0"/>
                                          </p:stCondLst>
                                        </p:cTn>
                                        <p:tgtEl>
                                          <p:spTgt spid="100"/>
                                        </p:tgtEl>
                                      </p:cBhvr>
                                    </p:animEffect>
                                    <p:anim calcmode="lin" valueType="num">
                                      <p:cBhvr>
                                        <p:cTn id="26"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0"/>
                                        </p:tgtEl>
                                      </p:cBhvr>
                                      <p:to x="100000" y="60000"/>
                                    </p:animScale>
                                    <p:animScale>
                                      <p:cBhvr>
                                        <p:cTn id="32" dur="166" decel="50000">
                                          <p:stCondLst>
                                            <p:cond delay="676"/>
                                          </p:stCondLst>
                                        </p:cTn>
                                        <p:tgtEl>
                                          <p:spTgt spid="100"/>
                                        </p:tgtEl>
                                      </p:cBhvr>
                                      <p:to x="100000" y="100000"/>
                                    </p:animScale>
                                    <p:animScale>
                                      <p:cBhvr>
                                        <p:cTn id="33" dur="26">
                                          <p:stCondLst>
                                            <p:cond delay="1312"/>
                                          </p:stCondLst>
                                        </p:cTn>
                                        <p:tgtEl>
                                          <p:spTgt spid="100"/>
                                        </p:tgtEl>
                                      </p:cBhvr>
                                      <p:to x="100000" y="80000"/>
                                    </p:animScale>
                                    <p:animScale>
                                      <p:cBhvr>
                                        <p:cTn id="34" dur="166" decel="50000">
                                          <p:stCondLst>
                                            <p:cond delay="1338"/>
                                          </p:stCondLst>
                                        </p:cTn>
                                        <p:tgtEl>
                                          <p:spTgt spid="100"/>
                                        </p:tgtEl>
                                      </p:cBhvr>
                                      <p:to x="100000" y="100000"/>
                                    </p:animScale>
                                    <p:animScale>
                                      <p:cBhvr>
                                        <p:cTn id="35" dur="26">
                                          <p:stCondLst>
                                            <p:cond delay="1642"/>
                                          </p:stCondLst>
                                        </p:cTn>
                                        <p:tgtEl>
                                          <p:spTgt spid="100"/>
                                        </p:tgtEl>
                                      </p:cBhvr>
                                      <p:to x="100000" y="90000"/>
                                    </p:animScale>
                                    <p:animScale>
                                      <p:cBhvr>
                                        <p:cTn id="36" dur="166" decel="50000">
                                          <p:stCondLst>
                                            <p:cond delay="1668"/>
                                          </p:stCondLst>
                                        </p:cTn>
                                        <p:tgtEl>
                                          <p:spTgt spid="100"/>
                                        </p:tgtEl>
                                      </p:cBhvr>
                                      <p:to x="100000" y="100000"/>
                                    </p:animScale>
                                    <p:animScale>
                                      <p:cBhvr>
                                        <p:cTn id="37" dur="26">
                                          <p:stCondLst>
                                            <p:cond delay="1808"/>
                                          </p:stCondLst>
                                        </p:cTn>
                                        <p:tgtEl>
                                          <p:spTgt spid="100"/>
                                        </p:tgtEl>
                                      </p:cBhvr>
                                      <p:to x="100000" y="95000"/>
                                    </p:animScale>
                                    <p:animScale>
                                      <p:cBhvr>
                                        <p:cTn id="38" dur="166" decel="50000">
                                          <p:stCondLst>
                                            <p:cond delay="1834"/>
                                          </p:stCondLst>
                                        </p:cTn>
                                        <p:tgtEl>
                                          <p:spTgt spid="100"/>
                                        </p:tgtEl>
                                      </p:cBhvr>
                                      <p:to x="100000" y="100000"/>
                                    </p:animScale>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6" presetClass="entr" presetSubtype="0" fill="hold" grpId="3"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80">
                                          <p:stCondLst>
                                            <p:cond delay="0"/>
                                          </p:stCondLst>
                                        </p:cTn>
                                        <p:tgtEl>
                                          <p:spTgt spid="3"/>
                                        </p:tgtEl>
                                      </p:cBhvr>
                                    </p:animEffect>
                                    <p:anim calcmode="lin" valueType="num">
                                      <p:cBhvr>
                                        <p:cTn id="4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0" dur="26">
                                          <p:stCondLst>
                                            <p:cond delay="650"/>
                                          </p:stCondLst>
                                        </p:cTn>
                                        <p:tgtEl>
                                          <p:spTgt spid="3"/>
                                        </p:tgtEl>
                                      </p:cBhvr>
                                      <p:to x="100000" y="60000"/>
                                    </p:animScale>
                                    <p:animScale>
                                      <p:cBhvr>
                                        <p:cTn id="51" dur="166" decel="50000">
                                          <p:stCondLst>
                                            <p:cond delay="676"/>
                                          </p:stCondLst>
                                        </p:cTn>
                                        <p:tgtEl>
                                          <p:spTgt spid="3"/>
                                        </p:tgtEl>
                                      </p:cBhvr>
                                      <p:to x="100000" y="100000"/>
                                    </p:animScale>
                                    <p:animScale>
                                      <p:cBhvr>
                                        <p:cTn id="52" dur="26">
                                          <p:stCondLst>
                                            <p:cond delay="1312"/>
                                          </p:stCondLst>
                                        </p:cTn>
                                        <p:tgtEl>
                                          <p:spTgt spid="3"/>
                                        </p:tgtEl>
                                      </p:cBhvr>
                                      <p:to x="100000" y="80000"/>
                                    </p:animScale>
                                    <p:animScale>
                                      <p:cBhvr>
                                        <p:cTn id="53" dur="166" decel="50000">
                                          <p:stCondLst>
                                            <p:cond delay="1338"/>
                                          </p:stCondLst>
                                        </p:cTn>
                                        <p:tgtEl>
                                          <p:spTgt spid="3"/>
                                        </p:tgtEl>
                                      </p:cBhvr>
                                      <p:to x="100000" y="100000"/>
                                    </p:animScale>
                                    <p:animScale>
                                      <p:cBhvr>
                                        <p:cTn id="54" dur="26">
                                          <p:stCondLst>
                                            <p:cond delay="1642"/>
                                          </p:stCondLst>
                                        </p:cTn>
                                        <p:tgtEl>
                                          <p:spTgt spid="3"/>
                                        </p:tgtEl>
                                      </p:cBhvr>
                                      <p:to x="100000" y="90000"/>
                                    </p:animScale>
                                    <p:animScale>
                                      <p:cBhvr>
                                        <p:cTn id="55" dur="166" decel="50000">
                                          <p:stCondLst>
                                            <p:cond delay="1668"/>
                                          </p:stCondLst>
                                        </p:cTn>
                                        <p:tgtEl>
                                          <p:spTgt spid="3"/>
                                        </p:tgtEl>
                                      </p:cBhvr>
                                      <p:to x="100000" y="100000"/>
                                    </p:animScale>
                                    <p:animScale>
                                      <p:cBhvr>
                                        <p:cTn id="56" dur="26">
                                          <p:stCondLst>
                                            <p:cond delay="1808"/>
                                          </p:stCondLst>
                                        </p:cTn>
                                        <p:tgtEl>
                                          <p:spTgt spid="3"/>
                                        </p:tgtEl>
                                      </p:cBhvr>
                                      <p:to x="100000" y="95000"/>
                                    </p:animScale>
                                    <p:animScale>
                                      <p:cBhvr>
                                        <p:cTn id="57" dur="166" decel="50000">
                                          <p:stCondLst>
                                            <p:cond delay="1834"/>
                                          </p:stCondLst>
                                        </p:cTn>
                                        <p:tgtEl>
                                          <p:spTgt spid="3"/>
                                        </p:tgtEl>
                                      </p:cBhvr>
                                      <p:to x="100000" y="100000"/>
                                    </p:animScale>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6" presetClass="entr" presetSubtype="0" fill="hold" grpId="4"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80">
                                          <p:stCondLst>
                                            <p:cond delay="0"/>
                                          </p:stCondLst>
                                        </p:cTn>
                                        <p:tgtEl>
                                          <p:spTgt spid="4"/>
                                        </p:tgtEl>
                                      </p:cBhvr>
                                    </p:animEffect>
                                    <p:anim calcmode="lin" valueType="num">
                                      <p:cBhvr>
                                        <p:cTn id="6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9" dur="26">
                                          <p:stCondLst>
                                            <p:cond delay="650"/>
                                          </p:stCondLst>
                                        </p:cTn>
                                        <p:tgtEl>
                                          <p:spTgt spid="4"/>
                                        </p:tgtEl>
                                      </p:cBhvr>
                                      <p:to x="100000" y="60000"/>
                                    </p:animScale>
                                    <p:animScale>
                                      <p:cBhvr>
                                        <p:cTn id="70" dur="166" decel="50000">
                                          <p:stCondLst>
                                            <p:cond delay="676"/>
                                          </p:stCondLst>
                                        </p:cTn>
                                        <p:tgtEl>
                                          <p:spTgt spid="4"/>
                                        </p:tgtEl>
                                      </p:cBhvr>
                                      <p:to x="100000" y="100000"/>
                                    </p:animScale>
                                    <p:animScale>
                                      <p:cBhvr>
                                        <p:cTn id="71" dur="26">
                                          <p:stCondLst>
                                            <p:cond delay="1312"/>
                                          </p:stCondLst>
                                        </p:cTn>
                                        <p:tgtEl>
                                          <p:spTgt spid="4"/>
                                        </p:tgtEl>
                                      </p:cBhvr>
                                      <p:to x="100000" y="80000"/>
                                    </p:animScale>
                                    <p:animScale>
                                      <p:cBhvr>
                                        <p:cTn id="72" dur="166" decel="50000">
                                          <p:stCondLst>
                                            <p:cond delay="1338"/>
                                          </p:stCondLst>
                                        </p:cTn>
                                        <p:tgtEl>
                                          <p:spTgt spid="4"/>
                                        </p:tgtEl>
                                      </p:cBhvr>
                                      <p:to x="100000" y="100000"/>
                                    </p:animScale>
                                    <p:animScale>
                                      <p:cBhvr>
                                        <p:cTn id="73" dur="26">
                                          <p:stCondLst>
                                            <p:cond delay="1642"/>
                                          </p:stCondLst>
                                        </p:cTn>
                                        <p:tgtEl>
                                          <p:spTgt spid="4"/>
                                        </p:tgtEl>
                                      </p:cBhvr>
                                      <p:to x="100000" y="90000"/>
                                    </p:animScale>
                                    <p:animScale>
                                      <p:cBhvr>
                                        <p:cTn id="74" dur="166" decel="50000">
                                          <p:stCondLst>
                                            <p:cond delay="1668"/>
                                          </p:stCondLst>
                                        </p:cTn>
                                        <p:tgtEl>
                                          <p:spTgt spid="4"/>
                                        </p:tgtEl>
                                      </p:cBhvr>
                                      <p:to x="100000" y="100000"/>
                                    </p:animScale>
                                    <p:animScale>
                                      <p:cBhvr>
                                        <p:cTn id="75" dur="26">
                                          <p:stCondLst>
                                            <p:cond delay="1808"/>
                                          </p:stCondLst>
                                        </p:cTn>
                                        <p:tgtEl>
                                          <p:spTgt spid="4"/>
                                        </p:tgtEl>
                                      </p:cBhvr>
                                      <p:to x="100000" y="95000"/>
                                    </p:animScale>
                                    <p:animScale>
                                      <p:cBhvr>
                                        <p:cTn id="76" dur="166" decel="50000">
                                          <p:stCondLst>
                                            <p:cond delay="1834"/>
                                          </p:stCondLst>
                                        </p:cTn>
                                        <p:tgtEl>
                                          <p:spTgt spid="4"/>
                                        </p:tgtEl>
                                      </p:cBhvr>
                                      <p:to x="100000" y="100000"/>
                                    </p:animScale>
                                  </p:childTnLst>
                                </p:cTn>
                              </p:par>
                            </p:childTnLst>
                          </p:cTn>
                        </p:par>
                      </p:childTnLst>
                    </p:cTn>
                  </p:par>
                  <p:par>
                    <p:cTn id="77" fill="hold" nodeType="clickPar">
                      <p:stCondLst>
                        <p:cond delay="indefinite"/>
                      </p:stCondLst>
                      <p:childTnLst>
                        <p:par>
                          <p:cTn id="78" fill="hold" nodeType="withGroup">
                            <p:stCondLst>
                              <p:cond delay="indefinite"/>
                            </p:stCondLst>
                          </p:cTn>
                        </p:par>
                        <p:par>
                          <p:cTn id="79" fill="hold" nodeType="afterGroup">
                            <p:stCondLst>
                              <p:cond delay="0"/>
                            </p:stCondLst>
                            <p:childTnLst>
                              <p:par>
                                <p:cTn id="80" presetID="26" presetClass="entr" presetSubtype="0" fill="hold" grpId="5" nodeType="click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down)">
                                      <p:cBhvr>
                                        <p:cTn id="82" dur="580">
                                          <p:stCondLst>
                                            <p:cond delay="0"/>
                                          </p:stCondLst>
                                        </p:cTn>
                                        <p:tgtEl>
                                          <p:spTgt spid="6"/>
                                        </p:tgtEl>
                                      </p:cBhvr>
                                    </p:animEffect>
                                    <p:anim calcmode="lin" valueType="num">
                                      <p:cBhvr>
                                        <p:cTn id="8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8" dur="26">
                                          <p:stCondLst>
                                            <p:cond delay="650"/>
                                          </p:stCondLst>
                                        </p:cTn>
                                        <p:tgtEl>
                                          <p:spTgt spid="6"/>
                                        </p:tgtEl>
                                      </p:cBhvr>
                                      <p:to x="100000" y="60000"/>
                                    </p:animScale>
                                    <p:animScale>
                                      <p:cBhvr>
                                        <p:cTn id="89" dur="166" decel="50000">
                                          <p:stCondLst>
                                            <p:cond delay="676"/>
                                          </p:stCondLst>
                                        </p:cTn>
                                        <p:tgtEl>
                                          <p:spTgt spid="6"/>
                                        </p:tgtEl>
                                      </p:cBhvr>
                                      <p:to x="100000" y="100000"/>
                                    </p:animScale>
                                    <p:animScale>
                                      <p:cBhvr>
                                        <p:cTn id="90" dur="26">
                                          <p:stCondLst>
                                            <p:cond delay="1312"/>
                                          </p:stCondLst>
                                        </p:cTn>
                                        <p:tgtEl>
                                          <p:spTgt spid="6"/>
                                        </p:tgtEl>
                                      </p:cBhvr>
                                      <p:to x="100000" y="80000"/>
                                    </p:animScale>
                                    <p:animScale>
                                      <p:cBhvr>
                                        <p:cTn id="91" dur="166" decel="50000">
                                          <p:stCondLst>
                                            <p:cond delay="1338"/>
                                          </p:stCondLst>
                                        </p:cTn>
                                        <p:tgtEl>
                                          <p:spTgt spid="6"/>
                                        </p:tgtEl>
                                      </p:cBhvr>
                                      <p:to x="100000" y="100000"/>
                                    </p:animScale>
                                    <p:animScale>
                                      <p:cBhvr>
                                        <p:cTn id="92" dur="26">
                                          <p:stCondLst>
                                            <p:cond delay="1642"/>
                                          </p:stCondLst>
                                        </p:cTn>
                                        <p:tgtEl>
                                          <p:spTgt spid="6"/>
                                        </p:tgtEl>
                                      </p:cBhvr>
                                      <p:to x="100000" y="90000"/>
                                    </p:animScale>
                                    <p:animScale>
                                      <p:cBhvr>
                                        <p:cTn id="93" dur="166" decel="50000">
                                          <p:stCondLst>
                                            <p:cond delay="1668"/>
                                          </p:stCondLst>
                                        </p:cTn>
                                        <p:tgtEl>
                                          <p:spTgt spid="6"/>
                                        </p:tgtEl>
                                      </p:cBhvr>
                                      <p:to x="100000" y="100000"/>
                                    </p:animScale>
                                    <p:animScale>
                                      <p:cBhvr>
                                        <p:cTn id="94" dur="26">
                                          <p:stCondLst>
                                            <p:cond delay="1808"/>
                                          </p:stCondLst>
                                        </p:cTn>
                                        <p:tgtEl>
                                          <p:spTgt spid="6"/>
                                        </p:tgtEl>
                                      </p:cBhvr>
                                      <p:to x="100000" y="95000"/>
                                    </p:animScale>
                                    <p:animScale>
                                      <p:cBhvr>
                                        <p:cTn id="95" dur="166" decel="50000">
                                          <p:stCondLst>
                                            <p:cond delay="1834"/>
                                          </p:stCondLst>
                                        </p:cTn>
                                        <p:tgtEl>
                                          <p:spTgt spid="6"/>
                                        </p:tgtEl>
                                      </p:cBhvr>
                                      <p:to x="100000" y="100000"/>
                                    </p:animScale>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26" presetClass="entr" presetSubtype="0" fill="hold" grpId="6" nodeType="click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wipe(down)">
                                      <p:cBhvr>
                                        <p:cTn id="101" dur="580">
                                          <p:stCondLst>
                                            <p:cond delay="0"/>
                                          </p:stCondLst>
                                        </p:cTn>
                                        <p:tgtEl>
                                          <p:spTgt spid="7"/>
                                        </p:tgtEl>
                                      </p:cBhvr>
                                    </p:animEffect>
                                    <p:anim calcmode="lin" valueType="num">
                                      <p:cBhvr>
                                        <p:cTn id="10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07" dur="26">
                                          <p:stCondLst>
                                            <p:cond delay="650"/>
                                          </p:stCondLst>
                                        </p:cTn>
                                        <p:tgtEl>
                                          <p:spTgt spid="7"/>
                                        </p:tgtEl>
                                      </p:cBhvr>
                                      <p:to x="100000" y="60000"/>
                                    </p:animScale>
                                    <p:animScale>
                                      <p:cBhvr>
                                        <p:cTn id="108" dur="166" decel="50000">
                                          <p:stCondLst>
                                            <p:cond delay="676"/>
                                          </p:stCondLst>
                                        </p:cTn>
                                        <p:tgtEl>
                                          <p:spTgt spid="7"/>
                                        </p:tgtEl>
                                      </p:cBhvr>
                                      <p:to x="100000" y="100000"/>
                                    </p:animScale>
                                    <p:animScale>
                                      <p:cBhvr>
                                        <p:cTn id="109" dur="26">
                                          <p:stCondLst>
                                            <p:cond delay="1312"/>
                                          </p:stCondLst>
                                        </p:cTn>
                                        <p:tgtEl>
                                          <p:spTgt spid="7"/>
                                        </p:tgtEl>
                                      </p:cBhvr>
                                      <p:to x="100000" y="80000"/>
                                    </p:animScale>
                                    <p:animScale>
                                      <p:cBhvr>
                                        <p:cTn id="110" dur="166" decel="50000">
                                          <p:stCondLst>
                                            <p:cond delay="1338"/>
                                          </p:stCondLst>
                                        </p:cTn>
                                        <p:tgtEl>
                                          <p:spTgt spid="7"/>
                                        </p:tgtEl>
                                      </p:cBhvr>
                                      <p:to x="100000" y="100000"/>
                                    </p:animScale>
                                    <p:animScale>
                                      <p:cBhvr>
                                        <p:cTn id="111" dur="26">
                                          <p:stCondLst>
                                            <p:cond delay="1642"/>
                                          </p:stCondLst>
                                        </p:cTn>
                                        <p:tgtEl>
                                          <p:spTgt spid="7"/>
                                        </p:tgtEl>
                                      </p:cBhvr>
                                      <p:to x="100000" y="90000"/>
                                    </p:animScale>
                                    <p:animScale>
                                      <p:cBhvr>
                                        <p:cTn id="112" dur="166" decel="50000">
                                          <p:stCondLst>
                                            <p:cond delay="1668"/>
                                          </p:stCondLst>
                                        </p:cTn>
                                        <p:tgtEl>
                                          <p:spTgt spid="7"/>
                                        </p:tgtEl>
                                      </p:cBhvr>
                                      <p:to x="100000" y="100000"/>
                                    </p:animScale>
                                    <p:animScale>
                                      <p:cBhvr>
                                        <p:cTn id="113" dur="26">
                                          <p:stCondLst>
                                            <p:cond delay="1808"/>
                                          </p:stCondLst>
                                        </p:cTn>
                                        <p:tgtEl>
                                          <p:spTgt spid="7"/>
                                        </p:tgtEl>
                                      </p:cBhvr>
                                      <p:to x="100000" y="95000"/>
                                    </p:animScale>
                                    <p:animScale>
                                      <p:cBhvr>
                                        <p:cTn id="114" dur="166" decel="50000">
                                          <p:stCondLst>
                                            <p:cond delay="1834"/>
                                          </p:stCondLst>
                                        </p:cTn>
                                        <p:tgtEl>
                                          <p:spTgt spid="7"/>
                                        </p:tgtEl>
                                      </p:cBhvr>
                                      <p:to x="100000" y="100000"/>
                                    </p:animScale>
                                  </p:childTnLst>
                                </p:cTn>
                              </p:par>
                            </p:childTnLst>
                          </p:cTn>
                        </p:par>
                      </p:childTnLst>
                    </p:cTn>
                  </p:par>
                  <p:par>
                    <p:cTn id="115" fill="hold" nodeType="clickPar">
                      <p:stCondLst>
                        <p:cond delay="indefinite"/>
                      </p:stCondLst>
                      <p:childTnLst>
                        <p:par>
                          <p:cTn id="116" fill="hold" nodeType="withGroup">
                            <p:stCondLst>
                              <p:cond delay="indefinite"/>
                            </p:stCondLst>
                          </p:cTn>
                        </p:par>
                        <p:par>
                          <p:cTn id="117" fill="hold" nodeType="afterGroup">
                            <p:stCondLst>
                              <p:cond delay="0"/>
                            </p:stCondLst>
                            <p:childTnLst>
                              <p:par>
                                <p:cTn id="118" presetID="26" presetClass="entr" presetSubtype="0" fill="hold" grpId="7" nodeType="clickEffect">
                                  <p:stCondLst>
                                    <p:cond delay="0"/>
                                  </p:stCondLst>
                                  <p:childTnLst>
                                    <p:set>
                                      <p:cBhvr>
                                        <p:cTn id="119" dur="1" fill="hold">
                                          <p:stCondLst>
                                            <p:cond delay="0"/>
                                          </p:stCondLst>
                                        </p:cTn>
                                        <p:tgtEl>
                                          <p:spTgt spid="8"/>
                                        </p:tgtEl>
                                        <p:attrNameLst>
                                          <p:attrName>style.visibility</p:attrName>
                                        </p:attrNameLst>
                                      </p:cBhvr>
                                      <p:to>
                                        <p:strVal val="visible"/>
                                      </p:to>
                                    </p:set>
                                    <p:animEffect transition="in" filter="wipe(down)">
                                      <p:cBhvr>
                                        <p:cTn id="120" dur="580">
                                          <p:stCondLst>
                                            <p:cond delay="0"/>
                                          </p:stCondLst>
                                        </p:cTn>
                                        <p:tgtEl>
                                          <p:spTgt spid="8"/>
                                        </p:tgtEl>
                                      </p:cBhvr>
                                    </p:animEffect>
                                    <p:anim calcmode="lin" valueType="num">
                                      <p:cBhvr>
                                        <p:cTn id="12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26" dur="26">
                                          <p:stCondLst>
                                            <p:cond delay="650"/>
                                          </p:stCondLst>
                                        </p:cTn>
                                        <p:tgtEl>
                                          <p:spTgt spid="8"/>
                                        </p:tgtEl>
                                      </p:cBhvr>
                                      <p:to x="100000" y="60000"/>
                                    </p:animScale>
                                    <p:animScale>
                                      <p:cBhvr>
                                        <p:cTn id="127" dur="166" decel="50000">
                                          <p:stCondLst>
                                            <p:cond delay="676"/>
                                          </p:stCondLst>
                                        </p:cTn>
                                        <p:tgtEl>
                                          <p:spTgt spid="8"/>
                                        </p:tgtEl>
                                      </p:cBhvr>
                                      <p:to x="100000" y="100000"/>
                                    </p:animScale>
                                    <p:animScale>
                                      <p:cBhvr>
                                        <p:cTn id="128" dur="26">
                                          <p:stCondLst>
                                            <p:cond delay="1312"/>
                                          </p:stCondLst>
                                        </p:cTn>
                                        <p:tgtEl>
                                          <p:spTgt spid="8"/>
                                        </p:tgtEl>
                                      </p:cBhvr>
                                      <p:to x="100000" y="80000"/>
                                    </p:animScale>
                                    <p:animScale>
                                      <p:cBhvr>
                                        <p:cTn id="129" dur="166" decel="50000">
                                          <p:stCondLst>
                                            <p:cond delay="1338"/>
                                          </p:stCondLst>
                                        </p:cTn>
                                        <p:tgtEl>
                                          <p:spTgt spid="8"/>
                                        </p:tgtEl>
                                      </p:cBhvr>
                                      <p:to x="100000" y="100000"/>
                                    </p:animScale>
                                    <p:animScale>
                                      <p:cBhvr>
                                        <p:cTn id="130" dur="26">
                                          <p:stCondLst>
                                            <p:cond delay="1642"/>
                                          </p:stCondLst>
                                        </p:cTn>
                                        <p:tgtEl>
                                          <p:spTgt spid="8"/>
                                        </p:tgtEl>
                                      </p:cBhvr>
                                      <p:to x="100000" y="90000"/>
                                    </p:animScale>
                                    <p:animScale>
                                      <p:cBhvr>
                                        <p:cTn id="131" dur="166" decel="50000">
                                          <p:stCondLst>
                                            <p:cond delay="1668"/>
                                          </p:stCondLst>
                                        </p:cTn>
                                        <p:tgtEl>
                                          <p:spTgt spid="8"/>
                                        </p:tgtEl>
                                      </p:cBhvr>
                                      <p:to x="100000" y="100000"/>
                                    </p:animScale>
                                    <p:animScale>
                                      <p:cBhvr>
                                        <p:cTn id="132" dur="26">
                                          <p:stCondLst>
                                            <p:cond delay="1808"/>
                                          </p:stCondLst>
                                        </p:cTn>
                                        <p:tgtEl>
                                          <p:spTgt spid="8"/>
                                        </p:tgtEl>
                                      </p:cBhvr>
                                      <p:to x="100000" y="95000"/>
                                    </p:animScale>
                                    <p:animScale>
                                      <p:cBhvr>
                                        <p:cTn id="133" dur="166" decel="50000">
                                          <p:stCondLst>
                                            <p:cond delay="1834"/>
                                          </p:stCondLst>
                                        </p:cTn>
                                        <p:tgtEl>
                                          <p:spTgt spid="8"/>
                                        </p:tgtEl>
                                      </p:cBhvr>
                                      <p:to x="100000" y="100000"/>
                                    </p:animScale>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26" presetClass="entr" presetSubtype="0" fill="hold" grpId="8" nodeType="clickEffect">
                                  <p:stCondLst>
                                    <p:cond delay="0"/>
                                  </p:stCondLst>
                                  <p:childTnLst>
                                    <p:set>
                                      <p:cBhvr>
                                        <p:cTn id="138" dur="1" fill="hold">
                                          <p:stCondLst>
                                            <p:cond delay="0"/>
                                          </p:stCondLst>
                                        </p:cTn>
                                        <p:tgtEl>
                                          <p:spTgt spid="9"/>
                                        </p:tgtEl>
                                        <p:attrNameLst>
                                          <p:attrName>style.visibility</p:attrName>
                                        </p:attrNameLst>
                                      </p:cBhvr>
                                      <p:to>
                                        <p:strVal val="visible"/>
                                      </p:to>
                                    </p:set>
                                    <p:animEffect transition="in" filter="wipe(down)">
                                      <p:cBhvr>
                                        <p:cTn id="139" dur="580">
                                          <p:stCondLst>
                                            <p:cond delay="0"/>
                                          </p:stCondLst>
                                        </p:cTn>
                                        <p:tgtEl>
                                          <p:spTgt spid="9"/>
                                        </p:tgtEl>
                                      </p:cBhvr>
                                    </p:animEffect>
                                    <p:anim calcmode="lin" valueType="num">
                                      <p:cBhvr>
                                        <p:cTn id="14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45" dur="26">
                                          <p:stCondLst>
                                            <p:cond delay="650"/>
                                          </p:stCondLst>
                                        </p:cTn>
                                        <p:tgtEl>
                                          <p:spTgt spid="9"/>
                                        </p:tgtEl>
                                      </p:cBhvr>
                                      <p:to x="100000" y="60000"/>
                                    </p:animScale>
                                    <p:animScale>
                                      <p:cBhvr>
                                        <p:cTn id="146" dur="166" decel="50000">
                                          <p:stCondLst>
                                            <p:cond delay="676"/>
                                          </p:stCondLst>
                                        </p:cTn>
                                        <p:tgtEl>
                                          <p:spTgt spid="9"/>
                                        </p:tgtEl>
                                      </p:cBhvr>
                                      <p:to x="100000" y="100000"/>
                                    </p:animScale>
                                    <p:animScale>
                                      <p:cBhvr>
                                        <p:cTn id="147" dur="26">
                                          <p:stCondLst>
                                            <p:cond delay="1312"/>
                                          </p:stCondLst>
                                        </p:cTn>
                                        <p:tgtEl>
                                          <p:spTgt spid="9"/>
                                        </p:tgtEl>
                                      </p:cBhvr>
                                      <p:to x="100000" y="80000"/>
                                    </p:animScale>
                                    <p:animScale>
                                      <p:cBhvr>
                                        <p:cTn id="148" dur="166" decel="50000">
                                          <p:stCondLst>
                                            <p:cond delay="1338"/>
                                          </p:stCondLst>
                                        </p:cTn>
                                        <p:tgtEl>
                                          <p:spTgt spid="9"/>
                                        </p:tgtEl>
                                      </p:cBhvr>
                                      <p:to x="100000" y="100000"/>
                                    </p:animScale>
                                    <p:animScale>
                                      <p:cBhvr>
                                        <p:cTn id="149" dur="26">
                                          <p:stCondLst>
                                            <p:cond delay="1642"/>
                                          </p:stCondLst>
                                        </p:cTn>
                                        <p:tgtEl>
                                          <p:spTgt spid="9"/>
                                        </p:tgtEl>
                                      </p:cBhvr>
                                      <p:to x="100000" y="90000"/>
                                    </p:animScale>
                                    <p:animScale>
                                      <p:cBhvr>
                                        <p:cTn id="150" dur="166" decel="50000">
                                          <p:stCondLst>
                                            <p:cond delay="1668"/>
                                          </p:stCondLst>
                                        </p:cTn>
                                        <p:tgtEl>
                                          <p:spTgt spid="9"/>
                                        </p:tgtEl>
                                      </p:cBhvr>
                                      <p:to x="100000" y="100000"/>
                                    </p:animScale>
                                    <p:animScale>
                                      <p:cBhvr>
                                        <p:cTn id="151" dur="26">
                                          <p:stCondLst>
                                            <p:cond delay="1808"/>
                                          </p:stCondLst>
                                        </p:cTn>
                                        <p:tgtEl>
                                          <p:spTgt spid="9"/>
                                        </p:tgtEl>
                                      </p:cBhvr>
                                      <p:to x="100000" y="95000"/>
                                    </p:animScale>
                                    <p:animScale>
                                      <p:cBhvr>
                                        <p:cTn id="152" dur="166" decel="50000">
                                          <p:stCondLst>
                                            <p:cond delay="1834"/>
                                          </p:stCondLst>
                                        </p:cTn>
                                        <p:tgtEl>
                                          <p:spTgt spid="9"/>
                                        </p:tgtEl>
                                      </p:cBhvr>
                                      <p:to x="100000" y="100000"/>
                                    </p:animScale>
                                  </p:childTnLst>
                                </p:cTn>
                              </p:par>
                            </p:childTnLst>
                          </p:cTn>
                        </p:par>
                      </p:childTnLst>
                    </p:cTn>
                  </p:par>
                  <p:par>
                    <p:cTn id="153" fill="hold" nodeType="clickPar">
                      <p:stCondLst>
                        <p:cond delay="indefinite"/>
                      </p:stCondLst>
                      <p:childTnLst>
                        <p:par>
                          <p:cTn id="154" fill="hold" nodeType="withGroup">
                            <p:stCondLst>
                              <p:cond delay="indefinite"/>
                            </p:stCondLst>
                          </p:cTn>
                        </p:par>
                        <p:par>
                          <p:cTn id="155" fill="hold" nodeType="afterGroup">
                            <p:stCondLst>
                              <p:cond delay="0"/>
                            </p:stCondLst>
                            <p:childTnLst>
                              <p:par>
                                <p:cTn id="156" presetID="26" presetClass="entr" presetSubtype="0" fill="hold" grpId="9" nodeType="clickEffect">
                                  <p:stCondLst>
                                    <p:cond delay="0"/>
                                  </p:stCondLst>
                                  <p:childTnLst>
                                    <p:set>
                                      <p:cBhvr>
                                        <p:cTn id="157" dur="1" fill="hold">
                                          <p:stCondLst>
                                            <p:cond delay="0"/>
                                          </p:stCondLst>
                                        </p:cTn>
                                        <p:tgtEl>
                                          <p:spTgt spid="11"/>
                                        </p:tgtEl>
                                        <p:attrNameLst>
                                          <p:attrName>style.visibility</p:attrName>
                                        </p:attrNameLst>
                                      </p:cBhvr>
                                      <p:to>
                                        <p:strVal val="visible"/>
                                      </p:to>
                                    </p:set>
                                    <p:animEffect transition="in" filter="wipe(down)">
                                      <p:cBhvr>
                                        <p:cTn id="158" dur="580">
                                          <p:stCondLst>
                                            <p:cond delay="0"/>
                                          </p:stCondLst>
                                        </p:cTn>
                                        <p:tgtEl>
                                          <p:spTgt spid="11"/>
                                        </p:tgtEl>
                                      </p:cBhvr>
                                    </p:animEffect>
                                    <p:anim calcmode="lin" valueType="num">
                                      <p:cBhvr>
                                        <p:cTn id="15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64" dur="26">
                                          <p:stCondLst>
                                            <p:cond delay="650"/>
                                          </p:stCondLst>
                                        </p:cTn>
                                        <p:tgtEl>
                                          <p:spTgt spid="11"/>
                                        </p:tgtEl>
                                      </p:cBhvr>
                                      <p:to x="100000" y="60000"/>
                                    </p:animScale>
                                    <p:animScale>
                                      <p:cBhvr>
                                        <p:cTn id="165" dur="166" decel="50000">
                                          <p:stCondLst>
                                            <p:cond delay="676"/>
                                          </p:stCondLst>
                                        </p:cTn>
                                        <p:tgtEl>
                                          <p:spTgt spid="11"/>
                                        </p:tgtEl>
                                      </p:cBhvr>
                                      <p:to x="100000" y="100000"/>
                                    </p:animScale>
                                    <p:animScale>
                                      <p:cBhvr>
                                        <p:cTn id="166" dur="26">
                                          <p:stCondLst>
                                            <p:cond delay="1312"/>
                                          </p:stCondLst>
                                        </p:cTn>
                                        <p:tgtEl>
                                          <p:spTgt spid="11"/>
                                        </p:tgtEl>
                                      </p:cBhvr>
                                      <p:to x="100000" y="80000"/>
                                    </p:animScale>
                                    <p:animScale>
                                      <p:cBhvr>
                                        <p:cTn id="167" dur="166" decel="50000">
                                          <p:stCondLst>
                                            <p:cond delay="1338"/>
                                          </p:stCondLst>
                                        </p:cTn>
                                        <p:tgtEl>
                                          <p:spTgt spid="11"/>
                                        </p:tgtEl>
                                      </p:cBhvr>
                                      <p:to x="100000" y="100000"/>
                                    </p:animScale>
                                    <p:animScale>
                                      <p:cBhvr>
                                        <p:cTn id="168" dur="26">
                                          <p:stCondLst>
                                            <p:cond delay="1642"/>
                                          </p:stCondLst>
                                        </p:cTn>
                                        <p:tgtEl>
                                          <p:spTgt spid="11"/>
                                        </p:tgtEl>
                                      </p:cBhvr>
                                      <p:to x="100000" y="90000"/>
                                    </p:animScale>
                                    <p:animScale>
                                      <p:cBhvr>
                                        <p:cTn id="169" dur="166" decel="50000">
                                          <p:stCondLst>
                                            <p:cond delay="1668"/>
                                          </p:stCondLst>
                                        </p:cTn>
                                        <p:tgtEl>
                                          <p:spTgt spid="11"/>
                                        </p:tgtEl>
                                      </p:cBhvr>
                                      <p:to x="100000" y="100000"/>
                                    </p:animScale>
                                    <p:animScale>
                                      <p:cBhvr>
                                        <p:cTn id="170" dur="26">
                                          <p:stCondLst>
                                            <p:cond delay="1808"/>
                                          </p:stCondLst>
                                        </p:cTn>
                                        <p:tgtEl>
                                          <p:spTgt spid="11"/>
                                        </p:tgtEl>
                                      </p:cBhvr>
                                      <p:to x="100000" y="95000"/>
                                    </p:animScale>
                                    <p:animScale>
                                      <p:cBhvr>
                                        <p:cTn id="171"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00" grpId="2"/>
      <p:bldP spid="3" grpId="3"/>
      <p:bldP spid="4" grpId="4"/>
      <p:bldP spid="6" grpId="5"/>
      <p:bldP spid="7" grpId="6"/>
      <p:bldP spid="8" grpId="7"/>
      <p:bldP spid="9" grpId="8"/>
      <p:bldP spid="11" grpId="9"/>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353" y="0"/>
            <a:ext cx="12858044" cy="961942"/>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olidFill>
                <a:schemeClr val="lt1"/>
              </a:solidFill>
              <a:latin typeface="微软雅黑" panose="020B0503020204020204" charset="-122"/>
              <a:ea typeface="微软雅黑"/>
              <a:sym typeface="+mn-ea"/>
            </a:endParaRPr>
          </a:p>
        </p:txBody>
      </p:sp>
      <p:sp>
        <p:nvSpPr>
          <p:cNvPr id="5" name="文本框 4"/>
          <p:cNvSpPr txBox="1"/>
          <p:nvPr>
            <p:custDataLst>
              <p:tags r:id="rId3"/>
            </p:custDataLst>
          </p:nvPr>
        </p:nvSpPr>
        <p:spPr>
          <a:xfrm>
            <a:off x="482529" y="160726"/>
            <a:ext cx="3922373" cy="642902"/>
          </a:xfrm>
          <a:prstGeom prst="rect">
            <a:avLst/>
          </a:prstGeom>
          <a:noFill/>
        </p:spPr>
        <p:txBody>
          <a:bodyPr wrap="square" lIns="66968" tIns="26787" rIns="66968" bIns="26787" rtlCol="0" anchor="ctr" anchorCtr="0">
            <a:noAutofit/>
          </a:bodyPr>
          <a:lstStyle/>
          <a:p>
            <a:pPr indent="0">
              <a:lnSpc>
                <a:spcPct val="100000"/>
              </a:lnSpc>
              <a:spcBef>
                <a:spcPct val="0"/>
              </a:spcBef>
              <a:spcAft>
                <a:spcPct val="0"/>
              </a:spcAft>
              <a:buSzTx/>
              <a:buNone/>
            </a:pPr>
            <a:r>
              <a:rPr lang="zh-CN" altLang="zh-CN" sz="4640" b="1" spc="160">
                <a:solidFill>
                  <a:schemeClr val="bg1"/>
                </a:solidFill>
                <a:latin typeface="微软雅黑" panose="020B0503020204020204" charset="-122"/>
                <a:ea typeface="微软雅黑"/>
              </a:rPr>
              <a:t>词语解释</a:t>
            </a:r>
          </a:p>
        </p:txBody>
      </p:sp>
      <p:graphicFrame>
        <p:nvGraphicFramePr>
          <p:cNvPr id="15" name="表格 14"/>
          <p:cNvGraphicFramePr>
            <a:graphicFrameLocks noGrp="1"/>
          </p:cNvGraphicFramePr>
          <p:nvPr>
            <p:custDataLst>
              <p:tags r:id="rId4"/>
            </p:custDataLst>
          </p:nvPr>
        </p:nvGraphicFramePr>
        <p:xfrm>
          <a:off x="297695" y="1135794"/>
          <a:ext cx="12335510" cy="5898515"/>
        </p:xfrm>
        <a:graphic>
          <a:graphicData uri="http://schemas.openxmlformats.org/drawingml/2006/table">
            <a:tbl>
              <a:tblPr firstRow="1" bandRow="1">
                <a:tableStyleId>{5C22544A-7EE6-4342-B048-85BDC9FD1C3A}</a:tableStyleId>
              </a:tblPr>
              <a:tblGrid>
                <a:gridCol w="2072005"/>
                <a:gridCol w="10263505"/>
              </a:tblGrid>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r h="842645">
                <a:tc>
                  <a:txBody>
                    <a:bodyPr/>
                    <a:lstStyle/>
                    <a:p>
                      <a:pPr>
                        <a:buNone/>
                      </a:pPr>
                      <a:endParaRPr lang="zh-CN" altLang="en-US" sz="1900"/>
                    </a:p>
                  </a:txBody>
                  <a:tcPr marL="96435" marR="96435" marT="48217" marB="48217"/>
                </a:tc>
                <a:tc>
                  <a:txBody>
                    <a:bodyPr/>
                    <a:lstStyle/>
                    <a:p>
                      <a:pPr>
                        <a:buNone/>
                      </a:pPr>
                      <a:endParaRPr lang="zh-CN" altLang="en-US" sz="1900"/>
                    </a:p>
                  </a:txBody>
                  <a:tcPr marL="96435" marR="96435" marT="48217" marB="48217"/>
                </a:tc>
              </a:tr>
            </a:tbl>
          </a:graphicData>
        </a:graphic>
      </p:graphicFrame>
      <p:sp>
        <p:nvSpPr>
          <p:cNvPr id="16" name="文本框 15"/>
          <p:cNvSpPr txBox="1"/>
          <p:nvPr/>
        </p:nvSpPr>
        <p:spPr>
          <a:xfrm>
            <a:off x="482529" y="1229551"/>
            <a:ext cx="2293688" cy="546100"/>
          </a:xfrm>
          <a:prstGeom prst="rect">
            <a:avLst/>
          </a:prstGeom>
          <a:noFill/>
          <a:ln w="9525">
            <a:noFill/>
          </a:ln>
        </p:spPr>
        <p:txBody>
          <a:bodyPr wrap="square">
            <a:spAutoFit/>
          </a:bodyPr>
          <a:lstStyle/>
          <a:p>
            <a:pPr indent="0"/>
            <a:r>
              <a:rPr lang="zh-CN" sz="2955" b="1">
                <a:solidFill>
                  <a:schemeClr val="bg1"/>
                </a:solidFill>
                <a:latin typeface="微软雅黑" panose="020B0503020204020204" charset="-122"/>
                <a:ea typeface="微软雅黑"/>
              </a:rPr>
              <a:t>鸦雀无声</a:t>
            </a:r>
          </a:p>
        </p:txBody>
      </p:sp>
      <p:sp>
        <p:nvSpPr>
          <p:cNvPr id="19" name="文本框 18"/>
          <p:cNvSpPr txBox="1"/>
          <p:nvPr/>
        </p:nvSpPr>
        <p:spPr>
          <a:xfrm>
            <a:off x="2488250" y="1294510"/>
            <a:ext cx="10031953" cy="460375"/>
          </a:xfrm>
          <a:prstGeom prst="rect">
            <a:avLst/>
          </a:prstGeom>
          <a:noFill/>
          <a:ln w="9525">
            <a:noFill/>
          </a:ln>
        </p:spPr>
        <p:txBody>
          <a:bodyPr wrap="square">
            <a:spAutoFit/>
          </a:bodyPr>
          <a:lstStyle/>
          <a:p>
            <a:pPr indent="0"/>
            <a:r>
              <a:rPr lang="zh-CN" sz="2400" b="1">
                <a:solidFill>
                  <a:schemeClr val="bg1"/>
                </a:solidFill>
                <a:latin typeface="微软雅黑" panose="020B0503020204020204" charset="-122"/>
                <a:ea typeface="微软雅黑"/>
                <a:cs typeface="微软雅黑" panose="020B0503020204020204" charset="-122"/>
              </a:rPr>
              <a:t>连乌鸦麻雀的声音都没有。形容非常静。</a:t>
            </a:r>
          </a:p>
        </p:txBody>
      </p:sp>
      <p:sp>
        <p:nvSpPr>
          <p:cNvPr id="20" name="文本框 19"/>
          <p:cNvSpPr txBox="1"/>
          <p:nvPr/>
        </p:nvSpPr>
        <p:spPr>
          <a:xfrm>
            <a:off x="482529" y="2039016"/>
            <a:ext cx="1778026" cy="546100"/>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蹑手蹑脚</a:t>
            </a:r>
          </a:p>
        </p:txBody>
      </p:sp>
      <p:sp>
        <p:nvSpPr>
          <p:cNvPr id="21" name="文本框 20"/>
          <p:cNvSpPr txBox="1"/>
          <p:nvPr/>
        </p:nvSpPr>
        <p:spPr>
          <a:xfrm>
            <a:off x="2488250" y="2104610"/>
            <a:ext cx="10031953" cy="460375"/>
          </a:xfrm>
          <a:prstGeom prst="rect">
            <a:avLst/>
          </a:prstGeom>
          <a:noFill/>
          <a:ln w="9525">
            <a:noFill/>
          </a:ln>
        </p:spPr>
        <p:txBody>
          <a:bodyPr wrap="square">
            <a:spAutoFit/>
          </a:bodyPr>
          <a:lstStyle/>
          <a:p>
            <a:pPr indent="0"/>
            <a:r>
              <a:rPr lang="zh-CN" sz="2400" b="1">
                <a:solidFill>
                  <a:srgbClr val="7030A0"/>
                </a:solidFill>
                <a:latin typeface="微软雅黑" panose="020B0503020204020204" charset="-122"/>
                <a:ea typeface="微软雅黑"/>
                <a:cs typeface="微软雅黑" panose="020B0503020204020204" charset="-122"/>
              </a:rPr>
              <a:t>形容放轻脚步走的样子。也形容偷偷摸摸、鬼鬼祟祟的样子。</a:t>
            </a:r>
          </a:p>
        </p:txBody>
      </p:sp>
      <p:sp>
        <p:nvSpPr>
          <p:cNvPr id="22" name="文本框 21"/>
          <p:cNvSpPr txBox="1"/>
          <p:nvPr/>
        </p:nvSpPr>
        <p:spPr>
          <a:xfrm>
            <a:off x="482529" y="2961865"/>
            <a:ext cx="1778026" cy="546100"/>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七零八落</a:t>
            </a:r>
          </a:p>
        </p:txBody>
      </p:sp>
      <p:sp>
        <p:nvSpPr>
          <p:cNvPr id="23" name="文本框 22"/>
          <p:cNvSpPr txBox="1"/>
          <p:nvPr/>
        </p:nvSpPr>
        <p:spPr>
          <a:xfrm>
            <a:off x="2488250" y="3026825"/>
            <a:ext cx="10031953" cy="460375"/>
          </a:xfrm>
          <a:prstGeom prst="rect">
            <a:avLst/>
          </a:prstGeom>
          <a:noFill/>
          <a:ln w="9525">
            <a:noFill/>
          </a:ln>
        </p:spPr>
        <p:txBody>
          <a:bodyPr wrap="square">
            <a:spAutoFit/>
          </a:bodyPr>
          <a:lstStyle/>
          <a:p>
            <a:pPr indent="0"/>
            <a:r>
              <a:rPr lang="zh-CN" sz="2400" b="1">
                <a:solidFill>
                  <a:srgbClr val="7030A0"/>
                </a:solidFill>
                <a:latin typeface="微软雅黑" panose="020B0503020204020204" charset="-122"/>
                <a:ea typeface="微软雅黑"/>
                <a:cs typeface="微软雅黑" panose="020B0503020204020204" charset="-122"/>
              </a:rPr>
              <a:t>形容零散稀疏的样子。特指原来又多又整齐的东西现在零散了。</a:t>
            </a:r>
          </a:p>
        </p:txBody>
      </p:sp>
      <p:sp>
        <p:nvSpPr>
          <p:cNvPr id="24" name="文本框 23"/>
          <p:cNvSpPr txBox="1"/>
          <p:nvPr/>
        </p:nvSpPr>
        <p:spPr>
          <a:xfrm>
            <a:off x="482529" y="3812445"/>
            <a:ext cx="1778026" cy="546100"/>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直截了当</a:t>
            </a:r>
          </a:p>
        </p:txBody>
      </p:sp>
      <p:sp>
        <p:nvSpPr>
          <p:cNvPr id="25" name="文本框 24"/>
          <p:cNvSpPr txBox="1"/>
          <p:nvPr/>
        </p:nvSpPr>
        <p:spPr>
          <a:xfrm>
            <a:off x="2488250" y="3943445"/>
            <a:ext cx="10031953" cy="460375"/>
          </a:xfrm>
          <a:prstGeom prst="rect">
            <a:avLst/>
          </a:prstGeom>
          <a:noFill/>
          <a:ln w="9525">
            <a:noFill/>
          </a:ln>
        </p:spPr>
        <p:txBody>
          <a:bodyPr wrap="square">
            <a:spAutoFit/>
          </a:bodyPr>
          <a:lstStyle/>
          <a:p>
            <a:pPr indent="0"/>
            <a:r>
              <a:rPr lang="zh-CN" sz="2400" b="1">
                <a:solidFill>
                  <a:srgbClr val="7030A0"/>
                </a:solidFill>
                <a:latin typeface="微软雅黑" panose="020B0503020204020204" charset="-122"/>
                <a:ea typeface="微软雅黑"/>
                <a:cs typeface="微软雅黑" panose="020B0503020204020204" charset="-122"/>
              </a:rPr>
              <a:t>形容说话做事爽快、干脆。</a:t>
            </a:r>
          </a:p>
        </p:txBody>
      </p:sp>
      <p:sp>
        <p:nvSpPr>
          <p:cNvPr id="26" name="文本框 25"/>
          <p:cNvSpPr txBox="1"/>
          <p:nvPr/>
        </p:nvSpPr>
        <p:spPr>
          <a:xfrm>
            <a:off x="482529" y="4625440"/>
            <a:ext cx="1778026" cy="546100"/>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斩钉截铁</a:t>
            </a:r>
          </a:p>
        </p:txBody>
      </p:sp>
      <p:sp>
        <p:nvSpPr>
          <p:cNvPr id="27" name="文本框 26"/>
          <p:cNvSpPr txBox="1"/>
          <p:nvPr/>
        </p:nvSpPr>
        <p:spPr>
          <a:xfrm>
            <a:off x="2488250" y="4756440"/>
            <a:ext cx="10031953" cy="460375"/>
          </a:xfrm>
          <a:prstGeom prst="rect">
            <a:avLst/>
          </a:prstGeom>
          <a:noFill/>
          <a:ln w="9525">
            <a:noFill/>
          </a:ln>
        </p:spPr>
        <p:txBody>
          <a:bodyPr wrap="square">
            <a:spAutoFit/>
          </a:bodyPr>
          <a:lstStyle/>
          <a:p>
            <a:pPr indent="0"/>
            <a:r>
              <a:rPr lang="zh-CN" sz="2400" b="1">
                <a:solidFill>
                  <a:srgbClr val="7030A0"/>
                </a:solidFill>
                <a:latin typeface="微软雅黑" panose="020B0503020204020204" charset="-122"/>
                <a:ea typeface="微软雅黑"/>
                <a:cs typeface="微软雅黑" panose="020B0503020204020204" charset="-122"/>
              </a:rPr>
              <a:t>形容说话或行动坚决果断，毫不犹豫。</a:t>
            </a:r>
          </a:p>
        </p:txBody>
      </p:sp>
      <p:sp>
        <p:nvSpPr>
          <p:cNvPr id="28" name="文本框 27"/>
          <p:cNvSpPr txBox="1"/>
          <p:nvPr/>
        </p:nvSpPr>
        <p:spPr>
          <a:xfrm>
            <a:off x="398709" y="5507100"/>
            <a:ext cx="1778026" cy="546100"/>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赤手空拳</a:t>
            </a:r>
          </a:p>
        </p:txBody>
      </p:sp>
      <p:sp>
        <p:nvSpPr>
          <p:cNvPr id="29" name="文本框 28"/>
          <p:cNvSpPr txBox="1"/>
          <p:nvPr/>
        </p:nvSpPr>
        <p:spPr>
          <a:xfrm>
            <a:off x="398709" y="6343604"/>
            <a:ext cx="1778026" cy="546100"/>
          </a:xfrm>
          <a:prstGeom prst="rect">
            <a:avLst/>
          </a:prstGeom>
          <a:noFill/>
          <a:ln w="9525">
            <a:noFill/>
          </a:ln>
        </p:spPr>
        <p:txBody>
          <a:bodyPr wrap="square">
            <a:spAutoFit/>
          </a:bodyPr>
          <a:lstStyle/>
          <a:p>
            <a:pPr indent="0"/>
            <a:r>
              <a:rPr lang="zh-CN" sz="2955" b="1">
                <a:solidFill>
                  <a:srgbClr val="C00000"/>
                </a:solidFill>
                <a:latin typeface="微软雅黑" panose="020B0503020204020204" charset="-122"/>
                <a:ea typeface="微软雅黑"/>
              </a:rPr>
              <a:t>气喘吁吁</a:t>
            </a:r>
          </a:p>
        </p:txBody>
      </p:sp>
      <p:sp>
        <p:nvSpPr>
          <p:cNvPr id="31" name="文本框 30"/>
          <p:cNvSpPr txBox="1"/>
          <p:nvPr/>
        </p:nvSpPr>
        <p:spPr>
          <a:xfrm>
            <a:off x="2488250" y="5593015"/>
            <a:ext cx="10031953" cy="460375"/>
          </a:xfrm>
          <a:prstGeom prst="rect">
            <a:avLst/>
          </a:prstGeom>
          <a:noFill/>
          <a:ln w="9525">
            <a:noFill/>
          </a:ln>
        </p:spPr>
        <p:txBody>
          <a:bodyPr wrap="square">
            <a:spAutoFit/>
          </a:bodyPr>
          <a:lstStyle/>
          <a:p>
            <a:pPr indent="0"/>
            <a:r>
              <a:rPr lang="zh-CN" sz="2400" b="1">
                <a:solidFill>
                  <a:srgbClr val="7030A0"/>
                </a:solidFill>
                <a:latin typeface="微软雅黑" panose="020B0503020204020204" charset="-122"/>
                <a:ea typeface="微软雅黑"/>
                <a:cs typeface="微软雅黑" panose="020B0503020204020204" charset="-122"/>
              </a:rPr>
              <a:t>赤手：空手。两手空空。比喻没有任何依靠。</a:t>
            </a:r>
          </a:p>
        </p:txBody>
      </p:sp>
      <p:sp>
        <p:nvSpPr>
          <p:cNvPr id="32" name="文本框 31"/>
          <p:cNvSpPr txBox="1"/>
          <p:nvPr/>
        </p:nvSpPr>
        <p:spPr>
          <a:xfrm>
            <a:off x="2488250" y="6343604"/>
            <a:ext cx="10031953" cy="460375"/>
          </a:xfrm>
          <a:prstGeom prst="rect">
            <a:avLst/>
          </a:prstGeom>
          <a:noFill/>
          <a:ln w="9525">
            <a:noFill/>
          </a:ln>
        </p:spPr>
        <p:txBody>
          <a:bodyPr wrap="square">
            <a:spAutoFit/>
          </a:bodyPr>
          <a:lstStyle/>
          <a:p>
            <a:pPr indent="0"/>
            <a:r>
              <a:rPr lang="zh-CN" sz="2400" b="1">
                <a:solidFill>
                  <a:srgbClr val="7030A0"/>
                </a:solidFill>
                <a:latin typeface="微软雅黑" panose="020B0503020204020204" charset="-122"/>
                <a:ea typeface="微软雅黑"/>
                <a:cs typeface="微软雅黑" panose="020B0503020204020204" charset="-122"/>
              </a:rPr>
              <a:t>形容呼吸急促，大声喘气。</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amond(in)">
                                      <p:cBhvr>
                                        <p:cTn id="19" dur="2000"/>
                                        <p:tgtEl>
                                          <p:spTgt spid="1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edge">
                                      <p:cBhvr>
                                        <p:cTn id="25" dur="2000"/>
                                        <p:tgtEl>
                                          <p:spTgt spid="1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circle(in)">
                                      <p:cBhvr>
                                        <p:cTn id="31" dur="2000"/>
                                        <p:tgtEl>
                                          <p:spTgt spid="19"/>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edge">
                                      <p:cBhvr>
                                        <p:cTn id="37" dur="2000"/>
                                        <p:tgtEl>
                                          <p:spTgt spid="20"/>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grpId="5"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circle(in)">
                                      <p:cBhvr>
                                        <p:cTn id="43" dur="2000"/>
                                        <p:tgtEl>
                                          <p:spTgt spid="21"/>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6"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edge">
                                      <p:cBhvr>
                                        <p:cTn id="49" dur="2000"/>
                                        <p:tgtEl>
                                          <p:spTgt spid="22"/>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6" presetClass="entr" presetSubtype="16" fill="hold" grpId="7"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circle(in)">
                                      <p:cBhvr>
                                        <p:cTn id="55" dur="2000"/>
                                        <p:tgtEl>
                                          <p:spTgt spid="23"/>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0" presetClass="entr" presetSubtype="0" fill="hold" grpId="8"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edge">
                                      <p:cBhvr>
                                        <p:cTn id="61" dur="2000"/>
                                        <p:tgtEl>
                                          <p:spTgt spid="24"/>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6" presetClass="entr" presetSubtype="16" fill="hold" grpId="9"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circle(in)">
                                      <p:cBhvr>
                                        <p:cTn id="67" dur="2000"/>
                                        <p:tgtEl>
                                          <p:spTgt spid="25"/>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0" presetClass="entr" presetSubtype="0" fill="hold" grpId="1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edge">
                                      <p:cBhvr>
                                        <p:cTn id="73" dur="2000"/>
                                        <p:tgtEl>
                                          <p:spTgt spid="26"/>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6" presetClass="entr" presetSubtype="16" fill="hold" grpId="11"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circle(in)">
                                      <p:cBhvr>
                                        <p:cTn id="79" dur="2000"/>
                                        <p:tgtEl>
                                          <p:spTgt spid="27"/>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0" presetClass="entr" presetSubtype="0" fill="hold" grpId="12"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edge">
                                      <p:cBhvr>
                                        <p:cTn id="85" dur="2000"/>
                                        <p:tgtEl>
                                          <p:spTgt spid="28"/>
                                        </p:tgtEl>
                                      </p:cBhvr>
                                    </p:animEffec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6" presetClass="entr" presetSubtype="16" fill="hold" grpId="14"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circle(in)">
                                      <p:cBhvr>
                                        <p:cTn id="91" dur="2000"/>
                                        <p:tgtEl>
                                          <p:spTgt spid="31"/>
                                        </p:tgtEl>
                                      </p:cBhvr>
                                    </p:animEffec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0" presetClass="entr" presetSubtype="0" fill="hold" grpId="13"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edge">
                                      <p:cBhvr>
                                        <p:cTn id="97" dur="2000"/>
                                        <p:tgtEl>
                                          <p:spTgt spid="29"/>
                                        </p:tgtEl>
                                      </p:cBhvr>
                                    </p:animEffec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6" presetClass="entr" presetSubtype="16" fill="hold" grpId="15" nodeType="click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circle(in)">
                                      <p:cBhvr>
                                        <p:cTn id="103"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P spid="22" grpId="6"/>
      <p:bldP spid="23" grpId="7"/>
      <p:bldP spid="24" grpId="8"/>
      <p:bldP spid="25" grpId="9"/>
      <p:bldP spid="26" grpId="10"/>
      <p:bldP spid="27" grpId="11"/>
      <p:bldP spid="28" grpId="12"/>
      <p:bldP spid="29" grpId="13"/>
      <p:bldP spid="31" grpId="14"/>
      <p:bldP spid="32" grpId="15"/>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421515fe61894854853a3299cc2d60e2"/>
  <p:tag name="KSO_WM_UNIT_DECORATE_INFO" val="{&quot;DecorateInfoH&quot;:{&quot;IsAbs&quot;:true},&quot;DecorateInfoW&quot;:{&quot;IsAbs&quot;:true},&quot;DecorateInfoX&quot;:{&quot;IsAbs&quot;:true,&quot;Pos&quot;:1},&quot;DecorateInfoY&quot;:{&quot;IsAbs&quot;:true,&quot;Pos&quot;:1},&quot;ReferentInfo&quot;:{&quot;Id&quot;:&quot;5ccc34aea9c7489aaac5d74eb5297428&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1"/>
  <p:tag name="KSO_WM_UNIT_INDEX" val="1"/>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4"/>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53e48d92dce411ba633e3cd16ba0d50"/>
  <p:tag name="KSO_WM_UNIT_DECORATE_INFO" val="{&quot;DecorateInfoH&quot;:{&quot;IsAbs&quot;:true},&quot;DecorateInfoW&quot;:{&quot;IsAbs&quot;:true},&quot;DecorateInfoX&quot;:{&quot;IsAbs&quot;:true,&quot;Pos&quot;:1},&quot;DecorateInfoY&quot;:{&quot;IsAbs&quot;:true,&quot;Pos&quot;:1},&quot;ReferentInfo&quot;:{&quot;Id&quot;:&quot;cfcee027aeb344b38ea53d8d3be6e9bf&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4"/>
  <p:tag name="KSO_WM_UNIT_INDEX" val="4"/>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80"/>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c8bd37d19a3427cbf432b66fecf5d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fa4da34123114e7191a39190d84d996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06.xml><?xml version="1.0" encoding="utf-8"?>
<p:tagLst xmlns:a="http://schemas.openxmlformats.org/drawingml/2006/main" xmlns:r="http://schemas.openxmlformats.org/officeDocument/2006/relationships" xmlns:p="http://schemas.openxmlformats.org/presentationml/2006/main">
  <p:tag name="KSO_WM_ASSEMBLE_CHIP_INDEX" val="c63791a37d8441c78b55513f83d1c61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5ccc34aea9c7489aaac5d74eb5297428"/>
  <p:tag name="KSO_WM_UNIT_DECORATE_INFO" val=""/>
  <p:tag name="KSO_WM_UNIT_DEFAULT_FONT" val="24;44;4"/>
  <p:tag name="KSO_WM_UNIT_DIAGRAM_ISNUMVISUAL" val="0"/>
  <p:tag name="KSO_WM_UNIT_DIAGRAM_ISREFERUNIT" val="0"/>
  <p:tag name="KSO_WM_UNIT_HIGHLIGHT" val="0"/>
  <p:tag name="KSO_WM_UNIT_ID" val="diagram202087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3"/>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784"/>
  <p:tag name="KSO_WM_UNIT_COMPATIBLE" val="0"/>
  <p:tag name="KSO_WM_UNIT_DIAGRAM_ISNUMVISUAL" val="0"/>
  <p:tag name="KSO_WM_UNIT_DIAGRAM_ISREFERUNIT" val="0"/>
  <p:tag name="KSO_WM_UNIT_HIGHLIGHT" val="0"/>
  <p:tag name="KSO_WM_UNIT_ID" val="diagram20210784_2*l_h_f*1_1_1"/>
  <p:tag name="KSO_WM_UNIT_INDEX" val="1_1_1"/>
  <p:tag name="KSO_WM_UNIT_LAYERLEVEL" val="1_1_1"/>
  <p:tag name="KSO_WM_UNIT_LINE_FILL_TYPE" val="2"/>
  <p:tag name="KSO_WM_UNIT_LINE_FORE_SCHEMECOLOR_INDEX" val="5"/>
  <p:tag name="KSO_WM_UNIT_LINE_FORE_SCHEMECOLOR_INDEX_BRIGHTNESS" val="0"/>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4"/>
  <p:tag name="KSO_WM_UNIT_TEXT_FILL_FORE_SCHEMECOLOR_INDEX_BRIGHTNESS" val="-0.5"/>
  <p:tag name="KSO_WM_UNIT_TEXT_FILL_TYPE" val="1"/>
  <p:tag name="KSO_WM_UNIT_TYPE" val="l_h_f"/>
  <p:tag name="KSO_WM_UNIT_USESOURCEFORMAT_APPLY" val="1"/>
  <p:tag name="KSO_WM_UNIT_VALUE" val="77"/>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784"/>
  <p:tag name="KSO_WM_UNIT_COMPATIBLE" val="0"/>
  <p:tag name="KSO_WM_UNIT_DIAGRAM_ISNUMVISUAL" val="0"/>
  <p:tag name="KSO_WM_UNIT_DIAGRAM_ISREFERUNIT" val="0"/>
  <p:tag name="KSO_WM_UNIT_HIGHLIGHT" val="0"/>
  <p:tag name="KSO_WM_UNIT_ID" val="diagram20210784_2*l_h_f*1_2_1"/>
  <p:tag name="KSO_WM_UNIT_INDEX" val="1_2_1"/>
  <p:tag name="KSO_WM_UNIT_LAYERLEVEL" val="1_1_1"/>
  <p:tag name="KSO_WM_UNIT_LINE_FILL_TYPE" val="2"/>
  <p:tag name="KSO_WM_UNIT_LINE_FORE_SCHEMECOLOR_INDEX" val="6"/>
  <p:tag name="KSO_WM_UNIT_LINE_FORE_SCHEMECOLOR_INDEX_BRIGHTNESS" val="0"/>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4"/>
  <p:tag name="KSO_WM_UNIT_TEXT_FILL_FORE_SCHEMECOLOR_INDEX_BRIGHTNESS" val="-0.5"/>
  <p:tag name="KSO_WM_UNIT_TEXT_FILL_TYPE" val="1"/>
  <p:tag name="KSO_WM_UNIT_TYPE" val="l_h_f"/>
  <p:tag name="KSO_WM_UNIT_USESOURCEFORMAT_APPLY" val="1"/>
  <p:tag name="KSO_WM_UNIT_VALUE" val="77"/>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ae62fc3b35c9411d905b7bc231385e5c&quot;,&quot;fill_align&quot;:&quot;cm&quot;,&quot;chip_types&quot;:[&quot;header&quot;]},{&quot;text_align&quot;:&quot;lm&quot;,&quot;text_direction&quot;:&quot;horizontal&quot;,&quot;support_big_font&quot;:true,&quot;fill_id&quot;:&quot;fd2aa0c658d24d49b39a205f095b05d5&quot;,&quot;fill_align&quot;:&quot;cm&quot;,&quot;chip_types&quot;:[&quot;text&quot;]}],[{&quot;text_align&quot;:&quot;cm&quot;,&quot;text_direction&quot;:&quot;horizontal&quot;,&quot;support_big_font&quot;:false,&quot;fill_id&quot;:&quot;ae62fc3b35c9411d905b7bc231385e5c&quot;,&quot;fill_align&quot;:&quot;cm&quot;,&quot;chip_types&quot;:[&quot;header&quot;]},{&quot;text_align&quot;:&quot;cm&quot;,&quot;text_direction&quot;:&quot;horizontal&quot;,&quot;support_features&quot;:[&quot;collage&quot;,&quot;carousel&quot;],&quot;support_big_font&quot;:false,&quot;fill_id&quot;:&quot;fd2aa0c658d24d49b39a205f095b05d5&quot;,&quot;fill_align&quot;:&quot;cm&quot;,&quot;chip_types&quot;:[&quot;diagram&quot;,&quot;pictext&quot;,&quot;picture&quot;,&quot;chart&quot;,&quot;table&quot;,&quot;video&quot;]}]]"/>
  <p:tag name="KSO_WM_CHIP_GROUPID" val="5ef16cf55bb2a422ac9a2b3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6cf55bb2a422ac9a2b3a"/>
  <p:tag name="KSO_WM_SLIDE_BACKGROUND" val="[&quot;general&quot;]"/>
  <p:tag name="KSO_WM_SLIDE_BACKGROUND_TYPE" val="general"/>
  <p:tag name="KSO_WM_SLIDE_BK_DARK_LIGHT" val="2"/>
  <p:tag name="KSO_WM_SLIDE_CAN_ADD_NAVIGATION" val="1"/>
  <p:tag name="KSO_WM_SLIDE_ID" val="diagram2020872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14T11:53:13&quot;,&quot;maxSize&quot;:{&quot;size1&quot;:31},&quot;minSize&quot;:{&quot;size1&quot;:22.100000000000001},&quot;normalSize&quot;:{&quot;size1&quot;:28.899999999999999},&quot;subLayout&quot;:[{&quot;id&quot;:&quot;2020-10-14T11:53:13&quot;,&quot;margin&quot;:{&quot;bottom&quot;:0.42300000786781311,&quot;left&quot;:5.5029997825622559,&quot;right&quot;:5.5029997825622559,&quot;top&quot;:2.9630000591278076},&quot;type&quot;:0},{&quot;id&quot;:&quot;2020-10-14T11:53:13&quot;,&quot;margin&quot;:{&quot;bottom&quot;:2.9630000591278076,&quot;left&quot;:5.5029997825622559,&quot;right&quot;:5.5029997825622559,&quot;top&quot;:2.1170001029968262},&quot;type&quot;:0}],&quot;type&quot;:0}"/>
  <p:tag name="KSO_WM_SLIDE_POSITION" val="30*34"/>
  <p:tag name="KSO_WM_SLIDE_RATIO" val="1.777778"/>
  <p:tag name="KSO_WM_SLIDE_SIZE" val="885*475"/>
  <p:tag name="KSO_WM_SLIDE_SUBTYPE" val="picTxt"/>
  <p:tag name="KSO_WM_SLIDE_SUPPORT_FEATURE_TYPE" val="3"/>
  <p:tag name="KSO_WM_SLIDE_TYPE" val="text"/>
  <p:tag name="KSO_WM_TAG_VERSION" val="1.0"/>
  <p:tag name="KSO_WM_TEMPLATE_ASSEMBLE_GROUPID" val="5f867628e0d8617f8bf2500c"/>
  <p:tag name="KSO_WM_TEMPLATE_ASSEMBLE_XID" val="5f867628e0d8617f8bf2500c"/>
  <p:tag name="KSO_WM_TEMPLATE_CATEGORY" val="diagram"/>
  <p:tag name="KSO_WM_TEMPLATE_COLOR_TYPE" val="1"/>
  <p:tag name="KSO_WM_TEMPLATE_INDEX" val="20208726"/>
  <p:tag name="KSO_WM_TEMPLATE_MASTER_TYPE" val="0"/>
  <p:tag name="KSO_WM_TEMPLATE_SUBCATEGORY" val="2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421515fe61894854853a3299cc2d60e2"/>
  <p:tag name="KSO_WM_UNIT_DECORATE_INFO" val="{&quot;DecorateInfoH&quot;:{&quot;IsAbs&quot;:true},&quot;DecorateInfoW&quot;:{&quot;IsAbs&quot;:true},&quot;DecorateInfoX&quot;:{&quot;IsAbs&quot;:true,&quot;Pos&quot;:1},&quot;DecorateInfoY&quot;:{&quot;IsAbs&quot;:true,&quot;Pos&quot;:1},&quot;ReferentInfo&quot;:{&quot;Id&quot;:&quot;5ccc34aea9c7489aaac5d74eb5297428&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1"/>
  <p:tag name="KSO_WM_UNIT_INDEX" val="1"/>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4"/>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53e48d92dce411ba633e3cd16ba0d50"/>
  <p:tag name="KSO_WM_UNIT_DECORATE_INFO" val="{&quot;DecorateInfoH&quot;:{&quot;IsAbs&quot;:true},&quot;DecorateInfoW&quot;:{&quot;IsAbs&quot;:true},&quot;DecorateInfoX&quot;:{&quot;IsAbs&quot;:true,&quot;Pos&quot;:1},&quot;DecorateInfoY&quot;:{&quot;IsAbs&quot;:true,&quot;Pos&quot;:1},&quot;ReferentInfo&quot;:{&quot;Id&quot;:&quot;cfcee027aeb344b38ea53d8d3be6e9bf&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4"/>
  <p:tag name="KSO_WM_UNIT_INDEX" val="4"/>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80"/>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c8bd37d19a3427cbf432b66fecf5d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fa4da34123114e7191a39190d84d996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6.xml><?xml version="1.0" encoding="utf-8"?>
<p:tagLst xmlns:a="http://schemas.openxmlformats.org/drawingml/2006/main" xmlns:r="http://schemas.openxmlformats.org/officeDocument/2006/relationships" xmlns:p="http://schemas.openxmlformats.org/presentationml/2006/main">
  <p:tag name="KSO_WM_ASSEMBLE_CHIP_INDEX" val="c63791a37d8441c78b55513f83d1c61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5ccc34aea9c7489aaac5d74eb5297428"/>
  <p:tag name="KSO_WM_UNIT_DECORATE_INFO" val=""/>
  <p:tag name="KSO_WM_UNIT_DEFAULT_FONT" val="24;44;4"/>
  <p:tag name="KSO_WM_UNIT_DIAGRAM_ISNUMVISUAL" val="0"/>
  <p:tag name="KSO_WM_UNIT_DIAGRAM_ISREFERUNIT" val="0"/>
  <p:tag name="KSO_WM_UNIT_HIGHLIGHT" val="0"/>
  <p:tag name="KSO_WM_UNIT_ID" val="diagram202087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3"/>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784"/>
  <p:tag name="KSO_WM_UNIT_COMPATIBLE" val="0"/>
  <p:tag name="KSO_WM_UNIT_DIAGRAM_ISNUMVISUAL" val="0"/>
  <p:tag name="KSO_WM_UNIT_DIAGRAM_ISREFERUNIT" val="0"/>
  <p:tag name="KSO_WM_UNIT_HIGHLIGHT" val="0"/>
  <p:tag name="KSO_WM_UNIT_ID" val="diagram20210784_2*l_h_f*1_1_1"/>
  <p:tag name="KSO_WM_UNIT_INDEX" val="1_1_1"/>
  <p:tag name="KSO_WM_UNIT_LAYERLEVEL" val="1_1_1"/>
  <p:tag name="KSO_WM_UNIT_LINE_FILL_TYPE" val="2"/>
  <p:tag name="KSO_WM_UNIT_LINE_FORE_SCHEMECOLOR_INDEX" val="5"/>
  <p:tag name="KSO_WM_UNIT_LINE_FORE_SCHEMECOLOR_INDEX_BRIGHTNESS" val="0"/>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4"/>
  <p:tag name="KSO_WM_UNIT_TEXT_FILL_FORE_SCHEMECOLOR_INDEX_BRIGHTNESS" val="-0.5"/>
  <p:tag name="KSO_WM_UNIT_TEXT_FILL_TYPE" val="1"/>
  <p:tag name="KSO_WM_UNIT_TYPE" val="l_h_f"/>
  <p:tag name="KSO_WM_UNIT_USESOURCEFORMAT_APPLY" val="1"/>
  <p:tag name="KSO_WM_UNIT_VALUE" val="77"/>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784"/>
  <p:tag name="KSO_WM_UNIT_COMPATIBLE" val="0"/>
  <p:tag name="KSO_WM_UNIT_DIAGRAM_ISNUMVISUAL" val="0"/>
  <p:tag name="KSO_WM_UNIT_DIAGRAM_ISREFERUNIT" val="0"/>
  <p:tag name="KSO_WM_UNIT_HIGHLIGHT" val="0"/>
  <p:tag name="KSO_WM_UNIT_ID" val="diagram20210784_2*l_h_f*1_2_1"/>
  <p:tag name="KSO_WM_UNIT_INDEX" val="1_2_1"/>
  <p:tag name="KSO_WM_UNIT_LAYERLEVEL" val="1_1_1"/>
  <p:tag name="KSO_WM_UNIT_LINE_FILL_TYPE" val="2"/>
  <p:tag name="KSO_WM_UNIT_LINE_FORE_SCHEMECOLOR_INDEX" val="6"/>
  <p:tag name="KSO_WM_UNIT_LINE_FORE_SCHEMECOLOR_INDEX_BRIGHTNESS" val="0"/>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4"/>
  <p:tag name="KSO_WM_UNIT_TEXT_FILL_FORE_SCHEMECOLOR_INDEX_BRIGHTNESS" val="-0.5"/>
  <p:tag name="KSO_WM_UNIT_TEXT_FILL_TYPE" val="1"/>
  <p:tag name="KSO_WM_UNIT_TYPE" val="l_h_f"/>
  <p:tag name="KSO_WM_UNIT_USESOURCEFORMAT_APPLY" val="1"/>
  <p:tag name="KSO_WM_UNIT_VALUE" val="77"/>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ae62fc3b35c9411d905b7bc231385e5c&quot;,&quot;fill_align&quot;:&quot;cm&quot;,&quot;chip_types&quot;:[&quot;header&quot;]},{&quot;text_align&quot;:&quot;lm&quot;,&quot;text_direction&quot;:&quot;horizontal&quot;,&quot;support_big_font&quot;:true,&quot;fill_id&quot;:&quot;fd2aa0c658d24d49b39a205f095b05d5&quot;,&quot;fill_align&quot;:&quot;cm&quot;,&quot;chip_types&quot;:[&quot;text&quot;]}],[{&quot;text_align&quot;:&quot;cm&quot;,&quot;text_direction&quot;:&quot;horizontal&quot;,&quot;support_big_font&quot;:false,&quot;fill_id&quot;:&quot;ae62fc3b35c9411d905b7bc231385e5c&quot;,&quot;fill_align&quot;:&quot;cm&quot;,&quot;chip_types&quot;:[&quot;header&quot;]},{&quot;text_align&quot;:&quot;cm&quot;,&quot;text_direction&quot;:&quot;horizontal&quot;,&quot;support_features&quot;:[&quot;collage&quot;,&quot;carousel&quot;],&quot;support_big_font&quot;:false,&quot;fill_id&quot;:&quot;fd2aa0c658d24d49b39a205f095b05d5&quot;,&quot;fill_align&quot;:&quot;cm&quot;,&quot;chip_types&quot;:[&quot;diagram&quot;,&quot;pictext&quot;,&quot;picture&quot;,&quot;chart&quot;,&quot;table&quot;,&quot;video&quot;]}]]"/>
  <p:tag name="KSO_WM_CHIP_GROUPID" val="5ef16cf55bb2a422ac9a2b3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6cf55bb2a422ac9a2b3a"/>
  <p:tag name="KSO_WM_SLIDE_BACKGROUND" val="[&quot;general&quot;]"/>
  <p:tag name="KSO_WM_SLIDE_BACKGROUND_TYPE" val="general"/>
  <p:tag name="KSO_WM_SLIDE_BK_DARK_LIGHT" val="2"/>
  <p:tag name="KSO_WM_SLIDE_CAN_ADD_NAVIGATION" val="1"/>
  <p:tag name="KSO_WM_SLIDE_ID" val="diagram2020872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14T11:53:13&quot;,&quot;maxSize&quot;:{&quot;size1&quot;:31},&quot;minSize&quot;:{&quot;size1&quot;:22.100000000000001},&quot;normalSize&quot;:{&quot;size1&quot;:28.899999999999999},&quot;subLayout&quot;:[{&quot;id&quot;:&quot;2020-10-14T11:53:13&quot;,&quot;margin&quot;:{&quot;bottom&quot;:0.42300000786781311,&quot;left&quot;:5.5029997825622559,&quot;right&quot;:5.5029997825622559,&quot;top&quot;:2.9630000591278076},&quot;type&quot;:0},{&quot;id&quot;:&quot;2020-10-14T11:53:13&quot;,&quot;margin&quot;:{&quot;bottom&quot;:2.9630000591278076,&quot;left&quot;:5.5029997825622559,&quot;right&quot;:5.5029997825622559,&quot;top&quot;:2.1170001029968262},&quot;type&quot;:0}],&quot;type&quot;:0}"/>
  <p:tag name="KSO_WM_SLIDE_POSITION" val="30*34"/>
  <p:tag name="KSO_WM_SLIDE_RATIO" val="1.777778"/>
  <p:tag name="KSO_WM_SLIDE_SIZE" val="885*475"/>
  <p:tag name="KSO_WM_SLIDE_SUBTYPE" val="picTxt"/>
  <p:tag name="KSO_WM_SLIDE_SUPPORT_FEATURE_TYPE" val="3"/>
  <p:tag name="KSO_WM_SLIDE_TYPE" val="text"/>
  <p:tag name="KSO_WM_TAG_VERSION" val="1.0"/>
  <p:tag name="KSO_WM_TEMPLATE_ASSEMBLE_GROUPID" val="5f867628e0d8617f8bf2500c"/>
  <p:tag name="KSO_WM_TEMPLATE_ASSEMBLE_XID" val="5f867628e0d8617f8bf2500c"/>
  <p:tag name="KSO_WM_TEMPLATE_CATEGORY" val="diagram"/>
  <p:tag name="KSO_WM_TEMPLATE_COLOR_TYPE" val="1"/>
  <p:tag name="KSO_WM_TEMPLATE_INDEX" val="20208726"/>
  <p:tag name="KSO_WM_TEMPLATE_MASTER_TYPE" val="0"/>
  <p:tag name="KSO_WM_TEMPLATE_SUBCATEGORY" val="2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TYPE" val="text"/>
  <p:tag name="KSO_WM_TAG_VERSION" val="1.0"/>
  <p:tag name="KSO_WM_TEMPLATE_CATEGORY" val="diagram"/>
  <p:tag name="KSO_WM_TEMPLATE_COLOR_TYPE" val="1"/>
  <p:tag name="KSO_WM_TEMPLATE_INDEX" val="20200778"/>
  <p:tag name="KSO_WM_TEMPLATE_MASTER_TYPE" val="0"/>
  <p:tag name="KSO_WM_TEMPLATE_SUBCATEGORY" val="0"/>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421515fe61894854853a3299cc2d60e2"/>
  <p:tag name="KSO_WM_UNIT_DECORATE_INFO" val="{&quot;DecorateInfoH&quot;:{&quot;IsAbs&quot;:true},&quot;DecorateInfoW&quot;:{&quot;IsAbs&quot;:true},&quot;DecorateInfoX&quot;:{&quot;IsAbs&quot;:true,&quot;Pos&quot;:1},&quot;DecorateInfoY&quot;:{&quot;IsAbs&quot;:true,&quot;Pos&quot;:1},&quot;ReferentInfo&quot;:{&quot;Id&quot;:&quot;5ccc34aea9c7489aaac5d74eb5297428&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1"/>
  <p:tag name="KSO_WM_UNIT_INDEX" val="1"/>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4"/>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53e48d92dce411ba633e3cd16ba0d50"/>
  <p:tag name="KSO_WM_UNIT_DECORATE_INFO" val="{&quot;DecorateInfoH&quot;:{&quot;IsAbs&quot;:true},&quot;DecorateInfoW&quot;:{&quot;IsAbs&quot;:true},&quot;DecorateInfoX&quot;:{&quot;IsAbs&quot;:true,&quot;Pos&quot;:1},&quot;DecorateInfoY&quot;:{&quot;IsAbs&quot;:true,&quot;Pos&quot;:1},&quot;ReferentInfo&quot;:{&quot;Id&quot;:&quot;cfcee027aeb344b38ea53d8d3be6e9bf&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4"/>
  <p:tag name="KSO_WM_UNIT_INDEX" val="4"/>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80"/>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c8bd37d19a3427cbf432b66fecf5d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fa4da34123114e7191a39190d84d996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6.xml><?xml version="1.0" encoding="utf-8"?>
<p:tagLst xmlns:a="http://schemas.openxmlformats.org/drawingml/2006/main" xmlns:r="http://schemas.openxmlformats.org/officeDocument/2006/relationships" xmlns:p="http://schemas.openxmlformats.org/presentationml/2006/main">
  <p:tag name="KSO_WM_ASSEMBLE_CHIP_INDEX" val="c63791a37d8441c78b55513f83d1c61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5ccc34aea9c7489aaac5d74eb5297428"/>
  <p:tag name="KSO_WM_UNIT_DECORATE_INFO" val=""/>
  <p:tag name="KSO_WM_UNIT_DEFAULT_FONT" val="24;44;4"/>
  <p:tag name="KSO_WM_UNIT_DIAGRAM_ISNUMVISUAL" val="0"/>
  <p:tag name="KSO_WM_UNIT_DIAGRAM_ISREFERUNIT" val="0"/>
  <p:tag name="KSO_WM_UNIT_HIGHLIGHT" val="0"/>
  <p:tag name="KSO_WM_UNIT_ID" val="diagram202087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3"/>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ae62fc3b35c9411d905b7bc231385e5c&quot;,&quot;fill_align&quot;:&quot;cm&quot;,&quot;chip_types&quot;:[&quot;header&quot;]},{&quot;text_align&quot;:&quot;lm&quot;,&quot;text_direction&quot;:&quot;horizontal&quot;,&quot;support_big_font&quot;:true,&quot;fill_id&quot;:&quot;fd2aa0c658d24d49b39a205f095b05d5&quot;,&quot;fill_align&quot;:&quot;cm&quot;,&quot;chip_types&quot;:[&quot;text&quot;]}],[{&quot;text_align&quot;:&quot;cm&quot;,&quot;text_direction&quot;:&quot;horizontal&quot;,&quot;support_big_font&quot;:false,&quot;fill_id&quot;:&quot;ae62fc3b35c9411d905b7bc231385e5c&quot;,&quot;fill_align&quot;:&quot;cm&quot;,&quot;chip_types&quot;:[&quot;header&quot;]},{&quot;text_align&quot;:&quot;cm&quot;,&quot;text_direction&quot;:&quot;horizontal&quot;,&quot;support_features&quot;:[&quot;collage&quot;,&quot;carousel&quot;],&quot;support_big_font&quot;:false,&quot;fill_id&quot;:&quot;fd2aa0c658d24d49b39a205f095b05d5&quot;,&quot;fill_align&quot;:&quot;cm&quot;,&quot;chip_types&quot;:[&quot;diagram&quot;,&quot;pictext&quot;,&quot;picture&quot;,&quot;chart&quot;,&quot;table&quot;,&quot;video&quot;]}]]"/>
  <p:tag name="KSO_WM_CHIP_GROUPID" val="5ef16cf55bb2a422ac9a2b3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6cf55bb2a422ac9a2b3a"/>
  <p:tag name="KSO_WM_SLIDE_BACKGROUND" val="[&quot;general&quot;]"/>
  <p:tag name="KSO_WM_SLIDE_BACKGROUND_TYPE" val="general"/>
  <p:tag name="KSO_WM_SLIDE_BK_DARK_LIGHT" val="2"/>
  <p:tag name="KSO_WM_SLIDE_CAN_ADD_NAVIGATION" val="1"/>
  <p:tag name="KSO_WM_SLIDE_ID" val="diagram2020872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14T11:53:13&quot;,&quot;maxSize&quot;:{&quot;size1&quot;:31},&quot;minSize&quot;:{&quot;size1&quot;:22.100000000000001},&quot;normalSize&quot;:{&quot;size1&quot;:28.899999999999999},&quot;subLayout&quot;:[{&quot;id&quot;:&quot;2020-10-14T11:53:13&quot;,&quot;margin&quot;:{&quot;bottom&quot;:0.42300000786781311,&quot;left&quot;:5.5029997825622559,&quot;right&quot;:5.5029997825622559,&quot;top&quot;:2.9630000591278076},&quot;type&quot;:0},{&quot;id&quot;:&quot;2020-10-14T11:53:13&quot;,&quot;margin&quot;:{&quot;bottom&quot;:2.9630000591278076,&quot;left&quot;:5.5029997825622559,&quot;right&quot;:5.5029997825622559,&quot;top&quot;:2.1170001029968262},&quot;type&quot;:0}],&quot;type&quot;:0}"/>
  <p:tag name="KSO_WM_SLIDE_POSITION" val="30*34"/>
  <p:tag name="KSO_WM_SLIDE_RATIO" val="1.777778"/>
  <p:tag name="KSO_WM_SLIDE_SIZE" val="885*475"/>
  <p:tag name="KSO_WM_SLIDE_SUBTYPE" val="picTxt"/>
  <p:tag name="KSO_WM_SLIDE_SUPPORT_FEATURE_TYPE" val="3"/>
  <p:tag name="KSO_WM_SLIDE_TYPE" val="text"/>
  <p:tag name="KSO_WM_TAG_VERSION" val="1.0"/>
  <p:tag name="KSO_WM_TEMPLATE_ASSEMBLE_GROUPID" val="5f867628e0d8617f8bf2500c"/>
  <p:tag name="KSO_WM_TEMPLATE_ASSEMBLE_XID" val="5f867628e0d8617f8bf2500c"/>
  <p:tag name="KSO_WM_TEMPLATE_CATEGORY" val="diagram"/>
  <p:tag name="KSO_WM_TEMPLATE_COLOR_TYPE" val="1"/>
  <p:tag name="KSO_WM_TEMPLATE_INDEX" val="20208726"/>
  <p:tag name="KSO_WM_TEMPLATE_MASTER_TYPE" val="0"/>
  <p:tag name="KSO_WM_TEMPLATE_SUBCATEGORY" val="2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421515fe61894854853a3299cc2d60e2"/>
  <p:tag name="KSO_WM_UNIT_DECORATE_INFO" val="{&quot;DecorateInfoH&quot;:{&quot;IsAbs&quot;:true},&quot;DecorateInfoW&quot;:{&quot;IsAbs&quot;:true},&quot;DecorateInfoX&quot;:{&quot;IsAbs&quot;:true,&quot;Pos&quot;:1},&quot;DecorateInfoY&quot;:{&quot;IsAbs&quot;:true,&quot;Pos&quot;:1},&quot;ReferentInfo&quot;:{&quot;Id&quot;:&quot;5ccc34aea9c7489aaac5d74eb5297428&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1"/>
  <p:tag name="KSO_WM_UNIT_INDEX" val="1"/>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4"/>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6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53e48d92dce411ba633e3cd16ba0d50"/>
  <p:tag name="KSO_WM_UNIT_DECORATE_INFO" val="{&quot;DecorateInfoH&quot;:{&quot;IsAbs&quot;:true},&quot;DecorateInfoW&quot;:{&quot;IsAbs&quot;:true},&quot;DecorateInfoX&quot;:{&quot;IsAbs&quot;:true,&quot;Pos&quot;:1},&quot;DecorateInfoY&quot;:{&quot;IsAbs&quot;:true,&quot;Pos&quot;:1},&quot;ReferentInfo&quot;:{&quot;Id&quot;:&quot;cfcee027aeb344b38ea53d8d3be6e9bf&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6_1*i*4"/>
  <p:tag name="KSO_WM_UNIT_INDEX" val="4"/>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80"/>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1c8bd37d19a3427cbf432b66fecf5d9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fa4da34123114e7191a39190d84d996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6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4.xml><?xml version="1.0" encoding="utf-8"?>
<p:tagLst xmlns:a="http://schemas.openxmlformats.org/drawingml/2006/main" xmlns:r="http://schemas.openxmlformats.org/officeDocument/2006/relationships" xmlns:p="http://schemas.openxmlformats.org/presentationml/2006/main">
  <p:tag name="KSO_WM_ASSEMBLE_CHIP_INDEX" val="c63791a37d8441c78b55513f83d1c61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67628e0d8617f8bf2500c"/>
  <p:tag name="KSO_WM_TEMPLATE_ASSEMBLE_XID" val="5f867628e0d8617f8bf2500c"/>
  <p:tag name="KSO_WM_TEMPLATE_CATEGORY" val="diagram"/>
  <p:tag name="KSO_WM_TEMPLATE_INDEX" val="20208726"/>
  <p:tag name="KSO_WM_UNIT_BLOCK" val="0"/>
  <p:tag name="KSO_WM_UNIT_COMPATIBLE" val="0"/>
  <p:tag name="KSO_WM_UNIT_DEC_AREA_ID" val="5ccc34aea9c7489aaac5d74eb5297428"/>
  <p:tag name="KSO_WM_UNIT_DECORATE_INFO" val=""/>
  <p:tag name="KSO_WM_UNIT_DEFAULT_FONT" val="24;44;4"/>
  <p:tag name="KSO_WM_UNIT_DIAGRAM_ISNUMVISUAL" val="0"/>
  <p:tag name="KSO_WM_UNIT_DIAGRAM_ISREFERUNIT" val="0"/>
  <p:tag name="KSO_WM_UNIT_HIGHLIGHT" val="0"/>
  <p:tag name="KSO_WM_UNIT_ID" val="diagram202087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3"/>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text&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1295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8T20:05:02&quot;,&quot;maxSize&quot;:{&quot;size1&quot;:60.097022785246374},&quot;minSize&quot;:{&quot;size1&quot;:52.497022785246372},&quot;normalSize&quot;:{&quot;size1&quot;:55.347022785246374},&quot;subLayout&quot;:[{&quot;id&quot;:&quot;2020-09-28T20:05:02&quot;,&quot;margin&quot;:{&quot;bottom&quot;:1.6929999589920044,&quot;left&quot;:1.6929999589920044,&quot;right&quot;:0.0010000000474974513,&quot;top&quot;:1.6929999589920044},&quot;type&quot;:0},{&quot;id&quot;:&quot;2020-09-28T20:05:02&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f71d1330ff15d9a40ef5473"/>
  <p:tag name="KSO_WM_TEMPLATE_ASSEMBLE_XID" val="5f71d1330ff15d9a40ef5473"/>
  <p:tag name="KSO_WM_TEMPLATE_CATEGORY" val="diagram"/>
  <p:tag name="KSO_WM_TEMPLATE_COLOR_TYPE" val="1"/>
  <p:tag name="KSO_WM_TEMPLATE_INDEX" val="20212950"/>
  <p:tag name="KSO_WM_TEMPLATE_MASTER_TYPE" val="0"/>
  <p:tag name="KSO_WM_TEMPLATE_SUBCATEGORY" val="2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9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37.xml><?xml version="1.0" encoding="utf-8"?>
<p:tagLst xmlns:a="http://schemas.openxmlformats.org/drawingml/2006/main" xmlns:r="http://schemas.openxmlformats.org/officeDocument/2006/relationships" xmlns:p="http://schemas.openxmlformats.org/presentationml/2006/main">
  <p:tag name="KSO_WM_ASSEMBLE_CHIP_INDEX" val="fcaf6e8b91f64c5eab0be6e33a340dc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LOCK" val="0"/>
  <p:tag name="KSO_WM_UNIT_COMPATIBLE" val="0"/>
  <p:tag name="KSO_WM_UNIT_DEC_AREA_ID" val="2d57a656693446d58554993df4f655f6"/>
  <p:tag name="KSO_WM_UNIT_DECORATE_INFO" val=""/>
  <p:tag name="KSO_WM_UNIT_DEFAULT_FONT" val="24;44;4"/>
  <p:tag name="KSO_WM_UNIT_DIAGRAM_ISNUMVISUAL" val="0"/>
  <p:tag name="KSO_WM_UNIT_DIAGRAM_ISREFERUNIT" val="0"/>
  <p:tag name="KSO_WM_UNIT_HIGHLIGHT" val="0"/>
  <p:tag name="KSO_WM_UNIT_ID" val="diagram2021295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4"/>
</p:tagLst>
</file>

<file path=ppt/tags/tag138.xml><?xml version="1.0" encoding="utf-8"?>
<p:tagLst xmlns:a="http://schemas.openxmlformats.org/drawingml/2006/main" xmlns:r="http://schemas.openxmlformats.org/officeDocument/2006/relationships" xmlns:p="http://schemas.openxmlformats.org/presentationml/2006/main">
  <p:tag name="KSO_WM_ASSEMBLE_CHIP_INDEX" val="85b8d01404324c05bc3746cfb4126396"/>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COMPATIBLE" val="0"/>
  <p:tag name="KSO_WM_UNIT_DEC_AREA_ID" val="d25d14241690443290e21e966c55a16d"/>
  <p:tag name="KSO_WM_UNIT_DECORATE_INFO" val=""/>
  <p:tag name="KSO_WM_UNIT_DIAGRAM_ISNUMVISUAL" val="0"/>
  <p:tag name="KSO_WM_UNIT_DIAGRAM_ISREFERUNIT" val="0"/>
  <p:tag name="KSO_WM_UNIT_HIGHLIGHT" val="0"/>
  <p:tag name="KSO_WM_UNIT_ID" val="diagram20212950_1*d*1"/>
  <p:tag name="KSO_WM_UNIT_INDEX" val="1"/>
  <p:tag name="KSO_WM_UNIT_LAYERLEVEL" val="1"/>
  <p:tag name="KSO_WM_UNIT_PICTURE_CLIP_FLAG" val="0"/>
  <p:tag name="KSO_WM_UNIT_PLACING_PICTURE" val="85b8d01404324c05bc3746cfb4126396"/>
  <p:tag name="KSO_WM_UNIT_SM_LIMIT_TYPE" val=""/>
  <p:tag name="KSO_WM_UNIT_SUPPORT_UNIT_TYPE" val="[&quot;d&quot;,&quot;l&quot;,&quot;m&quot;,&quot;n&quot;,&quot;o&quot;,&quot;p&quot;,&quot;q&quot;,&quot;r&quot;,&quot;δ&quot;,&quot;ε&quot;,&quot;ζ&quot;,&quot;η&quot;,&quot;β&quot;,&quot;α&quot;,&quot;θ&quot;]"/>
  <p:tag name="KSO_WM_UNIT_TYPE" val="d"/>
  <p:tag name="KSO_WM_UNIT_VALUE" val="1100*186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78_1*i*2"/>
  <p:tag name="KSO_WM_UNIT_INDEX" val="2"/>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TYPE" val="text"/>
  <p:tag name="KSO_WM_TAG_VERSION" val="1.0"/>
  <p:tag name="KSO_WM_TEMPLATE_CATEGORY" val="diagram"/>
  <p:tag name="KSO_WM_TEMPLATE_COLOR_TYPE" val="1"/>
  <p:tag name="KSO_WM_TEMPLATE_INDEX" val="20200778"/>
  <p:tag name="KSO_WM_TEMPLATE_MASTER_TYPE" val="0"/>
  <p:tag name="KSO_WM_TEMPLATE_SUBCATEGORY" val="0"/>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78_1*i*2"/>
  <p:tag name="KSO_WM_UNIT_INDEX" val="2"/>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text&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1295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8T20:05:02&quot;,&quot;maxSize&quot;:{&quot;size1&quot;:60.097022785246374},&quot;minSize&quot;:{&quot;size1&quot;:52.497022785246372},&quot;normalSize&quot;:{&quot;size1&quot;:55.347022785246374},&quot;subLayout&quot;:[{&quot;id&quot;:&quot;2020-09-28T20:05:02&quot;,&quot;margin&quot;:{&quot;bottom&quot;:1.6929999589920044,&quot;left&quot;:1.6929999589920044,&quot;right&quot;:0.0010000000474974513,&quot;top&quot;:1.6929999589920044},&quot;type&quot;:0},{&quot;id&quot;:&quot;2020-09-28T20:05:02&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f71d1330ff15d9a40ef5473"/>
  <p:tag name="KSO_WM_TEMPLATE_ASSEMBLE_XID" val="5f71d1330ff15d9a40ef5473"/>
  <p:tag name="KSO_WM_TEMPLATE_CATEGORY" val="diagram"/>
  <p:tag name="KSO_WM_TEMPLATE_COLOR_TYPE" val="1"/>
  <p:tag name="KSO_WM_TEMPLATE_INDEX" val="20212950"/>
  <p:tag name="KSO_WM_TEMPLATE_MASTER_TYPE" val="0"/>
  <p:tag name="KSO_WM_TEMPLATE_SUBCATEGORY" val="2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d*1"/>
  <p:tag name="KSO_WM_UNIT_INDEX" val="1"/>
  <p:tag name="KSO_WM_UNIT_LAYERLEVEL" val="1"/>
  <p:tag name="KSO_WM_UNIT_SUPPORT_UNIT_TYPE" val="[&quot;d&quot;]"/>
  <p:tag name="KSO_WM_UNIT_TYPE" val="d"/>
  <p:tag name="KSO_WM_UNIT_VALUE" val="1009*757"/>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814_1"/>
  <p:tag name="KSO_WM_SLIDE_INDEX" val="1"/>
  <p:tag name="KSO_WM_SLIDE_ITEM_CNT" val="0"/>
  <p:tag name="KSO_WM_SLIDE_LAYOUT" val="f"/>
  <p:tag name="KSO_WM_SLIDE_LAYOUT_CNT" val="2"/>
  <p:tag name="KSO_WM_SLIDE_POSITION" val="1*0"/>
  <p:tag name="KSO_WM_SLIDE_SIZE" val="942*530"/>
  <p:tag name="KSO_WM_SLIDE_SUBTYPE" val="pureTxt"/>
  <p:tag name="KSO_WM_SLIDE_TYPE" val="text"/>
  <p:tag name="KSO_WM_TAG_VERSION" val="1.0"/>
  <p:tag name="KSO_WM_TEMPLATE_CATEGORY" val="diagram"/>
  <p:tag name="KSO_WM_TEMPLATE_COLOR_TYPE" val="1"/>
  <p:tag name="KSO_WM_TEMPLATE_INDEX" val="20194814"/>
  <p:tag name="KSO_WM_TEMPLATE_MASTER_TYPE" val="0"/>
  <p:tag name="KSO_WM_TEMPLATE_SUBCATEGORY" val="0"/>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text&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1295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8T20:05:02&quot;,&quot;maxSize&quot;:{&quot;size1&quot;:60.097022785246374},&quot;minSize&quot;:{&quot;size1&quot;:52.497022785246372},&quot;normalSize&quot;:{&quot;size1&quot;:55.347022785246374},&quot;subLayout&quot;:[{&quot;id&quot;:&quot;2020-09-28T20:05:02&quot;,&quot;margin&quot;:{&quot;bottom&quot;:1.6929999589920044,&quot;left&quot;:1.6929999589920044,&quot;right&quot;:0.0010000000474974513,&quot;top&quot;:1.6929999589920044},&quot;type&quot;:0},{&quot;id&quot;:&quot;2020-09-28T20:05:02&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f71d1330ff15d9a40ef5473"/>
  <p:tag name="KSO_WM_TEMPLATE_ASSEMBLE_XID" val="5f71d1330ff15d9a40ef5473"/>
  <p:tag name="KSO_WM_TEMPLATE_CATEGORY" val="diagram"/>
  <p:tag name="KSO_WM_TEMPLATE_COLOR_TYPE" val="1"/>
  <p:tag name="KSO_WM_TEMPLATE_INDEX" val="20212950"/>
  <p:tag name="KSO_WM_TEMPLATE_MASTER_TYPE" val="0"/>
  <p:tag name="KSO_WM_TEMPLATE_SUBCATEGORY" val="2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5"/>
  <p:tag name="KSO_WM_UNIT_COMPATIBLE" val="0"/>
  <p:tag name="KSO_WM_UNIT_DECOLORIZATION" val="1"/>
  <p:tag name="KSO_WM_UNIT_DIAGRAM_ISNUMVISUAL" val="0"/>
  <p:tag name="KSO_WM_UNIT_DIAGRAM_ISREFERUNIT" val="0"/>
  <p:tag name="KSO_WM_UNIT_HIGHLIGHT" val="0"/>
  <p:tag name="KSO_WM_UNIT_ID" val="diagram20194814_1*i*1"/>
  <p:tag name="KSO_WM_UNIT_INDEX" val="1"/>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814_1*i*10"/>
  <p:tag name="KSO_WM_UNIT_INDEX" val="10"/>
  <p:tag name="KSO_WM_UNIT_LAYERLEVEL" val="1"/>
  <p:tag name="KSO_WM_UNIT_LINE_FILL_TYPE" val="2"/>
  <p:tag name="KSO_WM_UNIT_LINE_FORE_SCHEMECOLOR_INDEX" val="8"/>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14"/>
  <p:tag name="KSO_WM_UNIT_TEXT_FILL_FORE_SCHEMECOLOR_INDEX_BRIGHTNESS" val="0"/>
  <p:tag name="KSO_WM_UNIT_TEXT_FILL_TYPE" val="1"/>
  <p:tag name="KSO_WM_UNIT_TYPE" val="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14"/>
  <p:tag name="KSO_WM_UNIT_TEXT_FILL_FORE_SCHEMECOLOR_INDEX_BRIGHTNESS" val="0"/>
  <p:tag name="KSO_WM_UNIT_TEXT_FILL_TYPE" val="1"/>
  <p:tag name="KSO_WM_UNIT_TYPE" val="i"/>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diagram20194814_1*i*13"/>
  <p:tag name="KSO_WM_UNIT_INDEX" val="13"/>
  <p:tag name="KSO_WM_UNIT_LAYERLEVEL" val="1"/>
  <p:tag name="KSO_WM_UNIT_TYPE" val="i"/>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4814_1*i*7"/>
  <p:tag name="KSO_WM_UNIT_INDEX" val="7"/>
  <p:tag name="KSO_WM_UNIT_LAYERLEVEL" val="1"/>
  <p:tag name="KSO_WM_UNIT_TYPE" val="i"/>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814_1*f*1"/>
  <p:tag name="KSO_WM_UNIT_INDEX" val="1"/>
  <p:tag name="KSO_WM_UNIT_LAYERLEVEL" val="1"/>
  <p:tag name="KSO_WM_UNIT_NOCLEAR" val="1"/>
  <p:tag name="KSO_WM_UNIT_PRESET_TEXT" val="单击此处添加小标题:&#10;点击此处添加正文，文字是您思想的提炼，为了最终呈现发布的良好效果。请言简意赅的阐。&#10;并根据需要酌情增减文字。即便信息错综复杂，需要用更多的文字来表述。&#10;请您尽可能提炼思想的精髓。恰如其分的表达观点，往往事半功倍。"/>
  <p:tag name="KSO_WM_UNIT_TEXT_FILL_FORE_SCHEMECOLOR_INDEX" val="13"/>
  <p:tag name="KSO_WM_UNIT_TEXT_FILL_FORE_SCHEMECOLOR_INDEX_BRIGHTNESS" val="0.35"/>
  <p:tag name="KSO_WM_UNIT_TEXT_FILL_TYPE" val="1"/>
  <p:tag name="KSO_WM_UNIT_TEXT_PART_ID_V2" val="d-2-2"/>
  <p:tag name="KSO_WM_UNIT_TYPE" val="f"/>
  <p:tag name="KSO_WM_UNIT_VALUE" val="182"/>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814_1*f*2"/>
  <p:tag name="KSO_WM_UNIT_INDEX" val="2"/>
  <p:tag name="KSO_WM_UNIT_LAYERLEVEL" val="1"/>
  <p:tag name="KSO_WM_UNIT_NOCLEAR" val="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35"/>
  <p:tag name="KSO_WM_UNIT_TEXT_FILL_TYPE" val="1"/>
  <p:tag name="KSO_WM_UNIT_TEXT_PART_ID_V2" val="d-3-2"/>
  <p:tag name="KSO_WM_UNIT_TYPE" val="f"/>
  <p:tag name="KSO_WM_UNIT_VALUE" val="273"/>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9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4814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814"/>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814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fcaf6e8b91f64c5eab0be6e33a340dc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LOCK" val="0"/>
  <p:tag name="KSO_WM_UNIT_COMPATIBLE" val="0"/>
  <p:tag name="KSO_WM_UNIT_DEC_AREA_ID" val="2d57a656693446d58554993df4f655f6"/>
  <p:tag name="KSO_WM_UNIT_DECORATE_INFO" val=""/>
  <p:tag name="KSO_WM_UNIT_DEFAULT_FONT" val="24;44;4"/>
  <p:tag name="KSO_WM_UNIT_DIAGRAM_ISNUMVISUAL" val="0"/>
  <p:tag name="KSO_WM_UNIT_DIAGRAM_ISREFERUNIT" val="0"/>
  <p:tag name="KSO_WM_UNIT_HIGHLIGHT" val="0"/>
  <p:tag name="KSO_WM_UNIT_ID" val="diagram2021295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4"/>
</p:tagLst>
</file>

<file path=ppt/tags/tag26.xml><?xml version="1.0" encoding="utf-8"?>
<p:tagLst xmlns:a="http://schemas.openxmlformats.org/drawingml/2006/main" xmlns:r="http://schemas.openxmlformats.org/officeDocument/2006/relationships" xmlns:p="http://schemas.openxmlformats.org/presentationml/2006/main">
  <p:tag name="KSO_WM_ASSEMBLE_CHIP_INDEX" val="85b8d01404324c05bc3746cfb4126396"/>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COMPATIBLE" val="0"/>
  <p:tag name="KSO_WM_UNIT_DEC_AREA_ID" val="d25d14241690443290e21e966c55a16d"/>
  <p:tag name="KSO_WM_UNIT_DECORATE_INFO" val=""/>
  <p:tag name="KSO_WM_UNIT_DIAGRAM_ISNUMVISUAL" val="0"/>
  <p:tag name="KSO_WM_UNIT_DIAGRAM_ISREFERUNIT" val="0"/>
  <p:tag name="KSO_WM_UNIT_HIGHLIGHT" val="0"/>
  <p:tag name="KSO_WM_UNIT_ID" val="diagram20212950_1*d*1"/>
  <p:tag name="KSO_WM_UNIT_INDEX" val="1"/>
  <p:tag name="KSO_WM_UNIT_LAYERLEVEL" val="1"/>
  <p:tag name="KSO_WM_UNIT_PICTURE_CLIP_FLAG" val="0"/>
  <p:tag name="KSO_WM_UNIT_PLACING_PICTURE" val="85b8d01404324c05bc3746cfb4126396"/>
  <p:tag name="KSO_WM_UNIT_SM_LIMIT_TYPE" val=""/>
  <p:tag name="KSO_WM_UNIT_SUPPORT_UNIT_TYPE" val="[&quot;d&quot;,&quot;l&quot;,&quot;m&quot;,&quot;n&quot;,&quot;o&quot;,&quot;p&quot;,&quot;q&quot;,&quot;r&quot;,&quot;δ&quot;,&quot;ε&quot;,&quot;ζ&quot;,&quot;η&quot;,&quot;β&quot;,&quot;α&quot;,&quot;θ&quot;]"/>
  <p:tag name="KSO_WM_UNIT_TYPE" val="d"/>
  <p:tag name="KSO_WM_UNIT_VALUE" val="1100*186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5"/>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14aa854e-b075-4e6b-9cf5-c5bbbb9a13cc}"/>
  <p:tag name="TABLE_COLORIDX" val="l"/>
  <p:tag name="TABLE_EMPHASIZE_COLOR" val="6579300"/>
  <p:tag name="TABLE_ONEKEY_SKIN_IDX" val="0"/>
  <p:tag name="TABLE_RECT" val="63.2*148.75*833.6*242.5"/>
  <p:tag name="TABLE_SKINIDX"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9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30.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1.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3.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3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8befcf4fdc35420cac61d2bee83d2954&quot;,&quot;fill_align&quot;:&quot;cm&quot;,&quot;chip_types&quot;:[&quot;header&quot;]},{&quot;text_align&quot;:&quot;lm&quot;,&quot;text_direction&quot;:&quot;horizontal&quot;,&quot;support_features&quot;:[&quot;collage&quot;,&quot;carousel&quot;],&quot;support_big_font&quot;:true,&quot;fill_id&quot;:&quot;0277a33398ca42b4aa707deb25582ead&quot;,&quot;fill_align&quot;:&quot;cm&quot;,&quot;chip_types&quot;:[&quot;diagram&quot;,&quot;pictext&quot;,&quot;text&quot;,&quot;picture&quot;,&quot;chart&quot;,&quot;table&quot;,&quot;video&quot;]}],[{&quot;text_align&quot;:&quot;lm&quot;,&quot;text_direction&quot;:&quot;horizontal&quot;,&quot;support_big_font&quot;:true,&quot;fill_id&quot;:&quot;8befcf4fdc35420cac61d2bee83d2954&quot;,&quot;fill_align&quot;:&quot;lm&quot;,&quot;chip_types&quot;:[&quot;header&quot;]},{&quot;text_align&quot;:&quot;lm&quot;,&quot;text_direction&quot;:&quot;horizontal&quot;,&quot;support_features&quot;:[&quot;collage&quot;,&quot;carousel&quot;],&quot;support_big_font&quot;:true,&quot;fill_id&quot;:&quot;0277a33398ca42b4aa707deb25582ead&quot;,&quot;fill_align&quot;:&quot;cm&quot;,&quot;chip_types&quot;:[&quot;diagram&quot;,&quot;pictext&quot;,&quot;text&quot;,&quot;picture&quot;,&quot;chart&quot;,&quot;table&quot;,&quot;video&quot;]}]]"/>
  <p:tag name="KSO_WM_CHIP_GROUPID" val="5ef2c8d5a491bb0086638fc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c8d5a491bb0086638fc8"/>
  <p:tag name="KSO_WM_SLIDE_BACKGROUND" val="[&quot;general&quot;]"/>
  <p:tag name="KSO_WM_SLIDE_BACKGROUND_TYPE" val="general"/>
  <p:tag name="KSO_WM_SLIDE_BK_DARK_LIGHT" val="2"/>
  <p:tag name="KSO_WM_SLIDE_ID" val="diagram20213568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14T11:53:15&quot;,&quot;maxSize&quot;:{&quot;size1&quot;:42.100000000000001},&quot;minSize&quot;:{&quot;size1&quot;:35.600000000000001},&quot;normalSize&quot;:{&quot;size1&quot;:42.100000000000001},&quot;subLayout&quot;:[{&quot;id&quot;:&quot;2020-10-14T11:53:15&quot;,&quot;margin&quot;:{&quot;bottom&quot;:0.3970000147819519,&quot;left&quot;:2.9630000591278076,&quot;right&quot;:2.9630000591278076,&quot;top&quot;:3.809999942779541},&quot;type&quot;:0},{&quot;id&quot;:&quot;2020-10-14T11:53:15&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f867628e0d8617f8bf25007"/>
  <p:tag name="KSO_WM_TEMPLATE_ASSEMBLE_XID" val="5f867628e0d8617f8bf25007"/>
  <p:tag name="KSO_WM_TEMPLATE_CATEGORY" val="diagram"/>
  <p:tag name="KSO_WM_TEMPLATE_COLOR_TYPE" val="1"/>
  <p:tag name="KSO_WM_TEMPLATE_INDEX" val="20213568"/>
  <p:tag name="KSO_WM_TEMPLATE_MASTER_TYPE" val="0"/>
  <p:tag name="KSO_WM_TEMPLATE_SUBCATEGORY" val="21"/>
</p:tagLst>
</file>

<file path=ppt/tags/tag4.xml><?xml version="1.0" encoding="utf-8"?>
<p:tagLst xmlns:a="http://schemas.openxmlformats.org/drawingml/2006/main" xmlns:r="http://schemas.openxmlformats.org/officeDocument/2006/relationships" xmlns:p="http://schemas.openxmlformats.org/presentationml/2006/main">
  <p:tag name="KSO_WM_ASSEMBLE_CHIP_INDEX" val="fcaf6e8b91f64c5eab0be6e33a340dc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LOCK" val="0"/>
  <p:tag name="KSO_WM_UNIT_COMPATIBLE" val="0"/>
  <p:tag name="KSO_WM_UNIT_DEC_AREA_ID" val="2d57a656693446d58554993df4f655f6"/>
  <p:tag name="KSO_WM_UNIT_DECORATE_INFO" val=""/>
  <p:tag name="KSO_WM_UNIT_DEFAULT_FONT" val="24;44;4"/>
  <p:tag name="KSO_WM_UNIT_DIAGRAM_ISNUMVISUAL" val="0"/>
  <p:tag name="KSO_WM_UNIT_DIAGRAM_ISREFERUNIT" val="0"/>
  <p:tag name="KSO_WM_UNIT_HIGHLIGHT" val="0"/>
  <p:tag name="KSO_WM_UNIT_ID" val="diagram2021295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4"/>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c8d5a491bb0086638fc7"/>
  <p:tag name="KSO_WM_CHIP_XID" val="5ef2c8d5a491bb0086638fc8"/>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568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c8d5a491bb0086638fc7"/>
  <p:tag name="KSO_WM_CHIP_XID" val="5ef2c8d5a491bb0086638fc8"/>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135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c8d5a491bb0086638fc7"/>
  <p:tag name="KSO_WM_CHIP_XID" val="5ef2c8d5a491bb0086638fc8"/>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568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c8d5a491bb0086638fc7"/>
  <p:tag name="KSO_WM_CHIP_XID" val="5ef2c8d5a491bb0086638fc8"/>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13568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44.xml><?xml version="1.0" encoding="utf-8"?>
<p:tagLst xmlns:a="http://schemas.openxmlformats.org/drawingml/2006/main" xmlns:r="http://schemas.openxmlformats.org/officeDocument/2006/relationships" xmlns:p="http://schemas.openxmlformats.org/presentationml/2006/main">
  <p:tag name="KSO_WM_ASSEMBLE_CHIP_INDEX" val="e346fee65d4d4a06b02d0f2a40279f99"/>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67199f5c6d064f018186f07e155b3738"/>
  <p:tag name="KSO_WM_UNIT_DEFAULT_FONT" val="24;44;4"/>
  <p:tag name="KSO_WM_UNIT_DIAGRAM_ISNUMVISUAL" val="0"/>
  <p:tag name="KSO_WM_UNIT_DIAGRAM_ISREFERUNIT" val="0"/>
  <p:tag name="KSO_WM_UNIT_HIGHLIGHT" val="0"/>
  <p:tag name="KSO_WM_UNIT_ID" val="diagram202135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45.xml><?xml version="1.0" encoding="utf-8"?>
<p:tagLst xmlns:a="http://schemas.openxmlformats.org/drawingml/2006/main" xmlns:r="http://schemas.openxmlformats.org/officeDocument/2006/relationships" xmlns:p="http://schemas.openxmlformats.org/presentationml/2006/main">
  <p:tag name="KSO_WM_ASSEMBLE_CHIP_INDEX" val="e346fee65d4d4a06b02d0f2a40279f99"/>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39e43afb6799448bbceb188b17025b4f"/>
  <p:tag name="KSO_WM_UNIT_DEFAULT_FONT" val="18;24;2"/>
  <p:tag name="KSO_WM_UNIT_DIAGRAM_ISNUMVISUAL" val="0"/>
  <p:tag name="KSO_WM_UNIT_DIAGRAM_ISREFERUNIT" val="0"/>
  <p:tag name="KSO_WM_UNIT_HIGHLIGHT" val="0"/>
  <p:tag name="KSO_WM_UNIT_ID" val="diagram20213568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UPPORT_BIG_FONT" val="1"/>
  <p:tag name="KSO_WM_UNIT_TEXT_FILL_FORE_SCHEMECOLOR_INDEX" val="14"/>
  <p:tag name="KSO_WM_UNIT_TEXT_FILL_FORE_SCHEMECOLOR_INDEX_BRIGHTNESS" val="-0.25"/>
  <p:tag name="KSO_WM_UNIT_TEXT_FILL_TYPE" val="1"/>
  <p:tag name="KSO_WM_UNIT_TYPE" val="b"/>
  <p:tag name="KSO_WM_UNIT_VALUE" val="39"/>
</p:tagLst>
</file>

<file path=ppt/tags/tag46.xml><?xml version="1.0" encoding="utf-8"?>
<p:tagLst xmlns:a="http://schemas.openxmlformats.org/drawingml/2006/main" xmlns:r="http://schemas.openxmlformats.org/officeDocument/2006/relationships" xmlns:p="http://schemas.openxmlformats.org/presentationml/2006/main">
  <p:tag name="KSO_WM_ASSEMBLE_CHIP_INDEX" val="c5b699e344914642b5466ebe5bfb19a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f3de80e115d243948a76a08ad3a38ac1"/>
  <p:tag name="KSO_WM_UNIT_DECORATE_INFO" val=""/>
  <p:tag name="KSO_WM_UNIT_DEFAULT_FONT" val="14;20;2"/>
  <p:tag name="KSO_WM_UNIT_DIAGRAM_ISNUMVISUAL" val="0"/>
  <p:tag name="KSO_WM_UNIT_DIAGRAM_ISREFERUNIT" val="0"/>
  <p:tag name="KSO_WM_UNIT_HIGHLIGHT" val="0"/>
  <p:tag name="KSO_WM_UNIT_ID" val="diagram202135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3"/>
</p:tagLst>
</file>

<file path=ppt/tags/tag47.xml><?xml version="1.0" encoding="utf-8"?>
<p:tagLst xmlns:a="http://schemas.openxmlformats.org/drawingml/2006/main" xmlns:r="http://schemas.openxmlformats.org/officeDocument/2006/relationships" xmlns:p="http://schemas.openxmlformats.org/presentationml/2006/main">
  <p:tag name="KSO_WM_ASSEMBLE_CHIP_INDEX" val="c5b699e344914642b5466ebe5bfb19a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f3de80e115d243948a76a08ad3a38ac1"/>
  <p:tag name="KSO_WM_UNIT_DECORATE_INFO" val=""/>
  <p:tag name="KSO_WM_UNIT_DEFAULT_FONT" val="14;20;2"/>
  <p:tag name="KSO_WM_UNIT_DIAGRAM_ISNUMVISUAL" val="0"/>
  <p:tag name="KSO_WM_UNIT_DIAGRAM_ISREFERUNIT" val="0"/>
  <p:tag name="KSO_WM_UNIT_HIGHLIGHT" val="0"/>
  <p:tag name="KSO_WM_UNIT_ID" val="diagram202135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3"/>
</p:tagLst>
</file>

<file path=ppt/tags/tag48.xml><?xml version="1.0" encoding="utf-8"?>
<p:tagLst xmlns:a="http://schemas.openxmlformats.org/drawingml/2006/main" xmlns:r="http://schemas.openxmlformats.org/officeDocument/2006/relationships" xmlns:p="http://schemas.openxmlformats.org/presentationml/2006/main">
  <p:tag name="KSO_WM_ASSEMBLE_CHIP_INDEX" val="c5b699e344914642b5466ebe5bfb19a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867628e0d8617f8bf25007"/>
  <p:tag name="KSO_WM_TEMPLATE_ASSEMBLE_XID" val="5f867628e0d8617f8bf25007"/>
  <p:tag name="KSO_WM_TEMPLATE_CATEGORY" val="diagram"/>
  <p:tag name="KSO_WM_TEMPLATE_INDEX" val="20213568"/>
  <p:tag name="KSO_WM_UNIT_BLOCK" val="0"/>
  <p:tag name="KSO_WM_UNIT_COMPATIBLE" val="0"/>
  <p:tag name="KSO_WM_UNIT_DEC_AREA_ID" val="f3de80e115d243948a76a08ad3a38ac1"/>
  <p:tag name="KSO_WM_UNIT_DECORATE_INFO" val=""/>
  <p:tag name="KSO_WM_UNIT_DEFAULT_FONT" val="14;20;2"/>
  <p:tag name="KSO_WM_UNIT_DIAGRAM_ISNUMVISUAL" val="0"/>
  <p:tag name="KSO_WM_UNIT_DIAGRAM_ISREFERUNIT" val="0"/>
  <p:tag name="KSO_WM_UNIT_HIGHLIGHT" val="0"/>
  <p:tag name="KSO_WM_UNIT_ID" val="diagram202135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3"/>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b&quot;,&quot;text_align&quot;:&quot;cb&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da18ef5860357932c55e83"/>
  <p:tag name="KSO_WM_SLIDE_BACKGROUND" val="[&quot;bottomTop&quot;]"/>
  <p:tag name="KSO_WM_SLIDE_BACKGROUND_TYPE" val="bottomTop"/>
  <p:tag name="KSO_WM_SLIDE_BK_DARK_LIGHT" val="2"/>
  <p:tag name="KSO_WM_SLIDE_ID" val="diagram2020729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44444444799999999,&quot;topAbs&quot;:false,&quot;type&quot;:&quot;bottomTop&quot;}],&quot;id&quot;:&quot;2020-06-19T21:18:17&quot;,&quot;maxSize&quot;:{&quot;size1&quot;:26.699999999999999},&quot;minSize&quot;:{&quot;size1&quot;:20},&quot;normalSize&quot;:{&quot;size1&quot;:20},&quot;subLayout&quot;:[{&quot;id&quot;:&quot;2020-06-19T21:18:17&quot;,&quot;margin&quot;:{&quot;bottom&quot;:0,&quot;left&quot;:1.6929999589920044,&quot;right&quot;:1.6929999589920044,&quot;top&quot;:1.6929999589920044},&quot;type&quot;:0},{&quot;id&quot;:&quot;2020-06-19T21:18:17&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eecbaf6a758c1ec0b708b03"/>
  <p:tag name="KSO_WM_TEMPLATE_ASSEMBLE_XID" val="5eecbaf6a758c1ec0b708b03"/>
  <p:tag name="KSO_WM_TEMPLATE_CATEGORY" val="diagram"/>
  <p:tag name="KSO_WM_TEMPLATE_COLOR_TYPE" val="1"/>
  <p:tag name="KSO_WM_TEMPLATE_INDEX" val="20207299"/>
  <p:tag name="KSO_WM_TEMPLATE_MASTER_TYPE" val="0"/>
  <p:tag name="KSO_WM_TEMPLATE_SUBCATEGORY" val="21"/>
</p:tagLst>
</file>

<file path=ppt/tags/tag5.xml><?xml version="1.0" encoding="utf-8"?>
<p:tagLst xmlns:a="http://schemas.openxmlformats.org/drawingml/2006/main" xmlns:r="http://schemas.openxmlformats.org/officeDocument/2006/relationships" xmlns:p="http://schemas.openxmlformats.org/presentationml/2006/main">
  <p:tag name="KSO_WM_ASSEMBLE_CHIP_INDEX" val="85b8d01404324c05bc3746cfb4126396"/>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COMPATIBLE" val="0"/>
  <p:tag name="KSO_WM_UNIT_DEC_AREA_ID" val="d25d14241690443290e21e966c55a16d"/>
  <p:tag name="KSO_WM_UNIT_DECORATE_INFO" val=""/>
  <p:tag name="KSO_WM_UNIT_DIAGRAM_ISNUMVISUAL" val="0"/>
  <p:tag name="KSO_WM_UNIT_DIAGRAM_ISREFERUNIT" val="0"/>
  <p:tag name="KSO_WM_UNIT_HIGHLIGHT" val="0"/>
  <p:tag name="KSO_WM_UNIT_ID" val="diagram20212950_1*d*1"/>
  <p:tag name="KSO_WM_UNIT_INDEX" val="1"/>
  <p:tag name="KSO_WM_UNIT_LAYERLEVEL" val="1"/>
  <p:tag name="KSO_WM_UNIT_PICTURE_CLIP_FLAG" val="0"/>
  <p:tag name="KSO_WM_UNIT_PLACING_PICTURE" val="85b8d01404324c05bc3746cfb4126396"/>
  <p:tag name="KSO_WM_UNIT_SM_LIMIT_TYPE" val=""/>
  <p:tag name="KSO_WM_UNIT_SUPPORT_UNIT_TYPE" val="[&quot;d&quot;,&quot;l&quot;,&quot;m&quot;,&quot;n&quot;,&quot;o&quot;,&quot;p&quot;,&quot;q&quot;,&quot;r&quot;,&quot;δ&quot;,&quot;ε&quot;,&quot;ζ&quot;,&quot;η&quot;,&quot;β&quot;,&quot;α&quot;,&quot;θ&quot;]"/>
  <p:tag name="KSO_WM_UNIT_TYPE" val="d"/>
  <p:tag name="KSO_WM_UNIT_VALUE" val="1100*186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29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742"/>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048b56adac5d425abe4ceed908f0cd14"/>
  <p:tag name="KSO_WM_UNIT_DECORATE_INFO" val="{&quot;DecorateInfoH&quot;:{&quot;IsAbs&quot;:true},&quot;DecorateInfoW&quot;:{&quot;IsAbs&quot;:true},&quot;DecorateInfoX&quot;:{&quot;IsAbs&quot;:true,&quot;Pos&quot;:1},&quot;DecorateInfoY&quot;:{&quot;IsAbs&quot;:true,&quot;Pos&quot;:1},&quot;ReferentInfo&quot;:{&quot;Id&quot;:&quot;764c7380af1b4dec8e03202d66e9901b&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299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864"/>
</p:tagLst>
</file>

<file path=ppt/tags/tag52.xml><?xml version="1.0" encoding="utf-8"?>
<p:tagLst xmlns:a="http://schemas.openxmlformats.org/drawingml/2006/main" xmlns:r="http://schemas.openxmlformats.org/officeDocument/2006/relationships" xmlns:p="http://schemas.openxmlformats.org/presentationml/2006/main">
  <p:tag name="KSO_WM_ASSEMBLE_CHIP_INDEX" val="c66c5b6bfc92476d99c9e07e326d8534"/>
  <p:tag name="KSO_WM_BEAUTIFY_FLAG" val="#wm#"/>
  <p:tag name="KSO_WM_CHIP_GROUPID" val="5e7881253197e252a37019b5"/>
  <p:tag name="KSO_WM_CHIP_XID" val="5e7881253197e252a37019b6"/>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6ad562946e7448cdaa2a11d5c3d51f8e"/>
  <p:tag name="KSO_WM_UNIT_DEFAULT_FONT" val="24;44;4"/>
  <p:tag name="KSO_WM_UNIT_DIAGRAM_ISNUMVISUAL" val="0"/>
  <p:tag name="KSO_WM_UNIT_DIAGRAM_ISREFERUNIT" val="0"/>
  <p:tag name="KSO_WM_UNIT_HIGHLIGHT" val="0"/>
  <p:tag name="KSO_WM_UNIT_ID" val="diagram202072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4"/>
</p:tagLst>
</file>

<file path=ppt/tags/tag53.xml><?xml version="1.0" encoding="utf-8"?>
<p:tagLst xmlns:a="http://schemas.openxmlformats.org/drawingml/2006/main" xmlns:r="http://schemas.openxmlformats.org/officeDocument/2006/relationships" xmlns:p="http://schemas.openxmlformats.org/presentationml/2006/main">
  <p:tag name="KSO_WM_ASSEMBLE_CHIP_INDEX" val="6af824acd91c4a428118738f880c781a"/>
  <p:tag name="KSO_WM_BEAUTIFY_FLAG" val="#wm#"/>
  <p:tag name="KSO_WM_CHIP_GROUPID" val="5e6b05596848fb12bee65ac8"/>
  <p:tag name="KSO_WM_CHIP_XID" val="5e6b05596848fb12bee65aca"/>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764c7380af1b4dec8e03202d66e9901b"/>
  <p:tag name="KSO_WM_UNIT_DEFAULT_FONT" val="14;20;2"/>
  <p:tag name="KSO_WM_UNIT_DIAGRAM_ISNUMVISUAL" val="0"/>
  <p:tag name="KSO_WM_UNIT_DIAGRAM_ISREFERUNIT" val="0"/>
  <p:tag name="KSO_WM_UNIT_HIGHLIGHT" val="0"/>
  <p:tag name="KSO_WM_UNIT_ID" val="diagram202072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5"/>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b&quot;,&quot;text_align&quot;:&quot;cb&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da18ef5860357932c55e83"/>
  <p:tag name="KSO_WM_SLIDE_BACKGROUND" val="[&quot;bottomTop&quot;]"/>
  <p:tag name="KSO_WM_SLIDE_BACKGROUND_TYPE" val="bottomTop"/>
  <p:tag name="KSO_WM_SLIDE_BK_DARK_LIGHT" val="2"/>
  <p:tag name="KSO_WM_SLIDE_ID" val="diagram2020729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44444444799999999,&quot;topAbs&quot;:false,&quot;type&quot;:&quot;bottomTop&quot;}],&quot;id&quot;:&quot;2020-06-19T21:18:17&quot;,&quot;maxSize&quot;:{&quot;size1&quot;:26.699999999999999},&quot;minSize&quot;:{&quot;size1&quot;:20},&quot;normalSize&quot;:{&quot;size1&quot;:20},&quot;subLayout&quot;:[{&quot;id&quot;:&quot;2020-06-19T21:18:17&quot;,&quot;margin&quot;:{&quot;bottom&quot;:0,&quot;left&quot;:1.6929999589920044,&quot;right&quot;:1.6929999589920044,&quot;top&quot;:1.6929999589920044},&quot;type&quot;:0},{&quot;id&quot;:&quot;2020-06-19T21:18:17&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eecbaf6a758c1ec0b708b03"/>
  <p:tag name="KSO_WM_TEMPLATE_ASSEMBLE_XID" val="5eecbaf6a758c1ec0b708b03"/>
  <p:tag name="KSO_WM_TEMPLATE_CATEGORY" val="diagram"/>
  <p:tag name="KSO_WM_TEMPLATE_COLOR_TYPE" val="1"/>
  <p:tag name="KSO_WM_TEMPLATE_INDEX" val="20207299"/>
  <p:tag name="KSO_WM_TEMPLATE_MASTER_TYPE" val="0"/>
  <p:tag name="KSO_WM_TEMPLATE_SUBCATEGORY" val="2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29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742"/>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048b56adac5d425abe4ceed908f0cd14"/>
  <p:tag name="KSO_WM_UNIT_DECORATE_INFO" val="{&quot;DecorateInfoH&quot;:{&quot;IsAbs&quot;:true},&quot;DecorateInfoW&quot;:{&quot;IsAbs&quot;:true},&quot;DecorateInfoX&quot;:{&quot;IsAbs&quot;:true,&quot;Pos&quot;:1},&quot;DecorateInfoY&quot;:{&quot;IsAbs&quot;:true,&quot;Pos&quot;:1},&quot;ReferentInfo&quot;:{&quot;Id&quot;:&quot;764c7380af1b4dec8e03202d66e9901b&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299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864"/>
</p:tagLst>
</file>

<file path=ppt/tags/tag57.xml><?xml version="1.0" encoding="utf-8"?>
<p:tagLst xmlns:a="http://schemas.openxmlformats.org/drawingml/2006/main" xmlns:r="http://schemas.openxmlformats.org/officeDocument/2006/relationships" xmlns:p="http://schemas.openxmlformats.org/presentationml/2006/main">
  <p:tag name="KSO_WM_ASSEMBLE_CHIP_INDEX" val="c66c5b6bfc92476d99c9e07e326d8534"/>
  <p:tag name="KSO_WM_BEAUTIFY_FLAG" val="#wm#"/>
  <p:tag name="KSO_WM_CHIP_GROUPID" val="5e7881253197e252a37019b5"/>
  <p:tag name="KSO_WM_CHIP_XID" val="5e7881253197e252a37019b6"/>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6ad562946e7448cdaa2a11d5c3d51f8e"/>
  <p:tag name="KSO_WM_UNIT_DEFAULT_FONT" val="24;44;4"/>
  <p:tag name="KSO_WM_UNIT_DIAGRAM_ISNUMVISUAL" val="0"/>
  <p:tag name="KSO_WM_UNIT_DIAGRAM_ISREFERUNIT" val="0"/>
  <p:tag name="KSO_WM_UNIT_HIGHLIGHT" val="0"/>
  <p:tag name="KSO_WM_UNIT_ID" val="diagram202072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4"/>
</p:tagLst>
</file>

<file path=ppt/tags/tag58.xml><?xml version="1.0" encoding="utf-8"?>
<p:tagLst xmlns:a="http://schemas.openxmlformats.org/drawingml/2006/main" xmlns:r="http://schemas.openxmlformats.org/officeDocument/2006/relationships" xmlns:p="http://schemas.openxmlformats.org/presentationml/2006/main">
  <p:tag name="KSO_WM_ASSEMBLE_CHIP_INDEX" val="6af824acd91c4a428118738f880c781a"/>
  <p:tag name="KSO_WM_BEAUTIFY_FLAG" val="#wm#"/>
  <p:tag name="KSO_WM_CHIP_GROUPID" val="5e6b05596848fb12bee65ac8"/>
  <p:tag name="KSO_WM_CHIP_XID" val="5e6b05596848fb12bee65aca"/>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764c7380af1b4dec8e03202d66e9901b"/>
  <p:tag name="KSO_WM_UNIT_DEFAULT_FONT" val="14;20;2"/>
  <p:tag name="KSO_WM_UNIT_DIAGRAM_ISNUMVISUAL" val="0"/>
  <p:tag name="KSO_WM_UNIT_DIAGRAM_ISREFERUNIT" val="0"/>
  <p:tag name="KSO_WM_UNIT_HIGHLIGHT" val="0"/>
  <p:tag name="KSO_WM_UNIT_ID" val="diagram202072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5"/>
</p:tagLst>
</file>

<file path=ppt/tags/tag59.xml><?xml version="1.0" encoding="utf-8"?>
<p:tagLst xmlns:a="http://schemas.openxmlformats.org/drawingml/2006/main" xmlns:r="http://schemas.openxmlformats.org/officeDocument/2006/relationships" xmlns:p="http://schemas.openxmlformats.org/presentationml/2006/main">
  <p:tag name="KSO_WM_ASSEMBLE_CHIP_INDEX" val="6af824acd91c4a428118738f880c781a"/>
  <p:tag name="KSO_WM_BEAUTIFY_FLAG" val="#wm#"/>
  <p:tag name="KSO_WM_CHIP_GROUPID" val="5e6b05596848fb12bee65ac8"/>
  <p:tag name="KSO_WM_CHIP_XID" val="5e6b05596848fb12bee65aca"/>
  <p:tag name="KSO_WM_TAG_VERSION" val="1.0"/>
  <p:tag name="KSO_WM_TEMPLATE_ASSEMBLE_GROUPID" val="5eecbaf6a758c1ec0b708b03"/>
  <p:tag name="KSO_WM_TEMPLATE_ASSEMBLE_XID" val="5eecbaf6a758c1ec0b708b03"/>
  <p:tag name="KSO_WM_TEMPLATE_CATEGORY" val="diagram"/>
  <p:tag name="KSO_WM_TEMPLATE_INDEX" val="20207299"/>
  <p:tag name="KSO_WM_UNIT_BLOCK" val="0"/>
  <p:tag name="KSO_WM_UNIT_COMPATIBLE" val="0"/>
  <p:tag name="KSO_WM_UNIT_DEC_AREA_ID" val="764c7380af1b4dec8e03202d66e9901b"/>
  <p:tag name="KSO_WM_UNIT_DEFAULT_FONT" val="14;20;2"/>
  <p:tag name="KSO_WM_UNIT_DIAGRAM_ISNUMVISUAL" val="0"/>
  <p:tag name="KSO_WM_UNIT_DIAGRAM_ISREFERUNIT" val="0"/>
  <p:tag name="KSO_WM_UNIT_HIGHLIGHT" val="0"/>
  <p:tag name="KSO_WM_UNIT_ID" val="diagram202072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05"/>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TYPE" val="text"/>
  <p:tag name="KSO_WM_TAG_VERSION" val="1.0"/>
  <p:tag name="KSO_WM_TEMPLATE_CATEGORY" val="diagram"/>
  <p:tag name="KSO_WM_TEMPLATE_COLOR_TYPE" val="1"/>
  <p:tag name="KSO_WM_TEMPLATE_INDEX" val="20200778"/>
  <p:tag name="KSO_WM_TEMPLATE_MASTER_TYPE" val="0"/>
  <p:tag name="KSO_WM_TEMPLATE_SUBCATEGORY" val="0"/>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text&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1295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8T20:05:02&quot;,&quot;maxSize&quot;:{&quot;size1&quot;:60.097022785246374},&quot;minSize&quot;:{&quot;size1&quot;:52.497022785246372},&quot;normalSize&quot;:{&quot;size1&quot;:55.347022785246374},&quot;subLayout&quot;:[{&quot;id&quot;:&quot;2020-09-28T20:05:02&quot;,&quot;margin&quot;:{&quot;bottom&quot;:1.6929999589920044,&quot;left&quot;:1.6929999589920044,&quot;right&quot;:0.0010000000474974513,&quot;top&quot;:1.6929999589920044},&quot;type&quot;:0},{&quot;id&quot;:&quot;2020-09-28T20:05:02&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f71d1330ff15d9a40ef5473"/>
  <p:tag name="KSO_WM_TEMPLATE_ASSEMBLE_XID" val="5f71d1330ff15d9a40ef5473"/>
  <p:tag name="KSO_WM_TEMPLATE_CATEGORY" val="diagram"/>
  <p:tag name="KSO_WM_TEMPLATE_COLOR_TYPE" val="1"/>
  <p:tag name="KSO_WM_TEMPLATE_INDEX" val="20212950"/>
  <p:tag name="KSO_WM_TEMPLATE_MASTER_TYPE" val="0"/>
  <p:tag name="KSO_WM_TEMPLATE_SUBCATEGORY" val="2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9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62.xml><?xml version="1.0" encoding="utf-8"?>
<p:tagLst xmlns:a="http://schemas.openxmlformats.org/drawingml/2006/main" xmlns:r="http://schemas.openxmlformats.org/officeDocument/2006/relationships" xmlns:p="http://schemas.openxmlformats.org/presentationml/2006/main">
  <p:tag name="KSO_WM_ASSEMBLE_CHIP_INDEX" val="fcaf6e8b91f64c5eab0be6e33a340dc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LOCK" val="0"/>
  <p:tag name="KSO_WM_UNIT_COMPATIBLE" val="0"/>
  <p:tag name="KSO_WM_UNIT_DEC_AREA_ID" val="2d57a656693446d58554993df4f655f6"/>
  <p:tag name="KSO_WM_UNIT_DECORATE_INFO" val=""/>
  <p:tag name="KSO_WM_UNIT_DEFAULT_FONT" val="24;44;4"/>
  <p:tag name="KSO_WM_UNIT_DIAGRAM_ISNUMVISUAL" val="0"/>
  <p:tag name="KSO_WM_UNIT_DIAGRAM_ISREFERUNIT" val="0"/>
  <p:tag name="KSO_WM_UNIT_HIGHLIGHT" val="0"/>
  <p:tag name="KSO_WM_UNIT_ID" val="diagram2021295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4"/>
</p:tagLst>
</file>

<file path=ppt/tags/tag63.xml><?xml version="1.0" encoding="utf-8"?>
<p:tagLst xmlns:a="http://schemas.openxmlformats.org/drawingml/2006/main" xmlns:r="http://schemas.openxmlformats.org/officeDocument/2006/relationships" xmlns:p="http://schemas.openxmlformats.org/presentationml/2006/main">
  <p:tag name="KSO_WM_ASSEMBLE_CHIP_INDEX" val="85b8d01404324c05bc3746cfb4126396"/>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COMPATIBLE" val="0"/>
  <p:tag name="KSO_WM_UNIT_DEC_AREA_ID" val="d25d14241690443290e21e966c55a16d"/>
  <p:tag name="KSO_WM_UNIT_DECORATE_INFO" val=""/>
  <p:tag name="KSO_WM_UNIT_DIAGRAM_ISNUMVISUAL" val="0"/>
  <p:tag name="KSO_WM_UNIT_DIAGRAM_ISREFERUNIT" val="0"/>
  <p:tag name="KSO_WM_UNIT_HIGHLIGHT" val="0"/>
  <p:tag name="KSO_WM_UNIT_ID" val="diagram20212950_1*d*1"/>
  <p:tag name="KSO_WM_UNIT_INDEX" val="1"/>
  <p:tag name="KSO_WM_UNIT_LAYERLEVEL" val="1"/>
  <p:tag name="KSO_WM_UNIT_PICTURE_CLIP_FLAG" val="0"/>
  <p:tag name="KSO_WM_UNIT_PLACING_PICTURE" val="85b8d01404324c05bc3746cfb4126396"/>
  <p:tag name="KSO_WM_UNIT_SM_LIMIT_TYPE" val=""/>
  <p:tag name="KSO_WM_UNIT_SUPPORT_UNIT_TYPE" val="[&quot;d&quot;,&quot;l&quot;,&quot;m&quot;,&quot;n&quot;,&quot;o&quot;,&quot;p&quot;,&quot;q&quot;,&quot;r&quot;,&quot;δ&quot;,&quot;ε&quot;,&quot;ζ&quot;,&quot;η&quot;,&quot;β&quot;,&quot;α&quot;,&quot;θ&quot;]"/>
  <p:tag name="KSO_WM_UNIT_TYPE" val="d"/>
  <p:tag name="KSO_WM_UNIT_VALUE" val="1100*1861"/>
</p:tagLst>
</file>

<file path=ppt/tags/tag6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d2ad3a6e3730411899b8d771a1ca619d&quot;,&quot;fill_align&quot;:&quot;cm&quot;,&quot;text_align&quot;:&quot;lm&quot;,&quot;text_direction&quot;:&quot;horizontal&quot;,&quot;chip_types&quot;:[&quot;diagram&quot;,&quot;text&quot;,&quot;picture&quot;,&quot;chart&quot;,&quot;table&quot;,&quot;video&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5d8e478fb0c58a93f0"/>
  <p:tag name="KSO_WM_SLIDE_BACKGROUND" val="[&quot;navigation&quot;]"/>
  <p:tag name="KSO_WM_SLIDE_BACKGROUND_TYPE" val="navigation"/>
  <p:tag name="KSO_WM_SLIDE_BK_DARK_LIGHT" val="2"/>
  <p:tag name="KSO_WM_SLIDE_ID" val="diagram20211243_1"/>
  <p:tag name="KSO_WM_SLIDE_INDEX" val="1"/>
  <p:tag name="KSO_WM_SLIDE_ITEM_CNT" val="0"/>
  <p:tag name="KSO_WM_SLIDE_LAYOUT" val="a_f"/>
  <p:tag name="KSO_WM_SLIDE_LAYOUT_CNT" val="1_1"/>
  <p:tag name="KSO_WM_SLIDE_LAYOUT_INFO" val="{&quot;id&quot;:&quot;2020-09-23T11:48:0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03&quot;,&quot;margin&quot;:{&quot;bottom&quot;:0.42699998617172241,&quot;left&quot;:1.2649999856948853,&quot;right&quot;:1.2749999761581421,&quot;top&quot;:0.41999998688697815},&quot;type&quot;:0},{&quot;id&quot;:&quot;2020-09-23T11:48:04&quot;,&quot;margin&quot;:{&quot;bottom&quot;:2.9630000591278076,&quot;left&quot;:4.6570000648498535,&quot;right&quot;:4.6570000648498535,&quot;top&quot;:3.3870000839233398},&quot;type&quot;:0}],&quot;type&quot;:0}"/>
  <p:tag name="KSO_WM_SLIDE_POSITION" val="0*0"/>
  <p:tag name="KSO_WM_SLIDE_RATIO" val="1.777778"/>
  <p:tag name="KSO_WM_SLIDE_SIZE" val="960*407"/>
  <p:tag name="KSO_WM_SLIDE_SUBTYPE" val="pureTxt"/>
  <p:tag name="KSO_WM_SLIDE_SUPPORT_FEATURE_TYPE" val="0"/>
  <p:tag name="KSO_WM_SLIDE_TYPE" val="text"/>
  <p:tag name="KSO_WM_TAG_VERSION" val="1.0"/>
  <p:tag name="KSO_WM_TEMPLATE_ASSEMBLE_GROUPID" val="5f6ac573c62b13c0b940a90c"/>
  <p:tag name="KSO_WM_TEMPLATE_ASSEMBLE_XID" val="5f6ac573c62b13c0b940a90c"/>
  <p:tag name="KSO_WM_TEMPLATE_CATEGORY" val="diagram"/>
  <p:tag name="KSO_WM_TEMPLATE_COLOR_TYPE" val="1"/>
  <p:tag name="KSO_WM_TEMPLATE_INDEX" val="20211243"/>
  <p:tag name="KSO_WM_TEMPLATE_MASTER_TYPE" val="0"/>
  <p:tag name="KSO_WM_TEMPLATE_SUBCATEGORY" val="2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24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5d8e478fb0c58a93f0"/>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aaa7ee17a3e14fb0988c604b3260afb8"/>
  <p:tag name="KSO_WM_UNIT_DECORATE_INFO" val="{&quot;DecorateInfoH&quot;:{&quot;IsAbs&quot;:true},&quot;DecorateInfoW&quot;:{&quot;IsAbs&quot;:true},&quot;DecorateInfoX&quot;:{&quot;IsAbs&quot;:true,&quot;Pos&quot;:1},&quot;DecorateInfoY&quot;:{&quot;IsAbs&quot;:true,&quot;Pos&quot;:1},&quot;ReferentInfo&quot;:{&quot;Id&quot;:&quot;74dbc013a0894d6fac265f243d71e8e2&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43_1*i*2"/>
  <p:tag name="KSO_WM_UNIT_INDEX" val="2"/>
  <p:tag name="KSO_WM_UNIT_LAYERLEVEL" val="1"/>
  <p:tag name="KSO_WM_UNIT_SHADOW_SCHEMECOLOR_INDEX" val="14"/>
  <p:tag name="KSO_WM_UNIT_SHADOW_SCHEMECOLOR_INDEX_BRIGHTNESS" val="-0.5"/>
  <p:tag name="KSO_WM_UNIT_SM_LIMIT_TYPE" val="2"/>
  <p:tag name="KSO_WM_UNIT_TEXT_FILL_FORE_SCHEMECOLOR_INDEX" val="2"/>
  <p:tag name="KSO_WM_UNIT_TEXT_FILL_FORE_SCHEMECOLOR_INDEX_BRIGHTNESS" val="0"/>
  <p:tag name="KSO_WM_UNIT_TEXT_FILL_TYPE" val="1"/>
  <p:tag name="KSO_WM_UNIT_TYPE" val="i"/>
  <p:tag name="KSO_WM_UNIT_VALUE" val="440"/>
</p:tagLst>
</file>

<file path=ppt/tags/tag67.xml><?xml version="1.0" encoding="utf-8"?>
<p:tagLst xmlns:a="http://schemas.openxmlformats.org/drawingml/2006/main" xmlns:r="http://schemas.openxmlformats.org/officeDocument/2006/relationships" xmlns:p="http://schemas.openxmlformats.org/presentationml/2006/main">
  <p:tag name="KSO_WM_ASSEMBLE_CHIP_INDEX" val="569d0c8204e24e1aa2cd8f62fbd368e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51550b11f1714e6eaca4331cfa287162"/>
  <p:tag name="KSO_WM_UNIT_DECORATE_INFO" val=""/>
  <p:tag name="KSO_WM_UNIT_DEFAULT_FONT" val="24;44;4"/>
  <p:tag name="KSO_WM_UNIT_DIAGRAM_ISNUMVISUAL" val="0"/>
  <p:tag name="KSO_WM_UNIT_DIAGRAM_ISREFERUNIT" val="0"/>
  <p:tag name="KSO_WM_UNIT_HIGHLIGHT" val="0"/>
  <p:tag name="KSO_WM_UNIT_ID" val="diagram2021124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68.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6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d2ad3a6e3730411899b8d771a1ca619d&quot;,&quot;fill_align&quot;:&quot;cm&quot;,&quot;text_align&quot;:&quot;lm&quot;,&quot;text_direction&quot;:&quot;horizontal&quot;,&quot;chip_types&quot;:[&quot;diagram&quot;,&quot;text&quot;,&quot;picture&quot;,&quot;chart&quot;,&quot;table&quot;,&quot;video&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5d8e478fb0c58a93f0"/>
  <p:tag name="KSO_WM_SLIDE_BACKGROUND" val="[&quot;navigation&quot;]"/>
  <p:tag name="KSO_WM_SLIDE_BACKGROUND_TYPE" val="navigation"/>
  <p:tag name="KSO_WM_SLIDE_BK_DARK_LIGHT" val="2"/>
  <p:tag name="KSO_WM_SLIDE_ID" val="diagram20211243_1"/>
  <p:tag name="KSO_WM_SLIDE_INDEX" val="1"/>
  <p:tag name="KSO_WM_SLIDE_ITEM_CNT" val="0"/>
  <p:tag name="KSO_WM_SLIDE_LAYOUT" val="a_f"/>
  <p:tag name="KSO_WM_SLIDE_LAYOUT_CNT" val="1_1"/>
  <p:tag name="KSO_WM_SLIDE_LAYOUT_INFO" val="{&quot;id&quot;:&quot;2020-09-23T11:48:0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03&quot;,&quot;margin&quot;:{&quot;bottom&quot;:0.42699998617172241,&quot;left&quot;:1.2649999856948853,&quot;right&quot;:1.2749999761581421,&quot;top&quot;:0.41999998688697815},&quot;type&quot;:0},{&quot;id&quot;:&quot;2020-09-23T11:48:04&quot;,&quot;margin&quot;:{&quot;bottom&quot;:2.9630000591278076,&quot;left&quot;:4.6570000648498535,&quot;right&quot;:4.6570000648498535,&quot;top&quot;:3.3870000839233398},&quot;type&quot;:0}],&quot;type&quot;:0}"/>
  <p:tag name="KSO_WM_SLIDE_POSITION" val="0*0"/>
  <p:tag name="KSO_WM_SLIDE_RATIO" val="1.777778"/>
  <p:tag name="KSO_WM_SLIDE_SIZE" val="960*407"/>
  <p:tag name="KSO_WM_SLIDE_SUBTYPE" val="pureTxt"/>
  <p:tag name="KSO_WM_SLIDE_SUPPORT_FEATURE_TYPE" val="0"/>
  <p:tag name="KSO_WM_SLIDE_TYPE" val="text"/>
  <p:tag name="KSO_WM_TAG_VERSION" val="1.0"/>
  <p:tag name="KSO_WM_TEMPLATE_ASSEMBLE_GROUPID" val="5f6ac573c62b13c0b940a90c"/>
  <p:tag name="KSO_WM_TEMPLATE_ASSEMBLE_XID" val="5f6ac573c62b13c0b940a90c"/>
  <p:tag name="KSO_WM_TEMPLATE_CATEGORY" val="diagram"/>
  <p:tag name="KSO_WM_TEMPLATE_COLOR_TYPE" val="1"/>
  <p:tag name="KSO_WM_TEMPLATE_INDEX" val="20211243"/>
  <p:tag name="KSO_WM_TEMPLATE_MASTER_TYPE" val="0"/>
  <p:tag name="KSO_WM_TEMPLATE_SUBCATEGORY" val="2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24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5d8e478fb0c58a93f0"/>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aaa7ee17a3e14fb0988c604b3260afb8"/>
  <p:tag name="KSO_WM_UNIT_DECORATE_INFO" val="{&quot;DecorateInfoH&quot;:{&quot;IsAbs&quot;:true},&quot;DecorateInfoW&quot;:{&quot;IsAbs&quot;:true},&quot;DecorateInfoX&quot;:{&quot;IsAbs&quot;:true,&quot;Pos&quot;:1},&quot;DecorateInfoY&quot;:{&quot;IsAbs&quot;:true,&quot;Pos&quot;:1},&quot;ReferentInfo&quot;:{&quot;Id&quot;:&quot;74dbc013a0894d6fac265f243d71e8e2&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43_1*i*2"/>
  <p:tag name="KSO_WM_UNIT_INDEX" val="2"/>
  <p:tag name="KSO_WM_UNIT_LAYERLEVEL" val="1"/>
  <p:tag name="KSO_WM_UNIT_SHADOW_SCHEMECOLOR_INDEX" val="14"/>
  <p:tag name="KSO_WM_UNIT_SHADOW_SCHEMECOLOR_INDEX_BRIGHTNESS" val="-0.5"/>
  <p:tag name="KSO_WM_UNIT_SM_LIMIT_TYPE" val="2"/>
  <p:tag name="KSO_WM_UNIT_TEXT_FILL_FORE_SCHEMECOLOR_INDEX" val="2"/>
  <p:tag name="KSO_WM_UNIT_TEXT_FILL_FORE_SCHEMECOLOR_INDEX_BRIGHTNESS" val="0"/>
  <p:tag name="KSO_WM_UNIT_TEXT_FILL_TYPE" val="1"/>
  <p:tag name="KSO_WM_UNIT_TYPE" val="i"/>
  <p:tag name="KSO_WM_UNIT_VALUE" val="440"/>
</p:tagLst>
</file>

<file path=ppt/tags/tag72.xml><?xml version="1.0" encoding="utf-8"?>
<p:tagLst xmlns:a="http://schemas.openxmlformats.org/drawingml/2006/main" xmlns:r="http://schemas.openxmlformats.org/officeDocument/2006/relationships" xmlns:p="http://schemas.openxmlformats.org/presentationml/2006/main">
  <p:tag name="KSO_WM_ASSEMBLE_CHIP_INDEX" val="569d0c8204e24e1aa2cd8f62fbd368e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51550b11f1714e6eaca4331cfa287162"/>
  <p:tag name="KSO_WM_UNIT_DECORATE_INFO" val=""/>
  <p:tag name="KSO_WM_UNIT_DEFAULT_FONT" val="24;44;4"/>
  <p:tag name="KSO_WM_UNIT_DIAGRAM_ISNUMVISUAL" val="0"/>
  <p:tag name="KSO_WM_UNIT_DIAGRAM_ISREFERUNIT" val="0"/>
  <p:tag name="KSO_WM_UNIT_HIGHLIGHT" val="0"/>
  <p:tag name="KSO_WM_UNIT_ID" val="diagram2021124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73.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74.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75.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76.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77.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78.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d2ad3a6e3730411899b8d771a1ca619d&quot;,&quot;fill_align&quot;:&quot;cm&quot;,&quot;text_align&quot;:&quot;lm&quot;,&quot;text_direction&quot;:&quot;horizontal&quot;,&quot;chip_types&quot;:[&quot;diagram&quot;,&quot;text&quot;,&quot;picture&quot;,&quot;chart&quot;,&quot;table&quot;,&quot;video&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5d8e478fb0c58a93f0"/>
  <p:tag name="KSO_WM_SLIDE_BACKGROUND" val="[&quot;navigation&quot;]"/>
  <p:tag name="KSO_WM_SLIDE_BACKGROUND_TYPE" val="navigation"/>
  <p:tag name="KSO_WM_SLIDE_BK_DARK_LIGHT" val="2"/>
  <p:tag name="KSO_WM_SLIDE_ID" val="diagram20211243_1"/>
  <p:tag name="KSO_WM_SLIDE_INDEX" val="1"/>
  <p:tag name="KSO_WM_SLIDE_ITEM_CNT" val="0"/>
  <p:tag name="KSO_WM_SLIDE_LAYOUT" val="a_f"/>
  <p:tag name="KSO_WM_SLIDE_LAYOUT_CNT" val="1_1"/>
  <p:tag name="KSO_WM_SLIDE_LAYOUT_INFO" val="{&quot;id&quot;:&quot;2020-09-23T11:48:0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03&quot;,&quot;margin&quot;:{&quot;bottom&quot;:0.42699998617172241,&quot;left&quot;:1.2649999856948853,&quot;right&quot;:1.2749999761581421,&quot;top&quot;:0.41999998688697815},&quot;type&quot;:0},{&quot;id&quot;:&quot;2020-09-23T11:48:04&quot;,&quot;margin&quot;:{&quot;bottom&quot;:2.9630000591278076,&quot;left&quot;:4.6570000648498535,&quot;right&quot;:4.6570000648498535,&quot;top&quot;:3.3870000839233398},&quot;type&quot;:0}],&quot;type&quot;:0}"/>
  <p:tag name="KSO_WM_SLIDE_POSITION" val="0*0"/>
  <p:tag name="KSO_WM_SLIDE_RATIO" val="1.777778"/>
  <p:tag name="KSO_WM_SLIDE_SIZE" val="960*407"/>
  <p:tag name="KSO_WM_SLIDE_SUBTYPE" val="pureTxt"/>
  <p:tag name="KSO_WM_SLIDE_SUPPORT_FEATURE_TYPE" val="0"/>
  <p:tag name="KSO_WM_SLIDE_TYPE" val="text"/>
  <p:tag name="KSO_WM_TAG_VERSION" val="1.0"/>
  <p:tag name="KSO_WM_TEMPLATE_ASSEMBLE_GROUPID" val="5f6ac573c62b13c0b940a90c"/>
  <p:tag name="KSO_WM_TEMPLATE_ASSEMBLE_XID" val="5f6ac573c62b13c0b940a90c"/>
  <p:tag name="KSO_WM_TEMPLATE_CATEGORY" val="diagram"/>
  <p:tag name="KSO_WM_TEMPLATE_COLOR_TYPE" val="1"/>
  <p:tag name="KSO_WM_TEMPLATE_INDEX" val="20211243"/>
  <p:tag name="KSO_WM_TEMPLATE_MASTER_TYPE" val="0"/>
  <p:tag name="KSO_WM_TEMPLATE_SUBCATEGORY" val="2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24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78_1*i*2"/>
  <p:tag name="KSO_WM_UNIT_INDEX" val="2"/>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5d8e478fb0c58a93f0"/>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aaa7ee17a3e14fb0988c604b3260afb8"/>
  <p:tag name="KSO_WM_UNIT_DECORATE_INFO" val="{&quot;DecorateInfoH&quot;:{&quot;IsAbs&quot;:true},&quot;DecorateInfoW&quot;:{&quot;IsAbs&quot;:true},&quot;DecorateInfoX&quot;:{&quot;IsAbs&quot;:true,&quot;Pos&quot;:1},&quot;DecorateInfoY&quot;:{&quot;IsAbs&quot;:true,&quot;Pos&quot;:1},&quot;ReferentInfo&quot;:{&quot;Id&quot;:&quot;74dbc013a0894d6fac265f243d71e8e2&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43_1*i*2"/>
  <p:tag name="KSO_WM_UNIT_INDEX" val="2"/>
  <p:tag name="KSO_WM_UNIT_LAYERLEVEL" val="1"/>
  <p:tag name="KSO_WM_UNIT_SHADOW_SCHEMECOLOR_INDEX" val="14"/>
  <p:tag name="KSO_WM_UNIT_SHADOW_SCHEMECOLOR_INDEX_BRIGHTNESS" val="-0.5"/>
  <p:tag name="KSO_WM_UNIT_SM_LIMIT_TYPE" val="2"/>
  <p:tag name="KSO_WM_UNIT_TEXT_FILL_FORE_SCHEMECOLOR_INDEX" val="2"/>
  <p:tag name="KSO_WM_UNIT_TEXT_FILL_FORE_SCHEMECOLOR_INDEX_BRIGHTNESS" val="0"/>
  <p:tag name="KSO_WM_UNIT_TEXT_FILL_TYPE" val="1"/>
  <p:tag name="KSO_WM_UNIT_TYPE" val="i"/>
  <p:tag name="KSO_WM_UNIT_VALUE" val="440"/>
</p:tagLst>
</file>

<file path=ppt/tags/tag81.xml><?xml version="1.0" encoding="utf-8"?>
<p:tagLst xmlns:a="http://schemas.openxmlformats.org/drawingml/2006/main" xmlns:r="http://schemas.openxmlformats.org/officeDocument/2006/relationships" xmlns:p="http://schemas.openxmlformats.org/presentationml/2006/main">
  <p:tag name="KSO_WM_ASSEMBLE_CHIP_INDEX" val="569d0c8204e24e1aa2cd8f62fbd368e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51550b11f1714e6eaca4331cfa287162"/>
  <p:tag name="KSO_WM_UNIT_DECORATE_INFO" val=""/>
  <p:tag name="KSO_WM_UNIT_DEFAULT_FONT" val="24;44;4"/>
  <p:tag name="KSO_WM_UNIT_DIAGRAM_ISNUMVISUAL" val="0"/>
  <p:tag name="KSO_WM_UNIT_DIAGRAM_ISREFERUNIT" val="0"/>
  <p:tag name="KSO_WM_UNIT_HIGHLIGHT" val="0"/>
  <p:tag name="KSO_WM_UNIT_ID" val="diagram2021124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2.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83.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84.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85.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86.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d2ad3a6e3730411899b8d771a1ca619d&quot;,&quot;fill_align&quot;:&quot;cm&quot;,&quot;text_align&quot;:&quot;lm&quot;,&quot;text_direction&quot;:&quot;horizontal&quot;,&quot;chip_types&quot;:[&quot;diagram&quot;,&quot;text&quot;,&quot;picture&quot;,&quot;chart&quot;,&quot;table&quot;,&quot;video&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5d8e478fb0c58a93f0"/>
  <p:tag name="KSO_WM_SLIDE_BACKGROUND" val="[&quot;navigation&quot;]"/>
  <p:tag name="KSO_WM_SLIDE_BACKGROUND_TYPE" val="navigation"/>
  <p:tag name="KSO_WM_SLIDE_BK_DARK_LIGHT" val="2"/>
  <p:tag name="KSO_WM_SLIDE_ID" val="diagram20211243_1"/>
  <p:tag name="KSO_WM_SLIDE_INDEX" val="1"/>
  <p:tag name="KSO_WM_SLIDE_ITEM_CNT" val="0"/>
  <p:tag name="KSO_WM_SLIDE_LAYOUT" val="a_f"/>
  <p:tag name="KSO_WM_SLIDE_LAYOUT_CNT" val="1_1"/>
  <p:tag name="KSO_WM_SLIDE_LAYOUT_INFO" val="{&quot;id&quot;:&quot;2020-09-23T11:48:0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03&quot;,&quot;margin&quot;:{&quot;bottom&quot;:0.42699998617172241,&quot;left&quot;:1.2649999856948853,&quot;right&quot;:1.2749999761581421,&quot;top&quot;:0.41999998688697815},&quot;type&quot;:0},{&quot;id&quot;:&quot;2020-09-23T11:48:04&quot;,&quot;margin&quot;:{&quot;bottom&quot;:2.9630000591278076,&quot;left&quot;:4.6570000648498535,&quot;right&quot;:4.6570000648498535,&quot;top&quot;:3.3870000839233398},&quot;type&quot;:0}],&quot;type&quot;:0}"/>
  <p:tag name="KSO_WM_SLIDE_POSITION" val="0*0"/>
  <p:tag name="KSO_WM_SLIDE_RATIO" val="1.777778"/>
  <p:tag name="KSO_WM_SLIDE_SIZE" val="960*407"/>
  <p:tag name="KSO_WM_SLIDE_SUBTYPE" val="pureTxt"/>
  <p:tag name="KSO_WM_SLIDE_SUPPORT_FEATURE_TYPE" val="0"/>
  <p:tag name="KSO_WM_SLIDE_TYPE" val="text"/>
  <p:tag name="KSO_WM_TAG_VERSION" val="1.0"/>
  <p:tag name="KSO_WM_TEMPLATE_ASSEMBLE_GROUPID" val="5f6ac573c62b13c0b940a90c"/>
  <p:tag name="KSO_WM_TEMPLATE_ASSEMBLE_XID" val="5f6ac573c62b13c0b940a90c"/>
  <p:tag name="KSO_WM_TEMPLATE_CATEGORY" val="diagram"/>
  <p:tag name="KSO_WM_TEMPLATE_COLOR_TYPE" val="1"/>
  <p:tag name="KSO_WM_TEMPLATE_INDEX" val="20211243"/>
  <p:tag name="KSO_WM_TEMPLATE_MASTER_TYPE" val="0"/>
  <p:tag name="KSO_WM_TEMPLATE_SUBCATEGORY" val="2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24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5d8e478fb0c58a93f0"/>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aaa7ee17a3e14fb0988c604b3260afb8"/>
  <p:tag name="KSO_WM_UNIT_DECORATE_INFO" val="{&quot;DecorateInfoH&quot;:{&quot;IsAbs&quot;:true},&quot;DecorateInfoW&quot;:{&quot;IsAbs&quot;:true},&quot;DecorateInfoX&quot;:{&quot;IsAbs&quot;:true,&quot;Pos&quot;:1},&quot;DecorateInfoY&quot;:{&quot;IsAbs&quot;:true,&quot;Pos&quot;:1},&quot;ReferentInfo&quot;:{&quot;Id&quot;:&quot;74dbc013a0894d6fac265f243d71e8e2&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43_1*i*2"/>
  <p:tag name="KSO_WM_UNIT_INDEX" val="2"/>
  <p:tag name="KSO_WM_UNIT_LAYERLEVEL" val="1"/>
  <p:tag name="KSO_WM_UNIT_SHADOW_SCHEMECOLOR_INDEX" val="14"/>
  <p:tag name="KSO_WM_UNIT_SHADOW_SCHEMECOLOR_INDEX_BRIGHTNESS" val="-0.5"/>
  <p:tag name="KSO_WM_UNIT_SM_LIMIT_TYPE" val="2"/>
  <p:tag name="KSO_WM_UNIT_TEXT_FILL_FORE_SCHEMECOLOR_INDEX" val="2"/>
  <p:tag name="KSO_WM_UNIT_TEXT_FILL_FORE_SCHEMECOLOR_INDEX_BRIGHTNESS" val="0"/>
  <p:tag name="KSO_WM_UNIT_TEXT_FILL_TYPE" val="1"/>
  <p:tag name="KSO_WM_UNIT_TYPE" val="i"/>
  <p:tag name="KSO_WM_UNIT_VALUE" val="440"/>
</p:tagLst>
</file>

<file path=ppt/tags/tag89.xml><?xml version="1.0" encoding="utf-8"?>
<p:tagLst xmlns:a="http://schemas.openxmlformats.org/drawingml/2006/main" xmlns:r="http://schemas.openxmlformats.org/officeDocument/2006/relationships" xmlns:p="http://schemas.openxmlformats.org/presentationml/2006/main">
  <p:tag name="KSO_WM_ASSEMBLE_CHIP_INDEX" val="569d0c8204e24e1aa2cd8f62fbd368e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51550b11f1714e6eaca4331cfa287162"/>
  <p:tag name="KSO_WM_UNIT_DECORATE_INFO" val=""/>
  <p:tag name="KSO_WM_UNIT_DEFAULT_FONT" val="24;44;4"/>
  <p:tag name="KSO_WM_UNIT_DIAGRAM_ISNUMVISUAL" val="0"/>
  <p:tag name="KSO_WM_UNIT_DIAGRAM_ISREFERUNIT" val="0"/>
  <p:tag name="KSO_WM_UNIT_HIGHLIGHT" val="0"/>
  <p:tag name="KSO_WM_UNIT_ID" val="diagram2021124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d*1"/>
  <p:tag name="KSO_WM_UNIT_INDEX" val="1"/>
  <p:tag name="KSO_WM_UNIT_LAYERLEVEL" val="1"/>
  <p:tag name="KSO_WM_UNIT_SUPPORT_UNIT_TYPE" val="[&quot;d&quot;]"/>
  <p:tag name="KSO_WM_UNIT_TYPE" val="d"/>
  <p:tag name="KSO_WM_UNIT_VALUE" val="1009*757"/>
</p:tagLst>
</file>

<file path=ppt/tags/tag90.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91.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92.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93.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94.xml><?xml version="1.0" encoding="utf-8"?>
<p:tagLst xmlns:a="http://schemas.openxmlformats.org/drawingml/2006/main" xmlns:r="http://schemas.openxmlformats.org/officeDocument/2006/relationships" xmlns:p="http://schemas.openxmlformats.org/presentationml/2006/main">
  <p:tag name="KSO_WM_ASSEMBLE_CHIP_INDEX" val="baca3289925f4a7782a1c96cb181caf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6ac573c62b13c0b940a90c"/>
  <p:tag name="KSO_WM_TEMPLATE_ASSEMBLE_XID" val="5f6ac573c62b13c0b940a90c"/>
  <p:tag name="KSO_WM_TEMPLATE_CATEGORY" val="diagram"/>
  <p:tag name="KSO_WM_TEMPLATE_INDEX" val="20211243"/>
  <p:tag name="KSO_WM_UNIT_BLOCK" val="0"/>
  <p:tag name="KSO_WM_UNIT_COMPATIBLE" val="0"/>
  <p:tag name="KSO_WM_UNIT_DEC_AREA_ID" val="74dbc013a0894d6fac265f243d71e8e2"/>
  <p:tag name="KSO_WM_UNIT_DECORATE_INFO" val=""/>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text&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1295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8T20:05:02&quot;,&quot;maxSize&quot;:{&quot;size1&quot;:60.097022785246374},&quot;minSize&quot;:{&quot;size1&quot;:52.497022785246372},&quot;normalSize&quot;:{&quot;size1&quot;:55.347022785246374},&quot;subLayout&quot;:[{&quot;id&quot;:&quot;2020-09-28T20:05:02&quot;,&quot;margin&quot;:{&quot;bottom&quot;:1.6929999589920044,&quot;left&quot;:1.6929999589920044,&quot;right&quot;:0.0010000000474974513,&quot;top&quot;:1.6929999589920044},&quot;type&quot;:0},{&quot;id&quot;:&quot;2020-09-28T20:05:02&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f71d1330ff15d9a40ef5473"/>
  <p:tag name="KSO_WM_TEMPLATE_ASSEMBLE_XID" val="5f71d1330ff15d9a40ef5473"/>
  <p:tag name="KSO_WM_TEMPLATE_CATEGORY" val="diagram"/>
  <p:tag name="KSO_WM_TEMPLATE_COLOR_TYPE" val="1"/>
  <p:tag name="KSO_WM_TEMPLATE_INDEX" val="20212950"/>
  <p:tag name="KSO_WM_TEMPLATE_MASTER_TYPE" val="0"/>
  <p:tag name="KSO_WM_TEMPLATE_SUBCATEGORY" val="2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9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97.xml><?xml version="1.0" encoding="utf-8"?>
<p:tagLst xmlns:a="http://schemas.openxmlformats.org/drawingml/2006/main" xmlns:r="http://schemas.openxmlformats.org/officeDocument/2006/relationships" xmlns:p="http://schemas.openxmlformats.org/presentationml/2006/main">
  <p:tag name="KSO_WM_ASSEMBLE_CHIP_INDEX" val="fcaf6e8b91f64c5eab0be6e33a340dc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BLOCK" val="0"/>
  <p:tag name="KSO_WM_UNIT_COMPATIBLE" val="0"/>
  <p:tag name="KSO_WM_UNIT_DEC_AREA_ID" val="2d57a656693446d58554993df4f655f6"/>
  <p:tag name="KSO_WM_UNIT_DECORATE_INFO" val=""/>
  <p:tag name="KSO_WM_UNIT_DEFAULT_FONT" val="24;44;4"/>
  <p:tag name="KSO_WM_UNIT_DIAGRAM_ISNUMVISUAL" val="0"/>
  <p:tag name="KSO_WM_UNIT_DIAGRAM_ISREFERUNIT" val="0"/>
  <p:tag name="KSO_WM_UNIT_HIGHLIGHT" val="0"/>
  <p:tag name="KSO_WM_UNIT_ID" val="diagram2021295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4"/>
</p:tagLst>
</file>

<file path=ppt/tags/tag98.xml><?xml version="1.0" encoding="utf-8"?>
<p:tagLst xmlns:a="http://schemas.openxmlformats.org/drawingml/2006/main" xmlns:r="http://schemas.openxmlformats.org/officeDocument/2006/relationships" xmlns:p="http://schemas.openxmlformats.org/presentationml/2006/main">
  <p:tag name="KSO_WM_ASSEMBLE_CHIP_INDEX" val="85b8d01404324c05bc3746cfb4126396"/>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71d1330ff15d9a40ef5473"/>
  <p:tag name="KSO_WM_TEMPLATE_ASSEMBLE_XID" val="5f71d1330ff15d9a40ef5473"/>
  <p:tag name="KSO_WM_TEMPLATE_CATEGORY" val="diagram"/>
  <p:tag name="KSO_WM_TEMPLATE_INDEX" val="20212950"/>
  <p:tag name="KSO_WM_UNIT_COMPATIBLE" val="0"/>
  <p:tag name="KSO_WM_UNIT_DEC_AREA_ID" val="d25d14241690443290e21e966c55a16d"/>
  <p:tag name="KSO_WM_UNIT_DECORATE_INFO" val=""/>
  <p:tag name="KSO_WM_UNIT_DIAGRAM_ISNUMVISUAL" val="0"/>
  <p:tag name="KSO_WM_UNIT_DIAGRAM_ISREFERUNIT" val="0"/>
  <p:tag name="KSO_WM_UNIT_HIGHLIGHT" val="0"/>
  <p:tag name="KSO_WM_UNIT_ID" val="diagram20212950_1*d*1"/>
  <p:tag name="KSO_WM_UNIT_INDEX" val="1"/>
  <p:tag name="KSO_WM_UNIT_LAYERLEVEL" val="1"/>
  <p:tag name="KSO_WM_UNIT_PICTURE_CLIP_FLAG" val="0"/>
  <p:tag name="KSO_WM_UNIT_PLACING_PICTURE" val="85b8d01404324c05bc3746cfb4126396"/>
  <p:tag name="KSO_WM_UNIT_SM_LIMIT_TYPE" val=""/>
  <p:tag name="KSO_WM_UNIT_SUPPORT_UNIT_TYPE" val="[&quot;d&quot;,&quot;l&quot;,&quot;m&quot;,&quot;n&quot;,&quot;o&quot;,&quot;p&quot;,&quot;q&quot;,&quot;r&quot;,&quot;δ&quot;,&quot;ε&quot;,&quot;ζ&quot;,&quot;η&quot;,&quot;β&quot;,&quot;α&quot;,&quot;θ&quot;]"/>
  <p:tag name="KSO_WM_UNIT_TYPE" val="d"/>
  <p:tag name="KSO_WM_UNIT_VALUE" val="1100*186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ae62fc3b35c9411d905b7bc231385e5c&quot;,&quot;fill_align&quot;:&quot;cm&quot;,&quot;chip_types&quot;:[&quot;header&quot;]},{&quot;text_align&quot;:&quot;lm&quot;,&quot;text_direction&quot;:&quot;horizontal&quot;,&quot;support_big_font&quot;:true,&quot;fill_id&quot;:&quot;fd2aa0c658d24d49b39a205f095b05d5&quot;,&quot;fill_align&quot;:&quot;cm&quot;,&quot;chip_types&quot;:[&quot;text&quot;]}],[{&quot;text_align&quot;:&quot;cm&quot;,&quot;text_direction&quot;:&quot;horizontal&quot;,&quot;support_big_font&quot;:false,&quot;fill_id&quot;:&quot;ae62fc3b35c9411d905b7bc231385e5c&quot;,&quot;fill_align&quot;:&quot;cm&quot;,&quot;chip_types&quot;:[&quot;header&quot;]},{&quot;text_align&quot;:&quot;cm&quot;,&quot;text_direction&quot;:&quot;horizontal&quot;,&quot;support_features&quot;:[&quot;collage&quot;,&quot;carousel&quot;],&quot;support_big_font&quot;:false,&quot;fill_id&quot;:&quot;fd2aa0c658d24d49b39a205f095b05d5&quot;,&quot;fill_align&quot;:&quot;cm&quot;,&quot;chip_types&quot;:[&quot;diagram&quot;,&quot;pictext&quot;,&quot;picture&quot;,&quot;chart&quot;,&quot;table&quot;,&quot;video&quot;]}]]"/>
  <p:tag name="KSO_WM_CHIP_GROUPID" val="5ef16cf55bb2a422ac9a2b3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6cf55bb2a422ac9a2b3a"/>
  <p:tag name="KSO_WM_SLIDE_BACKGROUND" val="[&quot;general&quot;]"/>
  <p:tag name="KSO_WM_SLIDE_BACKGROUND_TYPE" val="general"/>
  <p:tag name="KSO_WM_SLIDE_BK_DARK_LIGHT" val="2"/>
  <p:tag name="KSO_WM_SLIDE_CAN_ADD_NAVIGATION" val="1"/>
  <p:tag name="KSO_WM_SLIDE_ID" val="diagram2020872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14T11:53:13&quot;,&quot;maxSize&quot;:{&quot;size1&quot;:31},&quot;minSize&quot;:{&quot;size1&quot;:22.100000000000001},&quot;normalSize&quot;:{&quot;size1&quot;:28.899999999999999},&quot;subLayout&quot;:[{&quot;id&quot;:&quot;2020-10-14T11:53:13&quot;,&quot;margin&quot;:{&quot;bottom&quot;:0.42300000786781311,&quot;left&quot;:5.5029997825622559,&quot;right&quot;:5.5029997825622559,&quot;top&quot;:2.9630000591278076},&quot;type&quot;:0},{&quot;id&quot;:&quot;2020-10-14T11:53:13&quot;,&quot;margin&quot;:{&quot;bottom&quot;:2.9630000591278076,&quot;left&quot;:5.5029997825622559,&quot;right&quot;:5.5029997825622559,&quot;top&quot;:2.1170001029968262},&quot;type&quot;:0}],&quot;type&quot;:0}"/>
  <p:tag name="KSO_WM_SLIDE_POSITION" val="30*34"/>
  <p:tag name="KSO_WM_SLIDE_RATIO" val="1.777778"/>
  <p:tag name="KSO_WM_SLIDE_SIZE" val="885*475"/>
  <p:tag name="KSO_WM_SLIDE_SUBTYPE" val="picTxt"/>
  <p:tag name="KSO_WM_SLIDE_SUPPORT_FEATURE_TYPE" val="3"/>
  <p:tag name="KSO_WM_SLIDE_TYPE" val="text"/>
  <p:tag name="KSO_WM_TAG_VERSION" val="1.0"/>
  <p:tag name="KSO_WM_TEMPLATE_ASSEMBLE_GROUPID" val="5f867628e0d8617f8bf2500c"/>
  <p:tag name="KSO_WM_TEMPLATE_ASSEMBLE_XID" val="5f867628e0d8617f8bf2500c"/>
  <p:tag name="KSO_WM_TEMPLATE_CATEGORY" val="diagram"/>
  <p:tag name="KSO_WM_TEMPLATE_COLOR_TYPE" val="1"/>
  <p:tag name="KSO_WM_TEMPLATE_INDEX" val="20208726"/>
  <p:tag name="KSO_WM_TEMPLATE_MASTER_TYPE" val="0"/>
  <p:tag name="KSO_WM_TEMPLATE_SUBCATEGORY" val="2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2805</Words>
  <Application>Microsoft Office PowerPoint</Application>
  <PresentationFormat>自定义</PresentationFormat>
  <Paragraphs>112</Paragraphs>
  <Slides>31</Slides>
  <Notes>1</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2020-11-09T10:40:59Z</cp:lastPrinted>
  <dcterms:created xsi:type="dcterms:W3CDTF">2020-11-09T10:40:59Z</dcterms:created>
  <dcterms:modified xsi:type="dcterms:W3CDTF">2020-12-17T05:47:37Z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