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docx" ContentType="application/vnd.openxmlformats-officedocument.oleObject"/>
  <Default Extension="png" ContentType="image/png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0" r:id="rId3"/>
    <p:sldMasterId id="2147483679" r:id="rId4"/>
    <p:sldMasterId id="2147483699" r:id="rId5"/>
    <p:sldMasterId id="2147483718" r:id="rId6"/>
    <p:sldMasterId id="2147483737" r:id="rId7"/>
  </p:sldMasterIdLst>
  <p:notesMasterIdLst>
    <p:notesMasterId r:id="rId8"/>
  </p:notesMasterIdLst>
  <p:sldIdLst>
    <p:sldId id="256" r:id="rId9"/>
    <p:sldId id="282" r:id="rId10"/>
    <p:sldId id="310" r:id="rId11"/>
    <p:sldId id="311" r:id="rId12"/>
    <p:sldId id="312" r:id="rId13"/>
    <p:sldId id="313" r:id="rId14"/>
    <p:sldId id="258" r:id="rId15"/>
    <p:sldId id="272" r:id="rId16"/>
    <p:sldId id="273" r:id="rId17"/>
    <p:sldId id="315" r:id="rId18"/>
    <p:sldId id="316" r:id="rId19"/>
    <p:sldId id="274" r:id="rId20"/>
    <p:sldId id="317" r:id="rId21"/>
    <p:sldId id="318" r:id="rId22"/>
    <p:sldId id="278" r:id="rId23"/>
    <p:sldId id="319" r:id="rId24"/>
    <p:sldId id="276" r:id="rId25"/>
    <p:sldId id="277" r:id="rId26"/>
    <p:sldId id="324" r:id="rId27"/>
    <p:sldId id="325" r:id="rId28"/>
    <p:sldId id="320" r:id="rId29"/>
    <p:sldId id="321" r:id="rId30"/>
    <p:sldId id="322" r:id="rId31"/>
    <p:sldId id="323" r:id="rId32"/>
    <p:sldId id="326" r:id="rId33"/>
    <p:sldId id="341" r:id="rId34"/>
    <p:sldId id="342" r:id="rId35"/>
    <p:sldId id="329" r:id="rId36"/>
    <p:sldId id="330" r:id="rId37"/>
    <p:sldId id="331" r:id="rId38"/>
    <p:sldId id="332" r:id="rId39"/>
    <p:sldId id="279" r:id="rId40"/>
    <p:sldId id="259" r:id="rId41"/>
  </p:sldIdLst>
  <p:sldSz cx="12192000" cy="6858000"/>
  <p:notesSz cx="6858000" cy="9144000"/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2" name="作者" initials="A" lastIdx="0" clrIdx="1"/>
  <p:cmAuthor id="0" name="童柳明" initials="TLM" lastIdx="0" clrIdx="1"/>
  <p:cmAuthor id="1" name="user" initials="u" lastIdx="0" clrIdx="0"/>
  <p:cmAuthor id="3" name="Wangzhi gang" initials="W" lastIdx="0" clrIdx="0"/>
  <p:cmAuthor id="4" name="姜伟光" initials="姜" lastIdx="0" clrIdx="0"/>
  <p:cmAuthor id="5" name="lenovo" initials="l" lastIdx="0" clrIdx="2"/>
  <p:cmAuthor id="6" name="Administrator" initials="A" lastIdx="0" clrIdx="3"/>
  <p:cmAuthor id="7" name="宋洁然" initials="宋" lastIdx="0" clrIdx="1"/>
  <p:cmAuthor id="8" name="ming qiu" initials="m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2.xml" /><Relationship Id="rId11" Type="http://schemas.openxmlformats.org/officeDocument/2006/relationships/slide" Target="slides/slide3.xml" /><Relationship Id="rId12" Type="http://schemas.openxmlformats.org/officeDocument/2006/relationships/slide" Target="slides/slide4.xml" /><Relationship Id="rId13" Type="http://schemas.openxmlformats.org/officeDocument/2006/relationships/slide" Target="slides/slide5.xml" /><Relationship Id="rId14" Type="http://schemas.openxmlformats.org/officeDocument/2006/relationships/slide" Target="slides/slide6.xml" /><Relationship Id="rId15" Type="http://schemas.openxmlformats.org/officeDocument/2006/relationships/slide" Target="slides/slide7.xml" /><Relationship Id="rId16" Type="http://schemas.openxmlformats.org/officeDocument/2006/relationships/slide" Target="slides/slide8.xml" /><Relationship Id="rId17" Type="http://schemas.openxmlformats.org/officeDocument/2006/relationships/slide" Target="slides/slide9.xml" /><Relationship Id="rId18" Type="http://schemas.openxmlformats.org/officeDocument/2006/relationships/slide" Target="slides/slide10.xml" /><Relationship Id="rId19" Type="http://schemas.openxmlformats.org/officeDocument/2006/relationships/slide" Target="slides/slide11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2.xml" /><Relationship Id="rId21" Type="http://schemas.openxmlformats.org/officeDocument/2006/relationships/slide" Target="slides/slide13.xml" /><Relationship Id="rId22" Type="http://schemas.openxmlformats.org/officeDocument/2006/relationships/slide" Target="slides/slide14.xml" /><Relationship Id="rId23" Type="http://schemas.openxmlformats.org/officeDocument/2006/relationships/slide" Target="slides/slide15.xml" /><Relationship Id="rId24" Type="http://schemas.openxmlformats.org/officeDocument/2006/relationships/slide" Target="slides/slide16.xml" /><Relationship Id="rId25" Type="http://schemas.openxmlformats.org/officeDocument/2006/relationships/slide" Target="slides/slide17.xml" /><Relationship Id="rId26" Type="http://schemas.openxmlformats.org/officeDocument/2006/relationships/slide" Target="slides/slide18.xml" /><Relationship Id="rId27" Type="http://schemas.openxmlformats.org/officeDocument/2006/relationships/slide" Target="slides/slide19.xml" /><Relationship Id="rId28" Type="http://schemas.openxmlformats.org/officeDocument/2006/relationships/slide" Target="slides/slide20.xml" /><Relationship Id="rId29" Type="http://schemas.openxmlformats.org/officeDocument/2006/relationships/slide" Target="slides/slide21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2.xml" /><Relationship Id="rId31" Type="http://schemas.openxmlformats.org/officeDocument/2006/relationships/slide" Target="slides/slide23.xml" /><Relationship Id="rId32" Type="http://schemas.openxmlformats.org/officeDocument/2006/relationships/slide" Target="slides/slide24.xml" /><Relationship Id="rId33" Type="http://schemas.openxmlformats.org/officeDocument/2006/relationships/slide" Target="slides/slide25.xml" /><Relationship Id="rId34" Type="http://schemas.openxmlformats.org/officeDocument/2006/relationships/slide" Target="slides/slide26.xml" /><Relationship Id="rId35" Type="http://schemas.openxmlformats.org/officeDocument/2006/relationships/slide" Target="slides/slide27.xml" /><Relationship Id="rId36" Type="http://schemas.openxmlformats.org/officeDocument/2006/relationships/slide" Target="slides/slide28.xml" /><Relationship Id="rId37" Type="http://schemas.openxmlformats.org/officeDocument/2006/relationships/slide" Target="slides/slide29.xml" /><Relationship Id="rId38" Type="http://schemas.openxmlformats.org/officeDocument/2006/relationships/slide" Target="slides/slide30.xml" /><Relationship Id="rId39" Type="http://schemas.openxmlformats.org/officeDocument/2006/relationships/slide" Target="slides/slide31.xml" /><Relationship Id="rId4" Type="http://schemas.openxmlformats.org/officeDocument/2006/relationships/slideMaster" Target="slideMasters/slideMaster3.xml" /><Relationship Id="rId40" Type="http://schemas.openxmlformats.org/officeDocument/2006/relationships/slide" Target="slides/slide32.xml" /><Relationship Id="rId41" Type="http://schemas.openxmlformats.org/officeDocument/2006/relationships/slide" Target="slides/slide33.xml" /><Relationship Id="rId42" Type="http://schemas.openxmlformats.org/officeDocument/2006/relationships/tags" Target="tags/tag608.xml" /><Relationship Id="rId43" Type="http://schemas.openxmlformats.org/officeDocument/2006/relationships/presProps" Target="presProps.xml" /><Relationship Id="rId44" Type="http://schemas.openxmlformats.org/officeDocument/2006/relationships/viewProps" Target="viewProps.xml" /><Relationship Id="rId45" Type="http://schemas.openxmlformats.org/officeDocument/2006/relationships/theme" Target="theme/theme1.xml" /><Relationship Id="rId46" Type="http://schemas.openxmlformats.org/officeDocument/2006/relationships/tableStyles" Target="tableStyles.xml" /><Relationship Id="rId5" Type="http://schemas.openxmlformats.org/officeDocument/2006/relationships/slideMaster" Target="slideMasters/slideMaster4.xml" /><Relationship Id="rId6" Type="http://schemas.openxmlformats.org/officeDocument/2006/relationships/slideMaster" Target="slideMasters/slideMaster5.xml" /><Relationship Id="rId7" Type="http://schemas.openxmlformats.org/officeDocument/2006/relationships/slideMaster" Target="slideMasters/slideMaster6.xml" /><Relationship Id="rId8" Type="http://schemas.openxmlformats.org/officeDocument/2006/relationships/notesMaster" Target="notesMasters/notesMaster1.xml" /><Relationship Id="rId9" Type="http://schemas.openxmlformats.org/officeDocument/2006/relationships/slide" Target="slides/slide1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9.e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7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848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48482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148483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7</a:t>
            </a:fld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10" Type="http://schemas.openxmlformats.org/officeDocument/2006/relationships/tags" Target="../tags/tag9.xml" /><Relationship Id="rId11" Type="http://schemas.openxmlformats.org/officeDocument/2006/relationships/tags" Target="../tags/tag10.xml" /><Relationship Id="rId12" Type="http://schemas.openxmlformats.org/officeDocument/2006/relationships/tags" Target="../tags/tag11.xml" /><Relationship Id="rId13" Type="http://schemas.openxmlformats.org/officeDocument/2006/relationships/tags" Target="../tags/tag12.xml" /><Relationship Id="rId14" Type="http://schemas.openxmlformats.org/officeDocument/2006/relationships/tags" Target="../tags/tag13.xml" /><Relationship Id="rId15" Type="http://schemas.openxmlformats.org/officeDocument/2006/relationships/tags" Target="../tags/tag14.xml" /><Relationship Id="rId16" Type="http://schemas.openxmlformats.org/officeDocument/2006/relationships/tags" Target="../tags/tag15.xml" /><Relationship Id="rId17" Type="http://schemas.openxmlformats.org/officeDocument/2006/relationships/tags" Target="../tags/tag16.xml" /><Relationship Id="rId18" Type="http://schemas.openxmlformats.org/officeDocument/2006/relationships/tags" Target="../tags/tag17.xml" /><Relationship Id="rId19" Type="http://schemas.openxmlformats.org/officeDocument/2006/relationships/tags" Target="../tags/tag18.xml" /><Relationship Id="rId2" Type="http://schemas.openxmlformats.org/officeDocument/2006/relationships/tags" Target="../tags/tag2.xml" /><Relationship Id="rId20" Type="http://schemas.openxmlformats.org/officeDocument/2006/relationships/tags" Target="../tags/tag19.xml" /><Relationship Id="rId21" Type="http://schemas.openxmlformats.org/officeDocument/2006/relationships/tags" Target="../tags/tag20.xml" /><Relationship Id="rId22" Type="http://schemas.openxmlformats.org/officeDocument/2006/relationships/tags" Target="../tags/tag21.xml" /><Relationship Id="rId23" Type="http://schemas.openxmlformats.org/officeDocument/2006/relationships/tags" Target="../tags/tag22.xml" /><Relationship Id="rId24" Type="http://schemas.openxmlformats.org/officeDocument/2006/relationships/tags" Target="../tags/tag23.xml" /><Relationship Id="rId25" Type="http://schemas.openxmlformats.org/officeDocument/2006/relationships/slideMaster" Target="../slideMasters/slideMaster2.xml" /><Relationship Id="rId3" Type="http://schemas.openxmlformats.org/officeDocument/2006/relationships/image" Target="../media/image1.png" /><Relationship Id="rId4" Type="http://schemas.openxmlformats.org/officeDocument/2006/relationships/tags" Target="../tags/tag3.xml" /><Relationship Id="rId5" Type="http://schemas.openxmlformats.org/officeDocument/2006/relationships/tags" Target="../tags/tag4.xml" /><Relationship Id="rId6" Type="http://schemas.openxmlformats.org/officeDocument/2006/relationships/tags" Target="../tags/tag5.xml" /><Relationship Id="rId7" Type="http://schemas.openxmlformats.org/officeDocument/2006/relationships/tags" Target="../tags/tag6.xml" /><Relationship Id="rId8" Type="http://schemas.openxmlformats.org/officeDocument/2006/relationships/tags" Target="../tags/tag7.xml" /><Relationship Id="rId9" Type="http://schemas.openxmlformats.org/officeDocument/2006/relationships/tags" Target="../tags/tag8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24.xml" /><Relationship Id="rId3" Type="http://schemas.openxmlformats.org/officeDocument/2006/relationships/image" Target="../media/image3.png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.xml" /><Relationship Id="rId10" Type="http://schemas.openxmlformats.org/officeDocument/2006/relationships/tags" Target="../tags/tag37.xml" /><Relationship Id="rId11" Type="http://schemas.openxmlformats.org/officeDocument/2006/relationships/tags" Target="../tags/tag38.xml" /><Relationship Id="rId12" Type="http://schemas.openxmlformats.org/officeDocument/2006/relationships/tags" Target="../tags/tag39.xml" /><Relationship Id="rId13" Type="http://schemas.openxmlformats.org/officeDocument/2006/relationships/tags" Target="../tags/tag40.xml" /><Relationship Id="rId14" Type="http://schemas.openxmlformats.org/officeDocument/2006/relationships/tags" Target="../tags/tag41.xml" /><Relationship Id="rId15" Type="http://schemas.openxmlformats.org/officeDocument/2006/relationships/tags" Target="../tags/tag42.xml" /><Relationship Id="rId16" Type="http://schemas.openxmlformats.org/officeDocument/2006/relationships/tags" Target="../tags/tag43.xml" /><Relationship Id="rId17" Type="http://schemas.openxmlformats.org/officeDocument/2006/relationships/tags" Target="../tags/tag44.xml" /><Relationship Id="rId18" Type="http://schemas.openxmlformats.org/officeDocument/2006/relationships/tags" Target="../tags/tag45.xml" /><Relationship Id="rId19" Type="http://schemas.openxmlformats.org/officeDocument/2006/relationships/tags" Target="../tags/tag46.xml" /><Relationship Id="rId2" Type="http://schemas.openxmlformats.org/officeDocument/2006/relationships/tags" Target="../tags/tag30.xml" /><Relationship Id="rId20" Type="http://schemas.openxmlformats.org/officeDocument/2006/relationships/tags" Target="../tags/tag47.xml" /><Relationship Id="rId21" Type="http://schemas.openxmlformats.org/officeDocument/2006/relationships/tags" Target="../tags/tag48.xml" /><Relationship Id="rId22" Type="http://schemas.openxmlformats.org/officeDocument/2006/relationships/tags" Target="../tags/tag49.xml" /><Relationship Id="rId23" Type="http://schemas.openxmlformats.org/officeDocument/2006/relationships/tags" Target="../tags/tag50.xml" /><Relationship Id="rId24" Type="http://schemas.openxmlformats.org/officeDocument/2006/relationships/tags" Target="../tags/tag51.xml" /><Relationship Id="rId25" Type="http://schemas.openxmlformats.org/officeDocument/2006/relationships/tags" Target="../tags/tag52.xml" /><Relationship Id="rId26" Type="http://schemas.openxmlformats.org/officeDocument/2006/relationships/slideMaster" Target="../slideMasters/slideMaster2.xml" /><Relationship Id="rId3" Type="http://schemas.openxmlformats.org/officeDocument/2006/relationships/image" Target="../media/image4.png" /><Relationship Id="rId4" Type="http://schemas.openxmlformats.org/officeDocument/2006/relationships/tags" Target="../tags/tag31.xml" /><Relationship Id="rId5" Type="http://schemas.openxmlformats.org/officeDocument/2006/relationships/tags" Target="../tags/tag32.xml" /><Relationship Id="rId6" Type="http://schemas.openxmlformats.org/officeDocument/2006/relationships/tags" Target="../tags/tag33.xml" /><Relationship Id="rId7" Type="http://schemas.openxmlformats.org/officeDocument/2006/relationships/tags" Target="../tags/tag34.xml" /><Relationship Id="rId8" Type="http://schemas.openxmlformats.org/officeDocument/2006/relationships/tags" Target="../tags/tag35.xml" /><Relationship Id="rId9" Type="http://schemas.openxmlformats.org/officeDocument/2006/relationships/tags" Target="../tags/tag36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53.xml" /><Relationship Id="rId3" Type="http://schemas.openxmlformats.org/officeDocument/2006/relationships/image" Target="../media/image3.png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58.xml" /><Relationship Id="rId3" Type="http://schemas.openxmlformats.org/officeDocument/2006/relationships/image" Target="../media/image3.png" /><Relationship Id="rId4" Type="http://schemas.openxmlformats.org/officeDocument/2006/relationships/tags" Target="../tags/tag59.xml" /><Relationship Id="rId5" Type="http://schemas.openxmlformats.org/officeDocument/2006/relationships/tags" Target="../tags/tag60.xml" /><Relationship Id="rId6" Type="http://schemas.openxmlformats.org/officeDocument/2006/relationships/tags" Target="../tags/tag61.xml" /><Relationship Id="rId7" Type="http://schemas.openxmlformats.org/officeDocument/2006/relationships/tags" Target="../tags/tag62.xml" /><Relationship Id="rId8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10" Type="http://schemas.openxmlformats.org/officeDocument/2006/relationships/tags" Target="../tags/tag70.xml" /><Relationship Id="rId11" Type="http://schemas.openxmlformats.org/officeDocument/2006/relationships/tags" Target="../tags/tag71.xml" /><Relationship Id="rId12" Type="http://schemas.openxmlformats.org/officeDocument/2006/relationships/tags" Target="../tags/tag72.xml" /><Relationship Id="rId13" Type="http://schemas.openxmlformats.org/officeDocument/2006/relationships/tags" Target="../tags/tag73.xml" /><Relationship Id="rId14" Type="http://schemas.openxmlformats.org/officeDocument/2006/relationships/tags" Target="../tags/tag74.xml" /><Relationship Id="rId15" Type="http://schemas.openxmlformats.org/officeDocument/2006/relationships/tags" Target="../tags/tag75.xml" /><Relationship Id="rId16" Type="http://schemas.openxmlformats.org/officeDocument/2006/relationships/tags" Target="../tags/tag76.xml" /><Relationship Id="rId17" Type="http://schemas.openxmlformats.org/officeDocument/2006/relationships/tags" Target="../tags/tag77.xml" /><Relationship Id="rId18" Type="http://schemas.openxmlformats.org/officeDocument/2006/relationships/tags" Target="../tags/tag78.xml" /><Relationship Id="rId19" Type="http://schemas.openxmlformats.org/officeDocument/2006/relationships/tags" Target="../tags/tag79.xml" /><Relationship Id="rId2" Type="http://schemas.openxmlformats.org/officeDocument/2006/relationships/tags" Target="../tags/tag63.xml" /><Relationship Id="rId20" Type="http://schemas.openxmlformats.org/officeDocument/2006/relationships/tags" Target="../tags/tag80.xml" /><Relationship Id="rId21" Type="http://schemas.openxmlformats.org/officeDocument/2006/relationships/tags" Target="../tags/tag81.xml" /><Relationship Id="rId22" Type="http://schemas.openxmlformats.org/officeDocument/2006/relationships/tags" Target="../tags/tag82.xml" /><Relationship Id="rId23" Type="http://schemas.openxmlformats.org/officeDocument/2006/relationships/tags" Target="../tags/tag83.xml" /><Relationship Id="rId24" Type="http://schemas.openxmlformats.org/officeDocument/2006/relationships/tags" Target="../tags/tag84.xml" /><Relationship Id="rId25" Type="http://schemas.openxmlformats.org/officeDocument/2006/relationships/slideMaster" Target="../slideMasters/slideMaster2.xml" /><Relationship Id="rId3" Type="http://schemas.openxmlformats.org/officeDocument/2006/relationships/image" Target="../media/image6.png" /><Relationship Id="rId4" Type="http://schemas.openxmlformats.org/officeDocument/2006/relationships/tags" Target="../tags/tag64.xml" /><Relationship Id="rId5" Type="http://schemas.openxmlformats.org/officeDocument/2006/relationships/tags" Target="../tags/tag65.xml" /><Relationship Id="rId6" Type="http://schemas.openxmlformats.org/officeDocument/2006/relationships/tags" Target="../tags/tag66.xml" /><Relationship Id="rId7" Type="http://schemas.openxmlformats.org/officeDocument/2006/relationships/tags" Target="../tags/tag67.xml" /><Relationship Id="rId8" Type="http://schemas.openxmlformats.org/officeDocument/2006/relationships/tags" Target="../tags/tag68.xml" /><Relationship Id="rId9" Type="http://schemas.openxmlformats.org/officeDocument/2006/relationships/tags" Target="../tags/tag69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85.xml" /><Relationship Id="rId3" Type="http://schemas.openxmlformats.org/officeDocument/2006/relationships/image" Target="../media/image3.png" /><Relationship Id="rId4" Type="http://schemas.openxmlformats.org/officeDocument/2006/relationships/tags" Target="../tags/tag86.xml" /><Relationship Id="rId5" Type="http://schemas.openxmlformats.org/officeDocument/2006/relationships/tags" Target="../tags/tag87.xml" /><Relationship Id="rId6" Type="http://schemas.openxmlformats.org/officeDocument/2006/relationships/tags" Target="../tags/tag88.xml" /><Relationship Id="rId7" Type="http://schemas.openxmlformats.org/officeDocument/2006/relationships/tags" Target="../tags/tag89.xml" /><Relationship Id="rId8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90.xml" /><Relationship Id="rId3" Type="http://schemas.openxmlformats.org/officeDocument/2006/relationships/image" Target="../media/image3.png" /><Relationship Id="rId4" Type="http://schemas.openxmlformats.org/officeDocument/2006/relationships/tags" Target="../tags/tag91.xml" /><Relationship Id="rId5" Type="http://schemas.openxmlformats.org/officeDocument/2006/relationships/tags" Target="../tags/tag92.xml" /><Relationship Id="rId6" Type="http://schemas.openxmlformats.org/officeDocument/2006/relationships/tags" Target="../tags/tag93.xml" /><Relationship Id="rId7" Type="http://schemas.openxmlformats.org/officeDocument/2006/relationships/tags" Target="../tags/tag94.xml" /><Relationship Id="rId8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95.xml" /><Relationship Id="rId3" Type="http://schemas.openxmlformats.org/officeDocument/2006/relationships/image" Target="../media/image3.png" /><Relationship Id="rId4" Type="http://schemas.openxmlformats.org/officeDocument/2006/relationships/tags" Target="../tags/tag96.xml" /><Relationship Id="rId5" Type="http://schemas.openxmlformats.org/officeDocument/2006/relationships/tags" Target="../tags/tag97.xml" /><Relationship Id="rId6" Type="http://schemas.openxmlformats.org/officeDocument/2006/relationships/tags" Target="../tags/tag98.xml" /><Relationship Id="rId7" Type="http://schemas.openxmlformats.org/officeDocument/2006/relationships/tags" Target="../tags/tag99.xml" /><Relationship Id="rId8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0.xml" /><Relationship Id="rId10" Type="http://schemas.openxmlformats.org/officeDocument/2006/relationships/tags" Target="../tags/tag109.xml" /><Relationship Id="rId11" Type="http://schemas.openxmlformats.org/officeDocument/2006/relationships/tags" Target="../tags/tag110.xml" /><Relationship Id="rId12" Type="http://schemas.openxmlformats.org/officeDocument/2006/relationships/tags" Target="../tags/tag111.xml" /><Relationship Id="rId13" Type="http://schemas.openxmlformats.org/officeDocument/2006/relationships/tags" Target="../tags/tag112.xml" /><Relationship Id="rId14" Type="http://schemas.openxmlformats.org/officeDocument/2006/relationships/tags" Target="../tags/tag113.xml" /><Relationship Id="rId15" Type="http://schemas.openxmlformats.org/officeDocument/2006/relationships/tags" Target="../tags/tag114.xml" /><Relationship Id="rId16" Type="http://schemas.openxmlformats.org/officeDocument/2006/relationships/tags" Target="../tags/tag115.xml" /><Relationship Id="rId17" Type="http://schemas.openxmlformats.org/officeDocument/2006/relationships/tags" Target="../tags/tag116.xml" /><Relationship Id="rId18" Type="http://schemas.openxmlformats.org/officeDocument/2006/relationships/tags" Target="../tags/tag117.xml" /><Relationship Id="rId19" Type="http://schemas.openxmlformats.org/officeDocument/2006/relationships/tags" Target="../tags/tag118.xml" /><Relationship Id="rId2" Type="http://schemas.openxmlformats.org/officeDocument/2006/relationships/tags" Target="../tags/tag101.xml" /><Relationship Id="rId20" Type="http://schemas.openxmlformats.org/officeDocument/2006/relationships/image" Target="../media/image7.png" /><Relationship Id="rId21" Type="http://schemas.openxmlformats.org/officeDocument/2006/relationships/tags" Target="../tags/tag119.xml" /><Relationship Id="rId22" Type="http://schemas.openxmlformats.org/officeDocument/2006/relationships/tags" Target="../tags/tag120.xml" /><Relationship Id="rId23" Type="http://schemas.openxmlformats.org/officeDocument/2006/relationships/tags" Target="../tags/tag121.xml" /><Relationship Id="rId24" Type="http://schemas.openxmlformats.org/officeDocument/2006/relationships/tags" Target="../tags/tag122.xml" /><Relationship Id="rId25" Type="http://schemas.openxmlformats.org/officeDocument/2006/relationships/slideMaster" Target="../slideMasters/slideMaster2.xml" /><Relationship Id="rId3" Type="http://schemas.openxmlformats.org/officeDocument/2006/relationships/tags" Target="../tags/tag102.xml" /><Relationship Id="rId4" Type="http://schemas.openxmlformats.org/officeDocument/2006/relationships/tags" Target="../tags/tag103.xml" /><Relationship Id="rId5" Type="http://schemas.openxmlformats.org/officeDocument/2006/relationships/tags" Target="../tags/tag104.xml" /><Relationship Id="rId6" Type="http://schemas.openxmlformats.org/officeDocument/2006/relationships/tags" Target="../tags/tag105.xml" /><Relationship Id="rId7" Type="http://schemas.openxmlformats.org/officeDocument/2006/relationships/tags" Target="../tags/tag106.xml" /><Relationship Id="rId8" Type="http://schemas.openxmlformats.org/officeDocument/2006/relationships/tags" Target="../tags/tag107.xml" /><Relationship Id="rId9" Type="http://schemas.openxmlformats.org/officeDocument/2006/relationships/tags" Target="../tags/tag108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2" Type="http://schemas.openxmlformats.org/officeDocument/2006/relationships/tags" Target="../tags/tag123.xml" /><Relationship Id="rId3" Type="http://schemas.openxmlformats.org/officeDocument/2006/relationships/image" Target="../media/image9.png" /><Relationship Id="rId4" Type="http://schemas.openxmlformats.org/officeDocument/2006/relationships/tags" Target="../tags/tag124.xml" /><Relationship Id="rId5" Type="http://schemas.openxmlformats.org/officeDocument/2006/relationships/tags" Target="../tags/tag125.xml" /><Relationship Id="rId6" Type="http://schemas.openxmlformats.org/officeDocument/2006/relationships/tags" Target="../tags/tag126.xml" /><Relationship Id="rId7" Type="http://schemas.openxmlformats.org/officeDocument/2006/relationships/tags" Target="../tags/tag127.xml" /><Relationship Id="rId8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8.xml" /><Relationship Id="rId2" Type="http://schemas.openxmlformats.org/officeDocument/2006/relationships/image" Target="../media/image10.png" /><Relationship Id="rId3" Type="http://schemas.openxmlformats.org/officeDocument/2006/relationships/tags" Target="../tags/tag129.xml" /><Relationship Id="rId4" Type="http://schemas.openxmlformats.org/officeDocument/2006/relationships/image" Target="../media/image11.png" /><Relationship Id="rId5" Type="http://schemas.openxmlformats.org/officeDocument/2006/relationships/tags" Target="../tags/tag130.xml" /><Relationship Id="rId6" Type="http://schemas.openxmlformats.org/officeDocument/2006/relationships/tags" Target="../tags/tag131.xml" /><Relationship Id="rId7" Type="http://schemas.openxmlformats.org/officeDocument/2006/relationships/tags" Target="../tags/tag132.xml" /><Relationship Id="rId8" Type="http://schemas.openxmlformats.org/officeDocument/2006/relationships/tags" Target="../tags/tag133.xml" /><Relationship Id="rId9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4.xml" /><Relationship Id="rId2" Type="http://schemas.openxmlformats.org/officeDocument/2006/relationships/image" Target="../media/image12.png" /><Relationship Id="rId3" Type="http://schemas.openxmlformats.org/officeDocument/2006/relationships/tags" Target="../tags/tag135.xml" /><Relationship Id="rId4" Type="http://schemas.openxmlformats.org/officeDocument/2006/relationships/tags" Target="../tags/tag136.xml" /><Relationship Id="rId5" Type="http://schemas.openxmlformats.org/officeDocument/2006/relationships/tags" Target="../tags/tag137.xml" /><Relationship Id="rId6" Type="http://schemas.openxmlformats.org/officeDocument/2006/relationships/tags" Target="../tags/tag138.xml" /><Relationship Id="rId7" Type="http://schemas.openxmlformats.org/officeDocument/2006/relationships/slideMaster" Target="../slideMasters/slideMaster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9.xml" /><Relationship Id="rId2" Type="http://schemas.openxmlformats.org/officeDocument/2006/relationships/image" Target="../media/image13.png" /><Relationship Id="rId3" Type="http://schemas.openxmlformats.org/officeDocument/2006/relationships/tags" Target="../tags/tag140.xml" /><Relationship Id="rId4" Type="http://schemas.openxmlformats.org/officeDocument/2006/relationships/tags" Target="../tags/tag141.xml" /><Relationship Id="rId5" Type="http://schemas.openxmlformats.org/officeDocument/2006/relationships/tags" Target="../tags/tag142.xml" /><Relationship Id="rId6" Type="http://schemas.openxmlformats.org/officeDocument/2006/relationships/tags" Target="../tags/tag143.xml" /><Relationship Id="rId7" Type="http://schemas.openxmlformats.org/officeDocument/2006/relationships/slideMaster" Target="../slideMasters/slideMaster2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4.xml" /><Relationship Id="rId2" Type="http://schemas.openxmlformats.org/officeDocument/2006/relationships/image" Target="../media/image2.png" /><Relationship Id="rId3" Type="http://schemas.openxmlformats.org/officeDocument/2006/relationships/tags" Target="../tags/tag145.xml" /><Relationship Id="rId4" Type="http://schemas.openxmlformats.org/officeDocument/2006/relationships/image" Target="../media/image3.png" /><Relationship Id="rId5" Type="http://schemas.openxmlformats.org/officeDocument/2006/relationships/tags" Target="../tags/tag146.xml" /><Relationship Id="rId6" Type="http://schemas.openxmlformats.org/officeDocument/2006/relationships/tags" Target="../tags/tag147.xml" /><Relationship Id="rId7" Type="http://schemas.openxmlformats.org/officeDocument/2006/relationships/tags" Target="../tags/tag148.xml" /><Relationship Id="rId8" Type="http://schemas.openxmlformats.org/officeDocument/2006/relationships/tags" Target="../tags/tag149.xml" /><Relationship Id="rId9" Type="http://schemas.openxmlformats.org/officeDocument/2006/relationships/slideMaster" Target="../slideMasters/slideMaster2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0.xml" /><Relationship Id="rId2" Type="http://schemas.openxmlformats.org/officeDocument/2006/relationships/image" Target="../media/image14.png" /><Relationship Id="rId3" Type="http://schemas.openxmlformats.org/officeDocument/2006/relationships/tags" Target="../tags/tag151.xml" /><Relationship Id="rId4" Type="http://schemas.openxmlformats.org/officeDocument/2006/relationships/image" Target="../media/image15.png" /><Relationship Id="rId5" Type="http://schemas.openxmlformats.org/officeDocument/2006/relationships/tags" Target="../tags/tag152.xml" /><Relationship Id="rId6" Type="http://schemas.openxmlformats.org/officeDocument/2006/relationships/tags" Target="../tags/tag153.xml" /><Relationship Id="rId7" Type="http://schemas.openxmlformats.org/officeDocument/2006/relationships/tags" Target="../tags/tag154.xml" /><Relationship Id="rId8" Type="http://schemas.openxmlformats.org/officeDocument/2006/relationships/tags" Target="../tags/tag155.xml" /><Relationship Id="rId9" Type="http://schemas.openxmlformats.org/officeDocument/2006/relationships/slideMaster" Target="../slideMasters/slideMaster2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6.xml" /><Relationship Id="rId2" Type="http://schemas.openxmlformats.org/officeDocument/2006/relationships/image" Target="../media/image16.png" /><Relationship Id="rId3" Type="http://schemas.openxmlformats.org/officeDocument/2006/relationships/tags" Target="../tags/tag157.xml" /><Relationship Id="rId4" Type="http://schemas.openxmlformats.org/officeDocument/2006/relationships/image" Target="../media/image17.png" /><Relationship Id="rId5" Type="http://schemas.openxmlformats.org/officeDocument/2006/relationships/tags" Target="../tags/tag158.xml" /><Relationship Id="rId6" Type="http://schemas.openxmlformats.org/officeDocument/2006/relationships/tags" Target="../tags/tag159.xml" /><Relationship Id="rId7" Type="http://schemas.openxmlformats.org/officeDocument/2006/relationships/tags" Target="../tags/tag160.xml" /><Relationship Id="rId8" Type="http://schemas.openxmlformats.org/officeDocument/2006/relationships/tags" Target="../tags/tag161.xml" /><Relationship Id="rId9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8.xml" /><Relationship Id="rId10" Type="http://schemas.openxmlformats.org/officeDocument/2006/relationships/tags" Target="../tags/tag176.xml" /><Relationship Id="rId11" Type="http://schemas.openxmlformats.org/officeDocument/2006/relationships/tags" Target="../tags/tag177.xml" /><Relationship Id="rId12" Type="http://schemas.openxmlformats.org/officeDocument/2006/relationships/tags" Target="../tags/tag178.xml" /><Relationship Id="rId13" Type="http://schemas.openxmlformats.org/officeDocument/2006/relationships/tags" Target="../tags/tag179.xml" /><Relationship Id="rId14" Type="http://schemas.openxmlformats.org/officeDocument/2006/relationships/tags" Target="../tags/tag180.xml" /><Relationship Id="rId15" Type="http://schemas.openxmlformats.org/officeDocument/2006/relationships/tags" Target="../tags/tag181.xml" /><Relationship Id="rId16" Type="http://schemas.openxmlformats.org/officeDocument/2006/relationships/tags" Target="../tags/tag182.xml" /><Relationship Id="rId17" Type="http://schemas.openxmlformats.org/officeDocument/2006/relationships/tags" Target="../tags/tag183.xml" /><Relationship Id="rId18" Type="http://schemas.openxmlformats.org/officeDocument/2006/relationships/tags" Target="../tags/tag184.xml" /><Relationship Id="rId19" Type="http://schemas.openxmlformats.org/officeDocument/2006/relationships/tags" Target="../tags/tag185.xml" /><Relationship Id="rId2" Type="http://schemas.openxmlformats.org/officeDocument/2006/relationships/tags" Target="../tags/tag169.xml" /><Relationship Id="rId20" Type="http://schemas.openxmlformats.org/officeDocument/2006/relationships/tags" Target="../tags/tag186.xml" /><Relationship Id="rId21" Type="http://schemas.openxmlformats.org/officeDocument/2006/relationships/tags" Target="../tags/tag187.xml" /><Relationship Id="rId22" Type="http://schemas.openxmlformats.org/officeDocument/2006/relationships/tags" Target="../tags/tag188.xml" /><Relationship Id="rId23" Type="http://schemas.openxmlformats.org/officeDocument/2006/relationships/tags" Target="../tags/tag189.xml" /><Relationship Id="rId24" Type="http://schemas.openxmlformats.org/officeDocument/2006/relationships/tags" Target="../tags/tag190.xml" /><Relationship Id="rId25" Type="http://schemas.openxmlformats.org/officeDocument/2006/relationships/slideMaster" Target="../slideMasters/slideMaster3.xml" /><Relationship Id="rId3" Type="http://schemas.openxmlformats.org/officeDocument/2006/relationships/image" Target="../media/image1.png" /><Relationship Id="rId4" Type="http://schemas.openxmlformats.org/officeDocument/2006/relationships/tags" Target="../tags/tag170.xml" /><Relationship Id="rId5" Type="http://schemas.openxmlformats.org/officeDocument/2006/relationships/tags" Target="../tags/tag171.xml" /><Relationship Id="rId6" Type="http://schemas.openxmlformats.org/officeDocument/2006/relationships/tags" Target="../tags/tag172.xml" /><Relationship Id="rId7" Type="http://schemas.openxmlformats.org/officeDocument/2006/relationships/tags" Target="../tags/tag173.xml" /><Relationship Id="rId8" Type="http://schemas.openxmlformats.org/officeDocument/2006/relationships/tags" Target="../tags/tag174.xml" /><Relationship Id="rId9" Type="http://schemas.openxmlformats.org/officeDocument/2006/relationships/tags" Target="../tags/tag175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191.xml" /><Relationship Id="rId3" Type="http://schemas.openxmlformats.org/officeDocument/2006/relationships/image" Target="../media/image3.png" /><Relationship Id="rId4" Type="http://schemas.openxmlformats.org/officeDocument/2006/relationships/tags" Target="../tags/tag192.xml" /><Relationship Id="rId5" Type="http://schemas.openxmlformats.org/officeDocument/2006/relationships/tags" Target="../tags/tag193.xml" /><Relationship Id="rId6" Type="http://schemas.openxmlformats.org/officeDocument/2006/relationships/tags" Target="../tags/tag194.xml" /><Relationship Id="rId7" Type="http://schemas.openxmlformats.org/officeDocument/2006/relationships/tags" Target="../tags/tag195.xml" /><Relationship Id="rId8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6.xml" /><Relationship Id="rId10" Type="http://schemas.openxmlformats.org/officeDocument/2006/relationships/tags" Target="../tags/tag204.xml" /><Relationship Id="rId11" Type="http://schemas.openxmlformats.org/officeDocument/2006/relationships/tags" Target="../tags/tag205.xml" /><Relationship Id="rId12" Type="http://schemas.openxmlformats.org/officeDocument/2006/relationships/tags" Target="../tags/tag206.xml" /><Relationship Id="rId13" Type="http://schemas.openxmlformats.org/officeDocument/2006/relationships/tags" Target="../tags/tag207.xml" /><Relationship Id="rId14" Type="http://schemas.openxmlformats.org/officeDocument/2006/relationships/tags" Target="../tags/tag208.xml" /><Relationship Id="rId15" Type="http://schemas.openxmlformats.org/officeDocument/2006/relationships/tags" Target="../tags/tag209.xml" /><Relationship Id="rId16" Type="http://schemas.openxmlformats.org/officeDocument/2006/relationships/tags" Target="../tags/tag210.xml" /><Relationship Id="rId17" Type="http://schemas.openxmlformats.org/officeDocument/2006/relationships/tags" Target="../tags/tag211.xml" /><Relationship Id="rId18" Type="http://schemas.openxmlformats.org/officeDocument/2006/relationships/tags" Target="../tags/tag212.xml" /><Relationship Id="rId19" Type="http://schemas.openxmlformats.org/officeDocument/2006/relationships/tags" Target="../tags/tag213.xml" /><Relationship Id="rId2" Type="http://schemas.openxmlformats.org/officeDocument/2006/relationships/tags" Target="../tags/tag197.xml" /><Relationship Id="rId20" Type="http://schemas.openxmlformats.org/officeDocument/2006/relationships/tags" Target="../tags/tag214.xml" /><Relationship Id="rId21" Type="http://schemas.openxmlformats.org/officeDocument/2006/relationships/tags" Target="../tags/tag215.xml" /><Relationship Id="rId22" Type="http://schemas.openxmlformats.org/officeDocument/2006/relationships/tags" Target="../tags/tag216.xml" /><Relationship Id="rId23" Type="http://schemas.openxmlformats.org/officeDocument/2006/relationships/tags" Target="../tags/tag217.xml" /><Relationship Id="rId24" Type="http://schemas.openxmlformats.org/officeDocument/2006/relationships/tags" Target="../tags/tag218.xml" /><Relationship Id="rId25" Type="http://schemas.openxmlformats.org/officeDocument/2006/relationships/tags" Target="../tags/tag219.xml" /><Relationship Id="rId26" Type="http://schemas.openxmlformats.org/officeDocument/2006/relationships/slideMaster" Target="../slideMasters/slideMaster3.xml" /><Relationship Id="rId3" Type="http://schemas.openxmlformats.org/officeDocument/2006/relationships/image" Target="../media/image4.png" /><Relationship Id="rId4" Type="http://schemas.openxmlformats.org/officeDocument/2006/relationships/tags" Target="../tags/tag198.xml" /><Relationship Id="rId5" Type="http://schemas.openxmlformats.org/officeDocument/2006/relationships/tags" Target="../tags/tag199.xml" /><Relationship Id="rId6" Type="http://schemas.openxmlformats.org/officeDocument/2006/relationships/tags" Target="../tags/tag200.xml" /><Relationship Id="rId7" Type="http://schemas.openxmlformats.org/officeDocument/2006/relationships/tags" Target="../tags/tag201.xml" /><Relationship Id="rId8" Type="http://schemas.openxmlformats.org/officeDocument/2006/relationships/tags" Target="../tags/tag202.xml" /><Relationship Id="rId9" Type="http://schemas.openxmlformats.org/officeDocument/2006/relationships/tags" Target="../tags/tag20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220.xml" /><Relationship Id="rId3" Type="http://schemas.openxmlformats.org/officeDocument/2006/relationships/image" Target="../media/image3.png" /><Relationship Id="rId4" Type="http://schemas.openxmlformats.org/officeDocument/2006/relationships/tags" Target="../tags/tag221.xml" /><Relationship Id="rId5" Type="http://schemas.openxmlformats.org/officeDocument/2006/relationships/tags" Target="../tags/tag222.xml" /><Relationship Id="rId6" Type="http://schemas.openxmlformats.org/officeDocument/2006/relationships/tags" Target="../tags/tag223.xml" /><Relationship Id="rId7" Type="http://schemas.openxmlformats.org/officeDocument/2006/relationships/tags" Target="../tags/tag224.xml" /><Relationship Id="rId8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225.xml" /><Relationship Id="rId3" Type="http://schemas.openxmlformats.org/officeDocument/2006/relationships/image" Target="../media/image3.png" /><Relationship Id="rId4" Type="http://schemas.openxmlformats.org/officeDocument/2006/relationships/tags" Target="../tags/tag226.xml" /><Relationship Id="rId5" Type="http://schemas.openxmlformats.org/officeDocument/2006/relationships/tags" Target="../tags/tag227.xml" /><Relationship Id="rId6" Type="http://schemas.openxmlformats.org/officeDocument/2006/relationships/tags" Target="../tags/tag228.xml" /><Relationship Id="rId7" Type="http://schemas.openxmlformats.org/officeDocument/2006/relationships/tags" Target="../tags/tag229.xml" /><Relationship Id="rId8" Type="http://schemas.openxmlformats.org/officeDocument/2006/relationships/slideMaster" Target="../slideMasters/slideMaster3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10" Type="http://schemas.openxmlformats.org/officeDocument/2006/relationships/tags" Target="../tags/tag237.xml" /><Relationship Id="rId11" Type="http://schemas.openxmlformats.org/officeDocument/2006/relationships/tags" Target="../tags/tag238.xml" /><Relationship Id="rId12" Type="http://schemas.openxmlformats.org/officeDocument/2006/relationships/tags" Target="../tags/tag239.xml" /><Relationship Id="rId13" Type="http://schemas.openxmlformats.org/officeDocument/2006/relationships/tags" Target="../tags/tag240.xml" /><Relationship Id="rId14" Type="http://schemas.openxmlformats.org/officeDocument/2006/relationships/tags" Target="../tags/tag241.xml" /><Relationship Id="rId15" Type="http://schemas.openxmlformats.org/officeDocument/2006/relationships/tags" Target="../tags/tag242.xml" /><Relationship Id="rId16" Type="http://schemas.openxmlformats.org/officeDocument/2006/relationships/tags" Target="../tags/tag243.xml" /><Relationship Id="rId17" Type="http://schemas.openxmlformats.org/officeDocument/2006/relationships/tags" Target="../tags/tag244.xml" /><Relationship Id="rId18" Type="http://schemas.openxmlformats.org/officeDocument/2006/relationships/tags" Target="../tags/tag245.xml" /><Relationship Id="rId19" Type="http://schemas.openxmlformats.org/officeDocument/2006/relationships/tags" Target="../tags/tag246.xml" /><Relationship Id="rId2" Type="http://schemas.openxmlformats.org/officeDocument/2006/relationships/tags" Target="../tags/tag230.xml" /><Relationship Id="rId20" Type="http://schemas.openxmlformats.org/officeDocument/2006/relationships/tags" Target="../tags/tag247.xml" /><Relationship Id="rId21" Type="http://schemas.openxmlformats.org/officeDocument/2006/relationships/tags" Target="../tags/tag248.xml" /><Relationship Id="rId22" Type="http://schemas.openxmlformats.org/officeDocument/2006/relationships/tags" Target="../tags/tag249.xml" /><Relationship Id="rId23" Type="http://schemas.openxmlformats.org/officeDocument/2006/relationships/tags" Target="../tags/tag250.xml" /><Relationship Id="rId24" Type="http://schemas.openxmlformats.org/officeDocument/2006/relationships/tags" Target="../tags/tag251.xml" /><Relationship Id="rId25" Type="http://schemas.openxmlformats.org/officeDocument/2006/relationships/slideMaster" Target="../slideMasters/slideMaster3.xml" /><Relationship Id="rId3" Type="http://schemas.openxmlformats.org/officeDocument/2006/relationships/image" Target="../media/image6.png" /><Relationship Id="rId4" Type="http://schemas.openxmlformats.org/officeDocument/2006/relationships/tags" Target="../tags/tag231.xml" /><Relationship Id="rId5" Type="http://schemas.openxmlformats.org/officeDocument/2006/relationships/tags" Target="../tags/tag232.xml" /><Relationship Id="rId6" Type="http://schemas.openxmlformats.org/officeDocument/2006/relationships/tags" Target="../tags/tag233.xml" /><Relationship Id="rId7" Type="http://schemas.openxmlformats.org/officeDocument/2006/relationships/tags" Target="../tags/tag234.xml" /><Relationship Id="rId8" Type="http://schemas.openxmlformats.org/officeDocument/2006/relationships/tags" Target="../tags/tag235.xml" /><Relationship Id="rId9" Type="http://schemas.openxmlformats.org/officeDocument/2006/relationships/tags" Target="../tags/tag236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252.xml" /><Relationship Id="rId3" Type="http://schemas.openxmlformats.org/officeDocument/2006/relationships/image" Target="../media/image3.png" /><Relationship Id="rId4" Type="http://schemas.openxmlformats.org/officeDocument/2006/relationships/tags" Target="../tags/tag253.xml" /><Relationship Id="rId5" Type="http://schemas.openxmlformats.org/officeDocument/2006/relationships/tags" Target="../tags/tag254.xml" /><Relationship Id="rId6" Type="http://schemas.openxmlformats.org/officeDocument/2006/relationships/tags" Target="../tags/tag255.xml" /><Relationship Id="rId7" Type="http://schemas.openxmlformats.org/officeDocument/2006/relationships/tags" Target="../tags/tag256.xml" /><Relationship Id="rId8" Type="http://schemas.openxmlformats.org/officeDocument/2006/relationships/slideMaster" Target="../slideMasters/slideMaster3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257.xml" /><Relationship Id="rId3" Type="http://schemas.openxmlformats.org/officeDocument/2006/relationships/image" Target="../media/image3.png" /><Relationship Id="rId4" Type="http://schemas.openxmlformats.org/officeDocument/2006/relationships/tags" Target="../tags/tag258.xml" /><Relationship Id="rId5" Type="http://schemas.openxmlformats.org/officeDocument/2006/relationships/tags" Target="../tags/tag259.xml" /><Relationship Id="rId6" Type="http://schemas.openxmlformats.org/officeDocument/2006/relationships/tags" Target="../tags/tag260.xml" /><Relationship Id="rId7" Type="http://schemas.openxmlformats.org/officeDocument/2006/relationships/tags" Target="../tags/tag261.xml" /><Relationship Id="rId8" Type="http://schemas.openxmlformats.org/officeDocument/2006/relationships/slideMaster" Target="../slideMasters/slideMaster3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262.xml" /><Relationship Id="rId3" Type="http://schemas.openxmlformats.org/officeDocument/2006/relationships/image" Target="../media/image3.png" /><Relationship Id="rId4" Type="http://schemas.openxmlformats.org/officeDocument/2006/relationships/tags" Target="../tags/tag263.xml" /><Relationship Id="rId5" Type="http://schemas.openxmlformats.org/officeDocument/2006/relationships/tags" Target="../tags/tag264.xml" /><Relationship Id="rId6" Type="http://schemas.openxmlformats.org/officeDocument/2006/relationships/tags" Target="../tags/tag265.xml" /><Relationship Id="rId7" Type="http://schemas.openxmlformats.org/officeDocument/2006/relationships/tags" Target="../tags/tag266.xml" /><Relationship Id="rId8" Type="http://schemas.openxmlformats.org/officeDocument/2006/relationships/slideMaster" Target="../slideMasters/slideMaster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7.xml" /><Relationship Id="rId10" Type="http://schemas.openxmlformats.org/officeDocument/2006/relationships/tags" Target="../tags/tag276.xml" /><Relationship Id="rId11" Type="http://schemas.openxmlformats.org/officeDocument/2006/relationships/tags" Target="../tags/tag277.xml" /><Relationship Id="rId12" Type="http://schemas.openxmlformats.org/officeDocument/2006/relationships/tags" Target="../tags/tag278.xml" /><Relationship Id="rId13" Type="http://schemas.openxmlformats.org/officeDocument/2006/relationships/tags" Target="../tags/tag279.xml" /><Relationship Id="rId14" Type="http://schemas.openxmlformats.org/officeDocument/2006/relationships/tags" Target="../tags/tag280.xml" /><Relationship Id="rId15" Type="http://schemas.openxmlformats.org/officeDocument/2006/relationships/tags" Target="../tags/tag281.xml" /><Relationship Id="rId16" Type="http://schemas.openxmlformats.org/officeDocument/2006/relationships/tags" Target="../tags/tag282.xml" /><Relationship Id="rId17" Type="http://schemas.openxmlformats.org/officeDocument/2006/relationships/tags" Target="../tags/tag283.xml" /><Relationship Id="rId18" Type="http://schemas.openxmlformats.org/officeDocument/2006/relationships/tags" Target="../tags/tag284.xml" /><Relationship Id="rId19" Type="http://schemas.openxmlformats.org/officeDocument/2006/relationships/tags" Target="../tags/tag285.xml" /><Relationship Id="rId2" Type="http://schemas.openxmlformats.org/officeDocument/2006/relationships/tags" Target="../tags/tag268.xml" /><Relationship Id="rId20" Type="http://schemas.openxmlformats.org/officeDocument/2006/relationships/image" Target="../media/image7.png" /><Relationship Id="rId21" Type="http://schemas.openxmlformats.org/officeDocument/2006/relationships/tags" Target="../tags/tag286.xml" /><Relationship Id="rId22" Type="http://schemas.openxmlformats.org/officeDocument/2006/relationships/tags" Target="../tags/tag287.xml" /><Relationship Id="rId23" Type="http://schemas.openxmlformats.org/officeDocument/2006/relationships/tags" Target="../tags/tag288.xml" /><Relationship Id="rId24" Type="http://schemas.openxmlformats.org/officeDocument/2006/relationships/tags" Target="../tags/tag289.xml" /><Relationship Id="rId25" Type="http://schemas.openxmlformats.org/officeDocument/2006/relationships/slideMaster" Target="../slideMasters/slideMaster3.xml" /><Relationship Id="rId3" Type="http://schemas.openxmlformats.org/officeDocument/2006/relationships/tags" Target="../tags/tag269.xml" /><Relationship Id="rId4" Type="http://schemas.openxmlformats.org/officeDocument/2006/relationships/tags" Target="../tags/tag270.xml" /><Relationship Id="rId5" Type="http://schemas.openxmlformats.org/officeDocument/2006/relationships/tags" Target="../tags/tag271.xml" /><Relationship Id="rId6" Type="http://schemas.openxmlformats.org/officeDocument/2006/relationships/tags" Target="../tags/tag272.xml" /><Relationship Id="rId7" Type="http://schemas.openxmlformats.org/officeDocument/2006/relationships/tags" Target="../tags/tag273.xml" /><Relationship Id="rId8" Type="http://schemas.openxmlformats.org/officeDocument/2006/relationships/tags" Target="../tags/tag274.xml" /><Relationship Id="rId9" Type="http://schemas.openxmlformats.org/officeDocument/2006/relationships/tags" Target="../tags/tag275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2" Type="http://schemas.openxmlformats.org/officeDocument/2006/relationships/tags" Target="../tags/tag290.xml" /><Relationship Id="rId3" Type="http://schemas.openxmlformats.org/officeDocument/2006/relationships/image" Target="../media/image9.png" /><Relationship Id="rId4" Type="http://schemas.openxmlformats.org/officeDocument/2006/relationships/tags" Target="../tags/tag291.xml" /><Relationship Id="rId5" Type="http://schemas.openxmlformats.org/officeDocument/2006/relationships/tags" Target="../tags/tag292.xml" /><Relationship Id="rId6" Type="http://schemas.openxmlformats.org/officeDocument/2006/relationships/tags" Target="../tags/tag293.xml" /><Relationship Id="rId7" Type="http://schemas.openxmlformats.org/officeDocument/2006/relationships/tags" Target="../tags/tag294.xml" /><Relationship Id="rId8" Type="http://schemas.openxmlformats.org/officeDocument/2006/relationships/slideMaster" Target="../slideMasters/slideMaster3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5.xml" /><Relationship Id="rId2" Type="http://schemas.openxmlformats.org/officeDocument/2006/relationships/image" Target="../media/image10.png" /><Relationship Id="rId3" Type="http://schemas.openxmlformats.org/officeDocument/2006/relationships/tags" Target="../tags/tag296.xml" /><Relationship Id="rId4" Type="http://schemas.openxmlformats.org/officeDocument/2006/relationships/image" Target="../media/image11.png" /><Relationship Id="rId5" Type="http://schemas.openxmlformats.org/officeDocument/2006/relationships/tags" Target="../tags/tag297.xml" /><Relationship Id="rId6" Type="http://schemas.openxmlformats.org/officeDocument/2006/relationships/tags" Target="../tags/tag298.xml" /><Relationship Id="rId7" Type="http://schemas.openxmlformats.org/officeDocument/2006/relationships/tags" Target="../tags/tag299.xml" /><Relationship Id="rId8" Type="http://schemas.openxmlformats.org/officeDocument/2006/relationships/tags" Target="../tags/tag300.xml" /><Relationship Id="rId9" Type="http://schemas.openxmlformats.org/officeDocument/2006/relationships/slideMaster" Target="../slideMasters/slideMaster3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1.xml" /><Relationship Id="rId2" Type="http://schemas.openxmlformats.org/officeDocument/2006/relationships/image" Target="../media/image12.png" /><Relationship Id="rId3" Type="http://schemas.openxmlformats.org/officeDocument/2006/relationships/tags" Target="../tags/tag302.xml" /><Relationship Id="rId4" Type="http://schemas.openxmlformats.org/officeDocument/2006/relationships/tags" Target="../tags/tag303.xml" /><Relationship Id="rId5" Type="http://schemas.openxmlformats.org/officeDocument/2006/relationships/tags" Target="../tags/tag304.xml" /><Relationship Id="rId6" Type="http://schemas.openxmlformats.org/officeDocument/2006/relationships/tags" Target="../tags/tag305.xml" /><Relationship Id="rId7" Type="http://schemas.openxmlformats.org/officeDocument/2006/relationships/slideMaster" Target="../slideMasters/slideMaster3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6.xml" /><Relationship Id="rId2" Type="http://schemas.openxmlformats.org/officeDocument/2006/relationships/image" Target="../media/image13.png" /><Relationship Id="rId3" Type="http://schemas.openxmlformats.org/officeDocument/2006/relationships/tags" Target="../tags/tag307.xml" /><Relationship Id="rId4" Type="http://schemas.openxmlformats.org/officeDocument/2006/relationships/tags" Target="../tags/tag308.xml" /><Relationship Id="rId5" Type="http://schemas.openxmlformats.org/officeDocument/2006/relationships/tags" Target="../tags/tag309.xml" /><Relationship Id="rId6" Type="http://schemas.openxmlformats.org/officeDocument/2006/relationships/tags" Target="../tags/tag310.xml" /><Relationship Id="rId7" Type="http://schemas.openxmlformats.org/officeDocument/2006/relationships/slideMaster" Target="../slideMasters/slideMaster3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1.xml" /><Relationship Id="rId2" Type="http://schemas.openxmlformats.org/officeDocument/2006/relationships/image" Target="../media/image2.png" /><Relationship Id="rId3" Type="http://schemas.openxmlformats.org/officeDocument/2006/relationships/tags" Target="../tags/tag312.xml" /><Relationship Id="rId4" Type="http://schemas.openxmlformats.org/officeDocument/2006/relationships/image" Target="../media/image3.png" /><Relationship Id="rId5" Type="http://schemas.openxmlformats.org/officeDocument/2006/relationships/tags" Target="../tags/tag313.xml" /><Relationship Id="rId6" Type="http://schemas.openxmlformats.org/officeDocument/2006/relationships/tags" Target="../tags/tag314.xml" /><Relationship Id="rId7" Type="http://schemas.openxmlformats.org/officeDocument/2006/relationships/tags" Target="../tags/tag315.xml" /><Relationship Id="rId8" Type="http://schemas.openxmlformats.org/officeDocument/2006/relationships/tags" Target="../tags/tag316.xml" /><Relationship Id="rId9" Type="http://schemas.openxmlformats.org/officeDocument/2006/relationships/slideMaster" Target="../slideMasters/slideMaster3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7.xml" /><Relationship Id="rId2" Type="http://schemas.openxmlformats.org/officeDocument/2006/relationships/image" Target="../media/image14.png" /><Relationship Id="rId3" Type="http://schemas.openxmlformats.org/officeDocument/2006/relationships/tags" Target="../tags/tag318.xml" /><Relationship Id="rId4" Type="http://schemas.openxmlformats.org/officeDocument/2006/relationships/image" Target="../media/image15.png" /><Relationship Id="rId5" Type="http://schemas.openxmlformats.org/officeDocument/2006/relationships/tags" Target="../tags/tag319.xml" /><Relationship Id="rId6" Type="http://schemas.openxmlformats.org/officeDocument/2006/relationships/tags" Target="../tags/tag320.xml" /><Relationship Id="rId7" Type="http://schemas.openxmlformats.org/officeDocument/2006/relationships/tags" Target="../tags/tag321.xml" /><Relationship Id="rId8" Type="http://schemas.openxmlformats.org/officeDocument/2006/relationships/tags" Target="../tags/tag322.xml" /><Relationship Id="rId9" Type="http://schemas.openxmlformats.org/officeDocument/2006/relationships/slideMaster" Target="../slideMasters/slideMaster3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23.xml" /><Relationship Id="rId2" Type="http://schemas.openxmlformats.org/officeDocument/2006/relationships/image" Target="../media/image16.png" /><Relationship Id="rId3" Type="http://schemas.openxmlformats.org/officeDocument/2006/relationships/tags" Target="../tags/tag324.xml" /><Relationship Id="rId4" Type="http://schemas.openxmlformats.org/officeDocument/2006/relationships/image" Target="../media/image17.png" /><Relationship Id="rId5" Type="http://schemas.openxmlformats.org/officeDocument/2006/relationships/tags" Target="../tags/tag325.xml" /><Relationship Id="rId6" Type="http://schemas.openxmlformats.org/officeDocument/2006/relationships/tags" Target="../tags/tag326.xml" /><Relationship Id="rId7" Type="http://schemas.openxmlformats.org/officeDocument/2006/relationships/tags" Target="../tags/tag327.xml" /><Relationship Id="rId8" Type="http://schemas.openxmlformats.org/officeDocument/2006/relationships/tags" Target="../tags/tag328.xml" /><Relationship Id="rId9" Type="http://schemas.openxmlformats.org/officeDocument/2006/relationships/slideMaster" Target="../slideMasters/slideMaster3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5.xml" /><Relationship Id="rId10" Type="http://schemas.openxmlformats.org/officeDocument/2006/relationships/tags" Target="../tags/tag343.xml" /><Relationship Id="rId11" Type="http://schemas.openxmlformats.org/officeDocument/2006/relationships/tags" Target="../tags/tag344.xml" /><Relationship Id="rId12" Type="http://schemas.openxmlformats.org/officeDocument/2006/relationships/tags" Target="../tags/tag345.xml" /><Relationship Id="rId13" Type="http://schemas.openxmlformats.org/officeDocument/2006/relationships/tags" Target="../tags/tag346.xml" /><Relationship Id="rId14" Type="http://schemas.openxmlformats.org/officeDocument/2006/relationships/tags" Target="../tags/tag347.xml" /><Relationship Id="rId15" Type="http://schemas.openxmlformats.org/officeDocument/2006/relationships/tags" Target="../tags/tag348.xml" /><Relationship Id="rId16" Type="http://schemas.openxmlformats.org/officeDocument/2006/relationships/tags" Target="../tags/tag349.xml" /><Relationship Id="rId17" Type="http://schemas.openxmlformats.org/officeDocument/2006/relationships/tags" Target="../tags/tag350.xml" /><Relationship Id="rId18" Type="http://schemas.openxmlformats.org/officeDocument/2006/relationships/tags" Target="../tags/tag351.xml" /><Relationship Id="rId19" Type="http://schemas.openxmlformats.org/officeDocument/2006/relationships/tags" Target="../tags/tag352.xml" /><Relationship Id="rId2" Type="http://schemas.openxmlformats.org/officeDocument/2006/relationships/tags" Target="../tags/tag336.xml" /><Relationship Id="rId20" Type="http://schemas.openxmlformats.org/officeDocument/2006/relationships/tags" Target="../tags/tag353.xml" /><Relationship Id="rId21" Type="http://schemas.openxmlformats.org/officeDocument/2006/relationships/tags" Target="../tags/tag354.xml" /><Relationship Id="rId22" Type="http://schemas.openxmlformats.org/officeDocument/2006/relationships/tags" Target="../tags/tag355.xml" /><Relationship Id="rId23" Type="http://schemas.openxmlformats.org/officeDocument/2006/relationships/tags" Target="../tags/tag356.xml" /><Relationship Id="rId24" Type="http://schemas.openxmlformats.org/officeDocument/2006/relationships/tags" Target="../tags/tag357.xml" /><Relationship Id="rId25" Type="http://schemas.openxmlformats.org/officeDocument/2006/relationships/tags" Target="../tags/tag358.xml" /><Relationship Id="rId26" Type="http://schemas.openxmlformats.org/officeDocument/2006/relationships/tags" Target="../tags/tag359.xml" /><Relationship Id="rId27" Type="http://schemas.openxmlformats.org/officeDocument/2006/relationships/tags" Target="../tags/tag360.xml" /><Relationship Id="rId28" Type="http://schemas.openxmlformats.org/officeDocument/2006/relationships/tags" Target="../tags/tag361.xml" /><Relationship Id="rId29" Type="http://schemas.openxmlformats.org/officeDocument/2006/relationships/tags" Target="../tags/tag362.xml" /><Relationship Id="rId3" Type="http://schemas.openxmlformats.org/officeDocument/2006/relationships/tags" Target="../tags/tag337.xml" /><Relationship Id="rId30" Type="http://schemas.openxmlformats.org/officeDocument/2006/relationships/tags" Target="../tags/tag363.xml" /><Relationship Id="rId31" Type="http://schemas.openxmlformats.org/officeDocument/2006/relationships/tags" Target="../tags/tag364.xml" /><Relationship Id="rId32" Type="http://schemas.openxmlformats.org/officeDocument/2006/relationships/slideMaster" Target="../slideMasters/slideMaster4.xml" /><Relationship Id="rId4" Type="http://schemas.openxmlformats.org/officeDocument/2006/relationships/tags" Target="../tags/tag338.xml" /><Relationship Id="rId5" Type="http://schemas.openxmlformats.org/officeDocument/2006/relationships/tags" Target="../tags/tag339.xml" /><Relationship Id="rId6" Type="http://schemas.openxmlformats.org/officeDocument/2006/relationships/tags" Target="../tags/tag340.xml" /><Relationship Id="rId7" Type="http://schemas.openxmlformats.org/officeDocument/2006/relationships/image" Target="../media/image1.png" /><Relationship Id="rId8" Type="http://schemas.openxmlformats.org/officeDocument/2006/relationships/tags" Target="../tags/tag341.xml" /><Relationship Id="rId9" Type="http://schemas.openxmlformats.org/officeDocument/2006/relationships/tags" Target="../tags/tag342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65.xml" /><Relationship Id="rId10" Type="http://schemas.openxmlformats.org/officeDocument/2006/relationships/tags" Target="../tags/tag372.xml" /><Relationship Id="rId11" Type="http://schemas.openxmlformats.org/officeDocument/2006/relationships/slideMaster" Target="../slideMasters/slideMaster4.xml" /><Relationship Id="rId2" Type="http://schemas.openxmlformats.org/officeDocument/2006/relationships/image" Target="../media/image2.png" /><Relationship Id="rId3" Type="http://schemas.openxmlformats.org/officeDocument/2006/relationships/tags" Target="../tags/tag366.xml" /><Relationship Id="rId4" Type="http://schemas.openxmlformats.org/officeDocument/2006/relationships/image" Target="../media/image3.png" /><Relationship Id="rId5" Type="http://schemas.openxmlformats.org/officeDocument/2006/relationships/tags" Target="../tags/tag367.xml" /><Relationship Id="rId6" Type="http://schemas.openxmlformats.org/officeDocument/2006/relationships/tags" Target="../tags/tag368.xml" /><Relationship Id="rId7" Type="http://schemas.openxmlformats.org/officeDocument/2006/relationships/tags" Target="../tags/tag369.xml" /><Relationship Id="rId8" Type="http://schemas.openxmlformats.org/officeDocument/2006/relationships/tags" Target="../tags/tag370.xml" /><Relationship Id="rId9" Type="http://schemas.openxmlformats.org/officeDocument/2006/relationships/tags" Target="../tags/tag371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3.xml" /><Relationship Id="rId10" Type="http://schemas.openxmlformats.org/officeDocument/2006/relationships/tags" Target="../tags/tag381.xml" /><Relationship Id="rId11" Type="http://schemas.openxmlformats.org/officeDocument/2006/relationships/tags" Target="../tags/tag382.xml" /><Relationship Id="rId12" Type="http://schemas.openxmlformats.org/officeDocument/2006/relationships/tags" Target="../tags/tag383.xml" /><Relationship Id="rId13" Type="http://schemas.openxmlformats.org/officeDocument/2006/relationships/tags" Target="../tags/tag384.xml" /><Relationship Id="rId14" Type="http://schemas.openxmlformats.org/officeDocument/2006/relationships/tags" Target="../tags/tag385.xml" /><Relationship Id="rId15" Type="http://schemas.openxmlformats.org/officeDocument/2006/relationships/tags" Target="../tags/tag386.xml" /><Relationship Id="rId16" Type="http://schemas.openxmlformats.org/officeDocument/2006/relationships/tags" Target="../tags/tag387.xml" /><Relationship Id="rId17" Type="http://schemas.openxmlformats.org/officeDocument/2006/relationships/tags" Target="../tags/tag388.xml" /><Relationship Id="rId18" Type="http://schemas.openxmlformats.org/officeDocument/2006/relationships/tags" Target="../tags/tag389.xml" /><Relationship Id="rId19" Type="http://schemas.openxmlformats.org/officeDocument/2006/relationships/tags" Target="../tags/tag390.xml" /><Relationship Id="rId2" Type="http://schemas.openxmlformats.org/officeDocument/2006/relationships/tags" Target="../tags/tag374.xml" /><Relationship Id="rId20" Type="http://schemas.openxmlformats.org/officeDocument/2006/relationships/tags" Target="../tags/tag391.xml" /><Relationship Id="rId21" Type="http://schemas.openxmlformats.org/officeDocument/2006/relationships/tags" Target="../tags/tag392.xml" /><Relationship Id="rId22" Type="http://schemas.openxmlformats.org/officeDocument/2006/relationships/tags" Target="../tags/tag393.xml" /><Relationship Id="rId23" Type="http://schemas.openxmlformats.org/officeDocument/2006/relationships/tags" Target="../tags/tag394.xml" /><Relationship Id="rId24" Type="http://schemas.openxmlformats.org/officeDocument/2006/relationships/tags" Target="../tags/tag395.xml" /><Relationship Id="rId25" Type="http://schemas.openxmlformats.org/officeDocument/2006/relationships/tags" Target="../tags/tag396.xml" /><Relationship Id="rId26" Type="http://schemas.openxmlformats.org/officeDocument/2006/relationships/tags" Target="../tags/tag397.xml" /><Relationship Id="rId27" Type="http://schemas.openxmlformats.org/officeDocument/2006/relationships/tags" Target="../tags/tag398.xml" /><Relationship Id="rId28" Type="http://schemas.openxmlformats.org/officeDocument/2006/relationships/tags" Target="../tags/tag399.xml" /><Relationship Id="rId29" Type="http://schemas.openxmlformats.org/officeDocument/2006/relationships/tags" Target="../tags/tag400.xml" /><Relationship Id="rId3" Type="http://schemas.openxmlformats.org/officeDocument/2006/relationships/tags" Target="../tags/tag375.xml" /><Relationship Id="rId30" Type="http://schemas.openxmlformats.org/officeDocument/2006/relationships/tags" Target="../tags/tag401.xml" /><Relationship Id="rId31" Type="http://schemas.openxmlformats.org/officeDocument/2006/relationships/tags" Target="../tags/tag402.xml" /><Relationship Id="rId32" Type="http://schemas.openxmlformats.org/officeDocument/2006/relationships/tags" Target="../tags/tag403.xml" /><Relationship Id="rId33" Type="http://schemas.openxmlformats.org/officeDocument/2006/relationships/slideMaster" Target="../slideMasters/slideMaster4.xml" /><Relationship Id="rId4" Type="http://schemas.openxmlformats.org/officeDocument/2006/relationships/tags" Target="../tags/tag376.xml" /><Relationship Id="rId5" Type="http://schemas.openxmlformats.org/officeDocument/2006/relationships/tags" Target="../tags/tag377.xml" /><Relationship Id="rId6" Type="http://schemas.openxmlformats.org/officeDocument/2006/relationships/image" Target="../media/image4.png" /><Relationship Id="rId7" Type="http://schemas.openxmlformats.org/officeDocument/2006/relationships/tags" Target="../tags/tag378.xml" /><Relationship Id="rId8" Type="http://schemas.openxmlformats.org/officeDocument/2006/relationships/tags" Target="../tags/tag379.xml" /><Relationship Id="rId9" Type="http://schemas.openxmlformats.org/officeDocument/2006/relationships/tags" Target="../tags/tag380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4.xml" /><Relationship Id="rId10" Type="http://schemas.openxmlformats.org/officeDocument/2006/relationships/tags" Target="../tags/tag411.xml" /><Relationship Id="rId11" Type="http://schemas.openxmlformats.org/officeDocument/2006/relationships/tags" Target="../tags/tag412.xml" /><Relationship Id="rId12" Type="http://schemas.openxmlformats.org/officeDocument/2006/relationships/slideMaster" Target="../slideMasters/slideMaster4.xml" /><Relationship Id="rId2" Type="http://schemas.openxmlformats.org/officeDocument/2006/relationships/image" Target="../media/image2.png" /><Relationship Id="rId3" Type="http://schemas.openxmlformats.org/officeDocument/2006/relationships/tags" Target="../tags/tag405.xml" /><Relationship Id="rId4" Type="http://schemas.openxmlformats.org/officeDocument/2006/relationships/image" Target="../media/image3.png" /><Relationship Id="rId5" Type="http://schemas.openxmlformats.org/officeDocument/2006/relationships/tags" Target="../tags/tag406.xml" /><Relationship Id="rId6" Type="http://schemas.openxmlformats.org/officeDocument/2006/relationships/tags" Target="../tags/tag407.xml" /><Relationship Id="rId7" Type="http://schemas.openxmlformats.org/officeDocument/2006/relationships/tags" Target="../tags/tag408.xml" /><Relationship Id="rId8" Type="http://schemas.openxmlformats.org/officeDocument/2006/relationships/tags" Target="../tags/tag409.xml" /><Relationship Id="rId9" Type="http://schemas.openxmlformats.org/officeDocument/2006/relationships/tags" Target="../tags/tag410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13.xml" /><Relationship Id="rId10" Type="http://schemas.openxmlformats.org/officeDocument/2006/relationships/tags" Target="../tags/tag420.xml" /><Relationship Id="rId11" Type="http://schemas.openxmlformats.org/officeDocument/2006/relationships/tags" Target="../tags/tag421.xml" /><Relationship Id="rId12" Type="http://schemas.openxmlformats.org/officeDocument/2006/relationships/tags" Target="../tags/tag422.xml" /><Relationship Id="rId13" Type="http://schemas.openxmlformats.org/officeDocument/2006/relationships/tags" Target="../tags/tag423.xml" /><Relationship Id="rId14" Type="http://schemas.openxmlformats.org/officeDocument/2006/relationships/slideMaster" Target="../slideMasters/slideMaster4.xml" /><Relationship Id="rId2" Type="http://schemas.openxmlformats.org/officeDocument/2006/relationships/image" Target="../media/image2.png" /><Relationship Id="rId3" Type="http://schemas.openxmlformats.org/officeDocument/2006/relationships/tags" Target="../tags/tag414.xml" /><Relationship Id="rId4" Type="http://schemas.openxmlformats.org/officeDocument/2006/relationships/image" Target="../media/image3.png" /><Relationship Id="rId5" Type="http://schemas.openxmlformats.org/officeDocument/2006/relationships/tags" Target="../tags/tag415.xml" /><Relationship Id="rId6" Type="http://schemas.openxmlformats.org/officeDocument/2006/relationships/tags" Target="../tags/tag416.xml" /><Relationship Id="rId7" Type="http://schemas.openxmlformats.org/officeDocument/2006/relationships/tags" Target="../tags/tag417.xml" /><Relationship Id="rId8" Type="http://schemas.openxmlformats.org/officeDocument/2006/relationships/tags" Target="../tags/tag418.xml" /><Relationship Id="rId9" Type="http://schemas.openxmlformats.org/officeDocument/2006/relationships/tags" Target="../tags/tag419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24.xml" /><Relationship Id="rId10" Type="http://schemas.openxmlformats.org/officeDocument/2006/relationships/tags" Target="../tags/tag431.xml" /><Relationship Id="rId11" Type="http://schemas.openxmlformats.org/officeDocument/2006/relationships/tags" Target="../tags/tag432.xml" /><Relationship Id="rId12" Type="http://schemas.openxmlformats.org/officeDocument/2006/relationships/tags" Target="../tags/tag433.xml" /><Relationship Id="rId13" Type="http://schemas.openxmlformats.org/officeDocument/2006/relationships/tags" Target="../tags/tag434.xml" /><Relationship Id="rId14" Type="http://schemas.openxmlformats.org/officeDocument/2006/relationships/tags" Target="../tags/tag435.xml" /><Relationship Id="rId15" Type="http://schemas.openxmlformats.org/officeDocument/2006/relationships/tags" Target="../tags/tag436.xml" /><Relationship Id="rId16" Type="http://schemas.openxmlformats.org/officeDocument/2006/relationships/tags" Target="../tags/tag437.xml" /><Relationship Id="rId17" Type="http://schemas.openxmlformats.org/officeDocument/2006/relationships/tags" Target="../tags/tag438.xml" /><Relationship Id="rId18" Type="http://schemas.openxmlformats.org/officeDocument/2006/relationships/tags" Target="../tags/tag439.xml" /><Relationship Id="rId19" Type="http://schemas.openxmlformats.org/officeDocument/2006/relationships/tags" Target="../tags/tag440.xml" /><Relationship Id="rId2" Type="http://schemas.openxmlformats.org/officeDocument/2006/relationships/tags" Target="../tags/tag425.xml" /><Relationship Id="rId20" Type="http://schemas.openxmlformats.org/officeDocument/2006/relationships/tags" Target="../tags/tag441.xml" /><Relationship Id="rId21" Type="http://schemas.openxmlformats.org/officeDocument/2006/relationships/tags" Target="../tags/tag442.xml" /><Relationship Id="rId22" Type="http://schemas.openxmlformats.org/officeDocument/2006/relationships/tags" Target="../tags/tag443.xml" /><Relationship Id="rId23" Type="http://schemas.openxmlformats.org/officeDocument/2006/relationships/tags" Target="../tags/tag444.xml" /><Relationship Id="rId24" Type="http://schemas.openxmlformats.org/officeDocument/2006/relationships/tags" Target="../tags/tag445.xml" /><Relationship Id="rId25" Type="http://schemas.openxmlformats.org/officeDocument/2006/relationships/tags" Target="../tags/tag446.xml" /><Relationship Id="rId26" Type="http://schemas.openxmlformats.org/officeDocument/2006/relationships/tags" Target="../tags/tag447.xml" /><Relationship Id="rId27" Type="http://schemas.openxmlformats.org/officeDocument/2006/relationships/tags" Target="../tags/tag448.xml" /><Relationship Id="rId28" Type="http://schemas.openxmlformats.org/officeDocument/2006/relationships/slideMaster" Target="../slideMasters/slideMaster4.xml" /><Relationship Id="rId3" Type="http://schemas.openxmlformats.org/officeDocument/2006/relationships/tags" Target="../tags/tag426.xml" /><Relationship Id="rId4" Type="http://schemas.openxmlformats.org/officeDocument/2006/relationships/tags" Target="../tags/tag427.xml" /><Relationship Id="rId5" Type="http://schemas.openxmlformats.org/officeDocument/2006/relationships/image" Target="../media/image5.png" /><Relationship Id="rId6" Type="http://schemas.openxmlformats.org/officeDocument/2006/relationships/tags" Target="../tags/tag428.xml" /><Relationship Id="rId7" Type="http://schemas.openxmlformats.org/officeDocument/2006/relationships/image" Target="../media/image6.png" /><Relationship Id="rId8" Type="http://schemas.openxmlformats.org/officeDocument/2006/relationships/tags" Target="../tags/tag429.xml" /><Relationship Id="rId9" Type="http://schemas.openxmlformats.org/officeDocument/2006/relationships/tags" Target="../tags/tag430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9.xml" /><Relationship Id="rId2" Type="http://schemas.openxmlformats.org/officeDocument/2006/relationships/tags" Target="../tags/tag450.xml" /><Relationship Id="rId3" Type="http://schemas.openxmlformats.org/officeDocument/2006/relationships/tags" Target="../tags/tag451.xml" /><Relationship Id="rId4" Type="http://schemas.openxmlformats.org/officeDocument/2006/relationships/slideMaster" Target="../slideMasters/slideMaster4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52.xml" /><Relationship Id="rId10" Type="http://schemas.openxmlformats.org/officeDocument/2006/relationships/tags" Target="../tags/tag459.xml" /><Relationship Id="rId11" Type="http://schemas.openxmlformats.org/officeDocument/2006/relationships/tags" Target="../tags/tag460.xml" /><Relationship Id="rId12" Type="http://schemas.openxmlformats.org/officeDocument/2006/relationships/slideMaster" Target="../slideMasters/slideMaster4.xml" /><Relationship Id="rId2" Type="http://schemas.openxmlformats.org/officeDocument/2006/relationships/image" Target="../media/image2.png" /><Relationship Id="rId3" Type="http://schemas.openxmlformats.org/officeDocument/2006/relationships/tags" Target="../tags/tag453.xml" /><Relationship Id="rId4" Type="http://schemas.openxmlformats.org/officeDocument/2006/relationships/image" Target="../media/image3.png" /><Relationship Id="rId5" Type="http://schemas.openxmlformats.org/officeDocument/2006/relationships/tags" Target="../tags/tag454.xml" /><Relationship Id="rId6" Type="http://schemas.openxmlformats.org/officeDocument/2006/relationships/tags" Target="../tags/tag455.xml" /><Relationship Id="rId7" Type="http://schemas.openxmlformats.org/officeDocument/2006/relationships/tags" Target="../tags/tag456.xml" /><Relationship Id="rId8" Type="http://schemas.openxmlformats.org/officeDocument/2006/relationships/tags" Target="../tags/tag457.xml" /><Relationship Id="rId9" Type="http://schemas.openxmlformats.org/officeDocument/2006/relationships/tags" Target="../tags/tag458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61.xml" /><Relationship Id="rId10" Type="http://schemas.openxmlformats.org/officeDocument/2006/relationships/tags" Target="../tags/tag468.xml" /><Relationship Id="rId11" Type="http://schemas.openxmlformats.org/officeDocument/2006/relationships/slideMaster" Target="../slideMasters/slideMaster4.xml" /><Relationship Id="rId2" Type="http://schemas.openxmlformats.org/officeDocument/2006/relationships/image" Target="../media/image2.png" /><Relationship Id="rId3" Type="http://schemas.openxmlformats.org/officeDocument/2006/relationships/tags" Target="../tags/tag462.xml" /><Relationship Id="rId4" Type="http://schemas.openxmlformats.org/officeDocument/2006/relationships/image" Target="../media/image3.png" /><Relationship Id="rId5" Type="http://schemas.openxmlformats.org/officeDocument/2006/relationships/tags" Target="../tags/tag463.xml" /><Relationship Id="rId6" Type="http://schemas.openxmlformats.org/officeDocument/2006/relationships/tags" Target="../tags/tag464.xml" /><Relationship Id="rId7" Type="http://schemas.openxmlformats.org/officeDocument/2006/relationships/tags" Target="../tags/tag465.xml" /><Relationship Id="rId8" Type="http://schemas.openxmlformats.org/officeDocument/2006/relationships/tags" Target="../tags/tag466.xml" /><Relationship Id="rId9" Type="http://schemas.openxmlformats.org/officeDocument/2006/relationships/tags" Target="../tags/tag467.xml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69.xml" /><Relationship Id="rId10" Type="http://schemas.openxmlformats.org/officeDocument/2006/relationships/slideMaster" Target="../slideMasters/slideMaster4.xml" /><Relationship Id="rId2" Type="http://schemas.openxmlformats.org/officeDocument/2006/relationships/image" Target="../media/image2.png" /><Relationship Id="rId3" Type="http://schemas.openxmlformats.org/officeDocument/2006/relationships/tags" Target="../tags/tag470.xml" /><Relationship Id="rId4" Type="http://schemas.openxmlformats.org/officeDocument/2006/relationships/image" Target="../media/image3.png" /><Relationship Id="rId5" Type="http://schemas.openxmlformats.org/officeDocument/2006/relationships/tags" Target="../tags/tag471.xml" /><Relationship Id="rId6" Type="http://schemas.openxmlformats.org/officeDocument/2006/relationships/tags" Target="../tags/tag472.xml" /><Relationship Id="rId7" Type="http://schemas.openxmlformats.org/officeDocument/2006/relationships/tags" Target="../tags/tag473.xml" /><Relationship Id="rId8" Type="http://schemas.openxmlformats.org/officeDocument/2006/relationships/tags" Target="../tags/tag474.xml" /><Relationship Id="rId9" Type="http://schemas.openxmlformats.org/officeDocument/2006/relationships/tags" Target="../tags/tag475.xml" /></Relationships>
</file>

<file path=ppt/slideLayouts/_rels/slideLayout5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76.xml" /><Relationship Id="rId10" Type="http://schemas.openxmlformats.org/officeDocument/2006/relationships/tags" Target="../tags/tag485.xml" /><Relationship Id="rId11" Type="http://schemas.openxmlformats.org/officeDocument/2006/relationships/tags" Target="../tags/tag486.xml" /><Relationship Id="rId12" Type="http://schemas.openxmlformats.org/officeDocument/2006/relationships/tags" Target="../tags/tag487.xml" /><Relationship Id="rId13" Type="http://schemas.openxmlformats.org/officeDocument/2006/relationships/tags" Target="../tags/tag488.xml" /><Relationship Id="rId14" Type="http://schemas.openxmlformats.org/officeDocument/2006/relationships/tags" Target="../tags/tag489.xml" /><Relationship Id="rId15" Type="http://schemas.openxmlformats.org/officeDocument/2006/relationships/tags" Target="../tags/tag490.xml" /><Relationship Id="rId16" Type="http://schemas.openxmlformats.org/officeDocument/2006/relationships/tags" Target="../tags/tag491.xml" /><Relationship Id="rId17" Type="http://schemas.openxmlformats.org/officeDocument/2006/relationships/tags" Target="../tags/tag492.xml" /><Relationship Id="rId18" Type="http://schemas.openxmlformats.org/officeDocument/2006/relationships/tags" Target="../tags/tag493.xml" /><Relationship Id="rId19" Type="http://schemas.openxmlformats.org/officeDocument/2006/relationships/tags" Target="../tags/tag494.xml" /><Relationship Id="rId2" Type="http://schemas.openxmlformats.org/officeDocument/2006/relationships/tags" Target="../tags/tag477.xml" /><Relationship Id="rId20" Type="http://schemas.openxmlformats.org/officeDocument/2006/relationships/tags" Target="../tags/tag495.xml" /><Relationship Id="rId21" Type="http://schemas.openxmlformats.org/officeDocument/2006/relationships/tags" Target="../tags/tag496.xml" /><Relationship Id="rId22" Type="http://schemas.openxmlformats.org/officeDocument/2006/relationships/image" Target="../media/image7.png" /><Relationship Id="rId23" Type="http://schemas.openxmlformats.org/officeDocument/2006/relationships/tags" Target="../tags/tag497.xml" /><Relationship Id="rId24" Type="http://schemas.openxmlformats.org/officeDocument/2006/relationships/tags" Target="../tags/tag498.xml" /><Relationship Id="rId25" Type="http://schemas.openxmlformats.org/officeDocument/2006/relationships/tags" Target="../tags/tag499.xml" /><Relationship Id="rId26" Type="http://schemas.openxmlformats.org/officeDocument/2006/relationships/tags" Target="../tags/tag500.xml" /><Relationship Id="rId27" Type="http://schemas.openxmlformats.org/officeDocument/2006/relationships/tags" Target="../tags/tag501.xml" /><Relationship Id="rId28" Type="http://schemas.openxmlformats.org/officeDocument/2006/relationships/tags" Target="../tags/tag502.xml" /><Relationship Id="rId29" Type="http://schemas.openxmlformats.org/officeDocument/2006/relationships/slideMaster" Target="../slideMasters/slideMaster4.xml" /><Relationship Id="rId3" Type="http://schemas.openxmlformats.org/officeDocument/2006/relationships/tags" Target="../tags/tag478.xml" /><Relationship Id="rId4" Type="http://schemas.openxmlformats.org/officeDocument/2006/relationships/tags" Target="../tags/tag479.xml" /><Relationship Id="rId5" Type="http://schemas.openxmlformats.org/officeDocument/2006/relationships/tags" Target="../tags/tag480.xml" /><Relationship Id="rId6" Type="http://schemas.openxmlformats.org/officeDocument/2006/relationships/tags" Target="../tags/tag481.xml" /><Relationship Id="rId7" Type="http://schemas.openxmlformats.org/officeDocument/2006/relationships/tags" Target="../tags/tag482.xml" /><Relationship Id="rId8" Type="http://schemas.openxmlformats.org/officeDocument/2006/relationships/tags" Target="../tags/tag483.xml" /><Relationship Id="rId9" Type="http://schemas.openxmlformats.org/officeDocument/2006/relationships/tags" Target="../tags/tag48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03.xml" /><Relationship Id="rId2" Type="http://schemas.openxmlformats.org/officeDocument/2006/relationships/tags" Target="../tags/tag504.xml" /><Relationship Id="rId3" Type="http://schemas.openxmlformats.org/officeDocument/2006/relationships/tags" Target="../tags/tag505.xml" /><Relationship Id="rId4" Type="http://schemas.openxmlformats.org/officeDocument/2006/relationships/tags" Target="../tags/tag506.xml" /><Relationship Id="rId5" Type="http://schemas.openxmlformats.org/officeDocument/2006/relationships/image" Target="../media/image8.png" /><Relationship Id="rId6" Type="http://schemas.openxmlformats.org/officeDocument/2006/relationships/tags" Target="../tags/tag507.xml" /><Relationship Id="rId7" Type="http://schemas.openxmlformats.org/officeDocument/2006/relationships/image" Target="../media/image9.png" /><Relationship Id="rId8" Type="http://schemas.openxmlformats.org/officeDocument/2006/relationships/tags" Target="../tags/tag508.xml" /><Relationship Id="rId9" Type="http://schemas.openxmlformats.org/officeDocument/2006/relationships/slideMaster" Target="../slideMasters/slideMaster4.xml" /></Relationships>
</file>

<file path=ppt/slideLayouts/_rels/slideLayout6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09.xml" /><Relationship Id="rId10" Type="http://schemas.openxmlformats.org/officeDocument/2006/relationships/tags" Target="../tags/tag516.xml" /><Relationship Id="rId11" Type="http://schemas.openxmlformats.org/officeDocument/2006/relationships/slideMaster" Target="../slideMasters/slideMaster4.xml" /><Relationship Id="rId2" Type="http://schemas.openxmlformats.org/officeDocument/2006/relationships/tags" Target="../tags/tag510.xml" /><Relationship Id="rId3" Type="http://schemas.openxmlformats.org/officeDocument/2006/relationships/tags" Target="../tags/tag511.xml" /><Relationship Id="rId4" Type="http://schemas.openxmlformats.org/officeDocument/2006/relationships/tags" Target="../tags/tag512.xml" /><Relationship Id="rId5" Type="http://schemas.openxmlformats.org/officeDocument/2006/relationships/tags" Target="../tags/tag513.xml" /><Relationship Id="rId6" Type="http://schemas.openxmlformats.org/officeDocument/2006/relationships/tags" Target="../tags/tag514.xml" /><Relationship Id="rId7" Type="http://schemas.openxmlformats.org/officeDocument/2006/relationships/image" Target="../media/image10.png" /><Relationship Id="rId8" Type="http://schemas.openxmlformats.org/officeDocument/2006/relationships/tags" Target="../tags/tag515.xml" /><Relationship Id="rId9" Type="http://schemas.openxmlformats.org/officeDocument/2006/relationships/image" Target="../media/image11.png" /></Relationships>
</file>

<file path=ppt/slideLayouts/_rels/slideLayout6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7.xml" /><Relationship Id="rId10" Type="http://schemas.openxmlformats.org/officeDocument/2006/relationships/slideMaster" Target="../slideMasters/slideMaster4.xml" /><Relationship Id="rId2" Type="http://schemas.openxmlformats.org/officeDocument/2006/relationships/tags" Target="../tags/tag518.xml" /><Relationship Id="rId3" Type="http://schemas.openxmlformats.org/officeDocument/2006/relationships/tags" Target="../tags/tag519.xml" /><Relationship Id="rId4" Type="http://schemas.openxmlformats.org/officeDocument/2006/relationships/tags" Target="../tags/tag520.xml" /><Relationship Id="rId5" Type="http://schemas.openxmlformats.org/officeDocument/2006/relationships/tags" Target="../tags/tag521.xml" /><Relationship Id="rId6" Type="http://schemas.openxmlformats.org/officeDocument/2006/relationships/tags" Target="../tags/tag522.xml" /><Relationship Id="rId7" Type="http://schemas.openxmlformats.org/officeDocument/2006/relationships/tags" Target="../tags/tag523.xml" /><Relationship Id="rId8" Type="http://schemas.openxmlformats.org/officeDocument/2006/relationships/image" Target="../media/image12.png" /><Relationship Id="rId9" Type="http://schemas.openxmlformats.org/officeDocument/2006/relationships/tags" Target="../tags/tag524.xml" /></Relationships>
</file>

<file path=ppt/slideLayouts/_rels/slideLayout6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5.xml" /><Relationship Id="rId10" Type="http://schemas.openxmlformats.org/officeDocument/2006/relationships/slideMaster" Target="../slideMasters/slideMaster4.xml" /><Relationship Id="rId2" Type="http://schemas.openxmlformats.org/officeDocument/2006/relationships/tags" Target="../tags/tag526.xml" /><Relationship Id="rId3" Type="http://schemas.openxmlformats.org/officeDocument/2006/relationships/tags" Target="../tags/tag527.xml" /><Relationship Id="rId4" Type="http://schemas.openxmlformats.org/officeDocument/2006/relationships/tags" Target="../tags/tag528.xml" /><Relationship Id="rId5" Type="http://schemas.openxmlformats.org/officeDocument/2006/relationships/tags" Target="../tags/tag529.xml" /><Relationship Id="rId6" Type="http://schemas.openxmlformats.org/officeDocument/2006/relationships/tags" Target="../tags/tag530.xml" /><Relationship Id="rId7" Type="http://schemas.openxmlformats.org/officeDocument/2006/relationships/tags" Target="../tags/tag531.xml" /><Relationship Id="rId8" Type="http://schemas.openxmlformats.org/officeDocument/2006/relationships/image" Target="../media/image13.png" /><Relationship Id="rId9" Type="http://schemas.openxmlformats.org/officeDocument/2006/relationships/tags" Target="../tags/tag532.xml" /></Relationships>
</file>

<file path=ppt/slideLayouts/_rels/slideLayout6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33.xml" /><Relationship Id="rId10" Type="http://schemas.openxmlformats.org/officeDocument/2006/relationships/image" Target="../media/image3.png" /><Relationship Id="rId11" Type="http://schemas.openxmlformats.org/officeDocument/2006/relationships/tags" Target="../tags/tag541.xml" /><Relationship Id="rId12" Type="http://schemas.openxmlformats.org/officeDocument/2006/relationships/slideMaster" Target="../slideMasters/slideMaster4.xml" /><Relationship Id="rId2" Type="http://schemas.openxmlformats.org/officeDocument/2006/relationships/tags" Target="../tags/tag534.xml" /><Relationship Id="rId3" Type="http://schemas.openxmlformats.org/officeDocument/2006/relationships/tags" Target="../tags/tag535.xml" /><Relationship Id="rId4" Type="http://schemas.openxmlformats.org/officeDocument/2006/relationships/tags" Target="../tags/tag536.xml" /><Relationship Id="rId5" Type="http://schemas.openxmlformats.org/officeDocument/2006/relationships/tags" Target="../tags/tag537.xml" /><Relationship Id="rId6" Type="http://schemas.openxmlformats.org/officeDocument/2006/relationships/tags" Target="../tags/tag538.xml" /><Relationship Id="rId7" Type="http://schemas.openxmlformats.org/officeDocument/2006/relationships/tags" Target="../tags/tag539.xml" /><Relationship Id="rId8" Type="http://schemas.openxmlformats.org/officeDocument/2006/relationships/image" Target="../media/image2.png" /><Relationship Id="rId9" Type="http://schemas.openxmlformats.org/officeDocument/2006/relationships/tags" Target="../tags/tag540.xml" /></Relationships>
</file>

<file path=ppt/slideLayouts/_rels/slideLayout6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42.xml" /><Relationship Id="rId10" Type="http://schemas.openxmlformats.org/officeDocument/2006/relationships/image" Target="../media/image14.png" /><Relationship Id="rId11" Type="http://schemas.openxmlformats.org/officeDocument/2006/relationships/tags" Target="../tags/tag551.xml" /><Relationship Id="rId12" Type="http://schemas.openxmlformats.org/officeDocument/2006/relationships/image" Target="../media/image15.png" /><Relationship Id="rId13" Type="http://schemas.openxmlformats.org/officeDocument/2006/relationships/tags" Target="../tags/tag552.xml" /><Relationship Id="rId14" Type="http://schemas.openxmlformats.org/officeDocument/2006/relationships/slideMaster" Target="../slideMasters/slideMaster4.xml" /><Relationship Id="rId2" Type="http://schemas.openxmlformats.org/officeDocument/2006/relationships/tags" Target="../tags/tag543.xml" /><Relationship Id="rId3" Type="http://schemas.openxmlformats.org/officeDocument/2006/relationships/tags" Target="../tags/tag544.xml" /><Relationship Id="rId4" Type="http://schemas.openxmlformats.org/officeDocument/2006/relationships/tags" Target="../tags/tag545.xml" /><Relationship Id="rId5" Type="http://schemas.openxmlformats.org/officeDocument/2006/relationships/tags" Target="../tags/tag546.xml" /><Relationship Id="rId6" Type="http://schemas.openxmlformats.org/officeDocument/2006/relationships/tags" Target="../tags/tag547.xml" /><Relationship Id="rId7" Type="http://schemas.openxmlformats.org/officeDocument/2006/relationships/tags" Target="../tags/tag548.xml" /><Relationship Id="rId8" Type="http://schemas.openxmlformats.org/officeDocument/2006/relationships/tags" Target="../tags/tag549.xml" /><Relationship Id="rId9" Type="http://schemas.openxmlformats.org/officeDocument/2006/relationships/tags" Target="../tags/tag550.xml" /></Relationships>
</file>

<file path=ppt/slideLayouts/_rels/slideLayout6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53.xml" /><Relationship Id="rId10" Type="http://schemas.openxmlformats.org/officeDocument/2006/relationships/tags" Target="../tags/tag560.xml" /><Relationship Id="rId11" Type="http://schemas.openxmlformats.org/officeDocument/2006/relationships/slideMaster" Target="../slideMasters/slideMaster4.xml" /><Relationship Id="rId2" Type="http://schemas.openxmlformats.org/officeDocument/2006/relationships/tags" Target="../tags/tag554.xml" /><Relationship Id="rId3" Type="http://schemas.openxmlformats.org/officeDocument/2006/relationships/tags" Target="../tags/tag555.xml" /><Relationship Id="rId4" Type="http://schemas.openxmlformats.org/officeDocument/2006/relationships/tags" Target="../tags/tag556.xml" /><Relationship Id="rId5" Type="http://schemas.openxmlformats.org/officeDocument/2006/relationships/tags" Target="../tags/tag557.xml" /><Relationship Id="rId6" Type="http://schemas.openxmlformats.org/officeDocument/2006/relationships/tags" Target="../tags/tag558.xml" /><Relationship Id="rId7" Type="http://schemas.openxmlformats.org/officeDocument/2006/relationships/image" Target="../media/image16.png" /><Relationship Id="rId8" Type="http://schemas.openxmlformats.org/officeDocument/2006/relationships/tags" Target="../tags/tag559.xml" /><Relationship Id="rId9" Type="http://schemas.openxmlformats.org/officeDocument/2006/relationships/image" Target="../media/image17.png" /></Relationships>
</file>

<file path=ppt/slideLayouts/_rels/slideLayout6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6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6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7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7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7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7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7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7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7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7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7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8.png" /><Relationship Id="rId2" Type="http://schemas.openxmlformats.org/officeDocument/2006/relationships/slideMaster" Target="../slideMasters/slideMaster5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8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9.png" /><Relationship Id="rId2" Type="http://schemas.openxmlformats.org/officeDocument/2006/relationships/slideMaster" Target="../slideMasters/slideMaster5.xml" /></Relationships>
</file>

<file path=ppt/slideLayouts/_rels/slideLayout8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0.png" /><Relationship Id="rId2" Type="http://schemas.openxmlformats.org/officeDocument/2006/relationships/image" Target="../media/image21.png" /><Relationship Id="rId3" Type="http://schemas.openxmlformats.org/officeDocument/2006/relationships/slideMaster" Target="../slideMasters/slideMaster5.xml" /></Relationships>
</file>

<file path=ppt/slideLayouts/_rels/slideLayout8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8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8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pattFill prst="cross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219" name="组合 6"/>
          <p:cNvGrpSpPr/>
          <p:nvPr userDrawn="1"/>
        </p:nvGrpSpPr>
        <p:grpSpPr>
          <a:xfrm>
            <a:off x="1944688" y="849313"/>
            <a:ext cx="8302625" cy="3525837"/>
            <a:chOff x="3066" y="1500"/>
            <a:chExt cx="12429" cy="6080"/>
          </a:xfrm>
        </p:grpSpPr>
        <p:sp>
          <p:nvSpPr>
            <p:cNvPr id="8" name="矩形 7"/>
            <p:cNvSpPr/>
            <p:nvPr>
              <p:custDataLst>
                <p:tags r:id="rId1"/>
              </p:custDataLst>
            </p:nvPr>
          </p:nvSpPr>
          <p:spPr>
            <a:xfrm>
              <a:off x="3066" y="1500"/>
              <a:ext cx="12217" cy="5840"/>
            </a:xfrm>
            <a:prstGeom prst="rect">
              <a:avLst/>
            </a:prstGeom>
            <a:solidFill>
              <a:schemeClr val="accent6"/>
            </a:solidFill>
            <a:ln w="508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2"/>
              </p:custDataLst>
            </p:nvPr>
          </p:nvSpPr>
          <p:spPr>
            <a:xfrm>
              <a:off x="3278" y="1740"/>
              <a:ext cx="12217" cy="5840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accent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9222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223" name="组合 10"/>
          <p:cNvGrpSpPr/>
          <p:nvPr userDrawn="1"/>
        </p:nvGrpSpPr>
        <p:grpSpPr>
          <a:xfrm>
            <a:off x="3873500" y="536575"/>
            <a:ext cx="635000" cy="568325"/>
            <a:chOff x="4052094" y="7246145"/>
            <a:chExt cx="1625600" cy="1458911"/>
          </a:xfrm>
        </p:grpSpPr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4052094" y="7828756"/>
              <a:ext cx="1625600" cy="876300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3" name="矩形 12"/>
            <p:cNvSpPr/>
            <p:nvPr>
              <p:custDataLst>
                <p:tags r:id="rId6"/>
              </p:custDataLst>
            </p:nvPr>
          </p:nvSpPr>
          <p:spPr>
            <a:xfrm>
              <a:off x="4052094" y="7828756"/>
              <a:ext cx="1625600" cy="386556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14" name="直接连接符 13"/>
            <p:cNvCxnSpPr/>
            <p:nvPr>
              <p:custDataLst>
                <p:tags r:id="rId7"/>
              </p:custDataLst>
            </p:nvPr>
          </p:nvCxnSpPr>
          <p:spPr>
            <a:xfrm flipH="1">
              <a:off x="4395788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>
              <p:custDataLst>
                <p:tags r:id="rId8"/>
              </p:custDataLst>
            </p:nvPr>
          </p:nvCxnSpPr>
          <p:spPr>
            <a:xfrm flipH="1">
              <a:off x="5155407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>
              <p:custDataLst>
                <p:tags r:id="rId9"/>
              </p:custDataLst>
            </p:nvPr>
          </p:nvCxnSpPr>
          <p:spPr>
            <a:xfrm flipH="1">
              <a:off x="5286376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任意多边形: 形状 19"/>
            <p:cNvSpPr/>
            <p:nvPr>
              <p:custDataLst>
                <p:tags r:id="rId10"/>
              </p:custDataLst>
            </p:nvPr>
          </p:nvSpPr>
          <p:spPr>
            <a:xfrm>
              <a:off x="4395795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1" name="任意多边形: 形状 20"/>
            <p:cNvSpPr/>
            <p:nvPr>
              <p:custDataLst>
                <p:tags r:id="rId11"/>
              </p:custDataLst>
            </p:nvPr>
          </p:nvSpPr>
          <p:spPr>
            <a:xfrm>
              <a:off x="4526764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9231" name="组合 21"/>
          <p:cNvGrpSpPr/>
          <p:nvPr userDrawn="1"/>
        </p:nvGrpSpPr>
        <p:grpSpPr>
          <a:xfrm>
            <a:off x="7620000" y="536575"/>
            <a:ext cx="633413" cy="568325"/>
            <a:chOff x="4052094" y="7246145"/>
            <a:chExt cx="1625600" cy="1458911"/>
          </a:xfrm>
        </p:grpSpPr>
        <p:sp>
          <p:nvSpPr>
            <p:cNvPr id="23" name="矩形 22"/>
            <p:cNvSpPr/>
            <p:nvPr>
              <p:custDataLst>
                <p:tags r:id="rId12"/>
              </p:custDataLst>
            </p:nvPr>
          </p:nvSpPr>
          <p:spPr>
            <a:xfrm>
              <a:off x="4052094" y="7828756"/>
              <a:ext cx="1625600" cy="876300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4" name="矩形 23"/>
            <p:cNvSpPr/>
            <p:nvPr>
              <p:custDataLst>
                <p:tags r:id="rId13"/>
              </p:custDataLst>
            </p:nvPr>
          </p:nvSpPr>
          <p:spPr>
            <a:xfrm>
              <a:off x="4052094" y="7828756"/>
              <a:ext cx="1625600" cy="386556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25" name="直接连接符 24"/>
            <p:cNvCxnSpPr/>
            <p:nvPr>
              <p:custDataLst>
                <p:tags r:id="rId14"/>
              </p:custDataLst>
            </p:nvPr>
          </p:nvCxnSpPr>
          <p:spPr>
            <a:xfrm flipH="1">
              <a:off x="4395788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>
              <p:custDataLst>
                <p:tags r:id="rId15"/>
              </p:custDataLst>
            </p:nvPr>
          </p:nvCxnSpPr>
          <p:spPr>
            <a:xfrm flipH="1">
              <a:off x="5155407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>
              <p:custDataLst>
                <p:tags r:id="rId16"/>
              </p:custDataLst>
            </p:nvPr>
          </p:nvCxnSpPr>
          <p:spPr>
            <a:xfrm flipH="1">
              <a:off x="5286376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任意多边形: 形状 27"/>
            <p:cNvSpPr/>
            <p:nvPr>
              <p:custDataLst>
                <p:tags r:id="rId17"/>
              </p:custDataLst>
            </p:nvPr>
          </p:nvSpPr>
          <p:spPr>
            <a:xfrm>
              <a:off x="4395795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9" name="任意多边形: 形状 28"/>
            <p:cNvSpPr/>
            <p:nvPr>
              <p:custDataLst>
                <p:tags r:id="rId18"/>
              </p:custDataLst>
            </p:nvPr>
          </p:nvSpPr>
          <p:spPr>
            <a:xfrm>
              <a:off x="4526764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cxnSp>
        <p:nvCxnSpPr>
          <p:cNvPr id="30" name="直接连接符 29"/>
          <p:cNvCxnSpPr/>
          <p:nvPr userDrawn="1">
            <p:custDataLst>
              <p:tags r:id="rId19"/>
            </p:custDataLst>
          </p:nvPr>
        </p:nvCxnSpPr>
        <p:spPr>
          <a:xfrm flipH="1" flipV="1">
            <a:off x="4186238" y="0"/>
            <a:ext cx="0" cy="536575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 userDrawn="1">
            <p:custDataLst>
              <p:tags r:id="rId20"/>
            </p:custDataLst>
          </p:nvPr>
        </p:nvCxnSpPr>
        <p:spPr>
          <a:xfrm flipH="1" flipV="1">
            <a:off x="7935913" y="0"/>
            <a:ext cx="0" cy="536575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 userDrawn="1">
            <p:custDataLst>
              <p:tags r:id="rId21"/>
            </p:custDataLst>
          </p:nvPr>
        </p:nvCxnSpPr>
        <p:spPr>
          <a:xfrm>
            <a:off x="4587875" y="2916238"/>
            <a:ext cx="3232150" cy="0"/>
          </a:xfrm>
          <a:prstGeom prst="line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161044" y="1708400"/>
            <a:ext cx="7869910" cy="1101394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5400" spc="600" baseline="0">
                <a:solidFill>
                  <a:schemeClr val="accent1"/>
                </a:solidFill>
                <a:ea typeface="汉仪乐喵体W" panose="00020600040101010101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2161044" y="3001549"/>
            <a:ext cx="7869911" cy="490008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2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单击此处编辑副标题</a:t>
            </a:r>
            <a:endParaRPr lang="zh-CN" altLang="en-US" strike="noStrike" noProof="1"/>
          </a:p>
        </p:txBody>
      </p:sp>
      <p:sp>
        <p:nvSpPr>
          <p:cNvPr id="33" name="文本占位符 4"/>
          <p:cNvSpPr>
            <a:spLocks noGrp="1"/>
          </p:cNvSpPr>
          <p:nvPr>
            <p:ph type="body" sz="quarter" idx="14" hasCustomPrompt="1"/>
          </p:nvPr>
        </p:nvSpPr>
        <p:spPr>
          <a:xfrm>
            <a:off x="6299518" y="3617784"/>
            <a:ext cx="1617662" cy="455427"/>
          </a:xfrm>
        </p:spPr>
        <p:txBody>
          <a:bodyPr anchor="ctr"/>
          <a:lstStyle>
            <a:lvl1pPr marL="0" indent="0" algn="r">
              <a:buNone/>
              <a:defRPr/>
            </a:lvl1pPr>
          </a:lstStyle>
          <a:p>
            <a:pPr lvl="0" fontAlgn="auto"/>
            <a:r>
              <a:rPr lang="zh-CN" altLang="en-US" strike="noStrike" noProof="1"/>
              <a:t>单击编辑文本</a:t>
            </a:r>
            <a:endParaRPr lang="zh-CN" altLang="en-US" strike="noStrike" noProof="1"/>
          </a:p>
        </p:txBody>
      </p:sp>
      <p:sp>
        <p:nvSpPr>
          <p:cNvPr id="35" name="文本占位符 34"/>
          <p:cNvSpPr>
            <a:spLocks noGrp="1"/>
          </p:cNvSpPr>
          <p:nvPr>
            <p:ph type="body" sz="quarter" idx="15" hasCustomPrompt="1"/>
          </p:nvPr>
        </p:nvSpPr>
        <p:spPr>
          <a:xfrm>
            <a:off x="4262438" y="3615656"/>
            <a:ext cx="1617662" cy="455612"/>
          </a:xfrm>
        </p:spPr>
        <p:txBody>
          <a:bodyPr lIns="100800" tIns="0" rIns="82800" bIns="0" anchor="ctr"/>
          <a:lstStyle>
            <a:lvl1pPr marL="0" indent="0" algn="l">
              <a:buNone/>
              <a:defRPr baseline="0"/>
            </a:lvl1pPr>
          </a:lstStyle>
          <a:p>
            <a:pPr lvl="0" fontAlgn="auto"/>
            <a:r>
              <a:rPr lang="zh-CN" altLang="en-US" strike="noStrike" noProof="1"/>
              <a:t>单击编辑文本</a:t>
            </a:r>
            <a:endParaRPr lang="zh-CN" altLang="en-US" strike="noStrike" noProof="1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2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3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24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243" name="组合 6"/>
          <p:cNvGrpSpPr/>
          <p:nvPr userDrawn="1"/>
        </p:nvGrpSpPr>
        <p:grpSpPr>
          <a:xfrm>
            <a:off x="0" y="-7937"/>
            <a:ext cx="12192000" cy="963612"/>
            <a:chOff x="0" y="-7620"/>
            <a:chExt cx="12192000" cy="962660"/>
          </a:xfrm>
        </p:grpSpPr>
        <p:pic>
          <p:nvPicPr>
            <p:cNvPr id="10244" name="图片 9" descr="图层 3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45" name="图片 10" descr="图层 4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PA-矩形 60"/>
          <p:cNvSpPr/>
          <p:nvPr userDrawn="1">
            <p:custDataLst>
              <p:tags r:id="rId1"/>
            </p:custDataLst>
          </p:nvPr>
        </p:nvSpPr>
        <p:spPr>
          <a:xfrm>
            <a:off x="1155700" y="846138"/>
            <a:ext cx="9736138" cy="5067300"/>
          </a:xfrm>
          <a:prstGeom prst="rect">
            <a:avLst/>
          </a:prstGeom>
          <a:solidFill>
            <a:schemeClr val="accent6"/>
          </a:solidFill>
          <a:ln w="50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" name="PA-矩形 16"/>
          <p:cNvSpPr/>
          <p:nvPr userDrawn="1">
            <p:custDataLst>
              <p:tags r:id="rId2"/>
            </p:custDataLst>
          </p:nvPr>
        </p:nvSpPr>
        <p:spPr>
          <a:xfrm>
            <a:off x="1319213" y="1028700"/>
            <a:ext cx="9736138" cy="5067300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11269" name="PA-图片 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12700"/>
            <a:ext cx="12192000" cy="6899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669124" y="3518552"/>
            <a:ext cx="6853750" cy="1217647"/>
          </a:xfrm>
        </p:spPr>
        <p:txBody>
          <a:bodyPr lIns="90000" tIns="46800" rIns="90000" bIns="46800" anchor="ctr" anchorCtr="0">
            <a:normAutofit/>
          </a:bodyPr>
          <a:lstStyle>
            <a:lvl1pPr algn="ctr">
              <a:defRPr sz="54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grpSp>
        <p:nvGrpSpPr>
          <p:cNvPr id="11271" name="PA-组合 24"/>
          <p:cNvGrpSpPr/>
          <p:nvPr userDrawn="1"/>
        </p:nvGrpSpPr>
        <p:grpSpPr>
          <a:xfrm>
            <a:off x="2525713" y="-12700"/>
            <a:ext cx="925512" cy="1100138"/>
            <a:chOff x="2471687" y="0"/>
            <a:chExt cx="918749" cy="1091504"/>
          </a:xfrm>
        </p:grpSpPr>
        <p:grpSp>
          <p:nvGrpSpPr>
            <p:cNvPr id="11272" name="组合 16"/>
            <p:cNvGrpSpPr/>
            <p:nvPr/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19" name="PA-矩形 26"/>
              <p:cNvSpPr/>
              <p:nvPr>
                <p:custDataLst>
                  <p:tags r:id="rId5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0" name="PA-矩形 27"/>
              <p:cNvSpPr/>
              <p:nvPr>
                <p:custDataLst>
                  <p:tags r:id="rId6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21" name="PA-直接连接符 28"/>
              <p:cNvCxnSpPr/>
              <p:nvPr>
                <p:custDataLst>
                  <p:tags r:id="rId7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PA-直接连接符 29"/>
              <p:cNvCxnSpPr/>
              <p:nvPr>
                <p:custDataLst>
                  <p:tags r:id="rId8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PA-直接连接符 30"/>
              <p:cNvCxnSpPr/>
              <p:nvPr>
                <p:custDataLst>
                  <p:tags r:id="rId9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PA-任意多边形: 形状 17"/>
              <p:cNvSpPr/>
              <p:nvPr>
                <p:custDataLst>
                  <p:tags r:id="rId10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5" name="PA-任意多边形: 形状 20"/>
              <p:cNvSpPr/>
              <p:nvPr>
                <p:custDataLst>
                  <p:tags r:id="rId11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cxnSp>
          <p:nvCxnSpPr>
            <p:cNvPr id="18" name="PA-直接连接符 34"/>
            <p:cNvCxnSpPr/>
            <p:nvPr>
              <p:custDataLst>
                <p:tags r:id="rId12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281" name="PA-组合 35"/>
          <p:cNvGrpSpPr/>
          <p:nvPr userDrawn="1"/>
        </p:nvGrpSpPr>
        <p:grpSpPr>
          <a:xfrm>
            <a:off x="8785225" y="-12700"/>
            <a:ext cx="927100" cy="1100138"/>
            <a:chOff x="2471687" y="0"/>
            <a:chExt cx="918749" cy="1091504"/>
          </a:xfrm>
        </p:grpSpPr>
        <p:grpSp>
          <p:nvGrpSpPr>
            <p:cNvPr id="11282" name="组合 26"/>
            <p:cNvGrpSpPr/>
            <p:nvPr/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29" name="PA-矩形 37"/>
              <p:cNvSpPr/>
              <p:nvPr>
                <p:custDataLst>
                  <p:tags r:id="rId13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" name="PA-矩形 38"/>
              <p:cNvSpPr/>
              <p:nvPr>
                <p:custDataLst>
                  <p:tags r:id="rId14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31" name="PA-直接连接符 39"/>
              <p:cNvCxnSpPr/>
              <p:nvPr>
                <p:custDataLst>
                  <p:tags r:id="rId15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PA-直接连接符 50"/>
              <p:cNvCxnSpPr/>
              <p:nvPr>
                <p:custDataLst>
                  <p:tags r:id="rId16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PA-直接连接符 51"/>
              <p:cNvCxnSpPr/>
              <p:nvPr>
                <p:custDataLst>
                  <p:tags r:id="rId17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PA-任意多边形: 形状 48"/>
              <p:cNvSpPr/>
              <p:nvPr>
                <p:custDataLst>
                  <p:tags r:id="rId18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5" name="PA-任意多边形: 形状 49"/>
              <p:cNvSpPr/>
              <p:nvPr>
                <p:custDataLst>
                  <p:tags r:id="rId19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cxnSp>
          <p:nvCxnSpPr>
            <p:cNvPr id="28" name="PA-直接连接符 54"/>
            <p:cNvCxnSpPr/>
            <p:nvPr>
              <p:custDataLst>
                <p:tags r:id="rId20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PA-组合 9"/>
          <p:cNvGrpSpPr>
            <a:grpSpLocks noChangeAspect="1"/>
          </p:cNvGrpSpPr>
          <p:nvPr userDrawn="1">
            <p:custDataLst>
              <p:tags r:id="rId21"/>
            </p:custDataLst>
          </p:nvPr>
        </p:nvGrpSpPr>
        <p:grpSpPr>
          <a:xfrm>
            <a:off x="3154044" y="1960879"/>
            <a:ext cx="541656" cy="473075"/>
            <a:chOff x="1168400" y="1347856"/>
            <a:chExt cx="723913" cy="631688"/>
          </a:xfrm>
          <a:solidFill>
            <a:schemeClr val="bg1">
              <a:lumMod val="85000"/>
            </a:schemeClr>
          </a:solidFill>
        </p:grpSpPr>
        <p:sp>
          <p:nvSpPr>
            <p:cNvPr id="11" name="PA-任意多边形: 形状 8"/>
            <p:cNvSpPr>
              <a:spLocks noChangeAspect="1"/>
            </p:cNvSpPr>
            <p:nvPr/>
          </p:nvSpPr>
          <p:spPr>
            <a:xfrm>
              <a:off x="1168400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base"/>
              <a:endParaRPr lang="zh-CN" altLang="en-US" sz="1800" strike="noStrike" noProof="1"/>
            </a:p>
          </p:txBody>
        </p:sp>
        <p:sp>
          <p:nvSpPr>
            <p:cNvPr id="12" name="PA-任意多边形: 形状 9"/>
            <p:cNvSpPr>
              <a:spLocks noChangeAspect="1"/>
            </p:cNvSpPr>
            <p:nvPr/>
          </p:nvSpPr>
          <p:spPr>
            <a:xfrm>
              <a:off x="1581018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base"/>
              <a:endParaRPr lang="zh-CN" altLang="en-US" sz="1800" strike="noStrike" noProof="1"/>
            </a:p>
          </p:txBody>
        </p:sp>
      </p:grpSp>
      <p:grpSp>
        <p:nvGrpSpPr>
          <p:cNvPr id="13" name="PA-组合 19"/>
          <p:cNvGrpSpPr>
            <a:grpSpLocks noChangeAspect="1"/>
          </p:cNvGrpSpPr>
          <p:nvPr userDrawn="1">
            <p:custDataLst>
              <p:tags r:id="rId22"/>
            </p:custDataLst>
          </p:nvPr>
        </p:nvGrpSpPr>
        <p:grpSpPr>
          <a:xfrm rot="10800000">
            <a:off x="8682355" y="1960879"/>
            <a:ext cx="541655" cy="473075"/>
            <a:chOff x="1168400" y="1347856"/>
            <a:chExt cx="723913" cy="631688"/>
          </a:xfrm>
          <a:solidFill>
            <a:schemeClr val="bg1">
              <a:lumMod val="85000"/>
            </a:schemeClr>
          </a:solidFill>
        </p:grpSpPr>
        <p:sp>
          <p:nvSpPr>
            <p:cNvPr id="14" name="PA-任意多边形: 形状 8"/>
            <p:cNvSpPr>
              <a:spLocks noChangeAspect="1"/>
            </p:cNvSpPr>
            <p:nvPr/>
          </p:nvSpPr>
          <p:spPr>
            <a:xfrm>
              <a:off x="1168400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base"/>
              <a:endParaRPr lang="zh-CN" altLang="en-US" sz="1800" strike="noStrike" noProof="1"/>
            </a:p>
          </p:txBody>
        </p:sp>
        <p:sp>
          <p:nvSpPr>
            <p:cNvPr id="15" name="PA-任意多边形: 形状 9"/>
            <p:cNvSpPr>
              <a:spLocks noChangeAspect="1"/>
            </p:cNvSpPr>
            <p:nvPr/>
          </p:nvSpPr>
          <p:spPr>
            <a:xfrm>
              <a:off x="1581018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base"/>
              <a:endParaRPr lang="zh-CN" altLang="en-US" sz="1800" strike="noStrike" noProof="1"/>
            </a:p>
          </p:txBody>
        </p:sp>
      </p:grp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3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4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25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291" name="组合 7"/>
          <p:cNvGrpSpPr/>
          <p:nvPr userDrawn="1"/>
        </p:nvGrpSpPr>
        <p:grpSpPr>
          <a:xfrm>
            <a:off x="0" y="-7937"/>
            <a:ext cx="12192000" cy="963612"/>
            <a:chOff x="0" y="-7620"/>
            <a:chExt cx="12192000" cy="962660"/>
          </a:xfrm>
        </p:grpSpPr>
        <p:pic>
          <p:nvPicPr>
            <p:cNvPr id="12292" name="图片 9" descr="图层 3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293" name="图片 10" descr="图层 4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60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60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60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60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315" name="组合 9"/>
          <p:cNvGrpSpPr/>
          <p:nvPr userDrawn="1"/>
        </p:nvGrpSpPr>
        <p:grpSpPr>
          <a:xfrm>
            <a:off x="0" y="-7937"/>
            <a:ext cx="12192000" cy="963612"/>
            <a:chOff x="0" y="-7620"/>
            <a:chExt cx="12192000" cy="962660"/>
          </a:xfrm>
        </p:grpSpPr>
        <p:pic>
          <p:nvPicPr>
            <p:cNvPr id="13316" name="图片 10" descr="图层 3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17" name="图片 11" descr="图层 4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  <a:endParaRPr strike="noStrike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pattFill prst="cross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339" name="图片 5" descr="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-41275"/>
            <a:ext cx="12192000" cy="6899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图片 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718675" y="4854575"/>
            <a:ext cx="2138363" cy="2197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2016125" y="914400"/>
            <a:ext cx="8159750" cy="849313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14342" name="组合 8"/>
          <p:cNvGrpSpPr/>
          <p:nvPr userDrawn="1"/>
        </p:nvGrpSpPr>
        <p:grpSpPr>
          <a:xfrm>
            <a:off x="3873500" y="536575"/>
            <a:ext cx="635000" cy="568325"/>
            <a:chOff x="4052094" y="7246145"/>
            <a:chExt cx="1625600" cy="1458911"/>
          </a:xfrm>
        </p:grpSpPr>
        <p:sp>
          <p:nvSpPr>
            <p:cNvPr id="10" name="矩形 9"/>
            <p:cNvSpPr/>
            <p:nvPr>
              <p:custDataLst>
                <p:tags r:id="rId6"/>
              </p:custDataLst>
            </p:nvPr>
          </p:nvSpPr>
          <p:spPr>
            <a:xfrm>
              <a:off x="4052094" y="7828756"/>
              <a:ext cx="1625600" cy="876300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" name="矩形 10"/>
            <p:cNvSpPr/>
            <p:nvPr>
              <p:custDataLst>
                <p:tags r:id="rId7"/>
              </p:custDataLst>
            </p:nvPr>
          </p:nvSpPr>
          <p:spPr>
            <a:xfrm>
              <a:off x="4052094" y="7828756"/>
              <a:ext cx="1625600" cy="386556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12" name="直接连接符 11"/>
            <p:cNvCxnSpPr/>
            <p:nvPr>
              <p:custDataLst>
                <p:tags r:id="rId8"/>
              </p:custDataLst>
            </p:nvPr>
          </p:nvCxnSpPr>
          <p:spPr>
            <a:xfrm flipH="1">
              <a:off x="4395788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>
              <p:custDataLst>
                <p:tags r:id="rId9"/>
              </p:custDataLst>
            </p:nvPr>
          </p:nvCxnSpPr>
          <p:spPr>
            <a:xfrm flipH="1">
              <a:off x="5155407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>
              <p:custDataLst>
                <p:tags r:id="rId10"/>
              </p:custDataLst>
            </p:nvPr>
          </p:nvCxnSpPr>
          <p:spPr>
            <a:xfrm flipH="1">
              <a:off x="5286376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任意多边形: 形状 17"/>
            <p:cNvSpPr/>
            <p:nvPr>
              <p:custDataLst>
                <p:tags r:id="rId11"/>
              </p:custDataLst>
            </p:nvPr>
          </p:nvSpPr>
          <p:spPr>
            <a:xfrm>
              <a:off x="4395795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6" name="任意多边形: 形状 20"/>
            <p:cNvSpPr/>
            <p:nvPr>
              <p:custDataLst>
                <p:tags r:id="rId12"/>
              </p:custDataLst>
            </p:nvPr>
          </p:nvSpPr>
          <p:spPr>
            <a:xfrm>
              <a:off x="4526764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14350" name="组合 16"/>
          <p:cNvGrpSpPr/>
          <p:nvPr userDrawn="1"/>
        </p:nvGrpSpPr>
        <p:grpSpPr>
          <a:xfrm>
            <a:off x="7620000" y="536575"/>
            <a:ext cx="633413" cy="568325"/>
            <a:chOff x="4052094" y="7246145"/>
            <a:chExt cx="1625600" cy="1458911"/>
          </a:xfrm>
        </p:grpSpPr>
        <p:sp>
          <p:nvSpPr>
            <p:cNvPr id="18" name="矩形 17"/>
            <p:cNvSpPr/>
            <p:nvPr>
              <p:custDataLst>
                <p:tags r:id="rId13"/>
              </p:custDataLst>
            </p:nvPr>
          </p:nvSpPr>
          <p:spPr>
            <a:xfrm>
              <a:off x="4052094" y="7828756"/>
              <a:ext cx="1625600" cy="876300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9" name="矩形 18"/>
            <p:cNvSpPr/>
            <p:nvPr>
              <p:custDataLst>
                <p:tags r:id="rId14"/>
              </p:custDataLst>
            </p:nvPr>
          </p:nvSpPr>
          <p:spPr>
            <a:xfrm>
              <a:off x="4052094" y="7828756"/>
              <a:ext cx="1625600" cy="386556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20" name="直接连接符 19"/>
            <p:cNvCxnSpPr/>
            <p:nvPr>
              <p:custDataLst>
                <p:tags r:id="rId15"/>
              </p:custDataLst>
            </p:nvPr>
          </p:nvCxnSpPr>
          <p:spPr>
            <a:xfrm flipH="1">
              <a:off x="4395788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>
              <p:custDataLst>
                <p:tags r:id="rId16"/>
              </p:custDataLst>
            </p:nvPr>
          </p:nvCxnSpPr>
          <p:spPr>
            <a:xfrm flipH="1">
              <a:off x="5155407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>
              <p:custDataLst>
                <p:tags r:id="rId17"/>
              </p:custDataLst>
            </p:nvPr>
          </p:nvCxnSpPr>
          <p:spPr>
            <a:xfrm flipH="1">
              <a:off x="5286376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任意多边形: 形状 29"/>
            <p:cNvSpPr/>
            <p:nvPr>
              <p:custDataLst>
                <p:tags r:id="rId18"/>
              </p:custDataLst>
            </p:nvPr>
          </p:nvSpPr>
          <p:spPr>
            <a:xfrm>
              <a:off x="4395795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4" name="任意多边形: 形状 30"/>
            <p:cNvSpPr/>
            <p:nvPr>
              <p:custDataLst>
                <p:tags r:id="rId19"/>
              </p:custDataLst>
            </p:nvPr>
          </p:nvSpPr>
          <p:spPr>
            <a:xfrm>
              <a:off x="4526764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cxnSp>
        <p:nvCxnSpPr>
          <p:cNvPr id="25" name="直接连接符 24"/>
          <p:cNvCxnSpPr/>
          <p:nvPr userDrawn="1">
            <p:custDataLst>
              <p:tags r:id="rId20"/>
            </p:custDataLst>
          </p:nvPr>
        </p:nvCxnSpPr>
        <p:spPr>
          <a:xfrm flipH="1" flipV="1">
            <a:off x="4186238" y="0"/>
            <a:ext cx="0" cy="536575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>
            <p:custDataLst>
              <p:tags r:id="rId21"/>
            </p:custDataLst>
          </p:nvPr>
        </p:nvCxnSpPr>
        <p:spPr>
          <a:xfrm flipH="1" flipV="1">
            <a:off x="7935913" y="0"/>
            <a:ext cx="0" cy="536575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2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3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4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5363" name="组合 7"/>
          <p:cNvGrpSpPr/>
          <p:nvPr userDrawn="1"/>
        </p:nvGrpSpPr>
        <p:grpSpPr>
          <a:xfrm>
            <a:off x="0" y="-7937"/>
            <a:ext cx="12192000" cy="963612"/>
            <a:chOff x="0" y="-7620"/>
            <a:chExt cx="12192000" cy="962660"/>
          </a:xfrm>
        </p:grpSpPr>
        <p:pic>
          <p:nvPicPr>
            <p:cNvPr id="15364" name="图片 9" descr="图层 3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65" name="图片 10" descr="图层 4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9EFD9D74-47D9-4702-A33C-335B63B48DBF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FABC47A4-756D-490B-A52F-7D9E2C9FC05F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6387" name="组合 6"/>
          <p:cNvGrpSpPr/>
          <p:nvPr userDrawn="1"/>
        </p:nvGrpSpPr>
        <p:grpSpPr>
          <a:xfrm>
            <a:off x="0" y="-7937"/>
            <a:ext cx="12192000" cy="963612"/>
            <a:chOff x="0" y="-7620"/>
            <a:chExt cx="12192000" cy="962660"/>
          </a:xfrm>
        </p:grpSpPr>
        <p:pic>
          <p:nvPicPr>
            <p:cNvPr id="16388" name="图片 9" descr="图层 3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389" name="图片 10" descr="图层 4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7411" name="组合 5"/>
          <p:cNvGrpSpPr/>
          <p:nvPr userDrawn="1"/>
        </p:nvGrpSpPr>
        <p:grpSpPr>
          <a:xfrm>
            <a:off x="0" y="-7937"/>
            <a:ext cx="12192000" cy="963612"/>
            <a:chOff x="0" y="-7620"/>
            <a:chExt cx="12192000" cy="962660"/>
          </a:xfrm>
        </p:grpSpPr>
        <p:pic>
          <p:nvPicPr>
            <p:cNvPr id="17412" name="图片 9" descr="图层 3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13" name="图片 10" descr="图层 4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pattFill prst="cross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1"/>
            </p:custDataLst>
          </p:nvPr>
        </p:nvSpPr>
        <p:spPr>
          <a:xfrm>
            <a:off x="527050" y="652463"/>
            <a:ext cx="10953750" cy="5618163"/>
          </a:xfrm>
          <a:prstGeom prst="rect">
            <a:avLst/>
          </a:prstGeom>
          <a:solidFill>
            <a:schemeClr val="accent6"/>
          </a:solidFill>
          <a:ln w="50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711200" y="906463"/>
            <a:ext cx="10953750" cy="5570538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18437" name="组合 7"/>
          <p:cNvGrpSpPr/>
          <p:nvPr userDrawn="1"/>
        </p:nvGrpSpPr>
        <p:grpSpPr>
          <a:xfrm>
            <a:off x="2079625" y="-12700"/>
            <a:ext cx="1041400" cy="1238250"/>
            <a:chOff x="2471687" y="0"/>
            <a:chExt cx="918749" cy="1091504"/>
          </a:xfrm>
        </p:grpSpPr>
        <p:grpSp>
          <p:nvGrpSpPr>
            <p:cNvPr id="18438" name="组合 8"/>
            <p:cNvGrpSpPr/>
            <p:nvPr/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11" name="矩形 10"/>
              <p:cNvSpPr/>
              <p:nvPr>
                <p:custDataLst>
                  <p:tags r:id="rId3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" name="矩形 11"/>
              <p:cNvSpPr/>
              <p:nvPr>
                <p:custDataLst>
                  <p:tags r:id="rId4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13" name="直接连接符 12"/>
              <p:cNvCxnSpPr/>
              <p:nvPr>
                <p:custDataLst>
                  <p:tags r:id="rId5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>
                <p:custDataLst>
                  <p:tags r:id="rId6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>
                <p:custDataLst>
                  <p:tags r:id="rId7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任意多边形: 形状 15"/>
              <p:cNvSpPr/>
              <p:nvPr>
                <p:custDataLst>
                  <p:tags r:id="rId8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7" name="任意多边形: 形状 16"/>
              <p:cNvSpPr/>
              <p:nvPr>
                <p:custDataLst>
                  <p:tags r:id="rId9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cxnSp>
          <p:nvCxnSpPr>
            <p:cNvPr id="10" name="直接连接符 9"/>
            <p:cNvCxnSpPr/>
            <p:nvPr>
              <p:custDataLst>
                <p:tags r:id="rId10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447" name="组合 17"/>
          <p:cNvGrpSpPr/>
          <p:nvPr userDrawn="1"/>
        </p:nvGrpSpPr>
        <p:grpSpPr>
          <a:xfrm>
            <a:off x="9121775" y="-12700"/>
            <a:ext cx="1041400" cy="1238250"/>
            <a:chOff x="2471687" y="0"/>
            <a:chExt cx="918749" cy="1091504"/>
          </a:xfrm>
        </p:grpSpPr>
        <p:grpSp>
          <p:nvGrpSpPr>
            <p:cNvPr id="18448" name="组合 18"/>
            <p:cNvGrpSpPr/>
            <p:nvPr/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21" name="矩形 20"/>
              <p:cNvSpPr/>
              <p:nvPr>
                <p:custDataLst>
                  <p:tags r:id="rId11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2" name="矩形 21"/>
              <p:cNvSpPr/>
              <p:nvPr>
                <p:custDataLst>
                  <p:tags r:id="rId12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23" name="直接连接符 22"/>
              <p:cNvCxnSpPr/>
              <p:nvPr>
                <p:custDataLst>
                  <p:tags r:id="rId13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>
                <p:custDataLst>
                  <p:tags r:id="rId14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>
                <p:custDataLst>
                  <p:tags r:id="rId15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任意多边形: 形状 25"/>
              <p:cNvSpPr/>
              <p:nvPr>
                <p:custDataLst>
                  <p:tags r:id="rId16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7" name="任意多边形: 形状 26"/>
              <p:cNvSpPr/>
              <p:nvPr>
                <p:custDataLst>
                  <p:tags r:id="rId17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cxnSp>
          <p:nvCxnSpPr>
            <p:cNvPr id="20" name="直接连接符 19"/>
            <p:cNvCxnSpPr/>
            <p:nvPr>
              <p:custDataLst>
                <p:tags r:id="rId18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8" name="直接连接符 27"/>
          <p:cNvCxnSpPr/>
          <p:nvPr userDrawn="1">
            <p:custDataLst>
              <p:tags r:id="rId19"/>
            </p:custDataLst>
          </p:nvPr>
        </p:nvCxnSpPr>
        <p:spPr>
          <a:xfrm>
            <a:off x="4587875" y="3857625"/>
            <a:ext cx="3232150" cy="0"/>
          </a:xfrm>
          <a:prstGeom prst="line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458" name="图片 28"/>
          <p:cNvPicPr>
            <a:picLocks noChangeAspect="1"/>
          </p:cNvPicPr>
          <p:nvPr userDrawn="1">
            <p:custDataLst>
              <p:tags r:id="rId21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711200" y="471488"/>
            <a:ext cx="10953750" cy="5981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101253" y="2032001"/>
            <a:ext cx="8206028" cy="1699260"/>
          </a:xfrm>
        </p:spPr>
        <p:txBody>
          <a:bodyPr vert="horz" lIns="90000" tIns="46800" rIns="90000" bIns="4680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800" b="1" i="0" u="none" strike="noStrike" kern="1200" cap="none" spc="6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编辑标题</a:t>
            </a:r>
            <a:endParaRPr strike="noStrike" noProof="1">
              <a:sym typeface="+mn-ea"/>
            </a:endParaRPr>
          </a:p>
        </p:txBody>
      </p:sp>
      <p:sp>
        <p:nvSpPr>
          <p:cNvPr id="31" name="文本占位符 30"/>
          <p:cNvSpPr>
            <a:spLocks noGrp="1"/>
          </p:cNvSpPr>
          <p:nvPr>
            <p:ph type="body" sz="quarter" idx="13" hasCustomPrompt="1"/>
          </p:nvPr>
        </p:nvSpPr>
        <p:spPr>
          <a:xfrm>
            <a:off x="3466335" y="4029412"/>
            <a:ext cx="5443311" cy="827061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buNone/>
              <a:defRPr sz="3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 fontAlgn="auto"/>
            <a:r>
              <a:rPr lang="zh-CN" altLang="en-US" strike="noStrike" noProof="1"/>
              <a:t>单击此处编辑副标题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2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3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4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59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0839450" y="5789613"/>
            <a:ext cx="1235075" cy="1068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图片 6" descr="图层 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9050" y="5976938"/>
            <a:ext cx="2155825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100" y="304800"/>
            <a:ext cx="11607800" cy="6248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pic>
        <p:nvPicPr>
          <p:cNvPr id="20484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75" y="63500"/>
            <a:ext cx="1154113" cy="1185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5" name="内容占位符 18" descr="图层 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121900" y="4967288"/>
            <a:ext cx="2070100" cy="1890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2825" cy="686593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800" strike="noStrike" noProof="1">
              <a:sym typeface="+mn-ea"/>
            </a:endParaRPr>
          </a:p>
        </p:txBody>
      </p:sp>
      <p:pic>
        <p:nvPicPr>
          <p:cNvPr id="21508" name="图片 9" descr="图层 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552113" y="6189663"/>
            <a:ext cx="1655762" cy="676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单击编辑标题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382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800" strike="noStrike" noProof="1">
              <a:sym typeface="+mn-ea"/>
            </a:endParaRPr>
          </a:p>
        </p:txBody>
      </p:sp>
      <p:pic>
        <p:nvPicPr>
          <p:cNvPr id="22532" name="图片 10" descr="图层 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763" y="6303963"/>
            <a:ext cx="1354137" cy="554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0"/>
            <a:ext cx="12192000" cy="1828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800" strike="noStrike" noProof="1">
              <a:sym typeface="+mn-ea"/>
            </a:endParaRPr>
          </a:p>
        </p:txBody>
      </p:sp>
      <p:pic>
        <p:nvPicPr>
          <p:cNvPr id="23556" name="图片 9" descr="图层 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0800000">
            <a:off x="10440988" y="-7937"/>
            <a:ext cx="1751012" cy="71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7" name="图片 10" descr="图层 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10800000">
            <a:off x="0" y="-7937"/>
            <a:ext cx="1054100" cy="963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800" strike="noStrike" noProof="1">
              <a:sym typeface="+mn-ea"/>
            </a:endParaRPr>
          </a:p>
        </p:txBody>
      </p:sp>
      <p:pic>
        <p:nvPicPr>
          <p:cNvPr id="24580" name="图片 11" descr="图层 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763" y="5992813"/>
            <a:ext cx="2114550" cy="865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1" name="图片 13" descr="图层 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26738" y="5516563"/>
            <a:ext cx="1468437" cy="1341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8850"/>
            <a:ext cx="12192000" cy="49403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800" strike="noStrike" noProof="1">
              <a:sym typeface="+mn-ea"/>
            </a:endParaRPr>
          </a:p>
        </p:txBody>
      </p:sp>
      <p:pic>
        <p:nvPicPr>
          <p:cNvPr id="25604" name="图片 7" descr="图层 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013950" y="4865688"/>
            <a:ext cx="2181225" cy="1992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5" name="图片 8" descr="图层 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10800000">
            <a:off x="0" y="-7937"/>
            <a:ext cx="1941513" cy="1774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522800" y="1339200"/>
            <a:ext cx="9144000" cy="23868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522413" y="3862800"/>
            <a:ext cx="9144000" cy="1656000"/>
          </a:xfrm>
        </p:spPr>
        <p:txBody>
          <a:bodyPr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pattFill prst="cross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6627" name="组合 6"/>
          <p:cNvGrpSpPr/>
          <p:nvPr userDrawn="1"/>
        </p:nvGrpSpPr>
        <p:grpSpPr>
          <a:xfrm>
            <a:off x="1944688" y="849313"/>
            <a:ext cx="8302625" cy="3525837"/>
            <a:chOff x="3066" y="1500"/>
            <a:chExt cx="12429" cy="6080"/>
          </a:xfrm>
        </p:grpSpPr>
        <p:sp>
          <p:nvSpPr>
            <p:cNvPr id="8" name="矩形 7"/>
            <p:cNvSpPr/>
            <p:nvPr>
              <p:custDataLst>
                <p:tags r:id="rId1"/>
              </p:custDataLst>
            </p:nvPr>
          </p:nvSpPr>
          <p:spPr>
            <a:xfrm>
              <a:off x="3066" y="1500"/>
              <a:ext cx="12217" cy="5840"/>
            </a:xfrm>
            <a:prstGeom prst="rect">
              <a:avLst/>
            </a:prstGeom>
            <a:solidFill>
              <a:schemeClr val="accent6"/>
            </a:solidFill>
            <a:ln w="508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2"/>
              </p:custDataLst>
            </p:nvPr>
          </p:nvSpPr>
          <p:spPr>
            <a:xfrm>
              <a:off x="3278" y="1740"/>
              <a:ext cx="12217" cy="5840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accent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2663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6631" name="组合 10"/>
          <p:cNvGrpSpPr/>
          <p:nvPr userDrawn="1"/>
        </p:nvGrpSpPr>
        <p:grpSpPr>
          <a:xfrm>
            <a:off x="3873500" y="536575"/>
            <a:ext cx="635000" cy="568325"/>
            <a:chOff x="4052094" y="7246145"/>
            <a:chExt cx="1625600" cy="1458911"/>
          </a:xfrm>
        </p:grpSpPr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4052094" y="7828756"/>
              <a:ext cx="1625600" cy="876300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3" name="矩形 12"/>
            <p:cNvSpPr/>
            <p:nvPr>
              <p:custDataLst>
                <p:tags r:id="rId6"/>
              </p:custDataLst>
            </p:nvPr>
          </p:nvSpPr>
          <p:spPr>
            <a:xfrm>
              <a:off x="4052094" y="7828756"/>
              <a:ext cx="1625600" cy="386556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14" name="直接连接符 13"/>
            <p:cNvCxnSpPr/>
            <p:nvPr>
              <p:custDataLst>
                <p:tags r:id="rId7"/>
              </p:custDataLst>
            </p:nvPr>
          </p:nvCxnSpPr>
          <p:spPr>
            <a:xfrm flipH="1">
              <a:off x="4395788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>
              <p:custDataLst>
                <p:tags r:id="rId8"/>
              </p:custDataLst>
            </p:nvPr>
          </p:nvCxnSpPr>
          <p:spPr>
            <a:xfrm flipH="1">
              <a:off x="5155407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>
              <p:custDataLst>
                <p:tags r:id="rId9"/>
              </p:custDataLst>
            </p:nvPr>
          </p:nvCxnSpPr>
          <p:spPr>
            <a:xfrm flipH="1">
              <a:off x="5286376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任意多边形: 形状 19"/>
            <p:cNvSpPr/>
            <p:nvPr>
              <p:custDataLst>
                <p:tags r:id="rId10"/>
              </p:custDataLst>
            </p:nvPr>
          </p:nvSpPr>
          <p:spPr>
            <a:xfrm>
              <a:off x="4395795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1" name="任意多边形: 形状 20"/>
            <p:cNvSpPr/>
            <p:nvPr>
              <p:custDataLst>
                <p:tags r:id="rId11"/>
              </p:custDataLst>
            </p:nvPr>
          </p:nvSpPr>
          <p:spPr>
            <a:xfrm>
              <a:off x="4526764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26639" name="组合 21"/>
          <p:cNvGrpSpPr/>
          <p:nvPr userDrawn="1"/>
        </p:nvGrpSpPr>
        <p:grpSpPr>
          <a:xfrm>
            <a:off x="7620000" y="536575"/>
            <a:ext cx="633413" cy="568325"/>
            <a:chOff x="4052094" y="7246145"/>
            <a:chExt cx="1625600" cy="1458911"/>
          </a:xfrm>
        </p:grpSpPr>
        <p:sp>
          <p:nvSpPr>
            <p:cNvPr id="23" name="矩形 22"/>
            <p:cNvSpPr/>
            <p:nvPr>
              <p:custDataLst>
                <p:tags r:id="rId12"/>
              </p:custDataLst>
            </p:nvPr>
          </p:nvSpPr>
          <p:spPr>
            <a:xfrm>
              <a:off x="4052094" y="7828756"/>
              <a:ext cx="1625600" cy="876300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4" name="矩形 23"/>
            <p:cNvSpPr/>
            <p:nvPr>
              <p:custDataLst>
                <p:tags r:id="rId13"/>
              </p:custDataLst>
            </p:nvPr>
          </p:nvSpPr>
          <p:spPr>
            <a:xfrm>
              <a:off x="4052094" y="7828756"/>
              <a:ext cx="1625600" cy="386556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25" name="直接连接符 24"/>
            <p:cNvCxnSpPr/>
            <p:nvPr>
              <p:custDataLst>
                <p:tags r:id="rId14"/>
              </p:custDataLst>
            </p:nvPr>
          </p:nvCxnSpPr>
          <p:spPr>
            <a:xfrm flipH="1">
              <a:off x="4395788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>
              <p:custDataLst>
                <p:tags r:id="rId15"/>
              </p:custDataLst>
            </p:nvPr>
          </p:nvCxnSpPr>
          <p:spPr>
            <a:xfrm flipH="1">
              <a:off x="5155407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>
              <p:custDataLst>
                <p:tags r:id="rId16"/>
              </p:custDataLst>
            </p:nvPr>
          </p:nvCxnSpPr>
          <p:spPr>
            <a:xfrm flipH="1">
              <a:off x="5286376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任意多边形: 形状 27"/>
            <p:cNvSpPr/>
            <p:nvPr>
              <p:custDataLst>
                <p:tags r:id="rId17"/>
              </p:custDataLst>
            </p:nvPr>
          </p:nvSpPr>
          <p:spPr>
            <a:xfrm>
              <a:off x="4395795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9" name="任意多边形: 形状 28"/>
            <p:cNvSpPr/>
            <p:nvPr>
              <p:custDataLst>
                <p:tags r:id="rId18"/>
              </p:custDataLst>
            </p:nvPr>
          </p:nvSpPr>
          <p:spPr>
            <a:xfrm>
              <a:off x="4526764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cxnSp>
        <p:nvCxnSpPr>
          <p:cNvPr id="30" name="直接连接符 29"/>
          <p:cNvCxnSpPr/>
          <p:nvPr userDrawn="1">
            <p:custDataLst>
              <p:tags r:id="rId19"/>
            </p:custDataLst>
          </p:nvPr>
        </p:nvCxnSpPr>
        <p:spPr>
          <a:xfrm flipH="1" flipV="1">
            <a:off x="4186238" y="0"/>
            <a:ext cx="0" cy="536575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 userDrawn="1">
            <p:custDataLst>
              <p:tags r:id="rId20"/>
            </p:custDataLst>
          </p:nvPr>
        </p:nvCxnSpPr>
        <p:spPr>
          <a:xfrm flipH="1" flipV="1">
            <a:off x="7935913" y="0"/>
            <a:ext cx="0" cy="536575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 userDrawn="1">
            <p:custDataLst>
              <p:tags r:id="rId21"/>
            </p:custDataLst>
          </p:nvPr>
        </p:nvCxnSpPr>
        <p:spPr>
          <a:xfrm>
            <a:off x="4587875" y="2916238"/>
            <a:ext cx="3232150" cy="0"/>
          </a:xfrm>
          <a:prstGeom prst="line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161044" y="1708400"/>
            <a:ext cx="7869910" cy="1101394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5400" spc="600" baseline="0">
                <a:solidFill>
                  <a:schemeClr val="accent1"/>
                </a:solidFill>
                <a:ea typeface="汉仪乐喵体W" panose="00020600040101010101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2161044" y="3001549"/>
            <a:ext cx="7869911" cy="490008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2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单击此处编辑副标题</a:t>
            </a:r>
            <a:endParaRPr lang="zh-CN" altLang="en-US" strike="noStrike" noProof="1"/>
          </a:p>
        </p:txBody>
      </p:sp>
      <p:sp>
        <p:nvSpPr>
          <p:cNvPr id="33" name="文本占位符 4"/>
          <p:cNvSpPr>
            <a:spLocks noGrp="1"/>
          </p:cNvSpPr>
          <p:nvPr>
            <p:ph type="body" sz="quarter" idx="14" hasCustomPrompt="1"/>
          </p:nvPr>
        </p:nvSpPr>
        <p:spPr>
          <a:xfrm>
            <a:off x="6299518" y="3617784"/>
            <a:ext cx="1617662" cy="455427"/>
          </a:xfrm>
        </p:spPr>
        <p:txBody>
          <a:bodyPr anchor="ctr"/>
          <a:lstStyle>
            <a:lvl1pPr marL="0" indent="0" algn="r">
              <a:buNone/>
              <a:defRPr/>
            </a:lvl1pPr>
          </a:lstStyle>
          <a:p>
            <a:pPr lvl="0" fontAlgn="auto"/>
            <a:r>
              <a:rPr lang="zh-CN" altLang="en-US" strike="noStrike" noProof="1"/>
              <a:t>单击编辑文本</a:t>
            </a:r>
            <a:endParaRPr lang="zh-CN" altLang="en-US" strike="noStrike" noProof="1"/>
          </a:p>
        </p:txBody>
      </p:sp>
      <p:sp>
        <p:nvSpPr>
          <p:cNvPr id="35" name="文本占位符 34"/>
          <p:cNvSpPr>
            <a:spLocks noGrp="1"/>
          </p:cNvSpPr>
          <p:nvPr>
            <p:ph type="body" sz="quarter" idx="15" hasCustomPrompt="1"/>
          </p:nvPr>
        </p:nvSpPr>
        <p:spPr>
          <a:xfrm>
            <a:off x="4262438" y="3615656"/>
            <a:ext cx="1617662" cy="455612"/>
          </a:xfrm>
        </p:spPr>
        <p:txBody>
          <a:bodyPr lIns="100800" tIns="0" rIns="82800" bIns="0" anchor="ctr"/>
          <a:lstStyle>
            <a:lvl1pPr marL="0" indent="0" algn="l">
              <a:buNone/>
              <a:defRPr baseline="0"/>
            </a:lvl1pPr>
          </a:lstStyle>
          <a:p>
            <a:pPr lvl="0" fontAlgn="auto"/>
            <a:r>
              <a:rPr lang="zh-CN" altLang="en-US" strike="noStrike" noProof="1"/>
              <a:t>单击编辑文本</a:t>
            </a:r>
            <a:endParaRPr lang="zh-CN" altLang="en-US" strike="noStrike" noProof="1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2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3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24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7651" name="组合 6"/>
          <p:cNvGrpSpPr/>
          <p:nvPr userDrawn="1"/>
        </p:nvGrpSpPr>
        <p:grpSpPr>
          <a:xfrm>
            <a:off x="0" y="-7937"/>
            <a:ext cx="12192000" cy="963612"/>
            <a:chOff x="0" y="-7620"/>
            <a:chExt cx="12192000" cy="962660"/>
          </a:xfrm>
        </p:grpSpPr>
        <p:pic>
          <p:nvPicPr>
            <p:cNvPr id="27652" name="图片 9" descr="图层 3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7653" name="图片 10" descr="图层 4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PA-矩形 60"/>
          <p:cNvSpPr/>
          <p:nvPr userDrawn="1">
            <p:custDataLst>
              <p:tags r:id="rId1"/>
            </p:custDataLst>
          </p:nvPr>
        </p:nvSpPr>
        <p:spPr>
          <a:xfrm>
            <a:off x="1155700" y="846138"/>
            <a:ext cx="9736138" cy="5067300"/>
          </a:xfrm>
          <a:prstGeom prst="rect">
            <a:avLst/>
          </a:prstGeom>
          <a:solidFill>
            <a:schemeClr val="accent6"/>
          </a:solidFill>
          <a:ln w="50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" name="PA-矩形 16"/>
          <p:cNvSpPr/>
          <p:nvPr userDrawn="1">
            <p:custDataLst>
              <p:tags r:id="rId2"/>
            </p:custDataLst>
          </p:nvPr>
        </p:nvSpPr>
        <p:spPr>
          <a:xfrm>
            <a:off x="1319213" y="1028700"/>
            <a:ext cx="9736138" cy="5067300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28677" name="PA-图片 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12700"/>
            <a:ext cx="12192000" cy="6899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669124" y="3518552"/>
            <a:ext cx="6853750" cy="1217647"/>
          </a:xfrm>
        </p:spPr>
        <p:txBody>
          <a:bodyPr lIns="90000" tIns="46800" rIns="90000" bIns="46800" anchor="ctr" anchorCtr="0">
            <a:normAutofit/>
          </a:bodyPr>
          <a:lstStyle>
            <a:lvl1pPr algn="ctr">
              <a:defRPr sz="54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grpSp>
        <p:nvGrpSpPr>
          <p:cNvPr id="28679" name="PA-组合 24"/>
          <p:cNvGrpSpPr/>
          <p:nvPr userDrawn="1"/>
        </p:nvGrpSpPr>
        <p:grpSpPr>
          <a:xfrm>
            <a:off x="2525713" y="-12700"/>
            <a:ext cx="925512" cy="1100138"/>
            <a:chOff x="2471687" y="0"/>
            <a:chExt cx="918749" cy="1091504"/>
          </a:xfrm>
        </p:grpSpPr>
        <p:grpSp>
          <p:nvGrpSpPr>
            <p:cNvPr id="28680" name="组合 16"/>
            <p:cNvGrpSpPr/>
            <p:nvPr/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19" name="PA-矩形 26"/>
              <p:cNvSpPr/>
              <p:nvPr>
                <p:custDataLst>
                  <p:tags r:id="rId5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0" name="PA-矩形 27"/>
              <p:cNvSpPr/>
              <p:nvPr>
                <p:custDataLst>
                  <p:tags r:id="rId6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21" name="PA-直接连接符 28"/>
              <p:cNvCxnSpPr/>
              <p:nvPr>
                <p:custDataLst>
                  <p:tags r:id="rId7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PA-直接连接符 29"/>
              <p:cNvCxnSpPr/>
              <p:nvPr>
                <p:custDataLst>
                  <p:tags r:id="rId8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PA-直接连接符 30"/>
              <p:cNvCxnSpPr/>
              <p:nvPr>
                <p:custDataLst>
                  <p:tags r:id="rId9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PA-任意多边形: 形状 17"/>
              <p:cNvSpPr/>
              <p:nvPr>
                <p:custDataLst>
                  <p:tags r:id="rId10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5" name="PA-任意多边形: 形状 20"/>
              <p:cNvSpPr/>
              <p:nvPr>
                <p:custDataLst>
                  <p:tags r:id="rId11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cxnSp>
          <p:nvCxnSpPr>
            <p:cNvPr id="18" name="PA-直接连接符 34"/>
            <p:cNvCxnSpPr/>
            <p:nvPr>
              <p:custDataLst>
                <p:tags r:id="rId12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689" name="PA-组合 35"/>
          <p:cNvGrpSpPr/>
          <p:nvPr userDrawn="1"/>
        </p:nvGrpSpPr>
        <p:grpSpPr>
          <a:xfrm>
            <a:off x="8785225" y="-12700"/>
            <a:ext cx="927100" cy="1100138"/>
            <a:chOff x="2471687" y="0"/>
            <a:chExt cx="918749" cy="1091504"/>
          </a:xfrm>
        </p:grpSpPr>
        <p:grpSp>
          <p:nvGrpSpPr>
            <p:cNvPr id="28690" name="组合 26"/>
            <p:cNvGrpSpPr/>
            <p:nvPr/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29" name="PA-矩形 37"/>
              <p:cNvSpPr/>
              <p:nvPr>
                <p:custDataLst>
                  <p:tags r:id="rId13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" name="PA-矩形 38"/>
              <p:cNvSpPr/>
              <p:nvPr>
                <p:custDataLst>
                  <p:tags r:id="rId14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31" name="PA-直接连接符 39"/>
              <p:cNvCxnSpPr/>
              <p:nvPr>
                <p:custDataLst>
                  <p:tags r:id="rId15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PA-直接连接符 50"/>
              <p:cNvCxnSpPr/>
              <p:nvPr>
                <p:custDataLst>
                  <p:tags r:id="rId16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PA-直接连接符 51"/>
              <p:cNvCxnSpPr/>
              <p:nvPr>
                <p:custDataLst>
                  <p:tags r:id="rId17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PA-任意多边形: 形状 48"/>
              <p:cNvSpPr/>
              <p:nvPr>
                <p:custDataLst>
                  <p:tags r:id="rId18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5" name="PA-任意多边形: 形状 49"/>
              <p:cNvSpPr/>
              <p:nvPr>
                <p:custDataLst>
                  <p:tags r:id="rId19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cxnSp>
          <p:nvCxnSpPr>
            <p:cNvPr id="28" name="PA-直接连接符 54"/>
            <p:cNvCxnSpPr/>
            <p:nvPr>
              <p:custDataLst>
                <p:tags r:id="rId20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PA-组合 9"/>
          <p:cNvGrpSpPr>
            <a:grpSpLocks noChangeAspect="1"/>
          </p:cNvGrpSpPr>
          <p:nvPr userDrawn="1">
            <p:custDataLst>
              <p:tags r:id="rId21"/>
            </p:custDataLst>
          </p:nvPr>
        </p:nvGrpSpPr>
        <p:grpSpPr>
          <a:xfrm>
            <a:off x="3154044" y="1960879"/>
            <a:ext cx="541656" cy="473075"/>
            <a:chOff x="1168400" y="1347856"/>
            <a:chExt cx="723913" cy="631688"/>
          </a:xfrm>
          <a:solidFill>
            <a:schemeClr val="bg1">
              <a:lumMod val="85000"/>
            </a:schemeClr>
          </a:solidFill>
        </p:grpSpPr>
        <p:sp>
          <p:nvSpPr>
            <p:cNvPr id="11" name="PA-任意多边形: 形状 8"/>
            <p:cNvSpPr>
              <a:spLocks noChangeAspect="1"/>
            </p:cNvSpPr>
            <p:nvPr/>
          </p:nvSpPr>
          <p:spPr>
            <a:xfrm>
              <a:off x="1168400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base"/>
              <a:endParaRPr lang="zh-CN" altLang="en-US" sz="1800" strike="noStrike" noProof="1"/>
            </a:p>
          </p:txBody>
        </p:sp>
        <p:sp>
          <p:nvSpPr>
            <p:cNvPr id="12" name="PA-任意多边形: 形状 9"/>
            <p:cNvSpPr>
              <a:spLocks noChangeAspect="1"/>
            </p:cNvSpPr>
            <p:nvPr/>
          </p:nvSpPr>
          <p:spPr>
            <a:xfrm>
              <a:off x="1581018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base"/>
              <a:endParaRPr lang="zh-CN" altLang="en-US" sz="1800" strike="noStrike" noProof="1"/>
            </a:p>
          </p:txBody>
        </p:sp>
      </p:grpSp>
      <p:grpSp>
        <p:nvGrpSpPr>
          <p:cNvPr id="13" name="PA-组合 19"/>
          <p:cNvGrpSpPr>
            <a:grpSpLocks noChangeAspect="1"/>
          </p:cNvGrpSpPr>
          <p:nvPr userDrawn="1">
            <p:custDataLst>
              <p:tags r:id="rId22"/>
            </p:custDataLst>
          </p:nvPr>
        </p:nvGrpSpPr>
        <p:grpSpPr>
          <a:xfrm rot="10800000">
            <a:off x="8682355" y="1960879"/>
            <a:ext cx="541655" cy="473075"/>
            <a:chOff x="1168400" y="1347856"/>
            <a:chExt cx="723913" cy="631688"/>
          </a:xfrm>
          <a:solidFill>
            <a:schemeClr val="bg1">
              <a:lumMod val="85000"/>
            </a:schemeClr>
          </a:solidFill>
        </p:grpSpPr>
        <p:sp>
          <p:nvSpPr>
            <p:cNvPr id="14" name="PA-任意多边形: 形状 8"/>
            <p:cNvSpPr>
              <a:spLocks noChangeAspect="1"/>
            </p:cNvSpPr>
            <p:nvPr/>
          </p:nvSpPr>
          <p:spPr>
            <a:xfrm>
              <a:off x="1168400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base"/>
              <a:endParaRPr lang="zh-CN" altLang="en-US" sz="1800" strike="noStrike" noProof="1"/>
            </a:p>
          </p:txBody>
        </p:sp>
        <p:sp>
          <p:nvSpPr>
            <p:cNvPr id="15" name="PA-任意多边形: 形状 9"/>
            <p:cNvSpPr>
              <a:spLocks noChangeAspect="1"/>
            </p:cNvSpPr>
            <p:nvPr/>
          </p:nvSpPr>
          <p:spPr>
            <a:xfrm>
              <a:off x="1581018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base"/>
              <a:endParaRPr lang="zh-CN" altLang="en-US" sz="1800" strike="noStrike" noProof="1"/>
            </a:p>
          </p:txBody>
        </p:sp>
      </p:grp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3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4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25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9699" name="组合 7"/>
          <p:cNvGrpSpPr/>
          <p:nvPr userDrawn="1"/>
        </p:nvGrpSpPr>
        <p:grpSpPr>
          <a:xfrm>
            <a:off x="0" y="-7937"/>
            <a:ext cx="12192000" cy="963612"/>
            <a:chOff x="0" y="-7620"/>
            <a:chExt cx="12192000" cy="962660"/>
          </a:xfrm>
        </p:grpSpPr>
        <p:pic>
          <p:nvPicPr>
            <p:cNvPr id="29700" name="图片 9" descr="图层 3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9701" name="图片 10" descr="图层 4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60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60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60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60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0723" name="组合 9"/>
          <p:cNvGrpSpPr/>
          <p:nvPr userDrawn="1"/>
        </p:nvGrpSpPr>
        <p:grpSpPr>
          <a:xfrm>
            <a:off x="0" y="-7937"/>
            <a:ext cx="12192000" cy="963612"/>
            <a:chOff x="0" y="-7620"/>
            <a:chExt cx="12192000" cy="962660"/>
          </a:xfrm>
        </p:grpSpPr>
        <p:pic>
          <p:nvPicPr>
            <p:cNvPr id="30724" name="图片 10" descr="图层 3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725" name="图片 11" descr="图层 4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  <a:endParaRPr strike="noStrike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pattFill prst="cross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1747" name="图片 5" descr="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-41275"/>
            <a:ext cx="12192000" cy="6899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8" name="图片 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718675" y="4854575"/>
            <a:ext cx="2138363" cy="2197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2016125" y="914400"/>
            <a:ext cx="8159750" cy="849313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31750" name="组合 8"/>
          <p:cNvGrpSpPr/>
          <p:nvPr userDrawn="1"/>
        </p:nvGrpSpPr>
        <p:grpSpPr>
          <a:xfrm>
            <a:off x="3873500" y="536575"/>
            <a:ext cx="635000" cy="568325"/>
            <a:chOff x="4052094" y="7246145"/>
            <a:chExt cx="1625600" cy="1458911"/>
          </a:xfrm>
        </p:grpSpPr>
        <p:sp>
          <p:nvSpPr>
            <p:cNvPr id="10" name="矩形 9"/>
            <p:cNvSpPr/>
            <p:nvPr>
              <p:custDataLst>
                <p:tags r:id="rId6"/>
              </p:custDataLst>
            </p:nvPr>
          </p:nvSpPr>
          <p:spPr>
            <a:xfrm>
              <a:off x="4052094" y="7828756"/>
              <a:ext cx="1625600" cy="876300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" name="矩形 10"/>
            <p:cNvSpPr/>
            <p:nvPr>
              <p:custDataLst>
                <p:tags r:id="rId7"/>
              </p:custDataLst>
            </p:nvPr>
          </p:nvSpPr>
          <p:spPr>
            <a:xfrm>
              <a:off x="4052094" y="7828756"/>
              <a:ext cx="1625600" cy="386556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12" name="直接连接符 11"/>
            <p:cNvCxnSpPr/>
            <p:nvPr>
              <p:custDataLst>
                <p:tags r:id="rId8"/>
              </p:custDataLst>
            </p:nvPr>
          </p:nvCxnSpPr>
          <p:spPr>
            <a:xfrm flipH="1">
              <a:off x="4395788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>
              <p:custDataLst>
                <p:tags r:id="rId9"/>
              </p:custDataLst>
            </p:nvPr>
          </p:nvCxnSpPr>
          <p:spPr>
            <a:xfrm flipH="1">
              <a:off x="5155407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>
              <p:custDataLst>
                <p:tags r:id="rId10"/>
              </p:custDataLst>
            </p:nvPr>
          </p:nvCxnSpPr>
          <p:spPr>
            <a:xfrm flipH="1">
              <a:off x="5286376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任意多边形: 形状 17"/>
            <p:cNvSpPr/>
            <p:nvPr>
              <p:custDataLst>
                <p:tags r:id="rId11"/>
              </p:custDataLst>
            </p:nvPr>
          </p:nvSpPr>
          <p:spPr>
            <a:xfrm>
              <a:off x="4395795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6" name="任意多边形: 形状 20"/>
            <p:cNvSpPr/>
            <p:nvPr>
              <p:custDataLst>
                <p:tags r:id="rId12"/>
              </p:custDataLst>
            </p:nvPr>
          </p:nvSpPr>
          <p:spPr>
            <a:xfrm>
              <a:off x="4526764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31758" name="组合 16"/>
          <p:cNvGrpSpPr/>
          <p:nvPr userDrawn="1"/>
        </p:nvGrpSpPr>
        <p:grpSpPr>
          <a:xfrm>
            <a:off x="7620000" y="536575"/>
            <a:ext cx="633413" cy="568325"/>
            <a:chOff x="4052094" y="7246145"/>
            <a:chExt cx="1625600" cy="1458911"/>
          </a:xfrm>
        </p:grpSpPr>
        <p:sp>
          <p:nvSpPr>
            <p:cNvPr id="18" name="矩形 17"/>
            <p:cNvSpPr/>
            <p:nvPr>
              <p:custDataLst>
                <p:tags r:id="rId13"/>
              </p:custDataLst>
            </p:nvPr>
          </p:nvSpPr>
          <p:spPr>
            <a:xfrm>
              <a:off x="4052094" y="7828756"/>
              <a:ext cx="1625600" cy="876300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9" name="矩形 18"/>
            <p:cNvSpPr/>
            <p:nvPr>
              <p:custDataLst>
                <p:tags r:id="rId14"/>
              </p:custDataLst>
            </p:nvPr>
          </p:nvSpPr>
          <p:spPr>
            <a:xfrm>
              <a:off x="4052094" y="7828756"/>
              <a:ext cx="1625600" cy="386556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20" name="直接连接符 19"/>
            <p:cNvCxnSpPr/>
            <p:nvPr>
              <p:custDataLst>
                <p:tags r:id="rId15"/>
              </p:custDataLst>
            </p:nvPr>
          </p:nvCxnSpPr>
          <p:spPr>
            <a:xfrm flipH="1">
              <a:off x="4395788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>
              <p:custDataLst>
                <p:tags r:id="rId16"/>
              </p:custDataLst>
            </p:nvPr>
          </p:nvCxnSpPr>
          <p:spPr>
            <a:xfrm flipH="1">
              <a:off x="5155407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>
              <p:custDataLst>
                <p:tags r:id="rId17"/>
              </p:custDataLst>
            </p:nvPr>
          </p:nvCxnSpPr>
          <p:spPr>
            <a:xfrm flipH="1">
              <a:off x="5286376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任意多边形: 形状 29"/>
            <p:cNvSpPr/>
            <p:nvPr>
              <p:custDataLst>
                <p:tags r:id="rId18"/>
              </p:custDataLst>
            </p:nvPr>
          </p:nvSpPr>
          <p:spPr>
            <a:xfrm>
              <a:off x="4395795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4" name="任意多边形: 形状 30"/>
            <p:cNvSpPr/>
            <p:nvPr>
              <p:custDataLst>
                <p:tags r:id="rId19"/>
              </p:custDataLst>
            </p:nvPr>
          </p:nvSpPr>
          <p:spPr>
            <a:xfrm>
              <a:off x="4526764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cxnSp>
        <p:nvCxnSpPr>
          <p:cNvPr id="25" name="直接连接符 24"/>
          <p:cNvCxnSpPr/>
          <p:nvPr userDrawn="1">
            <p:custDataLst>
              <p:tags r:id="rId20"/>
            </p:custDataLst>
          </p:nvPr>
        </p:nvCxnSpPr>
        <p:spPr>
          <a:xfrm flipH="1" flipV="1">
            <a:off x="4186238" y="0"/>
            <a:ext cx="0" cy="536575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>
            <p:custDataLst>
              <p:tags r:id="rId21"/>
            </p:custDataLst>
          </p:nvPr>
        </p:nvCxnSpPr>
        <p:spPr>
          <a:xfrm flipH="1" flipV="1">
            <a:off x="7935913" y="0"/>
            <a:ext cx="0" cy="536575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2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3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4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2771" name="组合 7"/>
          <p:cNvGrpSpPr/>
          <p:nvPr userDrawn="1"/>
        </p:nvGrpSpPr>
        <p:grpSpPr>
          <a:xfrm>
            <a:off x="0" y="-7937"/>
            <a:ext cx="12192000" cy="963612"/>
            <a:chOff x="0" y="-7620"/>
            <a:chExt cx="12192000" cy="962660"/>
          </a:xfrm>
        </p:grpSpPr>
        <p:pic>
          <p:nvPicPr>
            <p:cNvPr id="32772" name="图片 9" descr="图层 3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2773" name="图片 10" descr="图层 4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9EFD9D74-47D9-4702-A33C-335B63B48DBF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FABC47A4-756D-490B-A52F-7D9E2C9FC05F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3795" name="组合 6"/>
          <p:cNvGrpSpPr/>
          <p:nvPr userDrawn="1"/>
        </p:nvGrpSpPr>
        <p:grpSpPr>
          <a:xfrm>
            <a:off x="0" y="-7937"/>
            <a:ext cx="12192000" cy="963612"/>
            <a:chOff x="0" y="-7620"/>
            <a:chExt cx="12192000" cy="962660"/>
          </a:xfrm>
        </p:grpSpPr>
        <p:pic>
          <p:nvPicPr>
            <p:cNvPr id="33796" name="图片 9" descr="图层 3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797" name="图片 10" descr="图层 4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4819" name="组合 5"/>
          <p:cNvGrpSpPr/>
          <p:nvPr userDrawn="1"/>
        </p:nvGrpSpPr>
        <p:grpSpPr>
          <a:xfrm>
            <a:off x="0" y="-7937"/>
            <a:ext cx="12192000" cy="963612"/>
            <a:chOff x="0" y="-7620"/>
            <a:chExt cx="12192000" cy="962660"/>
          </a:xfrm>
        </p:grpSpPr>
        <p:pic>
          <p:nvPicPr>
            <p:cNvPr id="34820" name="图片 9" descr="图层 3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821" name="图片 10" descr="图层 4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pattFill prst="cross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1"/>
            </p:custDataLst>
          </p:nvPr>
        </p:nvSpPr>
        <p:spPr>
          <a:xfrm>
            <a:off x="527050" y="652463"/>
            <a:ext cx="10953750" cy="5618163"/>
          </a:xfrm>
          <a:prstGeom prst="rect">
            <a:avLst/>
          </a:prstGeom>
          <a:solidFill>
            <a:schemeClr val="accent6"/>
          </a:solidFill>
          <a:ln w="50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711200" y="906463"/>
            <a:ext cx="10953750" cy="5570538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35845" name="组合 7"/>
          <p:cNvGrpSpPr/>
          <p:nvPr userDrawn="1"/>
        </p:nvGrpSpPr>
        <p:grpSpPr>
          <a:xfrm>
            <a:off x="2079625" y="-12700"/>
            <a:ext cx="1041400" cy="1238250"/>
            <a:chOff x="2471687" y="0"/>
            <a:chExt cx="918749" cy="1091504"/>
          </a:xfrm>
        </p:grpSpPr>
        <p:grpSp>
          <p:nvGrpSpPr>
            <p:cNvPr id="35846" name="组合 8"/>
            <p:cNvGrpSpPr/>
            <p:nvPr/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11" name="矩形 10"/>
              <p:cNvSpPr/>
              <p:nvPr>
                <p:custDataLst>
                  <p:tags r:id="rId3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" name="矩形 11"/>
              <p:cNvSpPr/>
              <p:nvPr>
                <p:custDataLst>
                  <p:tags r:id="rId4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13" name="直接连接符 12"/>
              <p:cNvCxnSpPr/>
              <p:nvPr>
                <p:custDataLst>
                  <p:tags r:id="rId5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>
                <p:custDataLst>
                  <p:tags r:id="rId6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>
                <p:custDataLst>
                  <p:tags r:id="rId7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任意多边形: 形状 15"/>
              <p:cNvSpPr/>
              <p:nvPr>
                <p:custDataLst>
                  <p:tags r:id="rId8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7" name="任意多边形: 形状 16"/>
              <p:cNvSpPr/>
              <p:nvPr>
                <p:custDataLst>
                  <p:tags r:id="rId9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cxnSp>
          <p:nvCxnSpPr>
            <p:cNvPr id="10" name="直接连接符 9"/>
            <p:cNvCxnSpPr/>
            <p:nvPr>
              <p:custDataLst>
                <p:tags r:id="rId10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855" name="组合 17"/>
          <p:cNvGrpSpPr/>
          <p:nvPr userDrawn="1"/>
        </p:nvGrpSpPr>
        <p:grpSpPr>
          <a:xfrm>
            <a:off x="9121775" y="-12700"/>
            <a:ext cx="1041400" cy="1238250"/>
            <a:chOff x="2471687" y="0"/>
            <a:chExt cx="918749" cy="1091504"/>
          </a:xfrm>
        </p:grpSpPr>
        <p:grpSp>
          <p:nvGrpSpPr>
            <p:cNvPr id="35856" name="组合 18"/>
            <p:cNvGrpSpPr/>
            <p:nvPr/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21" name="矩形 20"/>
              <p:cNvSpPr/>
              <p:nvPr>
                <p:custDataLst>
                  <p:tags r:id="rId11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2" name="矩形 21"/>
              <p:cNvSpPr/>
              <p:nvPr>
                <p:custDataLst>
                  <p:tags r:id="rId12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23" name="直接连接符 22"/>
              <p:cNvCxnSpPr/>
              <p:nvPr>
                <p:custDataLst>
                  <p:tags r:id="rId13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>
                <p:custDataLst>
                  <p:tags r:id="rId14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>
                <p:custDataLst>
                  <p:tags r:id="rId15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任意多边形: 形状 25"/>
              <p:cNvSpPr/>
              <p:nvPr>
                <p:custDataLst>
                  <p:tags r:id="rId16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7" name="任意多边形: 形状 26"/>
              <p:cNvSpPr/>
              <p:nvPr>
                <p:custDataLst>
                  <p:tags r:id="rId17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cxnSp>
          <p:nvCxnSpPr>
            <p:cNvPr id="20" name="直接连接符 19"/>
            <p:cNvCxnSpPr/>
            <p:nvPr>
              <p:custDataLst>
                <p:tags r:id="rId18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8" name="直接连接符 27"/>
          <p:cNvCxnSpPr/>
          <p:nvPr userDrawn="1">
            <p:custDataLst>
              <p:tags r:id="rId19"/>
            </p:custDataLst>
          </p:nvPr>
        </p:nvCxnSpPr>
        <p:spPr>
          <a:xfrm>
            <a:off x="4587875" y="3857625"/>
            <a:ext cx="3232150" cy="0"/>
          </a:xfrm>
          <a:prstGeom prst="line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866" name="图片 28"/>
          <p:cNvPicPr>
            <a:picLocks noChangeAspect="1"/>
          </p:cNvPicPr>
          <p:nvPr userDrawn="1">
            <p:custDataLst>
              <p:tags r:id="rId21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711200" y="471488"/>
            <a:ext cx="10953750" cy="5981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101253" y="2032001"/>
            <a:ext cx="8206028" cy="1699260"/>
          </a:xfrm>
        </p:spPr>
        <p:txBody>
          <a:bodyPr vert="horz" lIns="90000" tIns="46800" rIns="90000" bIns="4680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800" b="1" i="0" u="none" strike="noStrike" kern="1200" cap="none" spc="6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编辑标题</a:t>
            </a:r>
            <a:endParaRPr strike="noStrike" noProof="1">
              <a:sym typeface="+mn-ea"/>
            </a:endParaRPr>
          </a:p>
        </p:txBody>
      </p:sp>
      <p:sp>
        <p:nvSpPr>
          <p:cNvPr id="31" name="文本占位符 30"/>
          <p:cNvSpPr>
            <a:spLocks noGrp="1"/>
          </p:cNvSpPr>
          <p:nvPr>
            <p:ph type="body" sz="quarter" idx="13" hasCustomPrompt="1"/>
          </p:nvPr>
        </p:nvSpPr>
        <p:spPr>
          <a:xfrm>
            <a:off x="3466335" y="4029412"/>
            <a:ext cx="5443311" cy="827061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buNone/>
              <a:defRPr sz="3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 fontAlgn="auto"/>
            <a:r>
              <a:rPr lang="zh-CN" altLang="en-US" strike="noStrike" noProof="1"/>
              <a:t>单击此处编辑副标题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2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3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4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6867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0839450" y="5789613"/>
            <a:ext cx="1235075" cy="1068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8" name="图片 6" descr="图层 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9050" y="5976938"/>
            <a:ext cx="2155825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100" y="304800"/>
            <a:ext cx="11607800" cy="6248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pic>
        <p:nvPicPr>
          <p:cNvPr id="37892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75" y="63500"/>
            <a:ext cx="1154113" cy="1185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3" name="内容占位符 18" descr="图层 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121900" y="4967288"/>
            <a:ext cx="2070100" cy="1890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2825" cy="686593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800" strike="noStrike" noProof="1">
              <a:sym typeface="+mn-ea"/>
            </a:endParaRPr>
          </a:p>
        </p:txBody>
      </p:sp>
      <p:pic>
        <p:nvPicPr>
          <p:cNvPr id="38916" name="图片 9" descr="图层 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552113" y="6189663"/>
            <a:ext cx="1655762" cy="676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单击编辑标题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382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800" strike="noStrike" noProof="1">
              <a:sym typeface="+mn-ea"/>
            </a:endParaRPr>
          </a:p>
        </p:txBody>
      </p:sp>
      <p:pic>
        <p:nvPicPr>
          <p:cNvPr id="39940" name="图片 10" descr="图层 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763" y="6303963"/>
            <a:ext cx="1354137" cy="554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0"/>
            <a:ext cx="12192000" cy="1828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800" strike="noStrike" noProof="1">
              <a:sym typeface="+mn-ea"/>
            </a:endParaRPr>
          </a:p>
        </p:txBody>
      </p:sp>
      <p:pic>
        <p:nvPicPr>
          <p:cNvPr id="40964" name="图片 9" descr="图层 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0800000">
            <a:off x="10440988" y="-7937"/>
            <a:ext cx="1751012" cy="71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5" name="图片 10" descr="图层 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10800000">
            <a:off x="0" y="-7937"/>
            <a:ext cx="1054100" cy="963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800" strike="noStrike" noProof="1">
              <a:sym typeface="+mn-ea"/>
            </a:endParaRPr>
          </a:p>
        </p:txBody>
      </p:sp>
      <p:pic>
        <p:nvPicPr>
          <p:cNvPr id="41988" name="图片 11" descr="图层 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763" y="5992813"/>
            <a:ext cx="2114550" cy="865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9" name="图片 13" descr="图层 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26738" y="5516563"/>
            <a:ext cx="1468437" cy="1341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8850"/>
            <a:ext cx="12192000" cy="49403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800" strike="noStrike" noProof="1">
              <a:sym typeface="+mn-ea"/>
            </a:endParaRPr>
          </a:p>
        </p:txBody>
      </p:sp>
      <p:pic>
        <p:nvPicPr>
          <p:cNvPr id="43012" name="图片 7" descr="图层 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013950" y="4865688"/>
            <a:ext cx="2181225" cy="1992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3" name="图片 8" descr="图层 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10800000">
            <a:off x="0" y="-7937"/>
            <a:ext cx="1941513" cy="1774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522800" y="1339200"/>
            <a:ext cx="9144000" cy="23868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522413" y="3862800"/>
            <a:ext cx="9144000" cy="1656000"/>
          </a:xfrm>
        </p:spPr>
        <p:txBody>
          <a:bodyPr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grpSp>
        <p:nvGrpSpPr>
          <p:cNvPr id="7" name="组合 6"/>
          <p:cNvGrpSpPr/>
          <p:nvPr userDrawn="1">
            <p:custDataLst>
              <p:tags r:id="rId4"/>
            </p:custDataLst>
          </p:nvPr>
        </p:nvGrpSpPr>
        <p:grpSpPr>
          <a:xfrm>
            <a:off x="1944688" y="848995"/>
            <a:ext cx="8302625" cy="3526155"/>
            <a:chOff x="3066" y="1500"/>
            <a:chExt cx="12429" cy="6080"/>
          </a:xfrm>
        </p:grpSpPr>
        <p:sp>
          <p:nvSpPr>
            <p:cNvPr id="8" name="矩形 7"/>
            <p:cNvSpPr/>
            <p:nvPr>
              <p:custDataLst>
                <p:tags r:id="rId5"/>
              </p:custDataLst>
            </p:nvPr>
          </p:nvSpPr>
          <p:spPr>
            <a:xfrm>
              <a:off x="3066" y="1500"/>
              <a:ext cx="12217" cy="5840"/>
            </a:xfrm>
            <a:prstGeom prst="rect">
              <a:avLst/>
            </a:prstGeom>
            <a:solidFill>
              <a:schemeClr val="accent6"/>
            </a:solidFill>
            <a:ln w="508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6"/>
              </p:custDataLst>
            </p:nvPr>
          </p:nvSpPr>
          <p:spPr>
            <a:xfrm>
              <a:off x="3278" y="1740"/>
              <a:ext cx="12217" cy="5840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accent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343"/>
            <a:ext cx="12192000" cy="6857657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>
            <p:custDataLst>
              <p:tags r:id="rId9"/>
            </p:custDataLst>
          </p:nvPr>
        </p:nvGrpSpPr>
        <p:grpSpPr>
          <a:xfrm>
            <a:off x="3874135" y="535940"/>
            <a:ext cx="634365" cy="568960"/>
            <a:chOff x="4052094" y="7246145"/>
            <a:chExt cx="1625600" cy="1458911"/>
          </a:xfrm>
        </p:grpSpPr>
        <p:sp>
          <p:nvSpPr>
            <p:cNvPr id="12" name="矩形 11"/>
            <p:cNvSpPr/>
            <p:nvPr>
              <p:custDataLst>
                <p:tags r:id="rId10"/>
              </p:custDataLst>
            </p:nvPr>
          </p:nvSpPr>
          <p:spPr>
            <a:xfrm>
              <a:off x="4052094" y="7828756"/>
              <a:ext cx="1625600" cy="876300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3" name="矩形 12"/>
            <p:cNvSpPr/>
            <p:nvPr>
              <p:custDataLst>
                <p:tags r:id="rId11"/>
              </p:custDataLst>
            </p:nvPr>
          </p:nvSpPr>
          <p:spPr>
            <a:xfrm>
              <a:off x="4052094" y="7828756"/>
              <a:ext cx="1625600" cy="386556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14" name="直接连接符 13"/>
            <p:cNvCxnSpPr/>
            <p:nvPr>
              <p:custDataLst>
                <p:tags r:id="rId12"/>
              </p:custDataLst>
            </p:nvPr>
          </p:nvCxnSpPr>
          <p:spPr>
            <a:xfrm flipH="1">
              <a:off x="4395788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>
              <p:custDataLst>
                <p:tags r:id="rId13"/>
              </p:custDataLst>
            </p:nvPr>
          </p:nvCxnSpPr>
          <p:spPr>
            <a:xfrm flipH="1">
              <a:off x="5155407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>
              <p:custDataLst>
                <p:tags r:id="rId14"/>
              </p:custDataLst>
            </p:nvPr>
          </p:nvCxnSpPr>
          <p:spPr>
            <a:xfrm flipH="1">
              <a:off x="5286376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任意多边形: 形状 19"/>
            <p:cNvSpPr/>
            <p:nvPr>
              <p:custDataLst>
                <p:tags r:id="rId15"/>
              </p:custDataLst>
            </p:nvPr>
          </p:nvSpPr>
          <p:spPr>
            <a:xfrm>
              <a:off x="4395795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1" name="任意多边形: 形状 20"/>
            <p:cNvSpPr/>
            <p:nvPr>
              <p:custDataLst>
                <p:tags r:id="rId16"/>
              </p:custDataLst>
            </p:nvPr>
          </p:nvSpPr>
          <p:spPr>
            <a:xfrm>
              <a:off x="4526764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22" name="组合 21"/>
          <p:cNvGrpSpPr/>
          <p:nvPr userDrawn="1">
            <p:custDataLst>
              <p:tags r:id="rId17"/>
            </p:custDataLst>
          </p:nvPr>
        </p:nvGrpSpPr>
        <p:grpSpPr>
          <a:xfrm>
            <a:off x="7619365" y="535940"/>
            <a:ext cx="634365" cy="568960"/>
            <a:chOff x="4052094" y="7246145"/>
            <a:chExt cx="1625600" cy="1458911"/>
          </a:xfrm>
        </p:grpSpPr>
        <p:sp>
          <p:nvSpPr>
            <p:cNvPr id="23" name="矩形 22"/>
            <p:cNvSpPr/>
            <p:nvPr>
              <p:custDataLst>
                <p:tags r:id="rId18"/>
              </p:custDataLst>
            </p:nvPr>
          </p:nvSpPr>
          <p:spPr>
            <a:xfrm>
              <a:off x="4052094" y="7828756"/>
              <a:ext cx="1625600" cy="876300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4" name="矩形 23"/>
            <p:cNvSpPr/>
            <p:nvPr>
              <p:custDataLst>
                <p:tags r:id="rId19"/>
              </p:custDataLst>
            </p:nvPr>
          </p:nvSpPr>
          <p:spPr>
            <a:xfrm>
              <a:off x="4052094" y="7828756"/>
              <a:ext cx="1625600" cy="386556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25" name="直接连接符 24"/>
            <p:cNvCxnSpPr/>
            <p:nvPr>
              <p:custDataLst>
                <p:tags r:id="rId20"/>
              </p:custDataLst>
            </p:nvPr>
          </p:nvCxnSpPr>
          <p:spPr>
            <a:xfrm flipH="1">
              <a:off x="4395788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>
              <p:custDataLst>
                <p:tags r:id="rId21"/>
              </p:custDataLst>
            </p:nvPr>
          </p:nvCxnSpPr>
          <p:spPr>
            <a:xfrm flipH="1">
              <a:off x="5155407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>
              <p:custDataLst>
                <p:tags r:id="rId22"/>
              </p:custDataLst>
            </p:nvPr>
          </p:nvCxnSpPr>
          <p:spPr>
            <a:xfrm flipH="1">
              <a:off x="5286376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任意多边形: 形状 27"/>
            <p:cNvSpPr/>
            <p:nvPr>
              <p:custDataLst>
                <p:tags r:id="rId23"/>
              </p:custDataLst>
            </p:nvPr>
          </p:nvSpPr>
          <p:spPr>
            <a:xfrm>
              <a:off x="4395795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9" name="任意多边形: 形状 28"/>
            <p:cNvSpPr/>
            <p:nvPr>
              <p:custDataLst>
                <p:tags r:id="rId24"/>
              </p:custDataLst>
            </p:nvPr>
          </p:nvSpPr>
          <p:spPr>
            <a:xfrm>
              <a:off x="4526764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cxnSp>
        <p:nvCxnSpPr>
          <p:cNvPr id="30" name="直接连接符 29"/>
          <p:cNvCxnSpPr/>
          <p:nvPr userDrawn="1">
            <p:custDataLst>
              <p:tags r:id="rId25"/>
            </p:custDataLst>
          </p:nvPr>
        </p:nvCxnSpPr>
        <p:spPr>
          <a:xfrm flipH="1" flipV="1">
            <a:off x="4186555" y="0"/>
            <a:ext cx="0" cy="53594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 userDrawn="1">
            <p:custDataLst>
              <p:tags r:id="rId26"/>
            </p:custDataLst>
          </p:nvPr>
        </p:nvCxnSpPr>
        <p:spPr>
          <a:xfrm flipH="1" flipV="1">
            <a:off x="7936230" y="0"/>
            <a:ext cx="0" cy="53594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 userDrawn="1">
            <p:custDataLst>
              <p:tags r:id="rId27"/>
            </p:custDataLst>
          </p:nvPr>
        </p:nvCxnSpPr>
        <p:spPr>
          <a:xfrm>
            <a:off x="4587875" y="2915704"/>
            <a:ext cx="3232785" cy="0"/>
          </a:xfrm>
          <a:prstGeom prst="line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8"/>
            </p:custDataLst>
          </p:nvPr>
        </p:nvSpPr>
        <p:spPr>
          <a:xfrm>
            <a:off x="2161044" y="1708400"/>
            <a:ext cx="7869910" cy="1101394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5400" spc="600" baseline="0">
                <a:solidFill>
                  <a:schemeClr val="accent1"/>
                </a:solidFill>
                <a:ea typeface="汉仪乐喵体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9"/>
            </p:custDataLst>
          </p:nvPr>
        </p:nvSpPr>
        <p:spPr>
          <a:xfrm>
            <a:off x="2161044" y="3001549"/>
            <a:ext cx="7869911" cy="490008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2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33" name="文本占位符 4"/>
          <p:cNvSpPr>
            <a:spLocks noGrp="1"/>
          </p:cNvSpPr>
          <p:nvPr>
            <p:ph type="body" sz="quarter" idx="14" hasCustomPrompt="1"/>
            <p:custDataLst>
              <p:tags r:id="rId30"/>
            </p:custDataLst>
          </p:nvPr>
        </p:nvSpPr>
        <p:spPr>
          <a:xfrm>
            <a:off x="6299518" y="3617784"/>
            <a:ext cx="1617662" cy="455427"/>
          </a:xfrm>
        </p:spPr>
        <p:txBody>
          <a:bodyPr anchor="ctr"/>
          <a:lstStyle>
            <a:lvl1pPr marL="0" indent="0" algn="r">
              <a:buNone/>
              <a:defRPr/>
            </a:lvl1pPr>
          </a:lstStyle>
          <a:p>
            <a:pPr lvl="0"/>
            <a:r>
              <a:rPr lang="zh-CN" altLang="en-US"/>
              <a:t>单击编辑文本</a:t>
            </a:r>
            <a:endParaRPr lang="zh-CN" altLang="en-US"/>
          </a:p>
        </p:txBody>
      </p:sp>
      <p:sp>
        <p:nvSpPr>
          <p:cNvPr id="35" name="文本占位符 34"/>
          <p:cNvSpPr>
            <a:spLocks noGrp="1"/>
          </p:cNvSpPr>
          <p:nvPr>
            <p:ph type="body" sz="quarter" idx="15" hasCustomPrompt="1"/>
            <p:custDataLst>
              <p:tags r:id="rId31"/>
            </p:custDataLst>
          </p:nvPr>
        </p:nvSpPr>
        <p:spPr>
          <a:xfrm>
            <a:off x="4262438" y="3615656"/>
            <a:ext cx="1617662" cy="455612"/>
          </a:xfrm>
        </p:spPr>
        <p:txBody>
          <a:bodyPr lIns="100800" tIns="0" rIns="82800" bIns="0" anchor="ctr"/>
          <a:lstStyle>
            <a:lvl1pPr marL="0" indent="0" algn="l">
              <a:buNone/>
              <a:defRPr baseline="0"/>
            </a:lvl1pPr>
          </a:lstStyle>
          <a:p>
            <a:pPr lvl="0"/>
            <a:r>
              <a:rPr lang="zh-CN" altLang="en-US"/>
              <a:t>单击编辑文本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 userDrawn="1">
            <p:custDataLst>
              <p:tags r:id="rId1"/>
            </p:custDataLst>
          </p:nvPr>
        </p:nvGrpSpPr>
        <p:grpSpPr>
          <a:xfrm>
            <a:off x="0" y="-7620"/>
            <a:ext cx="12192000" cy="962660"/>
            <a:chOff x="0" y="-7620"/>
            <a:chExt cx="12192000" cy="962660"/>
          </a:xfrm>
        </p:grpSpPr>
        <p:pic>
          <p:nvPicPr>
            <p:cNvPr id="10" name="图片 9" descr="图层 3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</p:spPr>
        </p:pic>
        <p:pic>
          <p:nvPicPr>
            <p:cNvPr id="11" name="图片 10" descr="图层 4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7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PA-矩形 60"/>
          <p:cNvSpPr/>
          <p:nvPr userDrawn="1">
            <p:custDataLst>
              <p:tags r:id="rId4"/>
            </p:custDataLst>
          </p:nvPr>
        </p:nvSpPr>
        <p:spPr>
          <a:xfrm>
            <a:off x="1155700" y="845820"/>
            <a:ext cx="9736455" cy="5067935"/>
          </a:xfrm>
          <a:prstGeom prst="rect">
            <a:avLst/>
          </a:prstGeom>
          <a:solidFill>
            <a:schemeClr val="accent6"/>
          </a:solidFill>
          <a:ln w="50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" name="PA-矩形 16"/>
          <p:cNvSpPr/>
          <p:nvPr userDrawn="1">
            <p:custDataLst>
              <p:tags r:id="rId5"/>
            </p:custDataLst>
          </p:nvPr>
        </p:nvSpPr>
        <p:spPr>
          <a:xfrm>
            <a:off x="1318895" y="1028065"/>
            <a:ext cx="9736455" cy="5067935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9" name="PA-图片 3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1" y="-12381"/>
            <a:ext cx="12192001" cy="6899591"/>
          </a:xfrm>
          <a:prstGeom prst="rect">
            <a:avLst/>
          </a:prstGeom>
        </p:spPr>
      </p:pic>
      <p:grpSp>
        <p:nvGrpSpPr>
          <p:cNvPr id="10" name="PA-组合 9"/>
          <p:cNvGrpSpPr>
            <a:grpSpLocks noChangeAspect="1"/>
          </p:cNvGrpSpPr>
          <p:nvPr userDrawn="1">
            <p:custDataLst>
              <p:tags r:id="rId8"/>
            </p:custDataLst>
          </p:nvPr>
        </p:nvGrpSpPr>
        <p:grpSpPr>
          <a:xfrm>
            <a:off x="3154045" y="1960880"/>
            <a:ext cx="541655" cy="473075"/>
            <a:chOff x="1168400" y="1347856"/>
            <a:chExt cx="723913" cy="631688"/>
          </a:xfrm>
          <a:solidFill>
            <a:schemeClr val="bg1">
              <a:lumMod val="85000"/>
            </a:schemeClr>
          </a:solidFill>
        </p:grpSpPr>
        <p:sp>
          <p:nvSpPr>
            <p:cNvPr id="11" name="PA-任意多边形: 形状 8"/>
            <p:cNvSpPr>
              <a:spLocks noChangeAspect="1"/>
            </p:cNvSpPr>
            <p:nvPr>
              <p:custDataLst>
                <p:tags r:id="rId9"/>
              </p:custDataLst>
            </p:nvPr>
          </p:nvSpPr>
          <p:spPr>
            <a:xfrm>
              <a:off x="1168400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PA-任意多边形: 形状 9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>
            <a:xfrm>
              <a:off x="1581018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PA-组合 19"/>
          <p:cNvGrpSpPr>
            <a:grpSpLocks noChangeAspect="1"/>
          </p:cNvGrpSpPr>
          <p:nvPr userDrawn="1">
            <p:custDataLst>
              <p:tags r:id="rId11"/>
            </p:custDataLst>
          </p:nvPr>
        </p:nvGrpSpPr>
        <p:grpSpPr>
          <a:xfrm rot="10800000">
            <a:off x="8682355" y="1960880"/>
            <a:ext cx="541655" cy="473075"/>
            <a:chOff x="1168400" y="1347856"/>
            <a:chExt cx="723913" cy="631688"/>
          </a:xfrm>
          <a:solidFill>
            <a:schemeClr val="bg1">
              <a:lumMod val="85000"/>
            </a:schemeClr>
          </a:solidFill>
        </p:grpSpPr>
        <p:sp>
          <p:nvSpPr>
            <p:cNvPr id="14" name="PA-任意多边形: 形状 8"/>
            <p:cNvSpPr>
              <a:spLocks noChangeAspect="1"/>
            </p:cNvSpPr>
            <p:nvPr>
              <p:custDataLst>
                <p:tags r:id="rId12"/>
              </p:custDataLst>
            </p:nvPr>
          </p:nvSpPr>
          <p:spPr>
            <a:xfrm>
              <a:off x="1168400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PA-任意多边形: 形状 9"/>
            <p:cNvSpPr>
              <a:spLocks noChangeAspect="1"/>
            </p:cNvSpPr>
            <p:nvPr>
              <p:custDataLst>
                <p:tags r:id="rId13"/>
              </p:custDataLst>
            </p:nvPr>
          </p:nvSpPr>
          <p:spPr>
            <a:xfrm>
              <a:off x="1581018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PA-组合 24"/>
          <p:cNvGrpSpPr/>
          <p:nvPr userDrawn="1">
            <p:custDataLst>
              <p:tags r:id="rId14"/>
            </p:custDataLst>
          </p:nvPr>
        </p:nvGrpSpPr>
        <p:grpSpPr>
          <a:xfrm>
            <a:off x="2525395" y="-12065"/>
            <a:ext cx="925830" cy="1099820"/>
            <a:chOff x="2471687" y="0"/>
            <a:chExt cx="918749" cy="1091504"/>
          </a:xfrm>
        </p:grpSpPr>
        <p:grpSp>
          <p:nvGrpSpPr>
            <p:cNvPr id="17" name="组合 16"/>
            <p:cNvGrpSpPr/>
            <p:nvPr/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19" name="PA-矩形 26"/>
              <p:cNvSpPr/>
              <p:nvPr>
                <p:custDataLst>
                  <p:tags r:id="rId15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0" name="PA-矩形 27"/>
              <p:cNvSpPr/>
              <p:nvPr>
                <p:custDataLst>
                  <p:tags r:id="rId16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21" name="PA-直接连接符 28"/>
              <p:cNvCxnSpPr/>
              <p:nvPr>
                <p:custDataLst>
                  <p:tags r:id="rId17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PA-直接连接符 29"/>
              <p:cNvCxnSpPr/>
              <p:nvPr>
                <p:custDataLst>
                  <p:tags r:id="rId18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PA-直接连接符 30"/>
              <p:cNvCxnSpPr/>
              <p:nvPr>
                <p:custDataLst>
                  <p:tags r:id="rId19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PA-任意多边形: 形状 17"/>
              <p:cNvSpPr/>
              <p:nvPr>
                <p:custDataLst>
                  <p:tags r:id="rId20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5" name="PA-任意多边形: 形状 20"/>
              <p:cNvSpPr/>
              <p:nvPr>
                <p:custDataLst>
                  <p:tags r:id="rId21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cxnSp>
          <p:nvCxnSpPr>
            <p:cNvPr id="18" name="PA-直接连接符 34"/>
            <p:cNvCxnSpPr/>
            <p:nvPr>
              <p:custDataLst>
                <p:tags r:id="rId22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PA-组合 35"/>
          <p:cNvGrpSpPr/>
          <p:nvPr userDrawn="1">
            <p:custDataLst>
              <p:tags r:id="rId23"/>
            </p:custDataLst>
          </p:nvPr>
        </p:nvGrpSpPr>
        <p:grpSpPr>
          <a:xfrm>
            <a:off x="8785860" y="-12065"/>
            <a:ext cx="925830" cy="1099820"/>
            <a:chOff x="2471687" y="0"/>
            <a:chExt cx="918749" cy="1091504"/>
          </a:xfrm>
        </p:grpSpPr>
        <p:grpSp>
          <p:nvGrpSpPr>
            <p:cNvPr id="27" name="组合 26"/>
            <p:cNvGrpSpPr/>
            <p:nvPr/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29" name="PA-矩形 37"/>
              <p:cNvSpPr/>
              <p:nvPr>
                <p:custDataLst>
                  <p:tags r:id="rId24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" name="PA-矩形 38"/>
              <p:cNvSpPr/>
              <p:nvPr>
                <p:custDataLst>
                  <p:tags r:id="rId25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31" name="PA-直接连接符 39"/>
              <p:cNvCxnSpPr/>
              <p:nvPr>
                <p:custDataLst>
                  <p:tags r:id="rId26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PA-直接连接符 50"/>
              <p:cNvCxnSpPr/>
              <p:nvPr>
                <p:custDataLst>
                  <p:tags r:id="rId27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PA-直接连接符 51"/>
              <p:cNvCxnSpPr/>
              <p:nvPr>
                <p:custDataLst>
                  <p:tags r:id="rId28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PA-任意多边形: 形状 48"/>
              <p:cNvSpPr/>
              <p:nvPr>
                <p:custDataLst>
                  <p:tags r:id="rId29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5" name="PA-任意多边形: 形状 49"/>
              <p:cNvSpPr/>
              <p:nvPr>
                <p:custDataLst>
                  <p:tags r:id="rId30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cxnSp>
          <p:nvCxnSpPr>
            <p:cNvPr id="28" name="PA-直接连接符 54"/>
            <p:cNvCxnSpPr/>
            <p:nvPr>
              <p:custDataLst>
                <p:tags r:id="rId31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2"/>
            </p:custDataLst>
          </p:nvPr>
        </p:nvSpPr>
        <p:spPr>
          <a:xfrm>
            <a:off x="2669124" y="3518552"/>
            <a:ext cx="6853750" cy="1217647"/>
          </a:xfrm>
        </p:spPr>
        <p:txBody>
          <a:bodyPr lIns="90000" tIns="46800" rIns="90000" bIns="46800" anchor="ctr" anchorCtr="0">
            <a:normAutofit/>
          </a:bodyPr>
          <a:lstStyle>
            <a:lvl1pPr algn="ctr">
              <a:defRPr sz="54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0" y="-7620"/>
            <a:ext cx="12192000" cy="962660"/>
            <a:chOff x="0" y="-7620"/>
            <a:chExt cx="12192000" cy="962660"/>
          </a:xfrm>
        </p:grpSpPr>
        <p:pic>
          <p:nvPicPr>
            <p:cNvPr id="10" name="图片 9" descr="图层 3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</p:spPr>
        </p:pic>
        <p:pic>
          <p:nvPicPr>
            <p:cNvPr id="11" name="图片 10" descr="图层 4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7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8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60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60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60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60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-7620"/>
            <a:ext cx="12192000" cy="962660"/>
            <a:chOff x="0" y="-7620"/>
            <a:chExt cx="12192000" cy="962660"/>
          </a:xfrm>
        </p:grpSpPr>
        <p:pic>
          <p:nvPicPr>
            <p:cNvPr id="11" name="图片 10" descr="图层 3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</p:spPr>
        </p:pic>
        <p:pic>
          <p:nvPicPr>
            <p:cNvPr id="12" name="图片 11" descr="图层 4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7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8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9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0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6" name="图片 5" descr="图片1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-49" y="-41030"/>
            <a:ext cx="12192098" cy="68990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718675" y="4854575"/>
            <a:ext cx="2138680" cy="21971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9"/>
            </p:custDataLst>
          </p:nvPr>
        </p:nvSpPr>
        <p:spPr>
          <a:xfrm>
            <a:off x="2015490" y="913765"/>
            <a:ext cx="8161020" cy="849630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9" name="组合 8"/>
          <p:cNvGrpSpPr/>
          <p:nvPr userDrawn="1">
            <p:custDataLst>
              <p:tags r:id="rId10"/>
            </p:custDataLst>
          </p:nvPr>
        </p:nvGrpSpPr>
        <p:grpSpPr>
          <a:xfrm>
            <a:off x="3874135" y="535940"/>
            <a:ext cx="634365" cy="568960"/>
            <a:chOff x="4052094" y="7246145"/>
            <a:chExt cx="1625600" cy="1458911"/>
          </a:xfrm>
        </p:grpSpPr>
        <p:sp>
          <p:nvSpPr>
            <p:cNvPr id="10" name="矩形 9"/>
            <p:cNvSpPr/>
            <p:nvPr>
              <p:custDataLst>
                <p:tags r:id="rId11"/>
              </p:custDataLst>
            </p:nvPr>
          </p:nvSpPr>
          <p:spPr>
            <a:xfrm>
              <a:off x="4052094" y="7828756"/>
              <a:ext cx="1625600" cy="876300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" name="矩形 10"/>
            <p:cNvSpPr/>
            <p:nvPr>
              <p:custDataLst>
                <p:tags r:id="rId12"/>
              </p:custDataLst>
            </p:nvPr>
          </p:nvSpPr>
          <p:spPr>
            <a:xfrm>
              <a:off x="4052094" y="7828756"/>
              <a:ext cx="1625600" cy="386556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12" name="直接连接符 11"/>
            <p:cNvCxnSpPr/>
            <p:nvPr>
              <p:custDataLst>
                <p:tags r:id="rId13"/>
              </p:custDataLst>
            </p:nvPr>
          </p:nvCxnSpPr>
          <p:spPr>
            <a:xfrm flipH="1">
              <a:off x="4395788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>
              <p:custDataLst>
                <p:tags r:id="rId14"/>
              </p:custDataLst>
            </p:nvPr>
          </p:nvCxnSpPr>
          <p:spPr>
            <a:xfrm flipH="1">
              <a:off x="5155407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>
              <p:custDataLst>
                <p:tags r:id="rId15"/>
              </p:custDataLst>
            </p:nvPr>
          </p:nvCxnSpPr>
          <p:spPr>
            <a:xfrm flipH="1">
              <a:off x="5286376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任意多边形: 形状 17"/>
            <p:cNvSpPr/>
            <p:nvPr>
              <p:custDataLst>
                <p:tags r:id="rId16"/>
              </p:custDataLst>
            </p:nvPr>
          </p:nvSpPr>
          <p:spPr>
            <a:xfrm>
              <a:off x="4395795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6" name="任意多边形: 形状 20"/>
            <p:cNvSpPr/>
            <p:nvPr>
              <p:custDataLst>
                <p:tags r:id="rId17"/>
              </p:custDataLst>
            </p:nvPr>
          </p:nvSpPr>
          <p:spPr>
            <a:xfrm>
              <a:off x="4526764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17" name="组合 16"/>
          <p:cNvGrpSpPr/>
          <p:nvPr userDrawn="1">
            <p:custDataLst>
              <p:tags r:id="rId18"/>
            </p:custDataLst>
          </p:nvPr>
        </p:nvGrpSpPr>
        <p:grpSpPr>
          <a:xfrm>
            <a:off x="7619365" y="535940"/>
            <a:ext cx="634365" cy="568960"/>
            <a:chOff x="4052094" y="7246145"/>
            <a:chExt cx="1625600" cy="1458911"/>
          </a:xfrm>
        </p:grpSpPr>
        <p:sp>
          <p:nvSpPr>
            <p:cNvPr id="18" name="矩形 17"/>
            <p:cNvSpPr/>
            <p:nvPr>
              <p:custDataLst>
                <p:tags r:id="rId19"/>
              </p:custDataLst>
            </p:nvPr>
          </p:nvSpPr>
          <p:spPr>
            <a:xfrm>
              <a:off x="4052094" y="7828756"/>
              <a:ext cx="1625600" cy="876300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9" name="矩形 18"/>
            <p:cNvSpPr/>
            <p:nvPr>
              <p:custDataLst>
                <p:tags r:id="rId20"/>
              </p:custDataLst>
            </p:nvPr>
          </p:nvSpPr>
          <p:spPr>
            <a:xfrm>
              <a:off x="4052094" y="7828756"/>
              <a:ext cx="1625600" cy="386556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20" name="直接连接符 19"/>
            <p:cNvCxnSpPr/>
            <p:nvPr>
              <p:custDataLst>
                <p:tags r:id="rId21"/>
              </p:custDataLst>
            </p:nvPr>
          </p:nvCxnSpPr>
          <p:spPr>
            <a:xfrm flipH="1">
              <a:off x="4395788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>
              <p:custDataLst>
                <p:tags r:id="rId22"/>
              </p:custDataLst>
            </p:nvPr>
          </p:nvCxnSpPr>
          <p:spPr>
            <a:xfrm flipH="1">
              <a:off x="5155407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>
              <p:custDataLst>
                <p:tags r:id="rId23"/>
              </p:custDataLst>
            </p:nvPr>
          </p:nvCxnSpPr>
          <p:spPr>
            <a:xfrm flipH="1">
              <a:off x="5286376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任意多边形: 形状 29"/>
            <p:cNvSpPr/>
            <p:nvPr>
              <p:custDataLst>
                <p:tags r:id="rId24"/>
              </p:custDataLst>
            </p:nvPr>
          </p:nvSpPr>
          <p:spPr>
            <a:xfrm>
              <a:off x="4395795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4" name="任意多边形: 形状 30"/>
            <p:cNvSpPr/>
            <p:nvPr>
              <p:custDataLst>
                <p:tags r:id="rId25"/>
              </p:custDataLst>
            </p:nvPr>
          </p:nvSpPr>
          <p:spPr>
            <a:xfrm>
              <a:off x="4526764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cxnSp>
        <p:nvCxnSpPr>
          <p:cNvPr id="25" name="直接连接符 24"/>
          <p:cNvCxnSpPr/>
          <p:nvPr userDrawn="1">
            <p:custDataLst>
              <p:tags r:id="rId26"/>
            </p:custDataLst>
          </p:nvPr>
        </p:nvCxnSpPr>
        <p:spPr>
          <a:xfrm flipH="1" flipV="1">
            <a:off x="4186555" y="0"/>
            <a:ext cx="0" cy="53594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>
            <p:custDataLst>
              <p:tags r:id="rId27"/>
            </p:custDataLst>
          </p:nvPr>
        </p:nvCxnSpPr>
        <p:spPr>
          <a:xfrm flipH="1" flipV="1">
            <a:off x="7936230" y="0"/>
            <a:ext cx="0" cy="53594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0" y="-7620"/>
            <a:ext cx="12192000" cy="962660"/>
            <a:chOff x="0" y="-7620"/>
            <a:chExt cx="12192000" cy="962660"/>
          </a:xfrm>
        </p:grpSpPr>
        <p:pic>
          <p:nvPicPr>
            <p:cNvPr id="10" name="图片 9" descr="图层 3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</p:spPr>
        </p:pic>
        <p:pic>
          <p:nvPicPr>
            <p:cNvPr id="11" name="图片 10" descr="图层 4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7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8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 userDrawn="1">
            <p:custDataLst>
              <p:tags r:id="rId1"/>
            </p:custDataLst>
          </p:nvPr>
        </p:nvGrpSpPr>
        <p:grpSpPr>
          <a:xfrm>
            <a:off x="0" y="-7620"/>
            <a:ext cx="12192000" cy="962660"/>
            <a:chOff x="0" y="-7620"/>
            <a:chExt cx="12192000" cy="962660"/>
          </a:xfrm>
        </p:grpSpPr>
        <p:pic>
          <p:nvPicPr>
            <p:cNvPr id="10" name="图片 9" descr="图层 3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</p:spPr>
        </p:pic>
        <p:pic>
          <p:nvPicPr>
            <p:cNvPr id="11" name="图片 10" descr="图层 4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6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7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>
            <a:off x="0" y="-7620"/>
            <a:ext cx="12192000" cy="962660"/>
            <a:chOff x="0" y="-7620"/>
            <a:chExt cx="12192000" cy="962660"/>
          </a:xfrm>
        </p:grpSpPr>
        <p:pic>
          <p:nvPicPr>
            <p:cNvPr id="10" name="图片 9" descr="图层 3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</p:spPr>
        </p:pic>
        <p:pic>
          <p:nvPicPr>
            <p:cNvPr id="11" name="图片 10" descr="图层 4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1"/>
            </p:custDataLst>
          </p:nvPr>
        </p:nvSpPr>
        <p:spPr>
          <a:xfrm>
            <a:off x="527050" y="652780"/>
            <a:ext cx="10953750" cy="5618480"/>
          </a:xfrm>
          <a:prstGeom prst="rect">
            <a:avLst/>
          </a:prstGeom>
          <a:solidFill>
            <a:schemeClr val="accent6"/>
          </a:solidFill>
          <a:ln w="50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711200" y="906780"/>
            <a:ext cx="10953750" cy="5570220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8" name="组合 7"/>
          <p:cNvGrpSpPr/>
          <p:nvPr userDrawn="1">
            <p:custDataLst>
              <p:tags r:id="rId3"/>
            </p:custDataLst>
          </p:nvPr>
        </p:nvGrpSpPr>
        <p:grpSpPr>
          <a:xfrm>
            <a:off x="2078990" y="-12065"/>
            <a:ext cx="1041400" cy="1237615"/>
            <a:chOff x="2471687" y="0"/>
            <a:chExt cx="918749" cy="1091504"/>
          </a:xfrm>
        </p:grpSpPr>
        <p:grpSp>
          <p:nvGrpSpPr>
            <p:cNvPr id="9" name="组合 8"/>
            <p:cNvGrpSpPr/>
            <p:nvPr/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11" name="矩形 10"/>
              <p:cNvSpPr/>
              <p:nvPr>
                <p:custDataLst>
                  <p:tags r:id="rId4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" name="矩形 11"/>
              <p:cNvSpPr/>
              <p:nvPr>
                <p:custDataLst>
                  <p:tags r:id="rId5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13" name="直接连接符 12"/>
              <p:cNvCxnSpPr/>
              <p:nvPr>
                <p:custDataLst>
                  <p:tags r:id="rId6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>
                <p:custDataLst>
                  <p:tags r:id="rId7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>
                <p:custDataLst>
                  <p:tags r:id="rId8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任意多边形: 形状 15"/>
              <p:cNvSpPr/>
              <p:nvPr>
                <p:custDataLst>
                  <p:tags r:id="rId9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7" name="任意多边形: 形状 16"/>
              <p:cNvSpPr/>
              <p:nvPr>
                <p:custDataLst>
                  <p:tags r:id="rId10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cxnSp>
          <p:nvCxnSpPr>
            <p:cNvPr id="10" name="直接连接符 9"/>
            <p:cNvCxnSpPr/>
            <p:nvPr>
              <p:custDataLst>
                <p:tags r:id="rId11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 userDrawn="1">
            <p:custDataLst>
              <p:tags r:id="rId12"/>
            </p:custDataLst>
          </p:nvPr>
        </p:nvGrpSpPr>
        <p:grpSpPr>
          <a:xfrm>
            <a:off x="9122410" y="-12065"/>
            <a:ext cx="1041400" cy="1237615"/>
            <a:chOff x="2471687" y="0"/>
            <a:chExt cx="918749" cy="1091504"/>
          </a:xfrm>
        </p:grpSpPr>
        <p:grpSp>
          <p:nvGrpSpPr>
            <p:cNvPr id="19" name="组合 18"/>
            <p:cNvGrpSpPr/>
            <p:nvPr/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21" name="矩形 20"/>
              <p:cNvSpPr/>
              <p:nvPr>
                <p:custDataLst>
                  <p:tags r:id="rId13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2" name="矩形 21"/>
              <p:cNvSpPr/>
              <p:nvPr>
                <p:custDataLst>
                  <p:tags r:id="rId14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23" name="直接连接符 22"/>
              <p:cNvCxnSpPr/>
              <p:nvPr>
                <p:custDataLst>
                  <p:tags r:id="rId15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>
                <p:custDataLst>
                  <p:tags r:id="rId16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>
                <p:custDataLst>
                  <p:tags r:id="rId17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任意多边形: 形状 25"/>
              <p:cNvSpPr/>
              <p:nvPr>
                <p:custDataLst>
                  <p:tags r:id="rId18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7" name="任意多边形: 形状 26"/>
              <p:cNvSpPr/>
              <p:nvPr>
                <p:custDataLst>
                  <p:tags r:id="rId19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cxnSp>
          <p:nvCxnSpPr>
            <p:cNvPr id="20" name="直接连接符 19"/>
            <p:cNvCxnSpPr/>
            <p:nvPr>
              <p:custDataLst>
                <p:tags r:id="rId20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8" name="直接连接符 27"/>
          <p:cNvCxnSpPr/>
          <p:nvPr userDrawn="1">
            <p:custDataLst>
              <p:tags r:id="rId21"/>
            </p:custDataLst>
          </p:nvPr>
        </p:nvCxnSpPr>
        <p:spPr>
          <a:xfrm>
            <a:off x="4587875" y="3858260"/>
            <a:ext cx="3232785" cy="0"/>
          </a:xfrm>
          <a:prstGeom prst="line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/>
          <p:cNvPicPr>
            <a:picLocks noChangeAspect="1"/>
          </p:cNvPicPr>
          <p:nvPr userDrawn="1">
            <p:custDataLst>
              <p:tags r:id="rId23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711235" y="471306"/>
            <a:ext cx="10953512" cy="5982475"/>
          </a:xfrm>
          <a:prstGeom prst="rect">
            <a:avLst/>
          </a:prstGeom>
          <a:ln>
            <a:noFill/>
          </a:ln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7"/>
            </p:custDataLst>
          </p:nvPr>
        </p:nvSpPr>
        <p:spPr>
          <a:xfrm>
            <a:off x="2101253" y="2032001"/>
            <a:ext cx="8206028" cy="1699260"/>
          </a:xfrm>
        </p:spPr>
        <p:txBody>
          <a:bodyPr vert="horz" lIns="90000" tIns="46800" rIns="90000" bIns="4680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800" b="1" i="0" u="none" strike="noStrike" kern="1200" cap="none" spc="6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1" name="文本占位符 30"/>
          <p:cNvSpPr>
            <a:spLocks noGrp="1"/>
          </p:cNvSpPr>
          <p:nvPr>
            <p:ph type="body" sz="quarter" idx="13" hasCustomPrompt="1"/>
            <p:custDataLst>
              <p:tags r:id="rId28"/>
            </p:custDataLst>
          </p:nvPr>
        </p:nvSpPr>
        <p:spPr>
          <a:xfrm>
            <a:off x="3466335" y="4029412"/>
            <a:ext cx="5443311" cy="827061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buNone/>
              <a:defRPr sz="3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839450" y="5789295"/>
            <a:ext cx="1235710" cy="1068705"/>
          </a:xfrm>
          <a:prstGeom prst="rect">
            <a:avLst/>
          </a:prstGeom>
        </p:spPr>
      </p:pic>
      <p:pic>
        <p:nvPicPr>
          <p:cNvPr id="7" name="图片 6" descr="图层 3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-18415" y="5976620"/>
            <a:ext cx="2155825" cy="88138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6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810" y="64135"/>
            <a:ext cx="1153160" cy="1184910"/>
          </a:xfrm>
          <a:prstGeom prst="rect">
            <a:avLst/>
          </a:prstGeom>
        </p:spPr>
      </p:pic>
      <p:pic>
        <p:nvPicPr>
          <p:cNvPr id="10" name="内容占位符 18" descr="图层 4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0121265" y="4966970"/>
            <a:ext cx="2070735" cy="189103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6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pic>
        <p:nvPicPr>
          <p:cNvPr id="10" name="图片 9" descr="图层 3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 flipH="1">
            <a:off x="10552430" y="6189345"/>
            <a:ext cx="1655445" cy="67691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6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pic>
        <p:nvPicPr>
          <p:cNvPr id="11" name="图片 10" descr="图层 3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445" y="6304280"/>
            <a:ext cx="1353820" cy="55372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6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7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10" name="图片 9" descr="图层 3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 rot="10800000">
            <a:off x="10440670" y="-7620"/>
            <a:ext cx="1751330" cy="716280"/>
          </a:xfrm>
          <a:prstGeom prst="rect">
            <a:avLst/>
          </a:prstGeom>
        </p:spPr>
      </p:pic>
      <p:pic>
        <p:nvPicPr>
          <p:cNvPr id="11" name="图片 10" descr="图层 4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rot="10800000">
            <a:off x="0" y="-7620"/>
            <a:ext cx="1053465" cy="96266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6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12" name="图片 11" descr="图层 3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445" y="5993130"/>
            <a:ext cx="2114550" cy="864870"/>
          </a:xfrm>
          <a:prstGeom prst="rect">
            <a:avLst/>
          </a:prstGeom>
        </p:spPr>
      </p:pic>
      <p:pic>
        <p:nvPicPr>
          <p:cNvPr id="14" name="图片 13" descr="图层 4"/>
          <p:cNvPicPr>
            <a:picLocks noChangeAspect="1"/>
          </p:cNvPicPr>
          <p:nvPr userDrawn="1"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0727055" y="5516880"/>
            <a:ext cx="1467485" cy="134112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6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522800" y="1339200"/>
            <a:ext cx="9144000" cy="23868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522413" y="3862800"/>
            <a:ext cx="9144000" cy="1656000"/>
          </a:xfrm>
        </p:spPr>
        <p:txBody>
          <a:bodyPr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8" name="图片 7" descr="图层 4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014585" y="4865370"/>
            <a:ext cx="2179955" cy="1992630"/>
          </a:xfrm>
          <a:prstGeom prst="rect">
            <a:avLst/>
          </a:prstGeom>
        </p:spPr>
      </p:pic>
      <p:pic>
        <p:nvPicPr>
          <p:cNvPr id="9" name="图片 8" descr="图层 4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 rot="10800000">
            <a:off x="0" y="-7620"/>
            <a:ext cx="1941830" cy="1774825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6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smtClean="0"/>
              <a:t>单击以编辑母版副标题样式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B435100B-D39F-410E-8A9E-7B4327086BDC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34AC1273-A9F6-43DA-8DA1-8E63BC6D09AE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B435100B-D39F-410E-8A9E-7B4327086BDC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34AC1273-A9F6-43DA-8DA1-8E63BC6D09AE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B435100B-D39F-410E-8A9E-7B4327086BDC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34AC1273-A9F6-43DA-8DA1-8E63BC6D09AE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B435100B-D39F-410E-8A9E-7B4327086BDC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34AC1273-A9F6-43DA-8DA1-8E63BC6D09AE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smtClean="0"/>
              <a:t>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smtClean="0"/>
              <a:t>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B435100B-D39F-410E-8A9E-7B4327086BDC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34AC1273-A9F6-43DA-8DA1-8E63BC6D09AE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B435100B-D39F-410E-8A9E-7B4327086BDC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34AC1273-A9F6-43DA-8DA1-8E63BC6D09AE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B435100B-D39F-410E-8A9E-7B4327086BDC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34AC1273-A9F6-43DA-8DA1-8E63BC6D09AE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Tx" preserve="1">
  <p:cSld name="内容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 smtClean="0"/>
              <a:t>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 smtClean="0"/>
              <a:t>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B435100B-D39F-410E-8A9E-7B4327086BDC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34AC1273-A9F6-43DA-8DA1-8E63BC6D09AE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picTx" preserve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 smtClean="0"/>
              <a:t>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B435100B-D39F-410E-8A9E-7B4327086BDC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34AC1273-A9F6-43DA-8DA1-8E63BC6D09AE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x" preserve="1">
  <p:cSld name="标题和竖排文字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 smtClean="0"/>
              <a:t>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B435100B-D39F-410E-8A9E-7B4327086BDC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34AC1273-A9F6-43DA-8DA1-8E63BC6D09AE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B435100B-D39F-410E-8A9E-7B4327086BDC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34AC1273-A9F6-43DA-8DA1-8E63BC6D09AE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栏目一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矩形: 圆顶角 6">
            <a:hlinkClick action="ppaction://noaction"/>
          </p:cNvPr>
          <p:cNvSpPr/>
          <p:nvPr userDrawn="1"/>
        </p:nvSpPr>
        <p:spPr>
          <a:xfrm>
            <a:off x="3863975" y="71438"/>
            <a:ext cx="1939925" cy="395288"/>
          </a:xfrm>
          <a:prstGeom prst="round2SameRect">
            <a:avLst/>
          </a:prstGeom>
          <a:solidFill>
            <a:srgbClr val="028C85"/>
          </a:solidFill>
          <a:ln>
            <a:solidFill>
              <a:srgbClr val="7BD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auto"/>
            <a:r>
              <a:rPr lang="zh-CN" altLang="en-US" sz="1600" b="1" strike="noStrike" noProof="1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知识构建</a:t>
            </a:r>
            <a:endParaRPr lang="zh-CN" altLang="en-US" sz="1600" b="1" strike="noStrike" noProof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/>
  </p:transition>
  <p:timing/>
</p:sldLayout>
</file>

<file path=ppt/slideLayouts/slideLayout7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自定义版式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7410" name="图片 2"/>
          <p:cNvPicPr>
            <a:picLocks noChangeAspect="1"/>
          </p:cNvPicPr>
          <p:nvPr userDrawn="1"/>
        </p:nvPicPr>
        <p:blipFill>
          <a:blip r:embed="rId1"/>
          <a:srcRect t="22049" r="54675" b="21936"/>
          <a:stretch>
            <a:fillRect/>
          </a:stretch>
        </p:blipFill>
        <p:spPr>
          <a:xfrm>
            <a:off x="952500" y="-12700"/>
            <a:ext cx="104933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B435100B-D39F-410E-8A9E-7B4327086BDC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34AC1273-A9F6-43DA-8DA1-8E63BC6D09AE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1_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8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内页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9458" name="组合 1"/>
          <p:cNvGrpSpPr/>
          <p:nvPr userDrawn="1"/>
        </p:nvGrpSpPr>
        <p:grpSpPr>
          <a:xfrm>
            <a:off x="119063" y="134938"/>
            <a:ext cx="560387" cy="431800"/>
            <a:chOff x="89494" y="135275"/>
            <a:chExt cx="432000" cy="576000"/>
          </a:xfrm>
        </p:grpSpPr>
        <p:sp>
          <p:nvSpPr>
            <p:cNvPr id="7" name="矩形 6"/>
            <p:cNvSpPr/>
            <p:nvPr userDrawn="1"/>
          </p:nvSpPr>
          <p:spPr>
            <a:xfrm>
              <a:off x="278494" y="387275"/>
              <a:ext cx="243000" cy="324000"/>
            </a:xfrm>
            <a:prstGeom prst="rect">
              <a:avLst/>
            </a:prstGeom>
            <a:solidFill>
              <a:srgbClr val="2F9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350" strike="noStrike" noProof="1">
                <a:ea typeface="微软雅黑" panose="020b0503020204020204" charset="-122"/>
              </a:endParaRPr>
            </a:p>
          </p:txBody>
        </p:sp>
        <p:sp>
          <p:nvSpPr>
            <p:cNvPr id="8" name="矩形 7"/>
            <p:cNvSpPr/>
            <p:nvPr userDrawn="1"/>
          </p:nvSpPr>
          <p:spPr>
            <a:xfrm>
              <a:off x="89494" y="135275"/>
              <a:ext cx="189000" cy="252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350" strike="noStrike" noProof="1">
                <a:ea typeface="微软雅黑" panose="020b0503020204020204" charset="-122"/>
              </a:endParaRPr>
            </a:p>
          </p:txBody>
        </p:sp>
      </p:grpSp>
      <p:sp>
        <p:nvSpPr>
          <p:cNvPr id="9" name="矩形 8"/>
          <p:cNvSpPr/>
          <p:nvPr userDrawn="1"/>
        </p:nvSpPr>
        <p:spPr>
          <a:xfrm>
            <a:off x="11226800" y="6516688"/>
            <a:ext cx="539750" cy="3413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350" strike="noStrike" noProof="1">
              <a:ea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"/>
          <a:srcRect l="5499" t="14305" r="30202" b="59887"/>
          <a:stretch>
            <a:fillRect/>
          </a:stretch>
        </p:blipFill>
        <p:spPr>
          <a:xfrm>
            <a:off x="10158413" y="242888"/>
            <a:ext cx="1608138" cy="3238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70C0"/>
            </a:outerShdw>
          </a:effectLst>
        </p:spPr>
      </p:pic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10801350" y="6492875"/>
            <a:ext cx="13906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500" b="1">
                <a:solidFill>
                  <a:schemeClr val="bg1"/>
                </a:solidFill>
              </a:defRPr>
            </a:lvl1pPr>
          </a:lstStyle>
          <a:p>
            <a:pPr fontAlgn="auto"/>
            <a:fld id="{51D91E7F-84B6-4064-9D4E-CC7D244BCA0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3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B435100B-D39F-410E-8A9E-7B4327086BDC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4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Layout>
</file>

<file path=ppt/slideLayouts/slideLayout8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">
  <p:cSld name="标题与项目符号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482" name="200*200.png" descr="200*20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79138" y="5797550"/>
            <a:ext cx="860425" cy="862013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65" name="标题文本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fontAlgn="auto"/>
            <a:r>
              <a:t>标题文本</a:t>
            </a:r>
          </a:p>
        </p:txBody>
      </p:sp>
      <p:sp>
        <p:nvSpPr>
          <p:cNvPr id="66" name="正文级别 1…"/>
          <p:cNvSpPr txBox="1"/>
          <p:nvPr>
            <p:ph type="body" sz="half" idx="1" hasCustomPrompt="1"/>
          </p:nvPr>
        </p:nvSpPr>
        <p:spPr>
          <a:xfrm>
            <a:off x="2479477" y="1869281"/>
            <a:ext cx="6858001" cy="4107657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 fontAlgn="auto"/>
            <a:r>
              <a:t>正文级别 1</a:t>
            </a:r>
          </a:p>
          <a:p>
            <a:pPr lvl="1" fontAlgn="auto"/>
            <a:r>
              <a:t>正文级别 2</a:t>
            </a:r>
          </a:p>
          <a:p>
            <a:pPr lvl="2" fontAlgn="auto"/>
            <a:r>
              <a:t>正文级别 3</a:t>
            </a:r>
          </a:p>
          <a:p>
            <a:pPr lvl="3" fontAlgn="auto"/>
            <a:r>
              <a:t>正文级别 4</a:t>
            </a:r>
          </a:p>
          <a:p>
            <a:pPr lvl="4" fontAlgn="auto"/>
            <a:r>
              <a:t>正文级别 5</a:t>
            </a:r>
          </a:p>
        </p:txBody>
      </p:sp>
      <p:sp>
        <p:nvSpPr>
          <p:cNvPr id="68" name="幻灯片编号"/>
          <p:cNvSpPr txBox="1"/>
          <p:nvPr>
            <p:ph type="sldNum" sz="quarter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86CB4B4D-7CA3-9044-876B-883B54F8677D}" type="slidenum">
              <a:rPr strike="noStrike" noProof="1">
                <a:latin typeface="等线" panose="02010600030101010101" charset="-122"/>
                <a:ea typeface="等线" panose="02010600030101010101" charset="-122"/>
                <a:cs typeface="+mn-cs"/>
              </a:rPr>
              <a:t/>
            </a:fld>
            <a:endParaRPr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B435100B-D39F-410E-8A9E-7B4327086BDC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endParaRPr lang="zh-CN" altLang="en-US" strike="noStrike" noProof="1"/>
          </a:p>
        </p:txBody>
      </p:sp>
    </p:spTree>
  </p:cSld>
  <p:clrMapOvr>
    <a:masterClrMapping/>
  </p:clrMapOvr>
  <p:transition spd="med"/>
  <p:timing/>
</p:sldLayout>
</file>

<file path=ppt/slideLayouts/slideLayout8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274638"/>
            <a:ext cx="10972800" cy="5851525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等线" panose="02010600030101010101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Obj" preserve="1">
  <p:cSld name="标题，文本与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等线" panose="02010600030101010101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base"/>
            <a:fld id="{184C4D89-001B-4E0C-8BDE-2EBF5F9E5922}" type="datetime1">
              <a:rPr lang="zh-CN" altLang="en-US" sz="1200">
                <a:solidFill>
                  <a:srgbClr val="898989"/>
                </a:solidFill>
              </a:rPr>
              <a:t/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base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fontAlgn="base"/>
            <a:fld id="{641FC514-5F76-48C0-991D-9ECD70EBEE2B}" type="slidenum">
              <a:rPr lang="zh-CN" altLang="en-US" sz="1200">
                <a:solidFill>
                  <a:srgbClr val="898989"/>
                </a:solidFill>
              </a:rPr>
              <a:t/>
            </a:fld>
            <a:endParaRPr lang="zh-CN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slideLayout" Target="../slideLayouts/slideLayout23.xml" /><Relationship Id="rId13" Type="http://schemas.openxmlformats.org/officeDocument/2006/relationships/slideLayout" Target="../slideLayouts/slideLayout24.xml" /><Relationship Id="rId14" Type="http://schemas.openxmlformats.org/officeDocument/2006/relationships/slideLayout" Target="../slideLayouts/slideLayout25.xml" /><Relationship Id="rId15" Type="http://schemas.openxmlformats.org/officeDocument/2006/relationships/slideLayout" Target="../slideLayouts/slideLayout26.xml" /><Relationship Id="rId16" Type="http://schemas.openxmlformats.org/officeDocument/2006/relationships/slideLayout" Target="../slideLayouts/slideLayout27.xml" /><Relationship Id="rId17" Type="http://schemas.openxmlformats.org/officeDocument/2006/relationships/slideLayout" Target="../slideLayouts/slideLayout28.xml" /><Relationship Id="rId18" Type="http://schemas.openxmlformats.org/officeDocument/2006/relationships/slideLayout" Target="../slideLayouts/slideLayout29.xml" /><Relationship Id="rId19" Type="http://schemas.openxmlformats.org/officeDocument/2006/relationships/tags" Target="../tags/tag162.xml" /><Relationship Id="rId2" Type="http://schemas.openxmlformats.org/officeDocument/2006/relationships/slideLayout" Target="../slideLayouts/slideLayout13.xml" /><Relationship Id="rId20" Type="http://schemas.openxmlformats.org/officeDocument/2006/relationships/tags" Target="../tags/tag163.xml" /><Relationship Id="rId21" Type="http://schemas.openxmlformats.org/officeDocument/2006/relationships/tags" Target="../tags/tag164.xml" /><Relationship Id="rId22" Type="http://schemas.openxmlformats.org/officeDocument/2006/relationships/tags" Target="../tags/tag165.xml" /><Relationship Id="rId23" Type="http://schemas.openxmlformats.org/officeDocument/2006/relationships/tags" Target="../tags/tag166.xml" /><Relationship Id="rId24" Type="http://schemas.openxmlformats.org/officeDocument/2006/relationships/tags" Target="../tags/tag167.xml" /><Relationship Id="rId25" Type="http://schemas.openxmlformats.org/officeDocument/2006/relationships/theme" Target="../theme/theme2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Relationship Id="rId10" Type="http://schemas.openxmlformats.org/officeDocument/2006/relationships/slideLayout" Target="../slideLayouts/slideLayout39.xml" /><Relationship Id="rId11" Type="http://schemas.openxmlformats.org/officeDocument/2006/relationships/slideLayout" Target="../slideLayouts/slideLayout40.xml" /><Relationship Id="rId12" Type="http://schemas.openxmlformats.org/officeDocument/2006/relationships/slideLayout" Target="../slideLayouts/slideLayout41.xml" /><Relationship Id="rId13" Type="http://schemas.openxmlformats.org/officeDocument/2006/relationships/slideLayout" Target="../slideLayouts/slideLayout42.xml" /><Relationship Id="rId14" Type="http://schemas.openxmlformats.org/officeDocument/2006/relationships/slideLayout" Target="../slideLayouts/slideLayout43.xml" /><Relationship Id="rId15" Type="http://schemas.openxmlformats.org/officeDocument/2006/relationships/slideLayout" Target="../slideLayouts/slideLayout44.xml" /><Relationship Id="rId16" Type="http://schemas.openxmlformats.org/officeDocument/2006/relationships/slideLayout" Target="../slideLayouts/slideLayout45.xml" /><Relationship Id="rId17" Type="http://schemas.openxmlformats.org/officeDocument/2006/relationships/slideLayout" Target="../slideLayouts/slideLayout46.xml" /><Relationship Id="rId18" Type="http://schemas.openxmlformats.org/officeDocument/2006/relationships/slideLayout" Target="../slideLayouts/slideLayout47.xml" /><Relationship Id="rId19" Type="http://schemas.openxmlformats.org/officeDocument/2006/relationships/slideLayout" Target="../slideLayouts/slideLayout48.xml" /><Relationship Id="rId2" Type="http://schemas.openxmlformats.org/officeDocument/2006/relationships/slideLayout" Target="../slideLayouts/slideLayout31.xml" /><Relationship Id="rId20" Type="http://schemas.openxmlformats.org/officeDocument/2006/relationships/tags" Target="../tags/tag329.xml" /><Relationship Id="rId21" Type="http://schemas.openxmlformats.org/officeDocument/2006/relationships/tags" Target="../tags/tag330.xml" /><Relationship Id="rId22" Type="http://schemas.openxmlformats.org/officeDocument/2006/relationships/tags" Target="../tags/tag331.xml" /><Relationship Id="rId23" Type="http://schemas.openxmlformats.org/officeDocument/2006/relationships/tags" Target="../tags/tag332.xml" /><Relationship Id="rId24" Type="http://schemas.openxmlformats.org/officeDocument/2006/relationships/tags" Target="../tags/tag333.xml" /><Relationship Id="rId25" Type="http://schemas.openxmlformats.org/officeDocument/2006/relationships/tags" Target="../tags/tag334.xml" /><Relationship Id="rId26" Type="http://schemas.openxmlformats.org/officeDocument/2006/relationships/theme" Target="../theme/theme3.xml" /><Relationship Id="rId3" Type="http://schemas.openxmlformats.org/officeDocument/2006/relationships/slideLayout" Target="../slideLayouts/slideLayout32.xml" /><Relationship Id="rId4" Type="http://schemas.openxmlformats.org/officeDocument/2006/relationships/slideLayout" Target="../slideLayouts/slideLayout33.xml" /><Relationship Id="rId5" Type="http://schemas.openxmlformats.org/officeDocument/2006/relationships/slideLayout" Target="../slideLayouts/slideLayout34.xml" /><Relationship Id="rId6" Type="http://schemas.openxmlformats.org/officeDocument/2006/relationships/slideLayout" Target="../slideLayouts/slideLayout35.xml" /><Relationship Id="rId7" Type="http://schemas.openxmlformats.org/officeDocument/2006/relationships/slideLayout" Target="../slideLayouts/slideLayout36.xml" /><Relationship Id="rId8" Type="http://schemas.openxmlformats.org/officeDocument/2006/relationships/slideLayout" Target="../slideLayouts/slideLayout37.xml" /><Relationship Id="rId9" Type="http://schemas.openxmlformats.org/officeDocument/2006/relationships/slideLayout" Target="../slideLayouts/slideLayout38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9.xml" /><Relationship Id="rId10" Type="http://schemas.openxmlformats.org/officeDocument/2006/relationships/slideLayout" Target="../slideLayouts/slideLayout58.xml" /><Relationship Id="rId11" Type="http://schemas.openxmlformats.org/officeDocument/2006/relationships/slideLayout" Target="../slideLayouts/slideLayout59.xml" /><Relationship Id="rId12" Type="http://schemas.openxmlformats.org/officeDocument/2006/relationships/slideLayout" Target="../slideLayouts/slideLayout60.xml" /><Relationship Id="rId13" Type="http://schemas.openxmlformats.org/officeDocument/2006/relationships/slideLayout" Target="../slideLayouts/slideLayout61.xml" /><Relationship Id="rId14" Type="http://schemas.openxmlformats.org/officeDocument/2006/relationships/slideLayout" Target="../slideLayouts/slideLayout62.xml" /><Relationship Id="rId15" Type="http://schemas.openxmlformats.org/officeDocument/2006/relationships/slideLayout" Target="../slideLayouts/slideLayout63.xml" /><Relationship Id="rId16" Type="http://schemas.openxmlformats.org/officeDocument/2006/relationships/slideLayout" Target="../slideLayouts/slideLayout64.xml" /><Relationship Id="rId17" Type="http://schemas.openxmlformats.org/officeDocument/2006/relationships/slideLayout" Target="../slideLayouts/slideLayout65.xml" /><Relationship Id="rId18" Type="http://schemas.openxmlformats.org/officeDocument/2006/relationships/slideLayout" Target="../slideLayouts/slideLayout66.xml" /><Relationship Id="rId19" Type="http://schemas.openxmlformats.org/officeDocument/2006/relationships/tags" Target="../tags/tag561.xml" /><Relationship Id="rId2" Type="http://schemas.openxmlformats.org/officeDocument/2006/relationships/slideLayout" Target="../slideLayouts/slideLayout50.xml" /><Relationship Id="rId20" Type="http://schemas.openxmlformats.org/officeDocument/2006/relationships/tags" Target="../tags/tag562.xml" /><Relationship Id="rId21" Type="http://schemas.openxmlformats.org/officeDocument/2006/relationships/tags" Target="../tags/tag563.xml" /><Relationship Id="rId22" Type="http://schemas.openxmlformats.org/officeDocument/2006/relationships/tags" Target="../tags/tag564.xml" /><Relationship Id="rId23" Type="http://schemas.openxmlformats.org/officeDocument/2006/relationships/tags" Target="../tags/tag565.xml" /><Relationship Id="rId24" Type="http://schemas.openxmlformats.org/officeDocument/2006/relationships/tags" Target="../tags/tag566.xml" /><Relationship Id="rId25" Type="http://schemas.openxmlformats.org/officeDocument/2006/relationships/theme" Target="../theme/theme4.xml" /><Relationship Id="rId3" Type="http://schemas.openxmlformats.org/officeDocument/2006/relationships/slideLayout" Target="../slideLayouts/slideLayout51.xml" /><Relationship Id="rId4" Type="http://schemas.openxmlformats.org/officeDocument/2006/relationships/slideLayout" Target="../slideLayouts/slideLayout52.xml" /><Relationship Id="rId5" Type="http://schemas.openxmlformats.org/officeDocument/2006/relationships/slideLayout" Target="../slideLayouts/slideLayout53.xml" /><Relationship Id="rId6" Type="http://schemas.openxmlformats.org/officeDocument/2006/relationships/slideLayout" Target="../slideLayouts/slideLayout54.xml" /><Relationship Id="rId7" Type="http://schemas.openxmlformats.org/officeDocument/2006/relationships/slideLayout" Target="../slideLayouts/slideLayout55.xml" /><Relationship Id="rId8" Type="http://schemas.openxmlformats.org/officeDocument/2006/relationships/slideLayout" Target="../slideLayouts/slideLayout56.xml" /><Relationship Id="rId9" Type="http://schemas.openxmlformats.org/officeDocument/2006/relationships/slideLayout" Target="../slideLayouts/slideLayout57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7.xml" /><Relationship Id="rId10" Type="http://schemas.openxmlformats.org/officeDocument/2006/relationships/slideLayout" Target="../slideLayouts/slideLayout76.xml" /><Relationship Id="rId11" Type="http://schemas.openxmlformats.org/officeDocument/2006/relationships/slideLayout" Target="../slideLayouts/slideLayout77.xml" /><Relationship Id="rId12" Type="http://schemas.openxmlformats.org/officeDocument/2006/relationships/slideLayout" Target="../slideLayouts/slideLayout78.xml" /><Relationship Id="rId13" Type="http://schemas.openxmlformats.org/officeDocument/2006/relationships/slideLayout" Target="../slideLayouts/slideLayout79.xml" /><Relationship Id="rId14" Type="http://schemas.openxmlformats.org/officeDocument/2006/relationships/slideLayout" Target="../slideLayouts/slideLayout80.xml" /><Relationship Id="rId15" Type="http://schemas.openxmlformats.org/officeDocument/2006/relationships/slideLayout" Target="../slideLayouts/slideLayout81.xml" /><Relationship Id="rId16" Type="http://schemas.openxmlformats.org/officeDocument/2006/relationships/slideLayout" Target="../slideLayouts/slideLayout82.xml" /><Relationship Id="rId17" Type="http://schemas.openxmlformats.org/officeDocument/2006/relationships/slideLayout" Target="../slideLayouts/slideLayout83.xml" /><Relationship Id="rId18" Type="http://schemas.openxmlformats.org/officeDocument/2006/relationships/slideLayout" Target="../slideLayouts/slideLayout84.xml" /><Relationship Id="rId19" Type="http://schemas.openxmlformats.org/officeDocument/2006/relationships/theme" Target="../theme/theme5.xml" /><Relationship Id="rId2" Type="http://schemas.openxmlformats.org/officeDocument/2006/relationships/slideLayout" Target="../slideLayouts/slideLayout68.xml" /><Relationship Id="rId3" Type="http://schemas.openxmlformats.org/officeDocument/2006/relationships/slideLayout" Target="../slideLayouts/slideLayout69.xml" /><Relationship Id="rId4" Type="http://schemas.openxmlformats.org/officeDocument/2006/relationships/slideLayout" Target="../slideLayouts/slideLayout70.xml" /><Relationship Id="rId5" Type="http://schemas.openxmlformats.org/officeDocument/2006/relationships/slideLayout" Target="../slideLayouts/slideLayout71.xml" /><Relationship Id="rId6" Type="http://schemas.openxmlformats.org/officeDocument/2006/relationships/slideLayout" Target="../slideLayouts/slideLayout72.xml" /><Relationship Id="rId7" Type="http://schemas.openxmlformats.org/officeDocument/2006/relationships/slideLayout" Target="../slideLayouts/slideLayout73.xml" /><Relationship Id="rId8" Type="http://schemas.openxmlformats.org/officeDocument/2006/relationships/slideLayout" Target="../slideLayouts/slideLayout74.xml" /><Relationship Id="rId9" Type="http://schemas.openxmlformats.org/officeDocument/2006/relationships/slideLayout" Target="../slideLayouts/slideLayout75.xml" /></Relationships>
</file>

<file path=ppt/slideMasters/_rels/slideMaster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5.xml" /><Relationship Id="rId2" Type="http://schemas.openxmlformats.org/officeDocument/2006/relationships/theme" Target="../theme/theme6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925" y="442913"/>
            <a:ext cx="10852150" cy="442912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38100" rIns="76200" bIns="38100" anchor="t" anchorCtr="0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2"/>
          <p:cNvSpPr>
            <a:spLocks noGrp="1"/>
          </p:cNvSpPr>
          <p:nvPr>
            <p:ph type="body" idx="5"/>
            <p:custDataLst>
              <p:tags r:id="rId20"/>
            </p:custDataLst>
          </p:nvPr>
        </p:nvSpPr>
        <p:spPr>
          <a:xfrm>
            <a:off x="669925" y="952500"/>
            <a:ext cx="10852150" cy="5389563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0" rIns="82550" bIns="0" anchor="t" anchorCtr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925" y="442913"/>
            <a:ext cx="10852150" cy="442912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38100" rIns="76200" bIns="38100" anchor="t" anchorCtr="0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5" name="文本占位符 2"/>
          <p:cNvSpPr>
            <a:spLocks noGrp="1"/>
          </p:cNvSpPr>
          <p:nvPr>
            <p:ph type="body" idx="5"/>
            <p:custDataLst>
              <p:tags r:id="rId21"/>
            </p:custDataLst>
          </p:nvPr>
        </p:nvSpPr>
        <p:spPr>
          <a:xfrm>
            <a:off x="669925" y="952500"/>
            <a:ext cx="10852150" cy="5389563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0" rIns="82550" bIns="0" anchor="t" anchorCtr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  <p:sldLayoutId id="2147483696" r:id="rId17"/>
    <p:sldLayoutId id="2147483697" r:id="rId18"/>
    <p:sldLayoutId id="2147483698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  <p:sldLayoutId id="2147483713" r:id="rId14"/>
    <p:sldLayoutId id="2147483714" r:id="rId15"/>
    <p:sldLayoutId id="2147483715" r:id="rId16"/>
    <p:sldLayoutId id="2147483716" r:id="rId17"/>
    <p:sldLayoutId id="2147483717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 anchorCtr="0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5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B435100B-D39F-410E-8A9E-7B4327086BDC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34AC1273-A9F6-43DA-8DA1-8E63BC6D09AE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731" r:id="rId13"/>
    <p:sldLayoutId id="2147483732" r:id="rId14"/>
    <p:sldLayoutId id="2147483733" r:id="rId15"/>
    <p:sldLayoutId id="2147483734" r:id="rId16"/>
    <p:sldLayoutId id="2147483735" r:id="rId17"/>
    <p:sldLayoutId id="2147483736" r:id="rId18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标题占位符 1"/>
          <p:cNvSpPr/>
          <p:nvPr>
            <p:ph type="title" idx="4294967295"/>
          </p:nvPr>
        </p:nvSpPr>
        <p:spPr>
          <a:xfrm>
            <a:off x="838200" y="365125"/>
            <a:ext cx="10515600" cy="13255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1"/>
                </a:solidFill>
                <a:latin typeface="等线 Light"/>
                <a:ea typeface="等线 Light" panose="02010600030101010101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4099" name="文本占位符 2"/>
          <p:cNvSpPr/>
          <p:nvPr>
            <p:ph type="body" idx="9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t" anchorCtr="0"/>
          <a:lstStyle>
            <a:lvl1pPr marL="228600" indent="-228600" algn="l" defTabSz="914400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228600" lvl="0" indent="-228600"/>
            <a:r>
              <a:t>编辑母版文本样式</a:t>
            </a:r>
          </a:p>
          <a:p>
            <a:pPr marL="685800" lvl="1" indent="-228600"/>
            <a:r>
              <a:t>第二级</a:t>
            </a:r>
          </a:p>
          <a:p>
            <a:pPr marL="1143000" lvl="2" indent="-228600"/>
            <a:r>
              <a:t>第三级</a:t>
            </a:r>
          </a:p>
          <a:p>
            <a:pPr marL="1600200" lvl="3" indent="-228600"/>
            <a:r>
              <a:t>第四级</a:t>
            </a:r>
          </a:p>
          <a:p>
            <a:pPr marL="2057400" lvl="4" indent="-228600"/>
            <a:r>
              <a:t>第五级</a:t>
            </a:r>
          </a:p>
        </p:txBody>
      </p:sp>
      <p:sp>
        <p:nvSpPr>
          <p:cNvPr id="4100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fontAlgn="base"/>
            <a:fld id="{C45898F7-7567-4B1F-BE1B-21D83093C060}" type="datetime1">
              <a:rPr lang="zh-CN" altLang="en-US" sz="1200">
                <a:solidFill>
                  <a:srgbClr val="898989"/>
                </a:solidFill>
              </a:rPr>
              <a:t/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4101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algn="ctr" fontAlgn="base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4102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algn="r" fontAlgn="base"/>
            <a:fld id="{D98EF6A1-53CD-41C5-B6BC-1495942923E8}" type="slidenum">
              <a:rPr lang="zh-CN" altLang="en-US" sz="1200">
                <a:solidFill>
                  <a:srgbClr val="898989"/>
                </a:solidFill>
              </a:rPr>
              <a:t/>
            </a:fld>
            <a:endParaRPr lang="zh-CN" altLang="en-US" sz="120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ransition/>
  <p:timing/>
  <p:txStyles>
    <p:titleStyle>
      <a:lvl1pPr marL="0" indent="0" algn="l" defTabSz="914400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4400">
          <a:solidFill>
            <a:schemeClr val="tx1"/>
          </a:solidFill>
          <a:latin typeface="等线 Light"/>
          <a:ea typeface="等线 Light" panose="02010600030101010101" charset="-122"/>
        </a:defRPr>
      </a:lvl1pPr>
    </p:titleStyle>
    <p:bodyStyle>
      <a:lvl1pPr marL="228600" indent="-228600" algn="l" defTabSz="914400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8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1pPr>
      <a:lvl2pPr marL="685800" indent="-228600" algn="l" defTabSz="914400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2pPr>
      <a:lvl3pPr marL="1143000" indent="-228600" algn="l" defTabSz="914400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0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3pPr>
      <a:lvl4pPr marL="1600200" indent="-228600" algn="l" defTabSz="914400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4pPr>
      <a:lvl5pPr marL="2057400" indent="-228600" algn="l" defTabSz="914400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5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567.xml" /><Relationship Id="rId3" Type="http://schemas.openxmlformats.org/officeDocument/2006/relationships/tags" Target="../tags/tag568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579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580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24.png" /><Relationship Id="rId3" Type="http://schemas.openxmlformats.org/officeDocument/2006/relationships/tags" Target="../tags/tag581.xml" /><Relationship Id="rId4" Type="http://schemas.openxmlformats.org/officeDocument/2006/relationships/image" Target="../media/image25.png" /><Relationship Id="rId5" Type="http://schemas.openxmlformats.org/officeDocument/2006/relationships/tags" Target="../tags/tag582.xml" /><Relationship Id="rId6" Type="http://schemas.openxmlformats.org/officeDocument/2006/relationships/image" Target="../media/image26.png" /><Relationship Id="rId7" Type="http://schemas.openxmlformats.org/officeDocument/2006/relationships/tags" Target="../tags/tag583.xml" /><Relationship Id="rId8" Type="http://schemas.openxmlformats.org/officeDocument/2006/relationships/tags" Target="../tags/tag584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5.xml" /><Relationship Id="rId2" Type="http://schemas.openxmlformats.org/officeDocument/2006/relationships/image" Target="../media/image27.png" /><Relationship Id="rId3" Type="http://schemas.openxmlformats.org/officeDocument/2006/relationships/tags" Target="../tags/tag58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5.xml" /><Relationship Id="rId2" Type="http://schemas.openxmlformats.org/officeDocument/2006/relationships/image" Target="../media/image28.jpeg" /><Relationship Id="rId3" Type="http://schemas.openxmlformats.org/officeDocument/2006/relationships/tags" Target="../tags/tag586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23.png" /><Relationship Id="rId3" Type="http://schemas.openxmlformats.org/officeDocument/2006/relationships/tags" Target="../tags/tag58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5.xml" /><Relationship Id="rId2" Type="http://schemas.openxmlformats.org/officeDocument/2006/relationships/image" Target="../media/image23.png" /><Relationship Id="rId3" Type="http://schemas.openxmlformats.org/officeDocument/2006/relationships/tags" Target="../tags/tag588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589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oleObject" Target="../embeddings/Document1.docx" TargetMode="Internal" /><Relationship Id="rId3" Type="http://schemas.openxmlformats.org/officeDocument/2006/relationships/image" Target="../media/image29.emf" /><Relationship Id="rId4" Type="http://schemas.openxmlformats.org/officeDocument/2006/relationships/tags" Target="../tags/tag590.xml" /><Relationship Id="rId5" Type="http://schemas.openxmlformats.org/officeDocument/2006/relationships/vmlDrawing" Target="../drawings/vmlDrawing1.v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59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569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0.png" /><Relationship Id="rId3" Type="http://schemas.openxmlformats.org/officeDocument/2006/relationships/tags" Target="../tags/tag59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593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594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595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596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59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598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599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600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60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8.xml" /><Relationship Id="rId2" Type="http://schemas.openxmlformats.org/officeDocument/2006/relationships/image" Target="../media/image22.jpeg" /><Relationship Id="rId3" Type="http://schemas.openxmlformats.org/officeDocument/2006/relationships/image" Target="../media/image23.png" /><Relationship Id="rId4" Type="http://schemas.openxmlformats.org/officeDocument/2006/relationships/tags" Target="../tags/tag570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60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1.png" /><Relationship Id="rId3" Type="http://schemas.openxmlformats.org/officeDocument/2006/relationships/tags" Target="../tags/tag603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1.png" /><Relationship Id="rId3" Type="http://schemas.openxmlformats.org/officeDocument/2006/relationships/tags" Target="../tags/tag604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605.xml" /><Relationship Id="rId4" Type="http://schemas.openxmlformats.org/officeDocument/2006/relationships/tags" Target="../tags/tag606.xml" /><Relationship Id="rId5" Type="http://schemas.openxmlformats.org/officeDocument/2006/relationships/image" Target="../media/image32.png" /><Relationship Id="rId6" Type="http://schemas.openxmlformats.org/officeDocument/2006/relationships/tags" Target="../tags/tag60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57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57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57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574.xml" /><Relationship Id="rId4" Type="http://schemas.openxmlformats.org/officeDocument/2006/relationships/tags" Target="../tags/tag575.xml" /><Relationship Id="rId5" Type="http://schemas.openxmlformats.org/officeDocument/2006/relationships/tags" Target="../tags/tag576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57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578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992313" y="2636838"/>
            <a:ext cx="7869238" cy="1120775"/>
          </a:xfrm>
        </p:spPr>
        <p:txBody>
          <a:bodyPr lIns="90000" tIns="46800" rIns="90000" bIns="46800" anchor="b" anchorCtr="0">
            <a:normAutofit fontScale="9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5400" b="1" i="0" u="none" strike="noStrike" kern="1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Times New Roman" panose="02020603050405020304"/>
                <a:ea typeface="微软雅黑" panose="020b0503020204020204" charset="-122"/>
                <a:cs typeface="Times New Roman" panose="02020603050405020304"/>
                <a:sym typeface="+mn-ea"/>
              </a:rPr>
              <a:t>  </a:t>
            </a:r>
            <a:r>
              <a:rPr kumimoji="0" lang="zh-CN" altLang="zh-CN" sz="5400" b="1" i="0" u="none" strike="noStrike" kern="1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Times New Roman" panose="02020603050405020304"/>
                <a:ea typeface="微软雅黑" panose="020b0503020204020204" charset="-122"/>
                <a:cs typeface="Times New Roman" panose="02020603050405020304"/>
                <a:sym typeface="+mn-ea"/>
              </a:rPr>
              <a:t>文学类文本</a:t>
            </a:r>
            <a:br>
              <a:rPr lang="zh-CN" altLang="zh-CN" kern="1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charset="-122"/>
                <a:cs typeface="Times New Roman" panose="02020603050405020304"/>
                <a:sym typeface="+mn-ea"/>
              </a:rPr>
            </a:br>
            <a:r>
              <a:rPr kumimoji="0" lang="en-US" altLang="zh-CN" sz="5400" b="1" i="0" u="none" strike="noStrike" kern="1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Times New Roman" panose="02020603050405020304"/>
                <a:ea typeface="微软雅黑" panose="020b0503020204020204" charset="-122"/>
                <a:cs typeface="Times New Roman" panose="02020603050405020304"/>
                <a:sym typeface="+mn-ea"/>
              </a:rPr>
              <a:t>  </a:t>
            </a:r>
            <a:r>
              <a:rPr kumimoji="0" lang="zh-CN" altLang="en-US" sz="5400" b="1" i="0" u="none" strike="noStrike" kern="1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Times New Roman" panose="02020603050405020304"/>
                <a:ea typeface="微软雅黑" panose="020b0503020204020204" charset="-122"/>
                <a:cs typeface="Times New Roman" panose="02020603050405020304"/>
                <a:sym typeface="+mn-ea"/>
              </a:rPr>
              <a:t>小说阅读</a:t>
            </a:r>
            <a:endParaRPr kumimoji="0" lang="zh-CN" altLang="en-US" sz="5400" b="1" i="0" u="none" strike="noStrike" kern="1200" cap="none" spc="600" normalizeH="0" baseline="0" noProof="1">
              <a:solidFill>
                <a:schemeClr val="accent1"/>
              </a:solidFill>
              <a:uFillTx/>
              <a:latin typeface="Arial" panose="020b0604020202020204" pitchFamily="34" charset="0"/>
              <a:ea typeface="汉仪乐喵体W" panose="00020600040101010101" pitchFamily="18" charset="-122"/>
              <a:cs typeface="+mj-cs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918845" y="1784985"/>
            <a:ext cx="10535285" cy="439928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 anchor="t">
            <a:spAutoFit/>
          </a:bodyPr>
          <a:lstStyle/>
          <a:p>
            <a:pPr eaLnBrk="1" hangingPunct="1">
              <a:spcBef>
                <a:spcPct val="15000"/>
              </a:spcBef>
              <a:buFont typeface="Arial" panose="020b0604020202020204" pitchFamily="34" charset="0"/>
            </a:pPr>
            <a:r>
              <a:rPr lang="en-US" altLang="zh-CN" sz="3200" b="1">
                <a:solidFill>
                  <a:srgbClr val="FD1E0D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rgbClr val="FD1E0D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从小说中人物的身份</a:t>
            </a:r>
            <a:r>
              <a:rPr lang="zh-CN" altLang="en-US" sz="3200" b="1">
                <a:solidFill>
                  <a:srgbClr val="FD1E0D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、地位、经历、教养、气质</a:t>
            </a: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入手。</a:t>
            </a:r>
            <a:endParaRPr lang="zh-CN" altLang="en-US" sz="32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15000"/>
              </a:spcBef>
              <a:buFont typeface="Arial" panose="020b0604020202020204" pitchFamily="34" charset="0"/>
            </a:pP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    因为它们直接决定着人物的言行，影响着人物的性格。</a:t>
            </a:r>
            <a:endParaRPr lang="zh-CN" altLang="en-US" sz="32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15000"/>
              </a:spcBef>
              <a:buFont typeface="Arial" panose="020b0604020202020204" pitchFamily="34" charset="0"/>
            </a:pPr>
            <a:r>
              <a:rPr lang="en-US" altLang="zh-CN" sz="3200" b="1">
                <a:solidFill>
                  <a:srgbClr val="FD1E0D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2</a:t>
            </a:r>
            <a:r>
              <a:rPr lang="zh-CN" altLang="en-US" sz="3200" b="1">
                <a:solidFill>
                  <a:srgbClr val="FD1E0D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、从塑造人物形象的方法入手。</a:t>
            </a:r>
            <a:endParaRPr lang="zh-CN" altLang="en-US" sz="3200" b="1">
              <a:solidFill>
                <a:srgbClr val="FD1E0D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15000"/>
              </a:spcBef>
              <a:buFont typeface="Arial" panose="020b0604020202020204" pitchFamily="34" charset="0"/>
            </a:pP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    通过人物的</a:t>
            </a:r>
            <a:r>
              <a:rPr lang="zh-CN" altLang="en-US" sz="3200" b="1">
                <a:solidFill>
                  <a:srgbClr val="1D41D5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外貌、语言、行动、心理描写</a:t>
            </a: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揭示人物的思想感情和性格特征。</a:t>
            </a:r>
            <a:endParaRPr lang="zh-CN" altLang="en-US" sz="32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15000"/>
              </a:spcBef>
              <a:buFont typeface="Arial" panose="020b0604020202020204" pitchFamily="34" charset="0"/>
            </a:pP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3、根据人物之间的矛盾冲突。</a:t>
            </a:r>
            <a:endParaRPr lang="zh-CN" altLang="en-US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15000"/>
              </a:spcBef>
              <a:buFont typeface="Arial" panose="020b0604020202020204" pitchFamily="34" charset="0"/>
            </a:pP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    在激烈的矛盾冲突中，人物的思想性格往往反映得最充分、最深刻。</a:t>
            </a:r>
            <a:endParaRPr lang="zh-CN" altLang="en-US" sz="32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18845" y="879475"/>
            <a:ext cx="691642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1" hangingPunct="1">
              <a:spcBef>
                <a:spcPct val="15000"/>
              </a:spcBef>
              <a:buFont typeface="Arial" panose="020b0604020202020204" pitchFamily="34" charset="0"/>
            </a:pPr>
            <a:r>
              <a:rPr lang="zh-CN" altLang="en-US" sz="4800" b="1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一、概括分析的切入点：</a:t>
            </a:r>
            <a:endParaRPr lang="zh-CN" altLang="en-US" sz="4800" b="1">
              <a:solidFill>
                <a:srgbClr val="0033CC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6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02895" y="387985"/>
            <a:ext cx="11590655" cy="63690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 anchor="t">
            <a:spAutoFit/>
          </a:bodyPr>
          <a:lstStyle/>
          <a:p>
            <a:pPr eaLnBrk="1" hangingPunct="1">
              <a:spcBef>
                <a:spcPct val="15000"/>
              </a:spcBef>
              <a:buFont typeface="Arial" panose="020b0604020202020204" pitchFamily="34" charset="0"/>
            </a:pP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4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、从情节发展入手，透视人物的思想性格。</a:t>
            </a:r>
            <a:endParaRPr lang="zh-CN" altLang="en-US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15000"/>
              </a:spcBef>
              <a:buFont typeface="Arial" panose="020b0604020202020204" pitchFamily="34" charset="0"/>
            </a:pP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    人物的性格是通过完整的故事情节，在矛盾冲突中展现出来的，只有了解了故事的全貌，才能更好地把握人物的性格。</a:t>
            </a:r>
            <a:endParaRPr lang="zh-CN" altLang="en-US" sz="32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15000"/>
              </a:spcBef>
              <a:buFont typeface="Arial" panose="020b0604020202020204" pitchFamily="34" charset="0"/>
            </a:pP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、从分析小说有关人物命运、性格形成的环境入手。</a:t>
            </a:r>
            <a:endParaRPr lang="zh-CN" altLang="en-US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15000"/>
              </a:spcBef>
              <a:buFont typeface="Arial" panose="020b0604020202020204" pitchFamily="34" charset="0"/>
            </a:pP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  </a:t>
            </a:r>
            <a:r>
              <a:rPr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首先，什么样的典型环境塑造什么样的典型性格。其次，小说里的人物都是在一定的背景下活动的，因此，分析人物形象，还要联系人物活动的社会历史背景。这样才能准确把握人物鲜明的个性，深切理解人物的社会意义。</a:t>
            </a:r>
            <a:endParaRPr lang="zh-CN" altLang="en-US" sz="32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pPr eaLnBrk="1" hangingPunct="1">
              <a:spcBef>
                <a:spcPct val="15000"/>
              </a:spcBef>
              <a:buFont typeface="Arial" panose="020b0604020202020204" pitchFamily="34" charset="0"/>
            </a:pP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6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、注意作者和作品中其他人物对该人物的介绍、议论和评价。  </a:t>
            </a: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   </a:t>
            </a:r>
            <a:endParaRPr lang="zh-CN" altLang="en-US" sz="32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pPr eaLnBrk="1" hangingPunct="1">
              <a:spcBef>
                <a:spcPct val="15000"/>
              </a:spcBef>
              <a:buFont typeface="Arial" panose="020b0604020202020204" pitchFamily="34" charset="0"/>
            </a:pP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   （弄清楚是褒还是贬，是颂扬还是讽刺，如《林黛玉进贾府》中贾母对王熙凤的评价“泼皮破落户”“凤辣子”，就揭示了王熙凤心狠手辣的性格特点。）</a:t>
            </a:r>
            <a:endParaRPr lang="zh-CN" altLang="en-US" sz="32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矩形 14"/>
          <p:cNvSpPr/>
          <p:nvPr/>
        </p:nvSpPr>
        <p:spPr>
          <a:xfrm>
            <a:off x="389255" y="730885"/>
            <a:ext cx="7942580" cy="124015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40000"/>
              </a:lnSpc>
              <a:tabLst>
                <a:tab pos="2250440"/>
              </a:tabLst>
            </a:pPr>
            <a:r>
              <a:rPr lang="zh-CN" altLang="zh-CN" sz="2600" b="1" kern="100">
                <a:solidFill>
                  <a:srgbClr val="0070C0"/>
                </a:solidFill>
                <a:latin typeface="黑体" panose="02010609060101010101" charset="-122"/>
                <a:ea typeface="方正中等线简体" panose="03000509000000000000" pitchFamily="65" charset="-122"/>
                <a:cs typeface="Times New Roman" panose="02020603050405020304"/>
              </a:rPr>
              <a:t>掌握分析、概括人物形象特点的方法、途径</a:t>
            </a:r>
            <a:endParaRPr lang="zh-CN" altLang="zh-CN" sz="26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>
              <a:lnSpc>
                <a:spcPct val="140000"/>
              </a:lnSpc>
            </a:pPr>
            <a:endParaRPr lang="zh-CN" altLang="zh-CN" sz="2600" kern="100"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0" y="100008"/>
            <a:ext cx="8903518" cy="0"/>
          </a:xfrm>
          <a:prstGeom prst="line">
            <a:avLst/>
          </a:prstGeom>
          <a:noFill/>
          <a:ln w="9525" cap="flat" cmpd="sng" algn="ctr">
            <a:solidFill>
              <a:srgbClr val="F79646">
                <a:lumMod val="75000"/>
              </a:srgbClr>
            </a:solidFill>
            <a:prstDash val="solid"/>
          </a:ln>
          <a:effectLst/>
        </p:spPr>
      </p:cxnSp>
      <p:cxnSp>
        <p:nvCxnSpPr>
          <p:cNvPr id="8" name="直接连接符 7"/>
          <p:cNvCxnSpPr/>
          <p:nvPr/>
        </p:nvCxnSpPr>
        <p:spPr>
          <a:xfrm>
            <a:off x="8471470" y="676072"/>
            <a:ext cx="3718943" cy="0"/>
          </a:xfrm>
          <a:prstGeom prst="line">
            <a:avLst/>
          </a:prstGeom>
          <a:noFill/>
          <a:ln w="9525" cap="flat" cmpd="sng" algn="ctr">
            <a:solidFill>
              <a:srgbClr val="F79646">
                <a:lumMod val="75000"/>
              </a:srgbClr>
            </a:solidFill>
            <a:prstDash val="solid"/>
          </a:ln>
          <a:effectLst/>
        </p:spPr>
      </p:cxnSp>
      <p:sp>
        <p:nvSpPr>
          <p:cNvPr id="2" name="平行四边形 1"/>
          <p:cNvSpPr/>
          <p:nvPr/>
        </p:nvSpPr>
        <p:spPr>
          <a:xfrm>
            <a:off x="-222448" y="142256"/>
            <a:ext cx="8903518" cy="532229"/>
          </a:xfrm>
          <a:prstGeom prst="parallelogram">
            <a:avLst>
              <a:gd name="adj" fmla="val 34690"/>
            </a:avLst>
          </a:prstGeom>
          <a:gradFill>
            <a:gsLst>
              <a:gs pos="0">
                <a:srgbClr val="F79646">
                  <a:lumMod val="40000"/>
                  <a:lumOff val="60000"/>
                  <a:alpha val="0"/>
                </a:srgbClr>
              </a:gs>
              <a:gs pos="100000">
                <a:srgbClr val="F79646">
                  <a:lumMod val="40000"/>
                  <a:lumOff val="60000"/>
                </a:srgbClr>
              </a:gs>
            </a:gsLst>
            <a:lin ang="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平行四边形 13"/>
          <p:cNvSpPr/>
          <p:nvPr/>
        </p:nvSpPr>
        <p:spPr>
          <a:xfrm>
            <a:off x="8615486" y="97064"/>
            <a:ext cx="3744416" cy="532229"/>
          </a:xfrm>
          <a:prstGeom prst="parallelogram">
            <a:avLst>
              <a:gd name="adj" fmla="val 34690"/>
            </a:avLst>
          </a:prstGeom>
          <a:gradFill>
            <a:gsLst>
              <a:gs pos="0">
                <a:srgbClr val="F79646">
                  <a:lumMod val="40000"/>
                  <a:lumOff val="60000"/>
                </a:srgbClr>
              </a:gs>
              <a:gs pos="100000">
                <a:srgbClr val="F79646">
                  <a:lumMod val="40000"/>
                  <a:lumOff val="60000"/>
                  <a:alpha val="0"/>
                </a:srgbClr>
              </a:gs>
            </a:gsLst>
            <a:lin ang="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707227" y="133098"/>
            <a:ext cx="6775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zh-CN" sz="2800" b="1" kern="100">
                <a:latin typeface="Times New Roman" panose="02020603050405020304"/>
                <a:ea typeface="微软雅黑" panose="020b0503020204020204" charset="-122"/>
                <a:cs typeface="Times New Roman" panose="02020603050405020304"/>
              </a:rPr>
              <a:t>人物</a:t>
            </a:r>
            <a:r>
              <a:rPr lang="zh-CN" altLang="zh-CN" sz="2800" b="1" kern="100" smtClean="0">
                <a:latin typeface="Times New Roman" panose="02020603050405020304"/>
                <a:ea typeface="微软雅黑" panose="020b0503020204020204" charset="-122"/>
                <a:cs typeface="Times New Roman" panose="02020603050405020304"/>
              </a:rPr>
              <a:t>形象</a:t>
            </a:r>
            <a:r>
              <a:rPr lang="zh-CN" altLang="en-US" sz="2800" b="1" kern="100" smtClean="0">
                <a:latin typeface="Times New Roman" panose="02020603050405020304"/>
                <a:ea typeface="微软雅黑" panose="020b0503020204020204" charset="-122"/>
                <a:cs typeface="Times New Roman" panose="02020603050405020304"/>
              </a:rPr>
              <a:t>　</a:t>
            </a:r>
            <a:r>
              <a:rPr lang="zh-CN" altLang="zh-CN" sz="2800" b="1" kern="100" smtClean="0">
                <a:latin typeface="Times New Roman" panose="02020603050405020304"/>
                <a:ea typeface="微软雅黑" panose="020b0503020204020204" charset="-122"/>
                <a:cs typeface="Times New Roman" panose="02020603050405020304"/>
              </a:rPr>
              <a:t>精</a:t>
            </a:r>
            <a:r>
              <a:rPr lang="zh-CN" altLang="zh-CN" sz="2800" b="1" kern="100">
                <a:latin typeface="Times New Roman" panose="02020603050405020304"/>
                <a:ea typeface="微软雅黑" panose="020b0503020204020204" charset="-122"/>
                <a:cs typeface="Times New Roman" panose="02020603050405020304"/>
              </a:rPr>
              <a:t>准把握</a:t>
            </a:r>
            <a:endParaRPr lang="en-US" altLang="zh-CN" sz="2800" b="1" kern="100">
              <a:latin typeface="Times New Roman" panose="02020603050405020304"/>
              <a:ea typeface="微软雅黑" panose="020b0503020204020204" charset="-122"/>
              <a:cs typeface="Times New Roman" panose="02020603050405020304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5635" y="1473200"/>
            <a:ext cx="7448550" cy="5149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615680" y="730885"/>
            <a:ext cx="3047365" cy="27108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772525" y="3565525"/>
            <a:ext cx="2733675" cy="305752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0177" name="文本框 4"/>
          <p:cNvSpPr txBox="1"/>
          <p:nvPr/>
        </p:nvSpPr>
        <p:spPr>
          <a:xfrm>
            <a:off x="556260" y="734060"/>
            <a:ext cx="736600" cy="42367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 fontAlgn="base"/>
            <a:r>
              <a:rPr lang="zh-CN" altLang="en-US" sz="3600" b="1" strike="noStrike" spc="600" noProof="1">
                <a:solidFill>
                  <a:schemeClr val="accent6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认真审题</a:t>
            </a:r>
            <a:endParaRPr lang="zh-CN" altLang="en-US" sz="3600" b="1" strike="noStrike" spc="600" noProof="1">
              <a:solidFill>
                <a:schemeClr val="accent6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0178" name="文本框 9"/>
          <p:cNvSpPr txBox="1"/>
          <p:nvPr/>
        </p:nvSpPr>
        <p:spPr>
          <a:xfrm>
            <a:off x="1566545" y="62229"/>
            <a:ext cx="10558145" cy="61544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 fontAlgn="base"/>
            <a:r>
              <a:rPr lang="en-US" altLang="zh-CN" sz="3600" b="1" strike="noStrike" noProof="1">
                <a:solidFill>
                  <a:srgbClr val="FF0000"/>
                </a:solidFill>
                <a:latin typeface="方正粗黑宋简体" charset="-122"/>
                <a:ea typeface="方正粗黑宋简体" charset="-122"/>
                <a:cs typeface="方正粗黑宋简体" charset="-122"/>
                <a:sym typeface="Arial" panose="020b0604020202020204" pitchFamily="34" charset="0"/>
              </a:rPr>
              <a:t>(1)</a:t>
            </a:r>
            <a:r>
              <a:rPr lang="zh-CN" altLang="en-US" sz="3600" b="1" strike="noStrike" noProof="1">
                <a:solidFill>
                  <a:srgbClr val="FF0000"/>
                </a:solidFill>
                <a:latin typeface="方正粗黑宋简体" charset="-122"/>
                <a:ea typeface="方正粗黑宋简体" charset="-122"/>
                <a:cs typeface="方正粗黑宋简体" charset="-122"/>
                <a:sym typeface="Arial" panose="020b0604020202020204" pitchFamily="34" charset="0"/>
              </a:rPr>
              <a:t>是概括还是分析。</a:t>
            </a:r>
            <a:endParaRPr lang="zh-CN" altLang="en-US" sz="3600" b="1" strike="noStrike" kern="1200" noProof="1">
              <a:solidFill>
                <a:srgbClr val="FF0000"/>
              </a:solidFill>
              <a:latin typeface="方正粗黑宋简体" charset="-122"/>
              <a:ea typeface="方正粗黑宋简体" charset="-122"/>
              <a:cs typeface="方正粗黑宋简体" charset="-122"/>
              <a:sym typeface="Arial" panose="020b0604020202020204" pitchFamily="34" charset="0"/>
            </a:endParaRPr>
          </a:p>
          <a:p>
            <a:pPr algn="just" fontAlgn="base"/>
            <a:r>
              <a:rPr lang="zh-CN" altLang="en-US" sz="3600" b="1" strike="noStrike" noProof="1">
                <a:solidFill>
                  <a:schemeClr val="tx2"/>
                </a:solidFill>
                <a:latin typeface="方正粗黑宋简体" charset="-122"/>
                <a:ea typeface="方正粗黑宋简体" charset="-122"/>
                <a:cs typeface="方正粗黑宋简体" charset="-122"/>
                <a:sym typeface="Arial" panose="020b0604020202020204" pitchFamily="34" charset="0"/>
              </a:rPr>
              <a:t>“概括”题只要求写出人物形象或性格特点即可，“分析”题要在此基础上结合文字分析。</a:t>
            </a:r>
            <a:endParaRPr lang="zh-CN" altLang="en-US" sz="3600" b="1" strike="noStrike" kern="1200" noProof="1">
              <a:solidFill>
                <a:schemeClr val="tx2"/>
              </a:solidFill>
              <a:latin typeface="方正粗黑宋简体" charset="-122"/>
              <a:ea typeface="方正粗黑宋简体" charset="-122"/>
              <a:cs typeface="方正粗黑宋简体" charset="-122"/>
              <a:sym typeface="Arial" panose="020b0604020202020204" pitchFamily="34" charset="0"/>
            </a:endParaRPr>
          </a:p>
          <a:p>
            <a:pPr algn="just" fontAlgn="base"/>
            <a:r>
              <a:rPr lang="en-US" altLang="zh-CN" sz="3600" b="1" strike="noStrike" noProof="1">
                <a:solidFill>
                  <a:srgbClr val="FF0000"/>
                </a:solidFill>
                <a:latin typeface="方正粗黑宋简体" charset="-122"/>
                <a:ea typeface="方正粗黑宋简体" charset="-122"/>
                <a:cs typeface="方正粗黑宋简体" charset="-122"/>
                <a:sym typeface="Arial" panose="020b0604020202020204" pitchFamily="34" charset="0"/>
              </a:rPr>
              <a:t>(2)</a:t>
            </a:r>
            <a:r>
              <a:rPr lang="zh-CN" altLang="en-US" sz="3600" b="1" strike="noStrike" noProof="1">
                <a:solidFill>
                  <a:srgbClr val="FF0000"/>
                </a:solidFill>
                <a:latin typeface="方正粗黑宋简体" charset="-122"/>
                <a:ea typeface="方正粗黑宋简体" charset="-122"/>
                <a:cs typeface="方正粗黑宋简体" charset="-122"/>
                <a:sym typeface="Arial" panose="020b0604020202020204" pitchFamily="34" charset="0"/>
              </a:rPr>
              <a:t>是性格还是形象。</a:t>
            </a:r>
            <a:endParaRPr lang="zh-CN" altLang="en-US" sz="3600" b="1" strike="noStrike" kern="1200" noProof="1">
              <a:solidFill>
                <a:srgbClr val="FF0000"/>
              </a:solidFill>
              <a:latin typeface="方正粗黑宋简体" charset="-122"/>
              <a:ea typeface="方正粗黑宋简体" charset="-122"/>
              <a:cs typeface="方正粗黑宋简体" charset="-122"/>
              <a:sym typeface="Arial" panose="020b0604020202020204" pitchFamily="34" charset="0"/>
            </a:endParaRPr>
          </a:p>
          <a:p>
            <a:pPr indent="-171450" fontAlgn="base">
              <a:lnSpc>
                <a:spcPts val="5000"/>
              </a:lnSpc>
            </a:pPr>
            <a:r>
              <a:rPr lang="zh-CN" altLang="en-US" sz="3600" b="1" strike="noStrike" noProof="1">
                <a:solidFill>
                  <a:schemeClr val="tx2"/>
                </a:solidFill>
                <a:latin typeface="方正粗黑宋简体" charset="-122"/>
                <a:ea typeface="方正粗黑宋简体" charset="-122"/>
                <a:cs typeface="方正粗黑宋简体" charset="-122"/>
                <a:sym typeface="Arial" panose="020b0604020202020204" pitchFamily="34" charset="0"/>
              </a:rPr>
              <a:t>“形象”大于“性格”，它以性格为中心，兼及人物的外在特征、身份地位等。答形象题时不要忘记人物的身份、地位、职业等因素。</a:t>
            </a:r>
            <a:r>
              <a:rPr lang="zh-CN" altLang="en-US" sz="3600" b="1" strike="noStrike" noProof="1" smtClean="0">
                <a:solidFill>
                  <a:srgbClr val="FF0000"/>
                </a:solidFill>
                <a:latin typeface="方正粗黑宋简体" charset="-122"/>
                <a:ea typeface="方正粗黑宋简体" charset="-122"/>
                <a:cs typeface="方正粗黑宋简体" charset="-122"/>
                <a:sym typeface="+mn-ea"/>
              </a:rPr>
              <a:t>主人公是一个（性格）的  （身份） </a:t>
            </a:r>
            <a:r>
              <a:rPr lang="zh-CN" altLang="en-US" sz="3600" b="1" strike="noStrike" noProof="1">
                <a:solidFill>
                  <a:srgbClr val="7030A0"/>
                </a:solidFill>
                <a:latin typeface="方正粗黑宋简体" charset="-122"/>
                <a:ea typeface="方正粗黑宋简体" charset="-122"/>
                <a:cs typeface="方正粗黑宋简体" charset="-122"/>
                <a:sym typeface="Arial" panose="020b0604020202020204" pitchFamily="34" charset="0"/>
              </a:rPr>
              <a:t> </a:t>
            </a:r>
            <a:r>
              <a:rPr lang="zh-CN" altLang="en-US" sz="36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charset="-122"/>
                <a:ea typeface="方正粗黑宋简体" charset="-122"/>
                <a:cs typeface="方正粗黑宋简体" charset="-122"/>
                <a:sym typeface="+mn-ea"/>
              </a:rPr>
              <a:t>人物形象包括：</a:t>
            </a:r>
            <a:r>
              <a:rPr lang="zh-CN" altLang="en-US" sz="36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charset="-122"/>
                <a:ea typeface="方正粗黑宋简体" charset="-122"/>
                <a:cs typeface="方正粗黑宋简体" charset="-122"/>
                <a:sym typeface="+mn-ea"/>
              </a:rPr>
              <a:t>性格特点（核心）</a:t>
            </a:r>
            <a:r>
              <a:rPr lang="zh-CN" altLang="en-US" sz="36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charset="-122"/>
                <a:ea typeface="方正粗黑宋简体" charset="-122"/>
                <a:cs typeface="方正粗黑宋简体" charset="-122"/>
                <a:sym typeface="+mn-ea"/>
              </a:rPr>
              <a:t>、身份、职业、地位、能力、行为习惯等。</a:t>
            </a:r>
            <a:endParaRPr lang="zh-CN" altLang="en-US" sz="36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charset="-122"/>
              <a:ea typeface="方正粗黑宋简体" charset="-122"/>
              <a:cs typeface="方正粗黑宋简体" charset="-122"/>
              <a:sym typeface="+mn-ea"/>
            </a:endParaRPr>
          </a:p>
          <a:p>
            <a:pPr indent="-171450" fontAlgn="base">
              <a:lnSpc>
                <a:spcPts val="5000"/>
              </a:lnSpc>
            </a:pPr>
            <a:r>
              <a:rPr lang="zh-CN" altLang="en-US" sz="36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charset="-122"/>
                <a:ea typeface="方正粗黑宋简体" charset="-122"/>
                <a:cs typeface="方正粗黑宋简体" charset="-122"/>
                <a:sym typeface="+mn-ea"/>
              </a:rPr>
              <a:t>性格特点包括：</a:t>
            </a:r>
            <a:r>
              <a:rPr lang="zh-CN" altLang="en-US" sz="3600" b="1" strike="noStrike" noProof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charset="-122"/>
                <a:ea typeface="方正粗黑宋简体" charset="-122"/>
                <a:cs typeface="方正粗黑宋简体" charset="-122"/>
                <a:sym typeface="+mn-ea"/>
              </a:rPr>
              <a:t>性情、品行、情感、精神</a:t>
            </a:r>
            <a:r>
              <a:rPr lang="zh-CN" altLang="en-US" sz="36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charset="-122"/>
                <a:ea typeface="方正粗黑宋简体" charset="-122"/>
                <a:cs typeface="方正粗黑宋简体" charset="-122"/>
                <a:sym typeface="+mn-ea"/>
              </a:rPr>
              <a:t>等。</a:t>
            </a:r>
            <a:endParaRPr lang="zh-CN" altLang="en-US" sz="3600" b="1" strike="noStrike" spc="60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charset="-122"/>
              <a:ea typeface="方正粗黑宋简体" charset="-122"/>
              <a:cs typeface="方正粗黑宋简体" charset="-122"/>
              <a:sym typeface="+mn-ea"/>
            </a:endParaRPr>
          </a:p>
        </p:txBody>
      </p:sp>
      <p:pic>
        <p:nvPicPr>
          <p:cNvPr id="50179" name="图片 14"/>
          <p:cNvPicPr/>
          <p:nvPr/>
        </p:nvPicPr>
        <p:blipFill>
          <a:blip r:embed="rId2"/>
          <a:srcRect r="-186427"/>
          <a:stretch>
            <a:fillRect/>
          </a:stretch>
        </p:blipFill>
        <p:spPr>
          <a:xfrm flipH="1">
            <a:off x="1292225" y="809625"/>
            <a:ext cx="212725" cy="5470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3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01" name="C07.eps"/>
          <p:cNvPicPr/>
          <p:nvPr/>
        </p:nvPicPr>
        <p:blipFill>
          <a:blip r:embed="rId2"/>
          <a:stretch>
            <a:fillRect/>
          </a:stretch>
        </p:blipFill>
        <p:spPr>
          <a:xfrm>
            <a:off x="644525" y="330200"/>
            <a:ext cx="10739438" cy="6197600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3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5297" name="文本框 133121"/>
          <p:cNvSpPr txBox="1"/>
          <p:nvPr/>
        </p:nvSpPr>
        <p:spPr>
          <a:xfrm>
            <a:off x="1905635" y="153670"/>
            <a:ext cx="9436735" cy="63696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algn="ctr"/>
            <a:endParaRPr lang="en-US" altLang="zh-CN" sz="2400" b="1">
              <a:solidFill>
                <a:srgbClr val="0000CC"/>
              </a:solidFill>
              <a:latin typeface="宋体" panose="02010600030101010101" pitchFamily="2" charset="-122"/>
            </a:endParaRPr>
          </a:p>
          <a:p>
            <a:pPr lvl="0"/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等线" panose="02010600030101010101" charset="-122"/>
                <a:sym typeface="Wingdings" panose="05000000000000000000" pitchFamily="2" charset="2"/>
              </a:rPr>
              <a:t>     </a:t>
            </a:r>
            <a:r>
              <a:rPr lang="zh-CN" altLang="en-US" sz="32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 pitchFamily="2" charset="2"/>
              </a:rPr>
              <a:t>注意题型的细微变化，怎么问就怎么答</a:t>
            </a:r>
            <a:endParaRPr lang="zh-CN" altLang="en-US" sz="3200" b="1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/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32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/>
            <a:r>
              <a:rPr lang="en-US" altLang="zh-CN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en-US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请概括（分析）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××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的形象（性格）特点。</a:t>
            </a:r>
            <a:b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分点作答</a:t>
            </a:r>
            <a:endParaRPr lang="zh-CN" altLang="en-US" sz="3200" b="1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/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        </a:t>
            </a:r>
            <a:r>
              <a:rPr lang="en-US" altLang="zh-CN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①</a:t>
            </a:r>
            <a:r>
              <a:rPr lang="zh-CN" altLang="en-US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个性特征</a:t>
            </a:r>
            <a:r>
              <a:rPr lang="en-US" altLang="zh-CN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举出实例）；</a:t>
            </a:r>
            <a:endParaRPr lang="zh-CN" altLang="en-US" sz="3200" b="1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/>
            <a:r>
              <a:rPr lang="zh-CN" altLang="en-US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        </a:t>
            </a:r>
            <a:r>
              <a:rPr lang="en-US" altLang="zh-CN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②</a:t>
            </a:r>
            <a:r>
              <a:rPr lang="zh-CN" altLang="en-US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个性特征</a:t>
            </a:r>
            <a:r>
              <a:rPr lang="en-US" altLang="zh-CN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举出实例）</a:t>
            </a:r>
            <a:r>
              <a:rPr lang="en-US" altLang="zh-CN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endParaRPr lang="en-US" altLang="zh-CN" sz="3200" b="1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/>
            <a:r>
              <a:rPr lang="en-US" altLang="zh-CN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            </a:t>
            </a:r>
            <a:r>
              <a:rPr lang="zh-CN" altLang="en-US" sz="3200" b="1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概括                     分析   </a:t>
            </a:r>
            <a:endParaRPr lang="zh-CN" altLang="en-US" sz="3200" b="1">
              <a:effectLst>
                <a:outerShdw blurRad="38100" dist="38100" dir="2700000" algn="tl">
                  <a:schemeClr val="bg2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lvl="0"/>
            <a:r>
              <a:rPr lang="en-US" altLang="zh-CN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.××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是一个怎样的人物？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/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 总括句（人物身份）。</a:t>
            </a:r>
            <a:endParaRPr lang="zh-CN" altLang="en-US" sz="3200" b="1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/>
            <a:r>
              <a:rPr lang="zh-CN" altLang="en-US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        分点作答</a:t>
            </a:r>
            <a:r>
              <a:rPr lang="en-US" altLang="zh-CN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①</a:t>
            </a:r>
            <a:r>
              <a:rPr lang="zh-CN" altLang="en-US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个性特征</a:t>
            </a:r>
            <a:r>
              <a:rPr lang="en-US" altLang="zh-CN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举出实例）；</a:t>
            </a:r>
            <a:endParaRPr lang="zh-CN" altLang="en-US" sz="3200" b="1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/>
            <a:r>
              <a:rPr lang="zh-CN" altLang="en-US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</a:t>
            </a:r>
            <a:r>
              <a:rPr lang="en-US" altLang="zh-CN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②</a:t>
            </a:r>
            <a:r>
              <a:rPr lang="zh-CN" altLang="en-US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个性特征</a:t>
            </a:r>
            <a:r>
              <a:rPr lang="en-US" altLang="zh-CN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举出实例）</a:t>
            </a:r>
            <a:r>
              <a:rPr lang="en-US" altLang="zh-CN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endParaRPr lang="en-US" altLang="zh-CN" sz="3200" b="1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/>
            <a:endParaRPr lang="en-US" altLang="zh-CN" sz="3200" b="1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55298" name="直接连接符 133124"/>
          <p:cNvCxnSpPr/>
          <p:nvPr/>
        </p:nvCxnSpPr>
        <p:spPr>
          <a:xfrm flipV="1">
            <a:off x="4651375" y="3746500"/>
            <a:ext cx="1738312" cy="12700"/>
          </a:xfrm>
          <a:prstGeom prst="line">
            <a:avLst/>
          </a:prstGeom>
          <a:noFill/>
          <a:ln>
            <a:solidFill>
              <a:schemeClr val="tx1"/>
            </a:solidFill>
            <a:bevel/>
            <a:tailEnd type="triangle"/>
          </a:ln>
        </p:spPr>
      </p:cxnSp>
      <p:sp>
        <p:nvSpPr>
          <p:cNvPr id="55299" name="文本框 4"/>
          <p:cNvSpPr txBox="1"/>
          <p:nvPr/>
        </p:nvSpPr>
        <p:spPr>
          <a:xfrm>
            <a:off x="579059" y="1818044"/>
            <a:ext cx="736600" cy="32219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 fontAlgn="base"/>
            <a:r>
              <a:rPr lang="zh-CN" altLang="en-US" sz="3600" strike="noStrike" spc="600" noProof="1">
                <a:solidFill>
                  <a:schemeClr val="accent6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规范答题</a:t>
            </a:r>
            <a:endParaRPr lang="zh-CN" altLang="en-US" sz="3600" strike="noStrike" spc="600" noProof="1">
              <a:solidFill>
                <a:schemeClr val="accent6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55300" name="图片 11"/>
          <p:cNvPicPr/>
          <p:nvPr/>
        </p:nvPicPr>
        <p:blipFill>
          <a:blip r:embed="rId2"/>
          <a:srcRect l="92679" t="1964" r="-7059" b="31405"/>
          <a:stretch>
            <a:fillRect/>
          </a:stretch>
        </p:blipFill>
        <p:spPr>
          <a:xfrm flipH="1">
            <a:off x="1485900" y="796925"/>
            <a:ext cx="200025" cy="5056188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3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2225" name="文本框 4"/>
          <p:cNvSpPr txBox="1"/>
          <p:nvPr/>
        </p:nvSpPr>
        <p:spPr>
          <a:xfrm>
            <a:off x="22164" y="1638974"/>
            <a:ext cx="921385" cy="32219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 fontAlgn="base"/>
            <a:r>
              <a:rPr lang="zh-CN" altLang="en-US" sz="4800" b="1" strike="noStrike" spc="600" noProof="1">
                <a:solidFill>
                  <a:schemeClr val="accent6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真题解读</a:t>
            </a:r>
            <a:endParaRPr lang="zh-CN" altLang="en-US" sz="4800" b="1" strike="noStrike" spc="600" noProof="1">
              <a:solidFill>
                <a:schemeClr val="accent6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2226" name="图片 11"/>
          <p:cNvPicPr/>
          <p:nvPr/>
        </p:nvPicPr>
        <p:blipFill>
          <a:blip r:embed="rId2"/>
          <a:srcRect l="92679" t="1964" r="-7059" b="31405"/>
          <a:stretch>
            <a:fillRect/>
          </a:stretch>
        </p:blipFill>
        <p:spPr>
          <a:xfrm flipH="1">
            <a:off x="1238250" y="492125"/>
            <a:ext cx="222250" cy="561975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52227" name="Text Box 4"/>
          <p:cNvSpPr/>
          <p:nvPr/>
        </p:nvSpPr>
        <p:spPr>
          <a:xfrm>
            <a:off x="1608138" y="577850"/>
            <a:ext cx="10021888" cy="18145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457200" lvl="0" indent="-457200" algn="just">
              <a:buFont typeface="Wingdings" panose="05000000000000000000"/>
              <a:buChar char="p"/>
            </a:pPr>
            <a:r>
              <a:rPr lang="zh-CN" altLang="en-US" sz="28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文中的吴秋明是一个怎样的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人物形象</a:t>
            </a:r>
            <a:r>
              <a:rPr lang="zh-CN" altLang="en-US" sz="28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？请作简要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概括</a:t>
            </a:r>
            <a:r>
              <a:rPr lang="zh-CN" altLang="en-US" sz="28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。（</a:t>
            </a:r>
            <a:r>
              <a:rPr lang="en-US" altLang="zh-CN" sz="28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8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分） （ </a:t>
            </a:r>
            <a:r>
              <a:rPr lang="en-US" altLang="zh-CN" sz="28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2016</a:t>
            </a:r>
            <a:r>
              <a:rPr lang="zh-CN" altLang="en-US" sz="28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年高考山东卷 ）</a:t>
            </a:r>
            <a:endParaRPr lang="zh-CN" altLang="en-US" sz="2800" b="1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lvl="0" indent="-457200" algn="just">
              <a:buFont typeface="Wingdings" panose="05000000000000000000"/>
              <a:buChar char="p"/>
            </a:pPr>
            <a:r>
              <a:rPr lang="zh-CN" altLang="en-US" sz="2800" b="1">
                <a:solidFill>
                  <a:srgbClr val="0000CC"/>
                </a:solidFill>
                <a:latin typeface="方正粗黑宋简体" charset="-122"/>
                <a:ea typeface="方正粗黑宋简体" charset="-122"/>
              </a:rPr>
              <a:t>吴秋明是一个细心、耐心，有爱心，充满吸引力的单身心理学女博士的形象。</a:t>
            </a:r>
            <a:endParaRPr lang="zh-CN" altLang="en-US" sz="2800" b="1">
              <a:solidFill>
                <a:srgbClr val="0000CC"/>
              </a:solidFill>
              <a:latin typeface="方正粗黑宋简体" charset="-122"/>
              <a:ea typeface="方正粗黑宋简体" charset="-122"/>
            </a:endParaRPr>
          </a:p>
        </p:txBody>
      </p:sp>
      <p:sp>
        <p:nvSpPr>
          <p:cNvPr id="5222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352868" y="2952750"/>
            <a:ext cx="10420350" cy="2676525"/>
          </a:xfrm>
        </p:spPr>
        <p:txBody>
          <a:bodyPr anchor="t" anchorCtr="0"/>
          <a:lstStyle>
            <a:lvl1pPr marL="228600" indent="-228600" algn="l" defTabSz="914400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228600" marR="0" lvl="0" indent="-228600" algn="just" fontAlgn="base">
              <a:lnSpc>
                <a:spcPct val="110000"/>
              </a:lnSpc>
              <a:spcAft>
                <a:spcPct val="0"/>
              </a:spcAft>
              <a:buClrTx/>
              <a:buFont typeface="Wingdings" panose="05000000000000000000"/>
            </a:pPr>
            <a:r>
              <a:rPr lang="zh-CN" altLang="en-US" sz="2800" b="1" u="none" baseline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小说中的女主人公有哪些</a:t>
            </a:r>
            <a:r>
              <a:rPr lang="zh-CN" altLang="en-US" sz="2800" b="1" u="none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性格特点</a:t>
            </a:r>
            <a:r>
              <a:rPr lang="zh-CN" altLang="en-US" sz="2800" b="1" u="none" baseline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？请简要</a:t>
            </a:r>
            <a:r>
              <a:rPr lang="zh-CN" altLang="en-US" sz="2800" b="1" u="none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分析</a:t>
            </a:r>
            <a:r>
              <a:rPr lang="zh-CN" altLang="en-US" sz="2800" b="1" u="none" baseline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。（</a:t>
            </a:r>
            <a:r>
              <a:rPr lang="en-US" altLang="zh-CN" sz="2800" b="1" u="none" baseline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r>
              <a:rPr lang="zh-CN" altLang="en-US" sz="2800" b="1" u="none" baseline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分）（ </a:t>
            </a:r>
            <a:r>
              <a:rPr lang="en-US" altLang="zh-CN" sz="2800" b="1" u="none" baseline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2016</a:t>
            </a:r>
            <a:r>
              <a:rPr lang="zh-CN" altLang="en-US" sz="2800" b="1" u="none" baseline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年高考新课标</a:t>
            </a:r>
            <a:r>
              <a:rPr lang="en-US" altLang="zh-CN" sz="2800" b="1" u="none" baseline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Ⅱ</a:t>
            </a:r>
            <a:r>
              <a:rPr lang="zh-CN" altLang="en-US" sz="2800" b="1" u="none" baseline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卷 ）</a:t>
            </a:r>
            <a:endParaRPr lang="zh-CN" altLang="en-US" sz="2800" b="1" u="none" baseline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228600" marR="0" lvl="0" indent="-228600" algn="just" fontAlgn="base">
              <a:lnSpc>
                <a:spcPct val="110000"/>
              </a:lnSpc>
              <a:spcAft>
                <a:spcPct val="0"/>
              </a:spcAft>
              <a:buClrTx/>
              <a:buFont typeface="Wingdings" panose="05000000000000000000"/>
            </a:pPr>
            <a:r>
              <a:rPr lang="zh-CN" altLang="en-US" sz="2500" b="1" u="none" baseline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①</a:t>
            </a:r>
            <a:r>
              <a:rPr lang="zh-CN" altLang="en-US" sz="2500" b="1" u="none" baseline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大方热情、机智幽默</a:t>
            </a:r>
            <a:r>
              <a:rPr lang="zh-CN" altLang="en-US" sz="2500" b="1" u="none" baseline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500" b="1" u="none" baseline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懂得及时化解生活矛盾；②</a:t>
            </a:r>
            <a:r>
              <a:rPr lang="zh-CN" altLang="en-US" sz="2500" b="1" u="none" baseline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乐观向上、热爱生活</a:t>
            </a:r>
            <a:r>
              <a:rPr lang="zh-CN" altLang="en-US" sz="2500" b="1" u="none" baseline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500" b="1" u="none" baseline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战争和不幸都不能阻止她对美好生活和爱情的追求；③</a:t>
            </a:r>
            <a:r>
              <a:rPr lang="zh-CN" altLang="en-US" sz="2500" b="1" u="none" baseline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善良真诚、理性克制，有责任感</a:t>
            </a:r>
            <a:r>
              <a:rPr lang="zh-CN" altLang="en-US" sz="2500" b="1" u="none" baseline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500" b="1" u="none" baseline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关心母亲，思念儿子，真诚待“我”。</a:t>
            </a:r>
            <a:endParaRPr lang="zh-CN" altLang="en-US" sz="2500" b="1" u="none" baseline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886460" y="1181735"/>
            <a:ext cx="1048067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/>
              <a:t>小说《南京，北京》中老歪是一个什么样的人物形象？请简要分析。(6分)</a:t>
            </a:r>
            <a:endParaRPr lang="zh-CN" altLang="en-US" sz="3200" b="1"/>
          </a:p>
        </p:txBody>
      </p:sp>
      <p:sp>
        <p:nvSpPr>
          <p:cNvPr id="3" name="文本框 2"/>
          <p:cNvSpPr txBox="1"/>
          <p:nvPr/>
        </p:nvSpPr>
        <p:spPr>
          <a:xfrm>
            <a:off x="886460" y="2258060"/>
            <a:ext cx="10481310" cy="403098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一个疼爱孩子、为了儿女不惜牺牲自己幸福的好父亲形象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怕年幼的孩子受苦决定不再娶妻，怕给儿女们增加负担一直没有去过城里。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一个勤劳老实、没见过世面的农民形象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一个人含辛茹苦养大孩子，连县城都没有去过。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③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一个隐忍寡言、孤独寂寞的空巢老人形象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老伴去世多年，儿女都在外地工作，独自一人寂寞生活。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(每点2分)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 txBox="1">
            <a:spLocks noGrp="1"/>
          </p:cNvSpPr>
          <p:nvPr/>
        </p:nvSpPr>
        <p:spPr>
          <a:xfrm>
            <a:off x="9696450" y="508000"/>
            <a:ext cx="971550" cy="365125"/>
          </a:xfrm>
          <a:prstGeom prst="rect">
            <a:avLst/>
          </a:prstGeom>
          <a:noFill/>
        </p:spPr>
        <p:txBody>
          <a:bodyPr vert="horz"/>
          <a:lstStyle/>
          <a:p>
            <a:pPr algn="ctr"/>
            <a:r>
              <a:rPr lang="en-US" altLang="zh-CN" sz="1200">
                <a:solidFill>
                  <a:srgbClr val="D38E27"/>
                </a:solidFill>
                <a:latin typeface="Franklin Gothic Book" panose="020b0503020102020204" pitchFamily="34" charset="0"/>
                <a:ea typeface="华文楷体" panose="02010600040101010101" charset="-122"/>
              </a:rPr>
              <a:t>-</a:t>
            </a:r>
            <a:fld id="{9A0DB2DC-4C9A-4742-B13C-FB6460FD3503}" type="slidenum">
              <a:rPr lang="zh-CN" altLang="en-US" sz="1200">
                <a:solidFill>
                  <a:srgbClr val="D38E27"/>
                </a:solidFill>
                <a:latin typeface="Franklin Gothic Book" panose="020b0503020102020204" pitchFamily="34" charset="0"/>
                <a:ea typeface="华文楷体" panose="02010600040101010101" charset="-122"/>
              </a:rPr>
              <a:t>18</a:t>
            </a:fld>
            <a:r>
              <a:rPr lang="en-US" altLang="zh-CN" sz="1200">
                <a:solidFill>
                  <a:srgbClr val="D38E27"/>
                </a:solidFill>
                <a:latin typeface="Franklin Gothic Book" panose="020b0503020102020204" pitchFamily="34" charset="0"/>
                <a:ea typeface="华文楷体" panose="02010600040101010101" charset="-122"/>
              </a:rPr>
              <a:t>-</a:t>
            </a:r>
            <a:endParaRPr lang="en-US" altLang="zh-CN" sz="1200">
              <a:solidFill>
                <a:srgbClr val="D38E27"/>
              </a:solidFill>
              <a:latin typeface="Franklin Gothic Book" panose="020b0503020102020204" pitchFamily="34" charset="0"/>
              <a:ea typeface="华文楷体" panose="02010600040101010101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21665" y="1194435"/>
            <a:ext cx="10882630" cy="1124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>
                <a:tab pos="1029335"/>
                <a:tab pos="1850390"/>
                <a:tab pos="2538095"/>
                <a:tab pos="3221990"/>
              </a:tabLst>
              <a:defRPr/>
            </a:pP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  <a:cs typeface="Times New Roman" panose="02020603050405020304"/>
              </a:rPr>
              <a:t>《赵一曼女士》</a:t>
            </a: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小说中说赵一曼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“</a:t>
            </a: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身上弥漫着拔俗的文人气质和职业军人的冷峻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”,</a:t>
            </a: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请结合作品简要分析。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(6</a:t>
            </a: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分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)</a:t>
            </a:r>
            <a:r>
              <a:rPr lang="en-US" altLang="zh-CN" sz="28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cs typeface="Times New Roman" panose="02020603050405020304"/>
                <a:sym typeface="+mn-ea"/>
              </a:rPr>
              <a:t>2018</a:t>
            </a:r>
            <a:r>
              <a:rPr lang="zh-CN" altLang="zh-CN" sz="28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  <a:cs typeface="Times New Roman" panose="02020603050405020304"/>
                <a:sym typeface="+mn-ea"/>
              </a:rPr>
              <a:t>全国卷</a:t>
            </a:r>
            <a:r>
              <a:rPr lang="zh-CN" altLang="zh-CN" sz="28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NEU-BZ-S92"/>
                <a:cs typeface="宋体" panose="02010600030101010101" pitchFamily="2" charset="-122"/>
                <a:sym typeface="+mn-ea"/>
              </a:rPr>
              <a:t>Ⅰ</a:t>
            </a:r>
            <a:endParaRPr kumimoji="0" lang="zh-CN" altLang="zh-CN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NEU-BZ-S92"/>
              <a:ea typeface="+mn-ea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41671" name="矩形 8"/>
          <p:cNvSpPr>
            <a:spLocks noChangeAspect="1"/>
          </p:cNvSpPr>
          <p:nvPr/>
        </p:nvSpPr>
        <p:spPr>
          <a:xfrm>
            <a:off x="4591050" y="872808"/>
            <a:ext cx="1383712" cy="469039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defTabSz="914400">
              <a:lnSpc>
                <a:spcPct val="120000"/>
              </a:lnSpc>
              <a:tabLst>
                <a:tab pos="1028700"/>
                <a:tab pos="1849755"/>
                <a:tab pos="2536825"/>
                <a:tab pos="3221355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/>
                <a:ea typeface="华文楷体" panose="02010600040101010101" charset="-122"/>
              </a:rPr>
              <a:t>主要人物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/>
                <a:ea typeface="华文楷体" panose="02010600040101010101" charset="-122"/>
              </a:rPr>
              <a:t> </a:t>
            </a:r>
            <a:endParaRPr lang="zh-CN" altLang="zh-CN" sz="2200" b="1">
              <a:solidFill>
                <a:srgbClr val="000000"/>
              </a:solidFill>
              <a:latin typeface="NEU-BZ-S92"/>
              <a:ea typeface="方正书宋_GBK"/>
            </a:endParaRPr>
          </a:p>
        </p:txBody>
      </p:sp>
      <p:sp>
        <p:nvSpPr>
          <p:cNvPr id="241672" name="矩形 9"/>
          <p:cNvSpPr>
            <a:spLocks noChangeAspect="1"/>
          </p:cNvSpPr>
          <p:nvPr/>
        </p:nvSpPr>
        <p:spPr>
          <a:xfrm>
            <a:off x="9284335" y="873125"/>
            <a:ext cx="1383712" cy="469039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defTabSz="914400">
              <a:lnSpc>
                <a:spcPct val="120000"/>
              </a:lnSpc>
              <a:tabLst>
                <a:tab pos="1028700"/>
                <a:tab pos="1849755"/>
                <a:tab pos="2536825"/>
                <a:tab pos="3221355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/>
                <a:ea typeface="华文楷体" panose="02010600040101010101" charset="-122"/>
              </a:rPr>
              <a:t>形象特点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/>
                <a:ea typeface="华文楷体" panose="02010600040101010101" charset="-122"/>
              </a:rPr>
              <a:t> </a:t>
            </a:r>
            <a:endParaRPr lang="zh-CN" altLang="zh-CN" sz="2200" b="1">
              <a:solidFill>
                <a:srgbClr val="000000"/>
              </a:solidFill>
              <a:latin typeface="NEU-BZ-S92"/>
              <a:ea typeface="方正书宋_GBK"/>
            </a:endParaRPr>
          </a:p>
        </p:txBody>
      </p:sp>
      <p:sp>
        <p:nvSpPr>
          <p:cNvPr id="241673" name="矩形 10"/>
          <p:cNvSpPr>
            <a:spLocks noChangeAspect="1"/>
          </p:cNvSpPr>
          <p:nvPr/>
        </p:nvSpPr>
        <p:spPr>
          <a:xfrm>
            <a:off x="3345815" y="2219325"/>
            <a:ext cx="1383712" cy="469039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defTabSz="914400">
              <a:lnSpc>
                <a:spcPct val="120000"/>
              </a:lnSpc>
              <a:tabLst>
                <a:tab pos="1028700"/>
                <a:tab pos="1849755"/>
                <a:tab pos="2536825"/>
                <a:tab pos="3221355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/>
                <a:ea typeface="华文楷体" panose="02010600040101010101" charset="-122"/>
              </a:rPr>
              <a:t>答题方式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/>
                <a:ea typeface="华文楷体" panose="02010600040101010101" charset="-122"/>
              </a:rPr>
              <a:t> </a:t>
            </a:r>
            <a:endParaRPr lang="zh-CN" altLang="zh-CN" sz="2200" b="1">
              <a:solidFill>
                <a:srgbClr val="000000"/>
              </a:solidFill>
              <a:latin typeface="NEU-BZ-S92"/>
              <a:ea typeface="方正书宋_GBK"/>
            </a:endParaRPr>
          </a:p>
        </p:txBody>
      </p:sp>
      <p:graphicFrame>
        <p:nvGraphicFramePr>
          <p:cNvPr id="242694" name="对象 242693"/>
          <p:cNvGraphicFramePr>
            <a:graphicFrameLocks noChangeAspect="1"/>
          </p:cNvGraphicFramePr>
          <p:nvPr/>
        </p:nvGraphicFramePr>
        <p:xfrm>
          <a:off x="501650" y="2802890"/>
          <a:ext cx="7449185" cy="422656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2" imgW="3948430" imgH="1886585" progId="">
                  <p:embed/>
                </p:oleObj>
              </mc:Choice>
              <mc:Fallback>
                <p:oleObj r:id="rId2" imgW="3948430" imgH="1886585" progId="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01650" y="2802890"/>
                        <a:ext cx="7449185" cy="42265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2928620" y="3223260"/>
            <a:ext cx="4708525" cy="1468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>
              <a:lnSpc>
                <a:spcPct val="80000"/>
              </a:lnSpc>
              <a:tabLst>
                <a:tab pos="1028700"/>
                <a:tab pos="1849755"/>
                <a:tab pos="2536825"/>
                <a:tab pos="3221355"/>
              </a:tabLst>
            </a:pPr>
            <a:r>
              <a:rPr lang="zh-CN" altLang="zh-CN"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她喜爱丁香</a:t>
            </a:r>
            <a:r>
              <a:rPr lang="en-US" altLang="zh-CN"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,</a:t>
            </a:r>
            <a:r>
              <a:rPr lang="zh-CN" altLang="zh-CN"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她用温情和诗意的语言文字感化护士韩勇义和董警士</a:t>
            </a:r>
            <a:r>
              <a:rPr lang="en-US" altLang="zh-CN"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,</a:t>
            </a:r>
            <a:r>
              <a:rPr lang="zh-CN" altLang="zh-CN"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使他们了解民族大义</a:t>
            </a:r>
            <a:r>
              <a:rPr lang="en-US" altLang="zh-CN"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,</a:t>
            </a:r>
            <a:r>
              <a:rPr lang="zh-CN" altLang="zh-CN"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投身到抗日运动之中。</a:t>
            </a:r>
            <a:endParaRPr lang="zh-CN" altLang="zh-CN" sz="2800" b="1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2872105" y="4930140"/>
            <a:ext cx="4892675" cy="15982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>
              <a:lnSpc>
                <a:spcPct val="70000"/>
              </a:lnSpc>
              <a:tabLst>
                <a:tab pos="1028700"/>
                <a:tab pos="1849755"/>
                <a:tab pos="2536825"/>
                <a:tab pos="3221355"/>
              </a:tabLst>
            </a:pPr>
            <a:r>
              <a:rPr lang="zh-CN" altLang="zh-CN"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她在敌人的严刑之下毫不屈服</a:t>
            </a:r>
            <a:r>
              <a:rPr lang="en-US" altLang="zh-CN"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,</a:t>
            </a:r>
            <a:r>
              <a:rPr lang="zh-CN" altLang="zh-CN"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面对死神</a:t>
            </a:r>
            <a:r>
              <a:rPr lang="en-US" altLang="zh-CN"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淡淡地笑了</a:t>
            </a:r>
            <a:r>
              <a:rPr lang="en-US" altLang="zh-CN"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”,</a:t>
            </a:r>
            <a:r>
              <a:rPr lang="zh-CN" altLang="zh-CN"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表现了她的凛然大义和从容淡定</a:t>
            </a:r>
            <a:r>
              <a:rPr lang="en-US" altLang="zh-CN"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;</a:t>
            </a:r>
            <a:r>
              <a:rPr lang="zh-CN" altLang="zh-CN"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在对儿子的教导上</a:t>
            </a:r>
            <a:r>
              <a:rPr lang="en-US" altLang="zh-CN"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,</a:t>
            </a:r>
            <a:r>
              <a:rPr lang="zh-CN" altLang="zh-CN"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充满爱国主义精神和民族气节。</a:t>
            </a:r>
            <a:endParaRPr lang="zh-CN" altLang="zh-CN" sz="2800" b="1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764780" y="2802890"/>
            <a:ext cx="4119245" cy="3725545"/>
          </a:xfrm>
          <a:prstGeom prst="rect">
            <a:avLst/>
          </a:prstGeom>
          <a:solidFill>
            <a:schemeClr val="bg1"/>
          </a:solidFill>
          <a:ln w="19050">
            <a:solidFill>
              <a:srgbClr val="E75E2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3726" name="矩形 15"/>
          <p:cNvSpPr>
            <a:spLocks noChangeAspect="1"/>
          </p:cNvSpPr>
          <p:nvPr/>
        </p:nvSpPr>
        <p:spPr>
          <a:xfrm>
            <a:off x="7777480" y="2802890"/>
            <a:ext cx="3947160" cy="35344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zh-CN" sz="2800" b="1">
                <a:solidFill>
                  <a:srgbClr val="1D41D5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①文人的气质</a:t>
            </a:r>
            <a:r>
              <a:rPr lang="en-US" altLang="zh-CN" sz="2800" b="1">
                <a:solidFill>
                  <a:srgbClr val="1D41D5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:</a:t>
            </a:r>
            <a:r>
              <a:rPr lang="zh-CN" altLang="zh-CN" sz="2800" b="1">
                <a:solidFill>
                  <a:srgbClr val="1D41D5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喜欢丁香花</a:t>
            </a:r>
            <a:r>
              <a:rPr lang="en-US" altLang="zh-CN" sz="2800" b="1">
                <a:solidFill>
                  <a:srgbClr val="1D41D5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,</a:t>
            </a:r>
            <a:r>
              <a:rPr lang="zh-CN" altLang="zh-CN" sz="2800" b="1">
                <a:solidFill>
                  <a:srgbClr val="1D41D5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情趣不俗</a:t>
            </a:r>
            <a:r>
              <a:rPr lang="en-US" altLang="zh-CN" sz="2800" b="1">
                <a:solidFill>
                  <a:srgbClr val="1D41D5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;</a:t>
            </a:r>
            <a:r>
              <a:rPr lang="zh-CN" altLang="zh-CN" sz="2800" b="1">
                <a:solidFill>
                  <a:srgbClr val="1D41D5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时常深情、甜蜜地回忆战斗生活</a:t>
            </a:r>
            <a:r>
              <a:rPr lang="en-US" altLang="zh-CN" sz="2800" b="1">
                <a:solidFill>
                  <a:srgbClr val="1D41D5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,</a:t>
            </a:r>
            <a:r>
              <a:rPr lang="zh-CN" altLang="zh-CN" sz="2800" b="1">
                <a:solidFill>
                  <a:srgbClr val="1D41D5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文雅浪漫</a:t>
            </a:r>
            <a:r>
              <a:rPr lang="en-US" altLang="zh-CN" sz="2800" b="1">
                <a:solidFill>
                  <a:srgbClr val="1D41D5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;</a:t>
            </a:r>
            <a:r>
              <a:rPr lang="zh-CN" altLang="zh-CN" sz="2800" b="1">
                <a:solidFill>
                  <a:srgbClr val="1D41D5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用大义与真情感化青年</a:t>
            </a:r>
            <a:r>
              <a:rPr lang="en-US" altLang="zh-CN" sz="2800" b="1">
                <a:solidFill>
                  <a:srgbClr val="1D41D5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,</a:t>
            </a:r>
            <a:r>
              <a:rPr lang="zh-CN" altLang="zh-CN" sz="2800" b="1">
                <a:solidFill>
                  <a:srgbClr val="1D41D5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智慧过人</a:t>
            </a:r>
            <a:r>
              <a:rPr lang="en-US" altLang="zh-CN" sz="2800" b="1">
                <a:solidFill>
                  <a:srgbClr val="1D41D5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;</a:t>
            </a:r>
            <a:endParaRPr lang="en-US" altLang="zh-CN" sz="2800" b="1">
              <a:solidFill>
                <a:srgbClr val="1D41D5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zh-CN" sz="2800" b="1">
                <a:solidFill>
                  <a:srgbClr val="1D41D5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②军人的冷峻</a:t>
            </a:r>
            <a:r>
              <a:rPr lang="en-US" altLang="zh-CN" sz="2800" b="1">
                <a:solidFill>
                  <a:srgbClr val="1D41D5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:</a:t>
            </a:r>
            <a:r>
              <a:rPr lang="zh-CN" altLang="zh-CN" sz="2800" b="1">
                <a:solidFill>
                  <a:srgbClr val="1D41D5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遭严刑拷打而不屈服</a:t>
            </a:r>
            <a:r>
              <a:rPr lang="en-US" altLang="zh-CN" sz="2800" b="1">
                <a:solidFill>
                  <a:srgbClr val="1D41D5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,</a:t>
            </a:r>
            <a:r>
              <a:rPr lang="zh-CN" altLang="zh-CN" sz="2800" b="1">
                <a:solidFill>
                  <a:srgbClr val="1D41D5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意志坚定</a:t>
            </a:r>
            <a:r>
              <a:rPr lang="en-US" altLang="zh-CN" sz="2800" b="1">
                <a:solidFill>
                  <a:srgbClr val="1D41D5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;</a:t>
            </a:r>
            <a:r>
              <a:rPr lang="zh-CN" altLang="zh-CN" sz="2800" b="1">
                <a:solidFill>
                  <a:srgbClr val="1D41D5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笑对即将到来的死亡</a:t>
            </a:r>
            <a:r>
              <a:rPr lang="en-US" altLang="zh-CN" sz="2800" b="1">
                <a:solidFill>
                  <a:srgbClr val="1D41D5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,</a:t>
            </a:r>
            <a:r>
              <a:rPr lang="zh-CN" altLang="zh-CN" sz="2800" b="1">
                <a:solidFill>
                  <a:srgbClr val="1D41D5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从容淡定</a:t>
            </a:r>
            <a:r>
              <a:rPr lang="en-US" altLang="zh-CN" sz="2800" b="1">
                <a:solidFill>
                  <a:srgbClr val="1D41D5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;</a:t>
            </a:r>
            <a:r>
              <a:rPr lang="zh-CN" altLang="zh-CN" sz="2800" b="1">
                <a:solidFill>
                  <a:srgbClr val="1D41D5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充满母爱又不忘大义</a:t>
            </a:r>
            <a:r>
              <a:rPr lang="en-US" altLang="zh-CN" sz="2800" b="1">
                <a:solidFill>
                  <a:srgbClr val="1D41D5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,</a:t>
            </a:r>
            <a:r>
              <a:rPr lang="zh-CN" altLang="zh-CN" sz="2800" b="1">
                <a:solidFill>
                  <a:srgbClr val="1D41D5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理智沉稳。</a:t>
            </a:r>
            <a:endParaRPr lang="zh-CN" altLang="zh-CN" sz="2800" b="1">
              <a:solidFill>
                <a:srgbClr val="1D41D5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41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241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241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1000"/>
                                        <p:tgtEl>
                                          <p:spTgt spid="243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1671" grpId="0"/>
      <p:bldP spid="241672" grpId="0"/>
      <p:bldP spid="241673" grpId="0"/>
      <p:bldP spid="14" grpId="0"/>
      <p:bldP spid="16" grpId="0"/>
      <p:bldP spid="2437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9633" name="矩形 6"/>
          <p:cNvSpPr>
            <a:spLocks noChangeAspect="1"/>
          </p:cNvSpPr>
          <p:nvPr/>
        </p:nvSpPr>
        <p:spPr>
          <a:xfrm>
            <a:off x="0" y="140335"/>
            <a:ext cx="12125960" cy="2084070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indent="304800">
              <a:lnSpc>
                <a:spcPct val="120000"/>
              </a:lnSpc>
              <a:spcAft>
                <a:spcPct val="0"/>
              </a:spcAft>
              <a:tabLst>
                <a:tab pos="1028700"/>
                <a:tab pos="1851025"/>
                <a:tab pos="2538095"/>
                <a:tab pos="3222625"/>
              </a:tabLst>
            </a:pPr>
            <a:r>
              <a:rPr lang="zh-CN" altLang="zh-CN" sz="3600">
                <a:solidFill>
                  <a:srgbClr val="7030A0"/>
                </a:solidFill>
                <a:latin typeface="方正粗黑宋简体" charset="-122"/>
                <a:ea typeface="方正粗黑宋简体" charset="-122"/>
              </a:rPr>
              <a:t>概括分析形象特点</a:t>
            </a:r>
            <a:endParaRPr lang="zh-CN" altLang="zh-CN" sz="3600">
              <a:solidFill>
                <a:srgbClr val="7030A0"/>
              </a:solidFill>
              <a:latin typeface="方正粗黑宋简体" charset="-122"/>
              <a:ea typeface="方正粗黑宋简体" charset="-122"/>
            </a:endParaRPr>
          </a:p>
          <a:p>
            <a:pPr lvl="0" indent="266700">
              <a:lnSpc>
                <a:spcPct val="120000"/>
              </a:lnSpc>
              <a:spcAft>
                <a:spcPct val="0"/>
              </a:spcAft>
              <a:tabLst>
                <a:tab pos="1028700"/>
                <a:tab pos="1851025"/>
                <a:tab pos="2538095"/>
                <a:tab pos="3222625"/>
              </a:tabLst>
            </a:pPr>
            <a:r>
              <a:rPr lang="zh-CN" altLang="zh-CN" sz="3600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 </a:t>
            </a:r>
            <a:r>
              <a:rPr lang="en-US" altLang="zh-CN" sz="3600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(2018</a:t>
            </a:r>
            <a:r>
              <a:rPr lang="zh-CN" altLang="zh-CN" sz="3600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全国卷Ⅰ</a:t>
            </a:r>
            <a:r>
              <a:rPr lang="en-US" altLang="zh-CN" sz="3600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)</a:t>
            </a:r>
            <a:r>
              <a:rPr lang="zh-CN" altLang="zh-CN" sz="3600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小说中说赵一曼</a:t>
            </a:r>
            <a:r>
              <a:rPr lang="en-US" altLang="zh-CN" sz="3600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“</a:t>
            </a:r>
            <a:r>
              <a:rPr lang="zh-CN" altLang="zh-CN" sz="3600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身上弥漫着拔俗的文人气质和职业军人的冷峻</a:t>
            </a:r>
            <a:r>
              <a:rPr lang="en-US" altLang="zh-CN" sz="3600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”,</a:t>
            </a:r>
            <a:r>
              <a:rPr lang="zh-CN" altLang="zh-CN" sz="3600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请结合作品简要分析。</a:t>
            </a:r>
            <a:r>
              <a:rPr lang="en-US" altLang="zh-CN" sz="3600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(6</a:t>
            </a:r>
            <a:r>
              <a:rPr lang="zh-CN" altLang="zh-CN" sz="3600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分</a:t>
            </a:r>
            <a:r>
              <a:rPr lang="en-US" altLang="zh-CN" sz="3600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)</a:t>
            </a:r>
            <a:endParaRPr lang="en-US" altLang="zh-CN" sz="3600">
              <a:solidFill>
                <a:srgbClr val="000000"/>
              </a:solidFill>
              <a:latin typeface="方正粗黑宋简体" charset="-122"/>
              <a:ea typeface="方正粗黑宋简体" charset="-122"/>
            </a:endParaRPr>
          </a:p>
        </p:txBody>
      </p:sp>
      <p:sp>
        <p:nvSpPr>
          <p:cNvPr id="69634" name="矩形 7"/>
          <p:cNvSpPr>
            <a:spLocks noChangeAspect="1"/>
          </p:cNvSpPr>
          <p:nvPr/>
        </p:nvSpPr>
        <p:spPr>
          <a:xfrm>
            <a:off x="66675" y="3575685"/>
            <a:ext cx="12125325" cy="2675255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indent="267970">
              <a:lnSpc>
                <a:spcPct val="120000"/>
              </a:lnSpc>
              <a:spcAft>
                <a:spcPct val="0"/>
              </a:spcAft>
              <a:tabLst>
                <a:tab pos="1028700"/>
                <a:tab pos="1851025"/>
                <a:tab pos="2538095"/>
                <a:tab pos="3222625"/>
              </a:tabLst>
            </a:pPr>
            <a:r>
              <a:rPr lang="zh-CN" altLang="zh-CN" sz="4400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审题目要点</a:t>
            </a:r>
            <a:endParaRPr lang="zh-CN" altLang="zh-CN" sz="4400">
              <a:solidFill>
                <a:srgbClr val="FF0000"/>
              </a:solidFill>
              <a:latin typeface="方正粗黑宋简体" charset="-122"/>
              <a:ea typeface="方正粗黑宋简体" charset="-122"/>
            </a:endParaRPr>
          </a:p>
          <a:p>
            <a:pPr lvl="0" indent="266700">
              <a:lnSpc>
                <a:spcPct val="120000"/>
              </a:lnSpc>
              <a:spcAft>
                <a:spcPct val="0"/>
              </a:spcAft>
              <a:tabLst>
                <a:tab pos="1028700"/>
                <a:tab pos="1851025"/>
                <a:tab pos="2538095"/>
                <a:tab pos="3222625"/>
              </a:tabLst>
            </a:pPr>
            <a:r>
              <a:rPr lang="zh-CN" altLang="zh-CN" sz="3200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小说中说</a:t>
            </a:r>
            <a:r>
              <a:rPr lang="zh-CN" altLang="zh-CN" sz="3200" u="sng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赵一曼</a:t>
            </a:r>
            <a:r>
              <a:rPr lang="zh-CN" altLang="zh-CN" sz="3200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 </a:t>
            </a:r>
            <a:r>
              <a:rPr lang="en-US" altLang="zh-CN" sz="3200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身上弥漫着</a:t>
            </a:r>
            <a:r>
              <a:rPr lang="zh-CN" altLang="zh-CN" sz="3200" u="sng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拔俗的文人气质和职业军人的冷峻</a:t>
            </a:r>
            <a:r>
              <a:rPr lang="en-US" altLang="zh-CN" sz="3200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”,</a:t>
            </a:r>
            <a:r>
              <a:rPr lang="zh-CN" altLang="zh-CN" sz="3200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请</a:t>
            </a:r>
            <a:r>
              <a:rPr lang="zh-CN" altLang="zh-CN" sz="3200" u="sng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结合作品简要分析</a:t>
            </a:r>
            <a:r>
              <a:rPr lang="zh-CN" altLang="zh-CN" sz="3200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。</a:t>
            </a:r>
            <a:endParaRPr lang="zh-CN" altLang="zh-CN" sz="3200">
              <a:solidFill>
                <a:srgbClr val="000000"/>
              </a:solidFill>
              <a:latin typeface="方正粗黑宋简体" charset="-122"/>
              <a:ea typeface="方正粗黑宋简体" charset="-122"/>
            </a:endParaRPr>
          </a:p>
          <a:p>
            <a:pPr lvl="0" indent="267970">
              <a:lnSpc>
                <a:spcPct val="120000"/>
              </a:lnSpc>
              <a:spcAft>
                <a:spcPct val="0"/>
              </a:spcAft>
              <a:tabLst>
                <a:tab pos="1028700"/>
                <a:tab pos="1851025"/>
                <a:tab pos="2538095"/>
                <a:tab pos="3222625"/>
              </a:tabLst>
            </a:pPr>
            <a:endParaRPr lang="zh-CN" altLang="zh-CN" sz="3200" b="1">
              <a:solidFill>
                <a:srgbClr val="000000"/>
              </a:solidFill>
              <a:latin typeface="方正粗黑宋简体" charset="-122"/>
              <a:ea typeface="方正粗黑宋简体" charset="-122"/>
            </a:endParaRPr>
          </a:p>
        </p:txBody>
      </p:sp>
      <p:sp>
        <p:nvSpPr>
          <p:cNvPr id="69635" name="矩形 9"/>
          <p:cNvSpPr/>
          <p:nvPr/>
        </p:nvSpPr>
        <p:spPr>
          <a:xfrm>
            <a:off x="9729788" y="3822700"/>
            <a:ext cx="2035175" cy="682625"/>
          </a:xfrm>
          <a:prstGeom prst="rect">
            <a:avLst/>
          </a:prstGeom>
          <a:noFill/>
          <a:ln>
            <a:solidFill>
              <a:schemeClr val="tx1"/>
            </a:solidFill>
            <a:bevel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0" defTabSz="914400">
              <a:lnSpc>
                <a:spcPct val="120000"/>
              </a:lnSpc>
              <a:tabLst>
                <a:tab pos="1028700"/>
                <a:tab pos="1851025"/>
                <a:tab pos="2538095"/>
                <a:tab pos="3222625"/>
              </a:tabLst>
            </a:pPr>
            <a:r>
              <a:rPr lang="zh-CN" altLang="zh-CN" sz="3200">
                <a:solidFill>
                  <a:srgbClr val="7030A0"/>
                </a:solidFill>
                <a:latin typeface="方正粗黑宋简体" charset="-122"/>
                <a:ea typeface="方正粗黑宋简体" charset="-122"/>
              </a:rPr>
              <a:t>形象特点</a:t>
            </a:r>
            <a:endParaRPr lang="en-US" altLang="zh-CN" sz="3200">
              <a:solidFill>
                <a:srgbClr val="7030A0"/>
              </a:solidFill>
              <a:latin typeface="方正粗黑宋简体" charset="-122"/>
              <a:ea typeface="方正粗黑宋简体" charset="-122"/>
            </a:endParaRPr>
          </a:p>
        </p:txBody>
      </p:sp>
      <p:sp>
        <p:nvSpPr>
          <p:cNvPr id="69636" name="矩形 6"/>
          <p:cNvSpPr/>
          <p:nvPr/>
        </p:nvSpPr>
        <p:spPr>
          <a:xfrm>
            <a:off x="3568700" y="3859212"/>
            <a:ext cx="1714500" cy="608012"/>
          </a:xfrm>
          <a:prstGeom prst="rect">
            <a:avLst/>
          </a:prstGeom>
          <a:noFill/>
          <a:ln>
            <a:solidFill>
              <a:schemeClr val="tx1"/>
            </a:solidFill>
            <a:bevel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0" defTabSz="914400">
              <a:lnSpc>
                <a:spcPct val="120000"/>
              </a:lnSpc>
              <a:tabLst>
                <a:tab pos="1028700"/>
                <a:tab pos="1851025"/>
                <a:tab pos="2538095"/>
                <a:tab pos="3222625"/>
              </a:tabLst>
            </a:pPr>
            <a:r>
              <a:rPr lang="zh-CN" altLang="zh-CN" sz="2800">
                <a:solidFill>
                  <a:srgbClr val="7030A0"/>
                </a:solidFill>
                <a:latin typeface="方正粗黑宋简体" charset="-122"/>
                <a:ea typeface="方正粗黑宋简体" charset="-122"/>
              </a:rPr>
              <a:t>主要人物</a:t>
            </a:r>
            <a:r>
              <a:rPr lang="en-US" altLang="zh-CN" sz="2800">
                <a:solidFill>
                  <a:srgbClr val="7030A0"/>
                </a:solidFill>
                <a:latin typeface="方正粗黑宋简体" charset="-122"/>
                <a:ea typeface="方正粗黑宋简体" charset="-122"/>
              </a:rPr>
              <a:t> </a:t>
            </a:r>
            <a:endParaRPr lang="en-US" altLang="zh-CN" sz="2800">
              <a:solidFill>
                <a:srgbClr val="7030A0"/>
              </a:solidFill>
              <a:latin typeface="方正粗黑宋简体" charset="-122"/>
              <a:ea typeface="方正粗黑宋简体" charset="-122"/>
            </a:endParaRPr>
          </a:p>
        </p:txBody>
      </p:sp>
      <p:sp>
        <p:nvSpPr>
          <p:cNvPr id="69637" name="矩形 11"/>
          <p:cNvSpPr/>
          <p:nvPr/>
        </p:nvSpPr>
        <p:spPr>
          <a:xfrm>
            <a:off x="6573838" y="3859212"/>
            <a:ext cx="2027238" cy="682625"/>
          </a:xfrm>
          <a:prstGeom prst="rect">
            <a:avLst/>
          </a:prstGeom>
          <a:noFill/>
          <a:ln>
            <a:solidFill>
              <a:schemeClr val="tx1"/>
            </a:solidFill>
            <a:bevel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0" defTabSz="914400">
              <a:lnSpc>
                <a:spcPct val="120000"/>
              </a:lnSpc>
              <a:tabLst>
                <a:tab pos="1028700"/>
                <a:tab pos="1851025"/>
                <a:tab pos="2538095"/>
                <a:tab pos="3222625"/>
              </a:tabLst>
            </a:pPr>
            <a:r>
              <a:rPr lang="zh-CN" altLang="zh-CN" sz="3200">
                <a:solidFill>
                  <a:srgbClr val="7030A0"/>
                </a:solidFill>
                <a:latin typeface="方正粗黑宋简体" charset="-122"/>
                <a:ea typeface="方正粗黑宋简体" charset="-122"/>
              </a:rPr>
              <a:t>形象特点</a:t>
            </a:r>
            <a:r>
              <a:rPr lang="en-US" altLang="zh-CN" sz="3200">
                <a:solidFill>
                  <a:srgbClr val="7030A0"/>
                </a:solidFill>
                <a:latin typeface="方正粗黑宋简体" charset="-122"/>
                <a:ea typeface="方正粗黑宋简体" charset="-122"/>
              </a:rPr>
              <a:t> </a:t>
            </a:r>
            <a:endParaRPr lang="en-US" altLang="zh-CN" sz="3200">
              <a:solidFill>
                <a:srgbClr val="7030A0"/>
              </a:solidFill>
              <a:latin typeface="方正粗黑宋简体" charset="-122"/>
              <a:ea typeface="方正粗黑宋简体" charset="-122"/>
            </a:endParaRPr>
          </a:p>
        </p:txBody>
      </p:sp>
      <p:sp>
        <p:nvSpPr>
          <p:cNvPr id="69638" name="矩形 12"/>
          <p:cNvSpPr/>
          <p:nvPr/>
        </p:nvSpPr>
        <p:spPr>
          <a:xfrm>
            <a:off x="4841875" y="5568950"/>
            <a:ext cx="1865312" cy="682625"/>
          </a:xfrm>
          <a:prstGeom prst="rect">
            <a:avLst/>
          </a:prstGeom>
          <a:noFill/>
          <a:ln>
            <a:solidFill>
              <a:schemeClr val="tx1"/>
            </a:solidFill>
            <a:bevel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0" defTabSz="914400">
              <a:lnSpc>
                <a:spcPct val="120000"/>
              </a:lnSpc>
              <a:tabLst>
                <a:tab pos="1028700"/>
                <a:tab pos="1851025"/>
                <a:tab pos="2538095"/>
                <a:tab pos="3222625"/>
              </a:tabLst>
            </a:pPr>
            <a:r>
              <a:rPr lang="zh-CN" altLang="zh-CN" sz="3200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答题方式</a:t>
            </a:r>
            <a:r>
              <a:rPr lang="en-US" altLang="zh-CN" sz="3200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 </a:t>
            </a:r>
            <a:endParaRPr lang="en-US" altLang="zh-CN" sz="3200">
              <a:solidFill>
                <a:srgbClr val="FF0000"/>
              </a:solidFill>
              <a:latin typeface="方正粗黑宋简体" charset="-122"/>
              <a:ea typeface="方正粗黑宋简体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034" name="文本框 2"/>
          <p:cNvSpPr txBox="1"/>
          <p:nvPr/>
        </p:nvSpPr>
        <p:spPr>
          <a:xfrm>
            <a:off x="48260" y="2339975"/>
            <a:ext cx="12094845" cy="4153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indent="457200" defTabSz="584200" fontAlgn="auto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4400" b="1" strike="noStrike" noProof="1" smtClean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小说是以</a:t>
            </a:r>
            <a:r>
              <a:rPr lang="zh-CN" altLang="en-US" sz="4400" b="1" strike="noStrike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刻画人物形象为中心，通过完整的故事情节和环境描写来反映社会生活的文学体裁</a:t>
            </a:r>
            <a:r>
              <a:rPr lang="zh-CN" altLang="en-US" sz="4400" b="1" strike="noStrike" noProof="1" smtClean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。</a:t>
            </a:r>
            <a:endParaRPr lang="zh-CN" altLang="en-US" sz="4400" b="1" strike="noStrike" noProof="1" smtClean="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R="0" indent="457200" defTabSz="584200" fontAlgn="auto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4400" b="1" strike="noStrike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人物是小说的核心，情节是小说的骨架，环境是小说的依托。</a:t>
            </a:r>
            <a:r>
              <a:rPr lang="zh-CN" altLang="en-US" sz="4400" b="1" strike="noStrike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情节的设置和环境的描写都是为塑造人物服务的。</a:t>
            </a:r>
            <a:endParaRPr lang="zh-CN" altLang="en-US" sz="4400" b="1" strike="noStrike" noProof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033" name="矩形 3"/>
          <p:cNvSpPr/>
          <p:nvPr/>
        </p:nvSpPr>
        <p:spPr>
          <a:xfrm>
            <a:off x="1465263" y="485140"/>
            <a:ext cx="3611563" cy="784225"/>
          </a:xfrm>
          <a:prstGeom prst="rect">
            <a:avLst/>
          </a:prstGeom>
          <a:noFill/>
          <a:ln>
            <a:noFill/>
          </a:ln>
        </p:spPr>
        <p:txBody>
          <a:bodyPr wrap="none" rtlCol="0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ysClr val="windowText" lastClr="000000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ysClr val="windowText" lastClr="000000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ysClr val="windowText" lastClr="000000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ysClr val="windowText" lastClr="000000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ysClr val="windowText" lastClr="000000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zh-CN" altLang="en-US" sz="4500" b="1">
                <a:latin typeface="微软雅黑" panose="020b0503020204020204" charset="-122"/>
                <a:ea typeface="微软雅黑" panose="020b0503020204020204" charset="-122"/>
                <a:sym typeface="等线" panose="02010600030101010101" charset="-122"/>
              </a:rPr>
              <a:t>人物形象专题</a:t>
            </a:r>
            <a:endParaRPr lang="zh-CN" altLang="en-US" sz="4500" b="1">
              <a:solidFill>
                <a:srgbClr val="5B9BD5"/>
              </a:solidFill>
              <a:effectLst>
                <a:outerShdw blurRad="38100" dist="38100" dir="2700000" algn="tl">
                  <a:srgbClr val="E7E6E6"/>
                </a:outerShdw>
              </a:effectLst>
              <a:latin typeface="微软雅黑" panose="020b0503020204020204" charset="-122"/>
              <a:ea typeface="微软雅黑" panose="020b0503020204020204" charset="-122"/>
              <a:sym typeface="等线" panose="0201060003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0657" name="矩形 1"/>
          <p:cNvSpPr/>
          <p:nvPr/>
        </p:nvSpPr>
        <p:spPr>
          <a:xfrm>
            <a:off x="525462" y="927100"/>
            <a:ext cx="11141075" cy="952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eaLnBrk="0" hangingPunct="0"/>
            <a:r>
              <a:rPr lang="zh-CN" altLang="en-US" sz="2800" b="1">
                <a:solidFill>
                  <a:srgbClr val="1E1E1E"/>
                </a:solidFill>
                <a:latin typeface="宋体" panose="02010600030101010101" pitchFamily="2" charset="-122"/>
                <a:ea typeface="等线" panose="02010600030101010101" charset="-122"/>
              </a:rPr>
              <a:t>小说中赵一曼“身上弥漫着拔俗的文人气质和职业军人的冷峻”，请结合作品简要分析。（</a:t>
            </a:r>
            <a:r>
              <a:rPr lang="en-US" altLang="zh-CN" sz="2800" b="1">
                <a:solidFill>
                  <a:srgbClr val="1E1E1E"/>
                </a:solidFill>
                <a:latin typeface="宋体" panose="02010600030101010101" pitchFamily="2" charset="-122"/>
              </a:rPr>
              <a:t>6</a:t>
            </a:r>
            <a:r>
              <a:rPr lang="zh-CN" altLang="en-US" sz="2800" b="1">
                <a:solidFill>
                  <a:srgbClr val="1E1E1E"/>
                </a:solidFill>
                <a:latin typeface="宋体" panose="02010600030101010101" pitchFamily="2" charset="-122"/>
                <a:ea typeface="等线" panose="02010600030101010101" charset="-122"/>
              </a:rPr>
              <a:t>分）</a:t>
            </a:r>
            <a:endParaRPr lang="zh-CN" altLang="en-US" sz="2800" b="1">
              <a:latin typeface="Arial" panose="020b0604020202020204" pitchFamily="34" charset="0"/>
              <a:ea typeface="等线" panose="02010600030101010101" charset="-122"/>
            </a:endParaRPr>
          </a:p>
        </p:txBody>
      </p:sp>
      <p:pic>
        <p:nvPicPr>
          <p:cNvPr id="70658" name="图片 1"/>
          <p:cNvPicPr/>
          <p:nvPr/>
        </p:nvPicPr>
        <p:blipFill>
          <a:blip r:embed="rId2"/>
          <a:stretch>
            <a:fillRect/>
          </a:stretch>
        </p:blipFill>
        <p:spPr>
          <a:xfrm>
            <a:off x="1614488" y="2043112"/>
            <a:ext cx="8963025" cy="448627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3"/>
    </p:custDataLst>
  </p:cSld>
  <p:clrMapOvr>
    <a:masterClrMapping/>
  </p:clrMapOvr>
  <p:transition spd="slow"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65537" name="表格 -1"/>
          <p:cNvGraphicFramePr>
            <a:graphicFrameLocks noGrp="1"/>
          </p:cNvGraphicFramePr>
          <p:nvPr/>
        </p:nvGraphicFramePr>
        <p:xfrm>
          <a:off x="161925" y="1239837"/>
          <a:ext cx="11749088" cy="5122546"/>
        </p:xfrm>
        <a:graphic>
          <a:graphicData uri="http://schemas.openxmlformats.org/drawingml/2006/table">
            <a:tbl>
              <a:tblPr/>
              <a:tblGrid>
                <a:gridCol w="11749088"/>
              </a:tblGrid>
              <a:tr h="731838"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lvl="0"/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宋体" panose="02010600030101010101" pitchFamily="2" charset="-122"/>
                        </a:rPr>
                        <a:t>2020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宋体" panose="02010600030101010101" pitchFamily="2" charset="-122"/>
                        </a:rPr>
                        <a:t>年卷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宋体" panose="02010600030101010101" pitchFamily="2" charset="-122"/>
                        </a:rPr>
                        <a:t>1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宋体" panose="02010600030101010101" pitchFamily="2" charset="-122"/>
                        </a:rPr>
                        <a:t>）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等线" panose="02010600030101010101" charset="-122"/>
                        </a:rPr>
                        <a:t>两人在喝完酒离开客栈前有一段一再相约的对话，请结合上下文分析</a:t>
                      </a:r>
                      <a:r>
                        <a:rPr lang="zh-CN" altLang="en-US" sz="24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等线" panose="02010600030101010101" charset="-122"/>
                        </a:rPr>
                        <a:t>对话者的心理。</a:t>
                      </a:r>
                      <a:endParaRPr lang="zh-CN" altLang="en-US" sz="2400" b="1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sym typeface="等线" panose="02010600030101010101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80000"/>
                      </a:solidFill>
                      <a:miter lim="800000"/>
                    </a:lnL>
                    <a:lnR w="12700">
                      <a:solidFill>
                        <a:srgbClr val="080000"/>
                      </a:solidFill>
                      <a:miter lim="800000"/>
                    </a:lnR>
                    <a:lnT w="12700">
                      <a:solidFill>
                        <a:srgbClr val="080000"/>
                      </a:solidFill>
                      <a:miter lim="800000"/>
                    </a:lnT>
                    <a:lnB w="12700">
                      <a:solidFill>
                        <a:srgbClr val="080000"/>
                      </a:solidFill>
                      <a:miter lim="800000"/>
                    </a:lnB>
                    <a:noFill/>
                  </a:tcPr>
                </a:tc>
              </a:tr>
              <a:tr h="684212"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lvl="0">
                        <a:lnSpc>
                          <a:spcPct val="120000"/>
                        </a:lnSpc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宋体" panose="02010600030101010101" pitchFamily="2" charset="-122"/>
                        </a:rPr>
                        <a:t>2020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宋体" panose="02010600030101010101" pitchFamily="2" charset="-122"/>
                        </a:rPr>
                        <a:t>年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卷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等线" panose="02010600030101010101" charset="-122"/>
                        </a:rPr>
                        <a:t>2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本文画线部分表达了老董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怎样的心情？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请结合本文简要分析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。</a:t>
                      </a:r>
                      <a:endParaRPr lang="zh-CN" altLang="en-US" sz="24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80000"/>
                      </a:solidFill>
                      <a:miter lim="800000"/>
                    </a:lnL>
                    <a:lnR w="12700">
                      <a:solidFill>
                        <a:srgbClr val="080000"/>
                      </a:solidFill>
                      <a:miter lim="800000"/>
                    </a:lnR>
                    <a:lnT w="12700">
                      <a:solidFill>
                        <a:srgbClr val="080000"/>
                      </a:solidFill>
                      <a:miter lim="800000"/>
                    </a:lnT>
                    <a:lnB w="12700">
                      <a:solidFill>
                        <a:srgbClr val="080000"/>
                      </a:solidFill>
                      <a:miter lim="800000"/>
                    </a:lnB>
                    <a:noFill/>
                  </a:tcPr>
                </a:tc>
              </a:tr>
              <a:tr h="1098550"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lvl="0"/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方正粗黑宋简体" charset="-122"/>
                          <a:ea typeface="方正粗黑宋简体" charset="-122"/>
                        </a:rPr>
                        <a:t>2018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方正粗黑宋简体" charset="-122"/>
                          <a:ea typeface="方正粗黑宋简体" charset="-122"/>
                          <a:sym typeface="等线" panose="02010600030101010101" charset="-122"/>
                        </a:rPr>
                        <a:t>《赵一曼女士》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方正粗黑宋简体" charset="-122"/>
                          <a:ea typeface="方正粗黑宋简体" charset="-122"/>
                          <a:sym typeface="等线" panose="02010600030101010101" charset="-122"/>
                        </a:rPr>
                        <a:t>T5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latin typeface="方正粗黑宋简体" charset="-122"/>
                          <a:ea typeface="方正粗黑宋简体" charset="-122"/>
                          <a:sym typeface="等线" panose="02010600030101010101" charset="-122"/>
                        </a:rPr>
                        <a:t>小说中说赵一曼</a:t>
                      </a:r>
                      <a:r>
                        <a:rPr lang="zh-CN" sz="2400" b="1">
                          <a:solidFill>
                            <a:srgbClr val="FF0000"/>
                          </a:solidFill>
                          <a:latin typeface="方正粗黑宋简体" charset="-122"/>
                          <a:ea typeface="方正粗黑宋简体" charset="-122"/>
                          <a:sym typeface="等线" panose="02010600030101010101" charset="-122"/>
                        </a:rPr>
                        <a:t>“身上弥漫着拔俗的文人气质和职业军人的冷峻”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latin typeface="方正粗黑宋简体" charset="-122"/>
                          <a:ea typeface="方正粗黑宋简体" charset="-122"/>
                          <a:sym typeface="等线" panose="02010600030101010101" charset="-122"/>
                        </a:rPr>
                        <a:t>，请结合作品简要分析。</a:t>
                      </a:r>
                      <a:endParaRPr lang="zh-CN" altLang="en-US" sz="2400" b="1">
                        <a:solidFill>
                          <a:srgbClr val="000000"/>
                        </a:solidFill>
                        <a:latin typeface="方正粗黑宋简体" charset="-122"/>
                        <a:ea typeface="方正粗黑宋简体" charset="-122"/>
                        <a:sym typeface="等线" panose="02010600030101010101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80000"/>
                      </a:solidFill>
                      <a:miter lim="800000"/>
                    </a:lnL>
                    <a:lnR w="12700">
                      <a:solidFill>
                        <a:srgbClr val="080000"/>
                      </a:solidFill>
                      <a:miter lim="800000"/>
                    </a:lnR>
                    <a:lnT w="12700">
                      <a:solidFill>
                        <a:srgbClr val="080000"/>
                      </a:solidFill>
                      <a:miter lim="800000"/>
                    </a:lnT>
                    <a:lnB w="12700">
                      <a:solidFill>
                        <a:srgbClr val="080000"/>
                      </a:solidFill>
                      <a:miter lim="800000"/>
                    </a:lnB>
                    <a:noFill/>
                  </a:tcPr>
                </a:tc>
              </a:tr>
              <a:tr h="730250"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lvl="0"/>
                      <a:r>
                        <a:rPr lang="en-US" altLang="zh-CN" sz="2400" b="1" u="none">
                          <a:solidFill>
                            <a:srgbClr val="000000"/>
                          </a:solidFill>
                          <a:latin typeface="方正粗黑宋简体" charset="-122"/>
                          <a:ea typeface="方正粗黑宋简体" charset="-122"/>
                        </a:rPr>
                        <a:t>(2018</a:t>
                      </a:r>
                      <a:r>
                        <a:rPr lang="zh-CN" altLang="en-US" sz="2400" b="1" u="none">
                          <a:solidFill>
                            <a:srgbClr val="000000"/>
                          </a:solidFill>
                          <a:latin typeface="方正粗黑宋简体" charset="-122"/>
                          <a:ea typeface="方正粗黑宋简体" charset="-122"/>
                        </a:rPr>
                        <a:t>《有声电影》</a:t>
                      </a:r>
                      <a:r>
                        <a:rPr lang="en-US" altLang="zh-CN" sz="2400" b="1" u="none">
                          <a:solidFill>
                            <a:srgbClr val="000000"/>
                          </a:solidFill>
                          <a:latin typeface="方正粗黑宋简体" charset="-122"/>
                          <a:ea typeface="方正粗黑宋简体" charset="-122"/>
                        </a:rPr>
                        <a:t>)T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方正粗黑宋简体" charset="-122"/>
                          <a:ea typeface="方正粗黑宋简体" charset="-122"/>
                        </a:rPr>
                        <a:t>5. 请结合二姐等人看有声电影的经过，简要分析小说所揭示的市民面对新奇事物的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方正粗黑宋简体" charset="-122"/>
                          <a:ea typeface="方正粗黑宋简体" charset="-122"/>
                        </a:rPr>
                        <a:t>具体心态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方正粗黑宋简体" charset="-122"/>
                          <a:ea typeface="方正粗黑宋简体" charset="-122"/>
                        </a:rPr>
                        <a:t>。</a:t>
                      </a:r>
                      <a:endParaRPr lang="zh-CN" altLang="en-US" sz="2400" b="1">
                        <a:solidFill>
                          <a:srgbClr val="000000"/>
                        </a:solidFill>
                        <a:latin typeface="方正粗黑宋简体" charset="-122"/>
                        <a:ea typeface="方正粗黑宋简体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80000"/>
                      </a:solidFill>
                      <a:miter lim="800000"/>
                    </a:lnL>
                    <a:lnR w="12700">
                      <a:solidFill>
                        <a:srgbClr val="080000"/>
                      </a:solidFill>
                      <a:miter lim="800000"/>
                    </a:lnR>
                    <a:lnT w="12700">
                      <a:solidFill>
                        <a:srgbClr val="080000"/>
                      </a:solidFill>
                      <a:miter lim="800000"/>
                    </a:lnT>
                    <a:lnB w="12700">
                      <a:solidFill>
                        <a:srgbClr val="080000"/>
                      </a:solidFill>
                      <a:miter lim="800000"/>
                    </a:lnB>
                    <a:noFill/>
                  </a:tcPr>
                </a:tc>
              </a:tr>
              <a:tr h="611188"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lvl="0"/>
                      <a:r>
                        <a:rPr lang="en-US" altLang="zh-CN" sz="2400" b="1" u="none">
                          <a:solidFill>
                            <a:srgbClr val="000000"/>
                          </a:solidFill>
                          <a:latin typeface="方正粗黑宋简体" charset="-122"/>
                          <a:ea typeface="方正粗黑宋简体" charset="-122"/>
                        </a:rPr>
                        <a:t>(2018</a:t>
                      </a:r>
                      <a:r>
                        <a:rPr lang="zh-CN" altLang="en-US" sz="2400" b="1" u="none">
                          <a:solidFill>
                            <a:srgbClr val="000000"/>
                          </a:solidFill>
                          <a:latin typeface="方正粗黑宋简体" charset="-122"/>
                          <a:ea typeface="方正粗黑宋简体" charset="-122"/>
                        </a:rPr>
                        <a:t>《微纪元》</a:t>
                      </a:r>
                      <a:r>
                        <a:rPr lang="en-US" altLang="zh-CN" sz="2400" b="1" u="none">
                          <a:solidFill>
                            <a:srgbClr val="000000"/>
                          </a:solidFill>
                          <a:latin typeface="方正粗黑宋简体" charset="-122"/>
                          <a:ea typeface="方正粗黑宋简体" charset="-122"/>
                        </a:rPr>
                        <a:t>)T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方正粗黑宋简体" charset="-122"/>
                          <a:ea typeface="方正粗黑宋简体" charset="-122"/>
                        </a:rPr>
                        <a:t>5.请简要分析文中先行者的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方正粗黑宋简体" charset="-122"/>
                          <a:ea typeface="方正粗黑宋简体" charset="-122"/>
                        </a:rPr>
                        <a:t>心理变化过程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方正粗黑宋简体" charset="-122"/>
                          <a:ea typeface="方正粗黑宋简体" charset="-122"/>
                        </a:rPr>
                        <a:t>。</a:t>
                      </a:r>
                      <a:endParaRPr lang="zh-CN" altLang="en-US" sz="2400" b="1">
                        <a:solidFill>
                          <a:srgbClr val="000000"/>
                        </a:solidFill>
                        <a:latin typeface="方正粗黑宋简体" charset="-122"/>
                        <a:ea typeface="方正粗黑宋简体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80000"/>
                      </a:solidFill>
                      <a:miter lim="800000"/>
                    </a:lnL>
                    <a:lnR w="12700">
                      <a:solidFill>
                        <a:srgbClr val="080000"/>
                      </a:solidFill>
                      <a:miter lim="800000"/>
                    </a:lnR>
                    <a:lnT w="12700">
                      <a:solidFill>
                        <a:srgbClr val="080000"/>
                      </a:solidFill>
                      <a:miter lim="800000"/>
                    </a:lnT>
                    <a:lnB w="12700">
                      <a:solidFill>
                        <a:srgbClr val="080000"/>
                      </a:solidFill>
                      <a:miter lim="800000"/>
                    </a:lnB>
                    <a:noFill/>
                  </a:tcPr>
                </a:tc>
              </a:tr>
              <a:tr h="1265238"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lvl="0"/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方正粗黑宋简体" charset="-122"/>
                          <a:ea typeface="方正粗黑宋简体" charset="-122"/>
                          <a:sym typeface="等线" panose="02010600030101010101" charset="-122"/>
                        </a:rPr>
                        <a:t>(201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方正粗黑宋简体" charset="-122"/>
                          <a:ea typeface="方正粗黑宋简体" charset="-122"/>
                        </a:rPr>
                        <a:t>5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方正粗黑宋简体" charset="-122"/>
                          <a:ea typeface="方正粗黑宋简体" charset="-122"/>
                          <a:sym typeface="等线" panose="02010600030101010101" charset="-122"/>
                        </a:rPr>
                        <a:t>《塾师老汪》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方正粗黑宋简体" charset="-122"/>
                          <a:ea typeface="方正粗黑宋简体" charset="-122"/>
                          <a:sym typeface="等线" panose="02010600030101010101" charset="-122"/>
                        </a:rPr>
                        <a:t>)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方正粗黑宋简体" charset="-122"/>
                          <a:ea typeface="方正粗黑宋简体" charset="-122"/>
                        </a:rPr>
                        <a:t>（4）老汪这一形象与鲁迅笔下的孔乙己在性情气质上有不少相似之处，但二人精神困境的根源实则不同。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方正粗黑宋简体" charset="-122"/>
                          <a:ea typeface="方正粗黑宋简体" charset="-122"/>
                        </a:rPr>
                        <a:t>请简要分析这种相似与不同。</a:t>
                      </a:r>
                      <a:endParaRPr lang="zh-CN" altLang="en-US" sz="2400" b="1">
                        <a:solidFill>
                          <a:srgbClr val="FF0000"/>
                        </a:solidFill>
                        <a:latin typeface="方正粗黑宋简体" charset="-122"/>
                        <a:ea typeface="方正粗黑宋简体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80000"/>
                      </a:solidFill>
                      <a:miter lim="800000"/>
                    </a:lnL>
                    <a:lnR w="12700">
                      <a:solidFill>
                        <a:srgbClr val="080000"/>
                      </a:solidFill>
                      <a:miter lim="800000"/>
                    </a:lnR>
                    <a:lnT w="12700">
                      <a:solidFill>
                        <a:srgbClr val="080000"/>
                      </a:solidFill>
                      <a:miter lim="800000"/>
                    </a:lnT>
                    <a:lnB w="12700">
                      <a:solidFill>
                        <a:srgbClr val="080000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5553" name="标题 1"/>
          <p:cNvSpPr/>
          <p:nvPr>
            <p:ph type="title" idx="4294967295"/>
          </p:nvPr>
        </p:nvSpPr>
        <p:spPr>
          <a:xfrm>
            <a:off x="161925" y="200025"/>
            <a:ext cx="2209800" cy="849312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vert="horz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1"/>
                </a:solidFill>
                <a:latin typeface="等线 Light"/>
                <a:ea typeface="等线 Light" panose="02010600030101010101" charset="-122"/>
              </a:defRPr>
            </a:lvl1pPr>
          </a:lstStyle>
          <a:p>
            <a:pPr lvl="0"/>
            <a:r>
              <a:rPr lang="zh-CN" altLang="en-US" b="1">
                <a:solidFill>
                  <a:srgbClr val="FF0000"/>
                </a:solidFill>
                <a:latin typeface="方正粗黑宋简体" charset="-122"/>
                <a:ea typeface="方正粗黑宋简体" charset="-122"/>
                <a:sym typeface="宋体" panose="02010600030101010101" pitchFamily="2" charset="-122"/>
              </a:rPr>
              <a:t>变式问</a:t>
            </a:r>
            <a:endParaRPr lang="zh-CN" altLang="en-US" b="1">
              <a:solidFill>
                <a:srgbClr val="FF0000"/>
              </a:solidFill>
              <a:latin typeface="方正粗黑宋简体" charset="-122"/>
              <a:ea typeface="方正粗黑宋简体" charset="-122"/>
              <a:sym typeface="宋体" panose="02010600030101010101" pitchFamily="2" charset="-122"/>
            </a:endParaRPr>
          </a:p>
        </p:txBody>
      </p:sp>
      <p:sp>
        <p:nvSpPr>
          <p:cNvPr id="65554" name="矩形 1"/>
          <p:cNvSpPr/>
          <p:nvPr/>
        </p:nvSpPr>
        <p:spPr>
          <a:xfrm>
            <a:off x="4358799" y="302260"/>
            <a:ext cx="569214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 fontAlgn="base"/>
            <a:r>
              <a:rPr lang="zh-CN" altLang="en-US" sz="3600" b="1" strike="noStrike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粗黑宋简体" charset="-122"/>
                <a:ea typeface="方正粗黑宋简体" charset="-122"/>
                <a:cs typeface="+mn-cs"/>
              </a:rPr>
              <a:t>切入口更小、能力要求更高</a:t>
            </a:r>
            <a:endParaRPr lang="zh-CN" altLang="en-US" sz="3600" b="1" strike="noStrike" noProof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粗黑宋简体" charset="-122"/>
              <a:ea typeface="方正粗黑宋简体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 fill="hold"/>
                                        <p:tgtEl>
                                          <p:spTgt spid="65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5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6561" name="内容占位符 2"/>
          <p:cNvSpPr/>
          <p:nvPr>
            <p:ph idx="4294967295"/>
          </p:nvPr>
        </p:nvSpPr>
        <p:spPr>
          <a:xfrm>
            <a:off x="33338" y="0"/>
            <a:ext cx="12123738" cy="6858000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vert="horz" lIns="91440" tIns="45720" rIns="91440" bIns="45720" anchor="t" anchorCtr="0"/>
          <a:lstStyle>
            <a:lvl1pPr marL="228600" indent="-228600" algn="l" defTabSz="914400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</a:pPr>
            <a:r>
              <a:rPr lang="en-US" altLang="zh-CN" sz="3600" b="1" baseline="0">
                <a:latin typeface="方正粗黑宋简体" charset="-122"/>
                <a:ea typeface="方正粗黑宋简体" charset="-122"/>
                <a:sym typeface="等线" panose="02010600030101010101" charset="-122"/>
              </a:rPr>
              <a:t>(201</a:t>
            </a:r>
            <a:r>
              <a:rPr lang="en-US" altLang="zh-CN" sz="3600" b="1" baseline="0">
                <a:latin typeface="方正粗黑宋简体" charset="-122"/>
                <a:ea typeface="方正粗黑宋简体" charset="-122"/>
              </a:rPr>
              <a:t>8</a:t>
            </a:r>
            <a:r>
              <a:rPr lang="zh-CN" altLang="en-US" sz="3600" b="1" baseline="0">
                <a:latin typeface="方正粗黑宋简体" charset="-122"/>
                <a:ea typeface="方正粗黑宋简体" charset="-122"/>
                <a:sym typeface="等线" panose="02010600030101010101" charset="-122"/>
              </a:rPr>
              <a:t>《有声电影》</a:t>
            </a:r>
            <a:r>
              <a:rPr lang="en-US" altLang="zh-CN" sz="3600" b="1" baseline="0">
                <a:latin typeface="方正粗黑宋简体" charset="-122"/>
                <a:ea typeface="方正粗黑宋简体" charset="-122"/>
                <a:sym typeface="等线" panose="02010600030101010101" charset="-122"/>
              </a:rPr>
              <a:t>)</a:t>
            </a:r>
            <a:r>
              <a:rPr lang="zh-CN" altLang="en-US" sz="3600" b="1" baseline="0">
                <a:latin typeface="方正粗黑宋简体" charset="-122"/>
                <a:ea typeface="方正粗黑宋简体" charset="-122"/>
                <a:sym typeface="等线" panose="02010600030101010101" charset="-122"/>
              </a:rPr>
              <a:t>请结合二姐等人看有声电影的经过，简要分析小说所揭示的市民面对新奇事物的</a:t>
            </a:r>
            <a:r>
              <a:rPr lang="zh-CN" altLang="en-US" sz="3600" b="1" u="sng" baseline="0">
                <a:latin typeface="方正粗黑宋简体" charset="-122"/>
                <a:ea typeface="方正粗黑宋简体" charset="-122"/>
                <a:sym typeface="等线" panose="02010600030101010101" charset="-122"/>
              </a:rPr>
              <a:t>具体心态</a:t>
            </a:r>
            <a:r>
              <a:rPr lang="zh-CN" altLang="en-US" sz="3600" b="1" baseline="0">
                <a:latin typeface="方正粗黑宋简体" charset="-122"/>
                <a:ea typeface="方正粗黑宋简体" charset="-122"/>
                <a:sym typeface="等线" panose="02010600030101010101" charset="-122"/>
              </a:rPr>
              <a:t>。</a:t>
            </a:r>
            <a:endParaRPr lang="zh-CN" altLang="en-US" sz="2400" b="1" baseline="0">
              <a:latin typeface="方正粗黑宋简体" charset="-122"/>
              <a:ea typeface="方正粗黑宋简体" charset="-122"/>
            </a:endParaRPr>
          </a:p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</a:pPr>
            <a:r>
              <a:rPr lang="zh-CN" altLang="en-US" sz="2400" b="1" baseline="0">
                <a:latin typeface="方正粗黑宋简体" charset="-122"/>
                <a:ea typeface="方正粗黑宋简体" charset="-122"/>
              </a:rPr>
              <a:t>  </a:t>
            </a:r>
            <a:r>
              <a:rPr lang="zh-CN" altLang="en-US" b="1" baseline="0">
                <a:latin typeface="方正粗黑宋简体" charset="-122"/>
                <a:ea typeface="方正粗黑宋简体" charset="-122"/>
              </a:rPr>
              <a:t>  </a:t>
            </a:r>
            <a:r>
              <a:rPr lang="zh-CN" altLang="en-US" b="1" baseline="0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【试题分析】</a:t>
            </a:r>
            <a:r>
              <a:rPr lang="zh-CN" altLang="en-US" b="1" baseline="0">
                <a:latin typeface="方正粗黑宋简体" charset="-122"/>
                <a:ea typeface="方正粗黑宋简体" charset="-122"/>
              </a:rPr>
              <a:t>题目要求“结合二姐等人看‘有声电影’的经过”，即是要求在仔细通读全文并做出一定整理的基础上作答。这个经过是什么呢？</a:t>
            </a:r>
            <a:r>
              <a:rPr lang="zh-CN" altLang="en-US" b="1" u="sng" baseline="0">
                <a:latin typeface="方正粗黑宋简体" charset="-122"/>
                <a:ea typeface="方正粗黑宋简体" charset="-122"/>
              </a:rPr>
              <a:t>没看电影的时候－决定去看电影－在电影院－看完回家之后</a:t>
            </a:r>
            <a:r>
              <a:rPr lang="zh-CN" altLang="en-US" b="1" baseline="0">
                <a:latin typeface="方正粗黑宋简体" charset="-122"/>
                <a:ea typeface="方正粗黑宋简体" charset="-122"/>
              </a:rPr>
              <a:t>。本题要求通过梳理这一过程，概括出人物的心理状态。</a:t>
            </a:r>
            <a:endParaRPr lang="zh-CN" altLang="en-US" b="1" baseline="0">
              <a:latin typeface="方正粗黑宋简体" charset="-122"/>
              <a:ea typeface="方正粗黑宋简体" charset="-122"/>
            </a:endParaRPr>
          </a:p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</a:pPr>
            <a:r>
              <a:rPr lang="zh-CN" altLang="en-US" b="1" baseline="0">
                <a:latin typeface="方正粗黑宋简体" charset="-122"/>
                <a:ea typeface="方正粗黑宋简体" charset="-122"/>
                <a:sym typeface="等线" panose="02010600030101010101" charset="-122"/>
              </a:rPr>
              <a:t>①二姐“以为有声电影便是电机嗒嗒之声特别响亮而已……”便不想看，“不知为知之”强不知为知，</a:t>
            </a:r>
            <a:r>
              <a:rPr lang="zh-CN" altLang="en-US" b="1" u="sng" baseline="0">
                <a:solidFill>
                  <a:srgbClr val="FF0000"/>
                </a:solidFill>
                <a:latin typeface="方正粗黑宋简体" charset="-122"/>
                <a:ea typeface="方正粗黑宋简体" charset="-122"/>
                <a:sym typeface="等线" panose="02010600030101010101" charset="-122"/>
              </a:rPr>
              <a:t>不屑一顾，傲慢无知，自以为是，自高自大</a:t>
            </a:r>
            <a:r>
              <a:rPr lang="zh-CN" altLang="en-US" b="1" u="sng" baseline="0">
                <a:latin typeface="方正粗黑宋简体" charset="-122"/>
                <a:ea typeface="方正粗黑宋简体" charset="-122"/>
                <a:sym typeface="等线" panose="02010600030101010101" charset="-122"/>
              </a:rPr>
              <a:t>;</a:t>
            </a:r>
            <a:endParaRPr lang="zh-CN" altLang="en-US" b="1" u="sng" baseline="0">
              <a:latin typeface="方正粗黑宋简体" charset="-122"/>
              <a:ea typeface="方正粗黑宋简体" charset="-122"/>
              <a:sym typeface="等线" panose="02010600030101010101" charset="-122"/>
            </a:endParaRPr>
          </a:p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</a:pPr>
            <a:r>
              <a:rPr lang="zh-CN" altLang="en-US" b="1" baseline="0">
                <a:latin typeface="方正粗黑宋简体" charset="-122"/>
                <a:ea typeface="方正粗黑宋简体" charset="-122"/>
                <a:sym typeface="等线" panose="02010600030101010101" charset="-122"/>
              </a:rPr>
              <a:t>②听说有声电影“是有说有笑而且有歌”，就想“开开眼”，对待新奇事物抱着“开眼”的想法，</a:t>
            </a:r>
            <a:r>
              <a:rPr lang="zh-CN" altLang="en-US" b="1" u="sng" baseline="0">
                <a:solidFill>
                  <a:srgbClr val="FF0000"/>
                </a:solidFill>
                <a:latin typeface="方正粗黑宋简体" charset="-122"/>
                <a:ea typeface="方正粗黑宋简体" charset="-122"/>
                <a:sym typeface="等线" panose="02010600030101010101" charset="-122"/>
              </a:rPr>
              <a:t>有虚荣心作祟，是一种从众、趋新的态度。</a:t>
            </a:r>
            <a:endParaRPr lang="zh-CN" altLang="en-US" b="1" u="sng" baseline="0">
              <a:solidFill>
                <a:srgbClr val="FF0000"/>
              </a:solidFill>
              <a:latin typeface="方正粗黑宋简体" charset="-122"/>
              <a:ea typeface="方正粗黑宋简体" charset="-122"/>
              <a:sym typeface="等线" panose="02010600030101010101" charset="-122"/>
            </a:endParaRPr>
          </a:p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</a:pPr>
            <a:r>
              <a:rPr lang="zh-CN" altLang="en-US" b="1" baseline="0">
                <a:latin typeface="方正粗黑宋简体" charset="-122"/>
                <a:ea typeface="方正粗黑宋简体" charset="-122"/>
                <a:sym typeface="等线" panose="02010600030101010101" charset="-122"/>
              </a:rPr>
              <a:t>③到了电影院后也不真的看电影，“推让座位、买糖、说家事、吃瓜子、说话声音大”等都写出他们</a:t>
            </a:r>
            <a:r>
              <a:rPr lang="zh-CN" altLang="en-US" b="1" u="sng" baseline="0">
                <a:solidFill>
                  <a:srgbClr val="FF0000"/>
                </a:solidFill>
                <a:latin typeface="方正粗黑宋简体" charset="-122"/>
                <a:ea typeface="方正粗黑宋简体" charset="-122"/>
                <a:sym typeface="等线" panose="02010600030101010101" charset="-122"/>
              </a:rPr>
              <a:t>不愿对新奇事物进一步了解探究，毫不在意，冷淡拒绝，实质还是固步自封;</a:t>
            </a:r>
            <a:endParaRPr lang="zh-CN" altLang="en-US" b="1" u="sng" baseline="0">
              <a:solidFill>
                <a:srgbClr val="FF0000"/>
              </a:solidFill>
              <a:latin typeface="方正粗黑宋简体" charset="-122"/>
              <a:ea typeface="方正粗黑宋简体" charset="-122"/>
              <a:sym typeface="等线" panose="0201060003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1">
                                            <p:txEl>
                                              <p:charRg st="57" end="1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 fill="hold"/>
                                        <p:tgtEl>
                                          <p:spTgt spid="66561">
                                            <p:txEl>
                                              <p:charRg st="57" end="1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1">
                                            <p:txEl>
                                              <p:charRg st="176" end="2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2" dur="500" fill="hold"/>
                                        <p:tgtEl>
                                          <p:spTgt spid="66561">
                                            <p:txEl>
                                              <p:charRg st="176" end="2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1">
                                            <p:txEl>
                                              <p:charRg st="242" end="3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7" dur="500" fill="hold"/>
                                        <p:tgtEl>
                                          <p:spTgt spid="66561">
                                            <p:txEl>
                                              <p:charRg st="242" end="30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1">
                                            <p:txEl>
                                              <p:charRg st="305" end="3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2" dur="500" fill="hold"/>
                                        <p:tgtEl>
                                          <p:spTgt spid="66561">
                                            <p:txEl>
                                              <p:charRg st="305" end="3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7585" name="标题 1"/>
          <p:cNvSpPr>
            <a:spLocks noGrp="1"/>
          </p:cNvSpPr>
          <p:nvPr>
            <p:ph type="title"/>
          </p:nvPr>
        </p:nvSpPr>
        <p:spPr>
          <a:xfrm>
            <a:off x="123825" y="67945"/>
            <a:ext cx="11911965" cy="2125345"/>
          </a:xfrm>
          <a:solidFill>
            <a:schemeClr val="lt1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400" b="1" i="0" u="none" strike="noStrike" kern="1200" cap="none" spc="0" normalizeH="0" baseline="0" noProof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charset="-122"/>
                <a:ea typeface="方正粗黑宋简体" charset="-122"/>
                <a:cs typeface="方正粗黑宋简体" charset="-122"/>
                <a:sym typeface="+mn-ea"/>
              </a:rPr>
              <a:t>④没有看有声电影，却“都赞叹不已”，隐含的是二姐等人面对新奇事物时无所适从的焦虑不安。</a:t>
            </a:r>
            <a:endParaRPr kumimoji="0" lang="zh-CN" altLang="en-US" sz="4400" b="1" i="0" u="none" strike="noStrike" kern="1200" cap="none" spc="0" normalizeH="0" baseline="0" noProof="1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charset="-122"/>
              <a:ea typeface="方正粗黑宋简体" charset="-122"/>
              <a:cs typeface="方正粗黑宋简体" charset="-122"/>
              <a:sym typeface="+mn-ea"/>
            </a:endParaRPr>
          </a:p>
        </p:txBody>
      </p:sp>
      <p:sp>
        <p:nvSpPr>
          <p:cNvPr id="67586" name="内容占位符 2"/>
          <p:cNvSpPr>
            <a:spLocks noGrp="1"/>
          </p:cNvSpPr>
          <p:nvPr>
            <p:ph idx="1" hasCustomPrompt="1"/>
          </p:nvPr>
        </p:nvSpPr>
        <p:spPr>
          <a:xfrm>
            <a:off x="139700" y="2193925"/>
            <a:ext cx="11912600" cy="4663440"/>
          </a:xfrm>
        </p:spPr>
        <p:txBody>
          <a:bodyPr vert="horz" lIns="91440" tIns="45720" rIns="91440" bIns="45720" anchor="t"/>
          <a:lstStyle/>
          <a:p>
            <a:pPr marL="0" indent="0" fontAlgn="auto">
              <a:buNone/>
            </a:pPr>
            <a:r>
              <a:rPr lang="en-US" altLang="zh-CN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charset="-122"/>
                <a:ea typeface="方正粗黑宋简体" charset="-122"/>
                <a:cs typeface="方正粗黑宋简体" charset="-122"/>
              </a:rPr>
              <a:t>     </a:t>
            </a:r>
            <a:r>
              <a:rPr lang="zh-CN" altLang="en-US" sz="20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charset="-122"/>
                <a:ea typeface="方正粗黑宋简体" charset="-122"/>
                <a:cs typeface="方正粗黑宋简体" charset="-122"/>
              </a:rPr>
              <a:t>看电影这事，“阵势”挺大，其实对二姐们来说实在是可有可无，但她们究竟还是要得出个“结论”方才罢休，不管这个“结论”是什么。或者说，只有将有声电影这个新奇事物纳入到一个她们自己的“评价体系”中，这事才真的告一段落，她们才能心安。</a:t>
            </a:r>
            <a:r>
              <a:rPr lang="zh-CN" altLang="en-US" sz="2000" b="1" u="sng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charset="-122"/>
                <a:ea typeface="方正粗黑宋简体" charset="-122"/>
                <a:cs typeface="方正粗黑宋简体" charset="-122"/>
              </a:rPr>
              <a:t>深究下去，这正是那个时代的市民，在面对以有声电影为象征物的强大的新奇事物甚至新的时代时，他们在不由自主地调整自己的心态，</a:t>
            </a:r>
            <a:r>
              <a:rPr lang="zh-CN" altLang="en-US" sz="20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charset="-122"/>
                <a:ea typeface="方正粗黑宋简体" charset="-122"/>
                <a:cs typeface="方正粗黑宋简体" charset="-122"/>
              </a:rPr>
              <a:t>包括上面已经分析过的，面对“电人巨吻”时掩饰尴尬与骇异感、唯恐落后地赶时髦看有声电影，</a:t>
            </a:r>
            <a:r>
              <a:rPr lang="zh-CN" altLang="en-US" sz="2000" b="1" u="sng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charset="-122"/>
                <a:ea typeface="方正粗黑宋简体" charset="-122"/>
                <a:cs typeface="方正粗黑宋简体" charset="-122"/>
              </a:rPr>
              <a:t>内心深处隐藏的其实都是惶恐、茫然，那是时代的焦虑症。</a:t>
            </a:r>
            <a:r>
              <a:rPr lang="zh-CN" altLang="en-US" sz="20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charset="-122"/>
                <a:ea typeface="方正粗黑宋简体" charset="-122"/>
                <a:cs typeface="方正粗黑宋简体" charset="-122"/>
              </a:rPr>
              <a:t>这一点，需要对老舍的作品有较为深入的理解才能解读出来，难度较大，因此只是列入参考答案，考生只需答出前三点即可。</a:t>
            </a:r>
            <a:endParaRPr lang="zh-CN" altLang="en-US" sz="20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charset="-122"/>
              <a:ea typeface="方正粗黑宋简体" charset="-122"/>
              <a:cs typeface="方正粗黑宋简体" charset="-122"/>
            </a:endParaRPr>
          </a:p>
          <a:p>
            <a:pPr algn="r" fontAlgn="auto"/>
            <a:r>
              <a:rPr lang="en-US" altLang="zh-CN" sz="2000" b="1" strike="noStrike" noProof="1">
                <a:solidFill>
                  <a:srgbClr val="FF0000"/>
                </a:solidFill>
                <a:latin typeface="方正粗黑宋简体" charset="-122"/>
                <a:ea typeface="方正粗黑宋简体" charset="-122"/>
                <a:cs typeface="方正粗黑宋简体" charset="-122"/>
              </a:rPr>
              <a:t>——</a:t>
            </a:r>
            <a:r>
              <a:rPr lang="zh-CN" altLang="en-US" sz="2000" b="1" strike="noStrike" noProof="1">
                <a:solidFill>
                  <a:srgbClr val="FF0000"/>
                </a:solidFill>
                <a:latin typeface="方正粗黑宋简体" charset="-122"/>
                <a:ea typeface="方正粗黑宋简体" charset="-122"/>
                <a:cs typeface="方正粗黑宋简体" charset="-122"/>
              </a:rPr>
              <a:t>教育部考试中心《试题分析》</a:t>
            </a:r>
            <a:endParaRPr lang="zh-CN" altLang="en-US" sz="2000" b="1" strike="noStrike" noProof="1">
              <a:solidFill>
                <a:srgbClr val="FF0000"/>
              </a:solidFill>
              <a:latin typeface="方正粗黑宋简体" charset="-122"/>
              <a:ea typeface="方正粗黑宋简体" charset="-122"/>
              <a:cs typeface="方正粗黑宋简体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 fill="hold"/>
                                        <p:tgtEl>
                                          <p:spTgt spid="67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8609" name="内容占位符 2"/>
          <p:cNvSpPr/>
          <p:nvPr>
            <p:ph idx="4294967295"/>
          </p:nvPr>
        </p:nvSpPr>
        <p:spPr>
          <a:xfrm>
            <a:off x="44450" y="304800"/>
            <a:ext cx="12103100" cy="6688138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vert="horz" lIns="91440" tIns="45720" rIns="91440" bIns="45720" anchor="t" anchorCtr="0"/>
          <a:lstStyle>
            <a:lvl1pPr marL="0" indent="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0">
              <a:buNone/>
            </a:pPr>
            <a:r>
              <a:rPr lang="zh-CN" altLang="en-US" sz="4000" b="1">
                <a:latin typeface="方正粗黑宋简体" charset="-122"/>
                <a:ea typeface="方正粗黑宋简体" charset="-122"/>
              </a:rPr>
              <a:t>参考答案：①对待新奇事物，还没亲见就先有说法，“不知为知之”，揭示出二姐等人</a:t>
            </a:r>
            <a:r>
              <a:rPr lang="zh-CN" altLang="en-US" sz="4000" b="1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傲慢无知的自大</a:t>
            </a:r>
            <a:r>
              <a:rPr lang="zh-CN" altLang="en-US" sz="4000" b="1">
                <a:latin typeface="方正粗黑宋简体" charset="-122"/>
                <a:ea typeface="方正粗黑宋简体" charset="-122"/>
              </a:rPr>
              <a:t>；②听说有声电影真有新奇之处，就想“开开眼”，是一种</a:t>
            </a:r>
            <a:r>
              <a:rPr lang="zh-CN" altLang="en-US" sz="4000" b="1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从众、趋新</a:t>
            </a:r>
            <a:r>
              <a:rPr lang="zh-CN" altLang="en-US" sz="4000" b="1">
                <a:latin typeface="方正粗黑宋简体" charset="-122"/>
                <a:ea typeface="方正粗黑宋简体" charset="-122"/>
              </a:rPr>
              <a:t>的心态；③到了电影院后也不真的看电影，不愿对新奇事物进一步了解探究，实质上是一种</a:t>
            </a:r>
            <a:r>
              <a:rPr lang="zh-CN" altLang="en-US" sz="4000" b="1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固步自封</a:t>
            </a:r>
            <a:r>
              <a:rPr lang="zh-CN" altLang="en-US" sz="4000" b="1">
                <a:latin typeface="方正粗黑宋简体" charset="-122"/>
                <a:ea typeface="方正粗黑宋简体" charset="-122"/>
              </a:rPr>
              <a:t>的心态；④对有声电影胡乱作出“共识”评价，隐含的是二姐等人面</a:t>
            </a:r>
            <a:r>
              <a:rPr lang="zh-CN" altLang="en-US" sz="4000" b="1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对新奇事物时无所适从的焦虑不安</a:t>
            </a:r>
            <a:r>
              <a:rPr lang="zh-CN" altLang="en-US" sz="4000" b="1">
                <a:latin typeface="方正粗黑宋简体" charset="-122"/>
                <a:ea typeface="方正粗黑宋简体" charset="-122"/>
              </a:rPr>
              <a:t>。</a:t>
            </a:r>
            <a:endParaRPr lang="zh-CN" altLang="en-US" sz="4000" b="1">
              <a:latin typeface="方正粗黑宋简体" charset="-122"/>
              <a:ea typeface="方正粗黑宋简体" charset="-122"/>
            </a:endParaRPr>
          </a:p>
          <a:p>
            <a:pPr marL="0" lvl="0" indent="0">
              <a:buNone/>
            </a:pPr>
            <a:endParaRPr lang="zh-CN" altLang="en-US" sz="4000" b="1">
              <a:latin typeface="方正粗黑宋简体" charset="-122"/>
              <a:ea typeface="方正粗黑宋简体" charset="-122"/>
            </a:endParaRPr>
          </a:p>
          <a:p>
            <a:pPr marL="0" lvl="0" indent="0" algn="ctr">
              <a:buNone/>
            </a:pPr>
            <a:r>
              <a:rPr lang="zh-CN" altLang="en-US" sz="4000" b="1" u="sng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先概括心态，再结合文本分析。</a:t>
            </a:r>
            <a:endParaRPr lang="zh-CN" altLang="en-US" sz="4000" b="1" u="sng">
              <a:solidFill>
                <a:srgbClr val="FF0000"/>
              </a:solidFill>
              <a:latin typeface="方正粗黑宋简体" charset="-122"/>
              <a:ea typeface="方正粗黑宋简体" charset="-122"/>
            </a:endParaRPr>
          </a:p>
          <a:p>
            <a:pPr marL="0" lvl="0" indent="0">
              <a:buNone/>
            </a:pPr>
            <a:endParaRPr lang="zh-CN" altLang="en-US" sz="4000" b="1" u="sng">
              <a:latin typeface="方正粗黑宋简体" charset="-122"/>
              <a:ea typeface="方正粗黑宋简体" charset="-122"/>
            </a:endParaRPr>
          </a:p>
          <a:p>
            <a:pPr marL="0" lvl="0" indent="0">
              <a:buNone/>
            </a:pPr>
            <a:endParaRPr lang="zh-CN" altLang="en-US" sz="4000" b="1">
              <a:latin typeface="方正粗黑宋简体" charset="-122"/>
              <a:ea typeface="方正粗黑宋简体" charset="-122"/>
            </a:endParaRPr>
          </a:p>
          <a:p>
            <a:pPr marL="0" lvl="0" indent="0">
              <a:buNone/>
            </a:pPr>
            <a:endParaRPr lang="zh-CN" altLang="en-US" sz="4000" b="1">
              <a:latin typeface="方正粗黑宋简体" charset="-122"/>
              <a:ea typeface="方正粗黑宋简体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81" name="文本框 1"/>
          <p:cNvSpPr/>
          <p:nvPr/>
        </p:nvSpPr>
        <p:spPr>
          <a:xfrm>
            <a:off x="604838" y="2298700"/>
            <a:ext cx="11031538" cy="1568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algn="ctr"/>
            <a:r>
              <a:rPr lang="zh-CN" altLang="en-US" sz="9600">
                <a:latin typeface="方正粗黑宋简体" charset="-122"/>
                <a:ea typeface="方正粗黑宋简体" charset="-122"/>
              </a:rPr>
              <a:t>把题目审明白</a:t>
            </a:r>
            <a:endParaRPr lang="zh-CN" altLang="en-US" sz="9600">
              <a:latin typeface="方正粗黑宋简体" charset="-122"/>
              <a:ea typeface="方正粗黑宋简体" charset="-122"/>
            </a:endParaRPr>
          </a:p>
        </p:txBody>
      </p:sp>
    </p:spTree>
    <p:custDataLst>
      <p:tags r:id="rId2"/>
    </p:custDataLst>
  </p:cSld>
  <p:clrMapOvr>
    <a:masterClrMapping/>
  </p:clrMapOvr>
  <p:transition spd="slow"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/>
          <p:nvPr/>
        </p:nvSpPr>
        <p:spPr>
          <a:xfrm>
            <a:off x="352425" y="260350"/>
            <a:ext cx="2540000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en-US" altLang="zh-CN" sz="2800">
                <a:latin typeface="方正粗黑宋简体" charset="-122"/>
                <a:ea typeface="方正粗黑宋简体" charset="-122"/>
              </a:rPr>
              <a:t>2020</a:t>
            </a:r>
            <a:r>
              <a:rPr lang="zh-CN" altLang="en-US" sz="2800">
                <a:latin typeface="方正粗黑宋简体" charset="-122"/>
                <a:ea typeface="方正粗黑宋简体" charset="-122"/>
              </a:rPr>
              <a:t>全国Ⅰ卷</a:t>
            </a:r>
            <a:endParaRPr lang="zh-CN" altLang="en-US" sz="2800">
              <a:latin typeface="方正粗黑宋简体" charset="-122"/>
              <a:ea typeface="方正粗黑宋简体" charset="-122"/>
            </a:endParaRPr>
          </a:p>
        </p:txBody>
      </p:sp>
      <p:sp>
        <p:nvSpPr>
          <p:cNvPr id="3" name="文本框 2"/>
          <p:cNvSpPr/>
          <p:nvPr/>
        </p:nvSpPr>
        <p:spPr>
          <a:xfrm>
            <a:off x="836612" y="1292225"/>
            <a:ext cx="10233025" cy="1076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zh-CN" altLang="en-US" sz="3200">
                <a:latin typeface="方正粗黑宋简体" charset="-122"/>
                <a:ea typeface="方正粗黑宋简体" charset="-122"/>
              </a:rPr>
              <a:t>8．两人在喝完酒离开客栈前有一段</a:t>
            </a:r>
            <a:r>
              <a:rPr lang="zh-CN" altLang="en-US" sz="3200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一再相约的对话</a:t>
            </a:r>
            <a:r>
              <a:rPr lang="zh-CN" altLang="en-US" sz="3200">
                <a:latin typeface="方正粗黑宋简体" charset="-122"/>
                <a:ea typeface="方正粗黑宋简体" charset="-122"/>
              </a:rPr>
              <a:t>，请结合上下文分析对话者的心理。</a:t>
            </a:r>
            <a:endParaRPr lang="zh-CN" altLang="en-US" sz="3200">
              <a:latin typeface="方正粗黑宋简体" charset="-122"/>
              <a:ea typeface="方正粗黑宋简体" charset="-122"/>
            </a:endParaRPr>
          </a:p>
        </p:txBody>
      </p:sp>
      <p:grpSp>
        <p:nvGrpSpPr>
          <p:cNvPr id="4" name="组合 11"/>
          <p:cNvGrpSpPr/>
          <p:nvPr/>
        </p:nvGrpSpPr>
        <p:grpSpPr>
          <a:xfrm>
            <a:off x="527050" y="2576512"/>
            <a:ext cx="10853738" cy="2606675"/>
            <a:chOff x="764" y="4534"/>
            <a:chExt cx="17093" cy="4104"/>
          </a:xfrm>
        </p:grpSpPr>
        <p:sp>
          <p:nvSpPr>
            <p:cNvPr id="5" name="文本框 4"/>
            <p:cNvSpPr/>
            <p:nvPr/>
          </p:nvSpPr>
          <p:spPr>
            <a:xfrm>
              <a:off x="764" y="5550"/>
              <a:ext cx="1867" cy="1888"/>
            </a:xfrm>
            <a:prstGeom prst="rect">
              <a:avLst/>
            </a:prstGeom>
            <a:noFill/>
            <a:ln w="12700">
              <a:solidFill>
                <a:srgbClr val="FF0000"/>
              </a:solidFill>
              <a:bevel/>
            </a:ln>
          </p:spPr>
          <p:txBody>
            <a:bodyPr wrap="squar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</a:lstStyle>
            <a:p>
              <a:pPr lvl="0"/>
              <a:r>
                <a:rPr lang="zh-CN" altLang="en-US" sz="3600">
                  <a:solidFill>
                    <a:srgbClr val="C00000"/>
                  </a:solidFill>
                  <a:latin typeface="方正粗黑宋简体" charset="-122"/>
                  <a:ea typeface="方正粗黑宋简体" charset="-122"/>
                </a:rPr>
                <a:t>一再</a:t>
              </a:r>
              <a:endParaRPr lang="zh-CN" altLang="en-US" sz="3600">
                <a:latin typeface="方正粗黑宋简体" charset="-122"/>
                <a:ea typeface="方正粗黑宋简体" charset="-122"/>
              </a:endParaRPr>
            </a:p>
            <a:p>
              <a:pPr lvl="0"/>
              <a:r>
                <a:rPr lang="zh-CN" altLang="en-US" sz="3600">
                  <a:solidFill>
                    <a:srgbClr val="0070C0"/>
                  </a:solidFill>
                  <a:latin typeface="方正粗黑宋简体" charset="-122"/>
                  <a:ea typeface="方正粗黑宋简体" charset="-122"/>
                </a:rPr>
                <a:t>相约</a:t>
              </a:r>
              <a:endParaRPr lang="zh-CN" altLang="en-US" sz="3600">
                <a:solidFill>
                  <a:srgbClr val="0070C0"/>
                </a:solidFill>
                <a:latin typeface="方正粗黑宋简体" charset="-122"/>
                <a:ea typeface="方正粗黑宋简体" charset="-122"/>
              </a:endParaRPr>
            </a:p>
          </p:txBody>
        </p:sp>
        <p:cxnSp>
          <p:nvCxnSpPr>
            <p:cNvPr id="6" name="直接箭头连接符 5"/>
            <p:cNvCxnSpPr/>
            <p:nvPr/>
          </p:nvCxnSpPr>
          <p:spPr>
            <a:xfrm flipV="1">
              <a:off x="2631" y="4945"/>
              <a:ext cx="1154" cy="1549"/>
            </a:xfrm>
            <a:prstGeom prst="line">
              <a:avLst/>
            </a:prstGeom>
            <a:noFill/>
            <a:ln w="6350">
              <a:solidFill>
                <a:srgbClr val="CC0000"/>
              </a:solidFill>
              <a:round/>
              <a:tailEnd type="arrow"/>
            </a:ln>
          </p:spPr>
        </p:cxnSp>
        <p:sp>
          <p:nvSpPr>
            <p:cNvPr id="7" name="文本框 6"/>
            <p:cNvSpPr/>
            <p:nvPr/>
          </p:nvSpPr>
          <p:spPr>
            <a:xfrm>
              <a:off x="3785" y="4534"/>
              <a:ext cx="14072" cy="822"/>
            </a:xfrm>
            <a:prstGeom prst="rect">
              <a:avLst/>
            </a:prstGeom>
            <a:noFill/>
            <a:ln w="12700">
              <a:solidFill>
                <a:srgbClr val="FF0000"/>
              </a:solidFill>
              <a:bevel/>
            </a:ln>
          </p:spPr>
          <p:txBody>
            <a:bodyPr wrap="squar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</a:lstStyle>
            <a:p>
              <a:pPr lvl="0"/>
              <a:r>
                <a:rPr lang="zh-CN" altLang="en-US" sz="2800">
                  <a:solidFill>
                    <a:srgbClr val="C00000"/>
                  </a:solidFill>
                  <a:latin typeface="方正粗黑宋简体" charset="-122"/>
                  <a:ea typeface="方正粗黑宋简体" charset="-122"/>
                </a:rPr>
                <a:t>一再：对相约再见的强烈愿望，和不舍分开的心情。</a:t>
              </a:r>
              <a:endParaRPr lang="zh-CN" altLang="en-US" sz="2800">
                <a:solidFill>
                  <a:srgbClr val="C00000"/>
                </a:solidFill>
                <a:latin typeface="方正粗黑宋简体" charset="-122"/>
                <a:ea typeface="方正粗黑宋简体" charset="-122"/>
              </a:endParaRPr>
            </a:p>
          </p:txBody>
        </p:sp>
        <p:cxnSp>
          <p:nvCxnSpPr>
            <p:cNvPr id="8" name="直接箭头连接符 7"/>
            <p:cNvCxnSpPr/>
            <p:nvPr/>
          </p:nvCxnSpPr>
          <p:spPr>
            <a:xfrm>
              <a:off x="2635" y="6492"/>
              <a:ext cx="1093" cy="1071"/>
            </a:xfrm>
            <a:prstGeom prst="straightConnector1">
              <a:avLst/>
            </a:prstGeom>
            <a:ln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/>
            <p:nvPr/>
          </p:nvSpPr>
          <p:spPr>
            <a:xfrm>
              <a:off x="3785" y="7137"/>
              <a:ext cx="14072" cy="1501"/>
            </a:xfrm>
            <a:prstGeom prst="rect">
              <a:avLst/>
            </a:prstGeom>
            <a:noFill/>
            <a:ln w="12700">
              <a:solidFill>
                <a:srgbClr val="0070C0"/>
              </a:solidFill>
              <a:bevel/>
            </a:ln>
          </p:spPr>
          <p:txBody>
            <a:bodyPr wrap="squar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</a:lstStyle>
            <a:p>
              <a:pPr lvl="0"/>
              <a:r>
                <a:rPr lang="zh-CN" altLang="en-US" sz="2800">
                  <a:solidFill>
                    <a:srgbClr val="C00000"/>
                  </a:solidFill>
                  <a:latin typeface="方正粗黑宋简体" charset="-122"/>
                  <a:ea typeface="方正粗黑宋简体" charset="-122"/>
                </a:rPr>
                <a:t>相约：相约是美好愿望；难见是理性预期。感觉到这一愿望难以实现而引发惆怅之情。</a:t>
              </a:r>
              <a:endParaRPr lang="zh-CN" altLang="en-US" sz="2800">
                <a:solidFill>
                  <a:srgbClr val="C00000"/>
                </a:solidFill>
                <a:latin typeface="方正粗黑宋简体" charset="-122"/>
                <a:ea typeface="方正粗黑宋简体" charset="-122"/>
              </a:endParaRPr>
            </a:p>
          </p:txBody>
        </p:sp>
        <p:cxnSp>
          <p:nvCxnSpPr>
            <p:cNvPr id="10" name="直接连接符 10"/>
            <p:cNvCxnSpPr/>
            <p:nvPr/>
          </p:nvCxnSpPr>
          <p:spPr>
            <a:xfrm flipV="1">
              <a:off x="764" y="6470"/>
              <a:ext cx="1764" cy="24"/>
            </a:xfrm>
            <a:prstGeom prst="line">
              <a:avLst/>
            </a:prstGeom>
            <a:noFill/>
            <a:ln w="6350">
              <a:solidFill>
                <a:srgbClr val="FF3300"/>
              </a:solidFill>
              <a:round/>
            </a:ln>
          </p:spPr>
        </p:cxnSp>
      </p:grpSp>
      <p:grpSp>
        <p:nvGrpSpPr>
          <p:cNvPr id="11" name="组合 12"/>
          <p:cNvGrpSpPr/>
          <p:nvPr/>
        </p:nvGrpSpPr>
        <p:grpSpPr>
          <a:xfrm>
            <a:off x="1095375" y="4421188"/>
            <a:ext cx="1276350" cy="1666875"/>
            <a:chOff x="1725" y="6962"/>
            <a:chExt cx="2009" cy="2184"/>
          </a:xfrm>
        </p:grpSpPr>
        <p:cxnSp>
          <p:nvCxnSpPr>
            <p:cNvPr id="12" name="直接连接符 3"/>
            <p:cNvCxnSpPr/>
            <p:nvPr/>
          </p:nvCxnSpPr>
          <p:spPr>
            <a:xfrm flipH="1">
              <a:off x="1725" y="6962"/>
              <a:ext cx="53" cy="2184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</a:ln>
          </p:spPr>
        </p:cxnSp>
        <p:cxnSp>
          <p:nvCxnSpPr>
            <p:cNvPr id="13" name="直接连接符 9"/>
            <p:cNvCxnSpPr/>
            <p:nvPr/>
          </p:nvCxnSpPr>
          <p:spPr>
            <a:xfrm>
              <a:off x="1779" y="9127"/>
              <a:ext cx="1955" cy="13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4" name="文本框 13"/>
          <p:cNvSpPr/>
          <p:nvPr/>
        </p:nvSpPr>
        <p:spPr>
          <a:xfrm>
            <a:off x="2408238" y="5664200"/>
            <a:ext cx="8875712" cy="828675"/>
          </a:xfrm>
          <a:prstGeom prst="rect">
            <a:avLst/>
          </a:prstGeom>
          <a:noFill/>
          <a:ln w="19050">
            <a:solidFill>
              <a:srgbClr val="002060"/>
            </a:solidFill>
            <a:bevel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zh-CN" altLang="en-US" sz="2400" b="1">
                <a:latin typeface="方正粗黑宋简体" charset="-122"/>
                <a:ea typeface="方正粗黑宋简体" charset="-122"/>
              </a:rPr>
              <a:t>滑雪：表明两人都非常享受滑雪的过程，对一道滑雪强烈愿望，反映出两个人对摆脱现实生活牵绊的渴望。</a:t>
            </a:r>
            <a:endParaRPr lang="zh-CN" altLang="en-US" sz="2400" b="1">
              <a:latin typeface="方正粗黑宋简体" charset="-122"/>
              <a:ea typeface="方正粗黑宋简体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4753" name="文本框 2"/>
          <p:cNvSpPr/>
          <p:nvPr/>
        </p:nvSpPr>
        <p:spPr>
          <a:xfrm>
            <a:off x="234950" y="914400"/>
            <a:ext cx="11264900" cy="954088"/>
          </a:xfrm>
          <a:prstGeom prst="rect">
            <a:avLst/>
          </a:prstGeom>
          <a:noFill/>
          <a:ln>
            <a:solidFill>
              <a:srgbClr val="FF0000"/>
            </a:solidFill>
            <a:bevel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en-US" altLang="zh-CN" sz="2800" b="1">
                <a:latin typeface="方正粗黑宋简体" charset="-122"/>
                <a:ea typeface="方正粗黑宋简体" charset="-122"/>
              </a:rPr>
              <a:t>   </a:t>
            </a:r>
            <a:r>
              <a:rPr lang="zh-CN" altLang="en-US" sz="2800" b="1">
                <a:latin typeface="方正粗黑宋简体" charset="-122"/>
                <a:ea typeface="方正粗黑宋简体" charset="-122"/>
              </a:rPr>
              <a:t>两人</a:t>
            </a:r>
            <a:r>
              <a:rPr lang="zh-CN" altLang="en-US" sz="2800" b="1" u="sng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在喝完酒离开客栈</a:t>
            </a:r>
            <a:r>
              <a:rPr lang="zh-CN" altLang="en-US" sz="2800" b="1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前</a:t>
            </a:r>
            <a:r>
              <a:rPr lang="zh-CN" altLang="en-US" sz="2800" b="1">
                <a:latin typeface="方正粗黑宋简体" charset="-122"/>
                <a:ea typeface="方正粗黑宋简体" charset="-122"/>
              </a:rPr>
              <a:t>有一段</a:t>
            </a:r>
            <a:r>
              <a:rPr lang="zh-CN" altLang="en-US" sz="2800" b="1" u="sng">
                <a:solidFill>
                  <a:srgbClr val="00B050"/>
                </a:solidFill>
                <a:latin typeface="方正粗黑宋简体" charset="-122"/>
                <a:ea typeface="方正粗黑宋简体" charset="-122"/>
              </a:rPr>
              <a:t>一再</a:t>
            </a:r>
            <a:r>
              <a:rPr lang="zh-CN" altLang="en-US" sz="2800" b="1" u="sng">
                <a:solidFill>
                  <a:schemeClr val="accent1"/>
                </a:solidFill>
                <a:latin typeface="方正粗黑宋简体" charset="-122"/>
                <a:ea typeface="方正粗黑宋简体" charset="-122"/>
              </a:rPr>
              <a:t>相约</a:t>
            </a:r>
            <a:r>
              <a:rPr lang="zh-CN" altLang="en-US" sz="2800" b="1" u="sng">
                <a:solidFill>
                  <a:schemeClr val="accent2"/>
                </a:solidFill>
                <a:latin typeface="方正粗黑宋简体" charset="-122"/>
                <a:ea typeface="方正粗黑宋简体" charset="-122"/>
              </a:rPr>
              <a:t>（滑雪</a:t>
            </a:r>
            <a:r>
              <a:rPr lang="zh-CN" altLang="en-US" sz="2800" b="1" u="sng">
                <a:solidFill>
                  <a:schemeClr val="accent2"/>
                </a:solidFill>
                <a:latin typeface="方正粗黑宋简体" charset="-122"/>
                <a:ea typeface="方正粗黑宋简体" charset="-122"/>
                <a:sym typeface="等线" panose="02010600030101010101" charset="-122"/>
              </a:rPr>
              <a:t>）</a:t>
            </a:r>
            <a:r>
              <a:rPr lang="zh-CN" altLang="en-US" sz="2800" b="1">
                <a:latin typeface="方正粗黑宋简体" charset="-122"/>
                <a:ea typeface="方正粗黑宋简体" charset="-122"/>
              </a:rPr>
              <a:t>的对话，请结合上下文分析对话者的心理。</a:t>
            </a:r>
            <a:endParaRPr lang="zh-CN" altLang="en-US" sz="2800" b="1">
              <a:latin typeface="方正粗黑宋简体" charset="-122"/>
              <a:ea typeface="方正粗黑宋简体" charset="-122"/>
            </a:endParaRPr>
          </a:p>
        </p:txBody>
      </p:sp>
      <p:cxnSp>
        <p:nvCxnSpPr>
          <p:cNvPr id="74754" name="直接连接符 4"/>
          <p:cNvCxnSpPr/>
          <p:nvPr/>
        </p:nvCxnSpPr>
        <p:spPr>
          <a:xfrm flipV="1">
            <a:off x="2913062" y="528638"/>
            <a:ext cx="523875" cy="34925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</p:spPr>
      </p:cxnSp>
      <p:sp>
        <p:nvSpPr>
          <p:cNvPr id="74755" name="文本框 7"/>
          <p:cNvSpPr/>
          <p:nvPr/>
        </p:nvSpPr>
        <p:spPr>
          <a:xfrm>
            <a:off x="3497262" y="200025"/>
            <a:ext cx="1479550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7030A0"/>
                </a:solidFill>
                <a:latin typeface="方正粗黑宋简体" charset="-122"/>
                <a:ea typeface="方正粗黑宋简体" charset="-122"/>
              </a:rPr>
              <a:t>情境</a:t>
            </a:r>
            <a:endParaRPr lang="zh-CN" altLang="en-US" sz="2800" b="1">
              <a:solidFill>
                <a:srgbClr val="7030A0"/>
              </a:solidFill>
              <a:latin typeface="方正粗黑宋简体" charset="-122"/>
              <a:ea typeface="方正粗黑宋简体" charset="-122"/>
            </a:endParaRPr>
          </a:p>
        </p:txBody>
      </p:sp>
      <p:cxnSp>
        <p:nvCxnSpPr>
          <p:cNvPr id="74756" name="直接连接符 8"/>
          <p:cNvCxnSpPr/>
          <p:nvPr/>
        </p:nvCxnSpPr>
        <p:spPr>
          <a:xfrm flipH="1" flipV="1">
            <a:off x="5491162" y="528638"/>
            <a:ext cx="576262" cy="446088"/>
          </a:xfrm>
          <a:prstGeom prst="line">
            <a:avLst/>
          </a:prstGeom>
          <a:noFill/>
          <a:ln w="28575">
            <a:solidFill>
              <a:srgbClr val="70AD47"/>
            </a:solidFill>
            <a:round/>
          </a:ln>
        </p:spPr>
      </p:cxnSp>
      <p:sp>
        <p:nvSpPr>
          <p:cNvPr id="74757" name="文本框 9"/>
          <p:cNvSpPr/>
          <p:nvPr/>
        </p:nvSpPr>
        <p:spPr>
          <a:xfrm>
            <a:off x="4883150" y="160338"/>
            <a:ext cx="179070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zh-CN" altLang="en-US" sz="2400" b="1">
                <a:solidFill>
                  <a:srgbClr val="7030A0"/>
                </a:solidFill>
                <a:latin typeface="方正粗黑宋简体" charset="-122"/>
                <a:ea typeface="方正粗黑宋简体" charset="-122"/>
              </a:rPr>
              <a:t>程度；心情</a:t>
            </a:r>
            <a:endParaRPr lang="zh-CN" altLang="en-US" sz="2400" b="1">
              <a:solidFill>
                <a:srgbClr val="7030A0"/>
              </a:solidFill>
              <a:latin typeface="方正粗黑宋简体" charset="-122"/>
              <a:ea typeface="方正粗黑宋简体" charset="-122"/>
            </a:endParaRPr>
          </a:p>
        </p:txBody>
      </p:sp>
      <p:cxnSp>
        <p:nvCxnSpPr>
          <p:cNvPr id="74758" name="直接连接符 10"/>
          <p:cNvCxnSpPr/>
          <p:nvPr/>
        </p:nvCxnSpPr>
        <p:spPr>
          <a:xfrm flipV="1">
            <a:off x="6905625" y="452438"/>
            <a:ext cx="411162" cy="461962"/>
          </a:xfrm>
          <a:prstGeom prst="line">
            <a:avLst/>
          </a:prstGeom>
          <a:noFill/>
          <a:ln w="28575">
            <a:solidFill>
              <a:srgbClr val="00B0F0"/>
            </a:solidFill>
            <a:round/>
          </a:ln>
        </p:spPr>
      </p:cxnSp>
      <p:sp>
        <p:nvSpPr>
          <p:cNvPr id="74759" name="文本框 11"/>
          <p:cNvSpPr/>
          <p:nvPr/>
        </p:nvSpPr>
        <p:spPr>
          <a:xfrm>
            <a:off x="7316788" y="160338"/>
            <a:ext cx="363537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zh-CN" altLang="en-US" sz="2400" b="1">
                <a:solidFill>
                  <a:srgbClr val="7030A0"/>
                </a:solidFill>
                <a:latin typeface="方正粗黑宋简体" charset="-122"/>
                <a:ea typeface="方正粗黑宋简体" charset="-122"/>
              </a:rPr>
              <a:t>动词：动作背后反映情感</a:t>
            </a:r>
            <a:endParaRPr lang="zh-CN" altLang="en-US" sz="2400" b="1">
              <a:solidFill>
                <a:srgbClr val="7030A0"/>
              </a:solidFill>
              <a:latin typeface="方正粗黑宋简体" charset="-122"/>
              <a:ea typeface="方正粗黑宋简体" charset="-122"/>
            </a:endParaRPr>
          </a:p>
        </p:txBody>
      </p:sp>
      <p:cxnSp>
        <p:nvCxnSpPr>
          <p:cNvPr id="74760" name="直接连接符 12"/>
          <p:cNvCxnSpPr/>
          <p:nvPr/>
        </p:nvCxnSpPr>
        <p:spPr>
          <a:xfrm>
            <a:off x="3087370" y="1743710"/>
            <a:ext cx="410210" cy="375285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761" name="文本框 13"/>
          <p:cNvSpPr txBox="1"/>
          <p:nvPr/>
        </p:nvSpPr>
        <p:spPr>
          <a:xfrm>
            <a:off x="3437255" y="2200275"/>
            <a:ext cx="58032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zh-CN" altLang="en-US" sz="3600" b="1" strike="noStrike" noProof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charset="-122"/>
                <a:ea typeface="方正粗黑宋简体" charset="-122"/>
                <a:cs typeface="+mn-cs"/>
              </a:rPr>
              <a:t>两个人共同的爱好与愿望</a:t>
            </a:r>
            <a:endParaRPr lang="zh-CN" altLang="en-US" sz="3600" b="1" strike="noStrike" noProof="1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charset="-122"/>
              <a:ea typeface="方正粗黑宋简体" charset="-122"/>
            </a:endParaRPr>
          </a:p>
        </p:txBody>
      </p:sp>
      <p:sp>
        <p:nvSpPr>
          <p:cNvPr id="74762" name="文本框 14"/>
          <p:cNvSpPr/>
          <p:nvPr/>
        </p:nvSpPr>
        <p:spPr>
          <a:xfrm>
            <a:off x="112712" y="2927350"/>
            <a:ext cx="11891962" cy="3324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fontAlgn="base">
              <a:lnSpc>
                <a:spcPct val="150000"/>
              </a:lnSpc>
            </a:pPr>
            <a:r>
              <a:rPr lang="zh-CN" altLang="en-US" sz="2800" b="1">
                <a:latin typeface="方正粗黑宋简体" charset="-122"/>
                <a:ea typeface="方正粗黑宋简体" charset="-122"/>
              </a:rPr>
              <a:t>①两人相约滑雪，表明两人都非常享受滑雪的过程，</a:t>
            </a:r>
            <a:r>
              <a:rPr lang="zh-CN" altLang="en-US" sz="2800" b="1">
                <a:latin typeface="方正粗黑宋简体" charset="-122"/>
                <a:ea typeface="方正粗黑宋简体" charset="-122"/>
                <a:sym typeface="等线" panose="02010600030101010101" charset="-122"/>
              </a:rPr>
              <a:t>对一道滑雪强烈愿望，</a:t>
            </a:r>
            <a:r>
              <a:rPr lang="zh-CN" altLang="en-US" sz="2800" b="1">
                <a:latin typeface="方正粗黑宋简体" charset="-122"/>
                <a:ea typeface="方正粗黑宋简体" charset="-122"/>
              </a:rPr>
              <a:t>反映出两个人对摆脱现实生活牵绊的渴望。</a:t>
            </a:r>
            <a:endParaRPr lang="zh-CN" altLang="en-US" sz="2800" b="1">
              <a:latin typeface="方正粗黑宋简体" charset="-122"/>
              <a:ea typeface="方正粗黑宋简体" charset="-122"/>
            </a:endParaRPr>
          </a:p>
          <a:p>
            <a:pPr lvl="0" fontAlgn="base">
              <a:lnSpc>
                <a:spcPct val="150000"/>
              </a:lnSpc>
            </a:pPr>
            <a:r>
              <a:rPr lang="zh-CN" altLang="en-US" sz="2800" b="1">
                <a:latin typeface="方正粗黑宋简体" charset="-122"/>
                <a:ea typeface="方正粗黑宋简体" charset="-122"/>
              </a:rPr>
              <a:t>②分别之际的一再相约，也表达出依依不含的心情。</a:t>
            </a:r>
            <a:endParaRPr lang="zh-CN" altLang="en-US" sz="2800" b="1">
              <a:latin typeface="方正粗黑宋简体" charset="-122"/>
              <a:ea typeface="方正粗黑宋简体" charset="-122"/>
            </a:endParaRPr>
          </a:p>
          <a:p>
            <a:pPr lvl="0" fontAlgn="base">
              <a:lnSpc>
                <a:spcPct val="150000"/>
              </a:lnSpc>
            </a:pPr>
            <a:r>
              <a:rPr lang="zh-CN" altLang="en-US" sz="2800" b="1">
                <a:latin typeface="方正粗黑宋简体" charset="-122"/>
                <a:ea typeface="方正粗黑宋简体" charset="-122"/>
              </a:rPr>
              <a:t>③相约是美好愿望；难见是理性预期。感觉到这一愿望难以实现而引发惆怅之情。</a:t>
            </a:r>
            <a:endParaRPr lang="zh-CN" altLang="en-US" sz="2800" b="1">
              <a:latin typeface="方正粗黑宋简体" charset="-122"/>
              <a:ea typeface="方正粗黑宋简体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6801" name="内容占位符 2"/>
          <p:cNvSpPr/>
          <p:nvPr>
            <p:ph idx="4294967295"/>
          </p:nvPr>
        </p:nvSpPr>
        <p:spPr>
          <a:xfrm>
            <a:off x="0" y="195262"/>
            <a:ext cx="12192000" cy="6467475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vert="horz" lIns="91440" tIns="45720" rIns="91440" bIns="45720" anchor="t" anchorCtr="0"/>
          <a:lstStyle>
            <a:lvl1pPr marL="0" indent="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0">
              <a:buNone/>
            </a:pPr>
            <a:r>
              <a:rPr lang="zh-CN" altLang="en-US" sz="5400" b="1">
                <a:solidFill>
                  <a:srgbClr val="002060"/>
                </a:solidFill>
                <a:latin typeface="方正粗黑宋简体" charset="-122"/>
                <a:ea typeface="方正粗黑宋简体" charset="-122"/>
              </a:rPr>
              <a:t>概括人物形象 小结</a:t>
            </a:r>
            <a:endParaRPr lang="zh-CN" altLang="en-US" sz="5400" b="1">
              <a:solidFill>
                <a:srgbClr val="002060"/>
              </a:solidFill>
              <a:latin typeface="方正粗黑宋简体" charset="-122"/>
              <a:ea typeface="方正粗黑宋简体" charset="-122"/>
            </a:endParaRPr>
          </a:p>
          <a:p>
            <a:pPr marL="0" lvl="0" indent="0" fontAlgn="base">
              <a:lnSpc>
                <a:spcPct val="140000"/>
              </a:lnSpc>
              <a:buNone/>
            </a:pPr>
            <a:r>
              <a:rPr lang="en-US" altLang="zh-CN" sz="4800" b="1">
                <a:latin typeface="方正粗黑宋简体" charset="-122"/>
                <a:ea typeface="方正粗黑宋简体" charset="-122"/>
              </a:rPr>
              <a:t>1.</a:t>
            </a:r>
            <a:r>
              <a:rPr lang="zh-CN" altLang="en-US" sz="4800" b="1">
                <a:latin typeface="方正粗黑宋简体" charset="-122"/>
                <a:ea typeface="方正粗黑宋简体" charset="-122"/>
              </a:rPr>
              <a:t>四个常见分析切入角度：情节、描写、评价、背景</a:t>
            </a:r>
            <a:endParaRPr lang="zh-CN" altLang="en-US" sz="4800" b="1">
              <a:latin typeface="方正粗黑宋简体" charset="-122"/>
              <a:ea typeface="方正粗黑宋简体" charset="-122"/>
            </a:endParaRPr>
          </a:p>
          <a:p>
            <a:pPr marL="0" lvl="0" indent="0" fontAlgn="base">
              <a:lnSpc>
                <a:spcPct val="140000"/>
              </a:lnSpc>
              <a:buNone/>
            </a:pPr>
            <a:r>
              <a:rPr lang="en-US" altLang="zh-CN" sz="4800" b="1">
                <a:latin typeface="方正粗黑宋简体" charset="-122"/>
                <a:ea typeface="方正粗黑宋简体" charset="-122"/>
              </a:rPr>
              <a:t>2.</a:t>
            </a:r>
            <a:r>
              <a:rPr lang="zh-CN" altLang="en-US" sz="4800" b="1">
                <a:latin typeface="方正粗黑宋简体" charset="-122"/>
                <a:ea typeface="方正粗黑宋简体" charset="-122"/>
              </a:rPr>
              <a:t>两个失分点：选点偏差、用词不准</a:t>
            </a:r>
            <a:endParaRPr lang="zh-CN" altLang="en-US" sz="4800" b="1">
              <a:latin typeface="方正粗黑宋简体" charset="-122"/>
              <a:ea typeface="方正粗黑宋简体" charset="-122"/>
            </a:endParaRPr>
          </a:p>
          <a:p>
            <a:pPr marL="0" lvl="0" indent="0" fontAlgn="base">
              <a:lnSpc>
                <a:spcPct val="140000"/>
              </a:lnSpc>
              <a:buNone/>
            </a:pPr>
            <a:r>
              <a:rPr lang="en-US" altLang="zh-CN" sz="4800" b="1">
                <a:latin typeface="方正粗黑宋简体" charset="-122"/>
                <a:ea typeface="方正粗黑宋简体" charset="-122"/>
              </a:rPr>
              <a:t>3.</a:t>
            </a:r>
            <a:r>
              <a:rPr lang="zh-CN" altLang="en-US" sz="4800" b="1">
                <a:latin typeface="方正粗黑宋简体" charset="-122"/>
                <a:ea typeface="方正粗黑宋简体" charset="-122"/>
              </a:rPr>
              <a:t>传统命题</a:t>
            </a:r>
            <a:r>
              <a:rPr lang="en-US" altLang="zh-CN" sz="4800" b="1">
                <a:latin typeface="方正粗黑宋简体" charset="-122"/>
                <a:ea typeface="方正粗黑宋简体" charset="-122"/>
              </a:rPr>
              <a:t>——</a:t>
            </a:r>
            <a:r>
              <a:rPr lang="zh-CN" altLang="en-US" sz="4800" b="1">
                <a:latin typeface="方正粗黑宋简体" charset="-122"/>
                <a:ea typeface="方正粗黑宋简体" charset="-122"/>
              </a:rPr>
              <a:t>变式命题：</a:t>
            </a:r>
            <a:r>
              <a:rPr lang="zh-CN" altLang="en-US" sz="4800" b="1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切入口更小，能力要求更高，更要求思维深度。</a:t>
            </a:r>
            <a:endParaRPr lang="zh-CN" altLang="en-US" sz="4800" b="1">
              <a:latin typeface="方正粗黑宋简体" charset="-122"/>
              <a:ea typeface="方正粗黑宋简体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 fill="hold"/>
                                        <p:tgtEl>
                                          <p:spTgt spid="768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0" dur="500" fill="hold"/>
                                        <p:tgtEl>
                                          <p:spTgt spid="768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1">
                                            <p:txEl>
                                              <p:charRg st="53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3" dur="500" fill="hold"/>
                                        <p:tgtEl>
                                          <p:spTgt spid="76801">
                                            <p:txEl>
                                              <p:charRg st="53" end="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7825" name="文本占位符 19457"/>
          <p:cNvSpPr>
            <a:spLocks noGrp="1"/>
          </p:cNvSpPr>
          <p:nvPr>
            <p:ph idx="1" hasCustomPrompt="1"/>
          </p:nvPr>
        </p:nvSpPr>
        <p:spPr>
          <a:xfrm>
            <a:off x="0" y="1414780"/>
            <a:ext cx="12192000" cy="5038725"/>
          </a:xfrm>
        </p:spPr>
        <p:txBody>
          <a:bodyPr vert="horz" wrap="square" lIns="91440" tIns="45720" rIns="91440" bIns="45720" anchor="t" anchorCtr="0"/>
          <a:lstStyle>
            <a:lvl1pPr marL="85725" indent="-85725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85725" marR="0" lvl="0" indent="-85725" algn="ctr" fontAlgn="base">
              <a:lnSpc>
                <a:spcPct val="110000"/>
              </a:lnSpc>
              <a:spcAft>
                <a:spcPct val="0"/>
              </a:spcAft>
              <a:buClrTx/>
              <a:buNone/>
            </a:pPr>
            <a:r>
              <a:rPr lang="zh-CN" altLang="en-US" sz="2100" b="1" u="none" baseline="0">
                <a:solidFill>
                  <a:srgbClr val="FF3300"/>
                </a:solidFill>
                <a:latin typeface="方正粗黑宋简体" charset="-122"/>
                <a:ea typeface="方正粗黑宋简体" charset="-122"/>
              </a:rPr>
              <a:t>概括人物性格、形象、品质的常用词语</a:t>
            </a:r>
            <a:endParaRPr lang="zh-CN" altLang="en-US" sz="2100" b="1" u="none" baseline="0">
              <a:solidFill>
                <a:srgbClr val="FF3300"/>
              </a:solidFill>
              <a:latin typeface="方正粗黑宋简体" charset="-122"/>
              <a:ea typeface="方正粗黑宋简体" charset="-122"/>
            </a:endParaRPr>
          </a:p>
          <a:p>
            <a:pPr marL="85725" marR="0" lvl="0" indent="-85725" fontAlgn="base">
              <a:lnSpc>
                <a:spcPct val="110000"/>
              </a:lnSpc>
              <a:spcAft>
                <a:spcPct val="0"/>
              </a:spcAft>
              <a:buClrTx/>
            </a:pPr>
            <a:r>
              <a:rPr lang="en-US" altLang="zh-CN" u="none" baseline="0">
                <a:solidFill>
                  <a:srgbClr val="C00000"/>
                </a:solidFill>
                <a:latin typeface="方正粗黑宋简体" charset="-122"/>
                <a:ea typeface="方正粗黑宋简体" charset="-122"/>
              </a:rPr>
              <a:t>1. </a:t>
            </a:r>
            <a:r>
              <a:rPr lang="zh-CN" altLang="en-US" u="none" baseline="0">
                <a:solidFill>
                  <a:srgbClr val="C00000"/>
                </a:solidFill>
                <a:latin typeface="方正粗黑宋简体" charset="-122"/>
                <a:ea typeface="方正粗黑宋简体" charset="-122"/>
              </a:rPr>
              <a:t>性格类：</a:t>
            </a:r>
            <a:r>
              <a:rPr lang="zh-CN" altLang="en-US" sz="2100" u="none" baseline="0">
                <a:latin typeface="方正粗黑宋简体" charset="-122"/>
                <a:ea typeface="方正粗黑宋简体" charset="-122"/>
              </a:rPr>
              <a:t>善解人意、富有爱心、温柔沉静、心灵手巧、通情达理、纯真质朴、聪明伶俐、天真可爱、顽皮淘气、富有活力、朝气蓬勃、懂事能干、有主见、有骨气、人穷志不短、自尊自爱、倔强、沉稳果断、开朗自信、真诚善良、友好谦恭、宽容忍让、勤劳朴实、节俭、慈爱宽厚、和蔼可亲、平易近人、彬彬有礼、不拘小节、睿智大气、聪慧通达、幽默风趣、善于变通、隐忍内敛、个性张扬、心直口快、耿直偏激、严厉苛刻、严慈相济向往自由、追求平等、热爱生活、热爱自然、珍爱自己、乐于挑战、永不服输、富有智慧、精明强干、大智若愚、足智多谋、沉着冷静、从容镇定、勇敢、目光敏锐、狂放不羁、特立独行</a:t>
            </a:r>
            <a:endParaRPr lang="zh-CN" altLang="en-US" sz="2100" u="none" baseline="0">
              <a:latin typeface="方正粗黑宋简体" charset="-122"/>
              <a:ea typeface="方正粗黑宋简体" charset="-122"/>
            </a:endParaRPr>
          </a:p>
          <a:p>
            <a:pPr marL="85725" marR="0" lvl="0" indent="-85725" fontAlgn="base">
              <a:lnSpc>
                <a:spcPct val="110000"/>
              </a:lnSpc>
              <a:spcAft>
                <a:spcPct val="0"/>
              </a:spcAft>
              <a:buClrTx/>
            </a:pPr>
            <a:r>
              <a:rPr lang="zh-CN" altLang="en-US" sz="2100" u="none" baseline="0">
                <a:latin typeface="方正粗黑宋简体" charset="-122"/>
                <a:ea typeface="方正粗黑宋简体" charset="-122"/>
              </a:rPr>
              <a:t>（反面：胆小怯懦、逆来顺受、妥协退让、敏感自闭、固步自封、妄自菲薄、固执、吝啬、冷漠自私、粗鲁莽撞、粗俗不雅、饶舌多事、骄横火爆、横行霸道、狂妄自大、目中无人、孤傲自负、刚愎自用、奸诈多疑、老气横秋、消极悲观、自卑、圆滑世故、尖酸刻薄、利欲熏心、唯利是图、争强好胜、孤芳自赏）</a:t>
            </a:r>
            <a:endParaRPr lang="zh-CN" altLang="en-US" sz="2100" u="none" baseline="0">
              <a:latin typeface="方正粗黑宋简体" charset="-122"/>
              <a:ea typeface="方正粗黑宋简体" charset="-122"/>
            </a:endParaRPr>
          </a:p>
        </p:txBody>
      </p:sp>
      <p:sp>
        <p:nvSpPr>
          <p:cNvPr id="77826" name="矩形 19458"/>
          <p:cNvSpPr/>
          <p:nvPr/>
        </p:nvSpPr>
        <p:spPr>
          <a:xfrm>
            <a:off x="2927350" y="334963"/>
            <a:ext cx="6337300" cy="9350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fontAlgn="base"/>
            <a:r>
              <a:rPr lang="zh-CN" altLang="en-US" sz="4800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charset="-122"/>
                <a:ea typeface="方正粗黑宋简体" charset="-122"/>
                <a:cs typeface="+mn-cs"/>
              </a:rPr>
              <a:t>概括并评价人物形象</a:t>
            </a:r>
            <a:endParaRPr lang="zh-CN" altLang="en-US" sz="4800" strike="noStrike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charset="-122"/>
              <a:ea typeface="方正粗黑宋简体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9569" name="C06.eps"/>
          <p:cNvPicPr/>
          <p:nvPr/>
        </p:nvPicPr>
        <p:blipFill>
          <a:blip r:embed="rId2"/>
          <a:stretch>
            <a:fillRect/>
          </a:stretch>
        </p:blipFill>
        <p:spPr>
          <a:xfrm>
            <a:off x="1201738" y="90488"/>
            <a:ext cx="10807700" cy="6570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-909320" y="1410970"/>
            <a:ext cx="1844675" cy="47745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5400" b="1" kern="100" spc="600" noProof="1">
                <a:solidFill>
                  <a:srgbClr val="FF0000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+mn-ea"/>
              </a:rPr>
              <a:t>形象考什么</a:t>
            </a:r>
            <a:endParaRPr lang="zh-CN" altLang="en-US" sz="5400" b="1" kern="100" spc="600" noProof="1">
              <a:solidFill>
                <a:srgbClr val="FF0000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  <a:cs typeface="Times New Roman" panose="02020603050405020304"/>
              <a:sym typeface="+mn-ea"/>
            </a:endParaRPr>
          </a:p>
          <a:p>
            <a:pPr algn="ctr"/>
            <a:endParaRPr lang="zh-CN" altLang="en-US" sz="5400" b="1" kern="100" spc="600" noProof="1">
              <a:solidFill>
                <a:srgbClr val="FF0000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  <a:cs typeface="Times New Roman" panose="02020603050405020304"/>
              <a:sym typeface="+mn-ea"/>
            </a:endParaRPr>
          </a:p>
        </p:txBody>
      </p:sp>
      <p:pic>
        <p:nvPicPr>
          <p:cNvPr id="109571" name="图片 10"/>
          <p:cNvPicPr>
            <a:picLocks noChangeAspect="1"/>
          </p:cNvPicPr>
          <p:nvPr/>
        </p:nvPicPr>
        <p:blipFill>
          <a:blip r:embed="rId3"/>
          <a:srcRect l="92677" t="1964" r="-7060" b="31404"/>
          <a:stretch>
            <a:fillRect/>
          </a:stretch>
        </p:blipFill>
        <p:spPr>
          <a:xfrm flipH="1">
            <a:off x="935038" y="90488"/>
            <a:ext cx="266700" cy="67056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8849" name="文本占位符 20481"/>
          <p:cNvSpPr/>
          <p:nvPr>
            <p:ph idx="4294967295"/>
          </p:nvPr>
        </p:nvSpPr>
        <p:spPr>
          <a:xfrm>
            <a:off x="49212" y="1863725"/>
            <a:ext cx="12095162" cy="4752975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vert="horz" wrap="square" lIns="91440" tIns="45720" rIns="91440" bIns="45720" anchor="t" anchorCtr="0"/>
          <a:lstStyle>
            <a:lvl1pPr marL="85725" indent="-85725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85725" lvl="0" indent="-85725" algn="ctr" fontAlgn="base">
              <a:spcAft>
                <a:spcPct val="0"/>
              </a:spcAft>
              <a:buClrTx/>
              <a:buNone/>
            </a:pPr>
            <a:r>
              <a:rPr lang="zh-CN" altLang="en-US" sz="3200" b="1" u="none" baseline="0">
                <a:solidFill>
                  <a:srgbClr val="FF3300"/>
                </a:solidFill>
                <a:latin typeface="方正粗黑宋简体" charset="-122"/>
                <a:ea typeface="方正粗黑宋简体" charset="-122"/>
              </a:rPr>
              <a:t>概括人物性格、形象、品质的常用词语</a:t>
            </a:r>
            <a:endParaRPr lang="zh-CN" altLang="en-US" sz="3200" b="1" u="none" baseline="0">
              <a:solidFill>
                <a:srgbClr val="FF3300"/>
              </a:solidFill>
              <a:latin typeface="方正粗黑宋简体" charset="-122"/>
              <a:ea typeface="方正粗黑宋简体" charset="-122"/>
            </a:endParaRPr>
          </a:p>
          <a:p>
            <a:pPr marL="85725" lvl="0" indent="-85725" fontAlgn="base">
              <a:spcAft>
                <a:spcPct val="0"/>
              </a:spcAft>
              <a:buClrTx/>
            </a:pPr>
            <a:r>
              <a:rPr lang="en-US" altLang="zh-CN" sz="3200" b="1" u="none" baseline="0">
                <a:solidFill>
                  <a:srgbClr val="FF00FF"/>
                </a:solidFill>
                <a:latin typeface="方正粗黑宋简体" charset="-122"/>
                <a:ea typeface="方正粗黑宋简体" charset="-122"/>
              </a:rPr>
              <a:t>2. </a:t>
            </a:r>
            <a:r>
              <a:rPr lang="zh-CN" altLang="en-US" sz="3200" b="1" u="none" baseline="0">
                <a:solidFill>
                  <a:srgbClr val="FF00FF"/>
                </a:solidFill>
                <a:latin typeface="方正粗黑宋简体" charset="-122"/>
                <a:ea typeface="方正粗黑宋简体" charset="-122"/>
              </a:rPr>
              <a:t>拼搏类</a:t>
            </a:r>
            <a:r>
              <a:rPr lang="zh-CN" altLang="en-US" sz="3200" u="none" baseline="0">
                <a:solidFill>
                  <a:srgbClr val="FF00FF"/>
                </a:solidFill>
                <a:latin typeface="方正粗黑宋简体" charset="-122"/>
                <a:ea typeface="方正粗黑宋简体" charset="-122"/>
              </a:rPr>
              <a:t>：</a:t>
            </a:r>
            <a:r>
              <a:rPr lang="zh-CN" altLang="en-US" sz="3200" u="none" baseline="0">
                <a:latin typeface="方正粗黑宋简体" charset="-122"/>
                <a:ea typeface="方正粗黑宋简体" charset="-122"/>
              </a:rPr>
              <a:t>顽强拼搏、自强不息、不怕困难、坚强不屈、知难而进、积极乐观、身残志坚、自食其力、自立自强、坚持不懈、锲而不舍、矢志不渝、勤勉刻苦、不畏艰辛、吃苦耐劳</a:t>
            </a:r>
            <a:endParaRPr lang="zh-CN" altLang="en-US" sz="3200" u="none" baseline="0">
              <a:latin typeface="方正粗黑宋简体" charset="-122"/>
              <a:ea typeface="方正粗黑宋简体" charset="-122"/>
            </a:endParaRPr>
          </a:p>
          <a:p>
            <a:pPr marL="85725" lvl="0" indent="-85725" fontAlgn="base">
              <a:spcAft>
                <a:spcPct val="0"/>
              </a:spcAft>
              <a:buClrTx/>
            </a:pPr>
            <a:r>
              <a:rPr lang="zh-CN" altLang="en-US" sz="3200" u="none" baseline="0">
                <a:latin typeface="方正粗黑宋简体" charset="-122"/>
                <a:ea typeface="方正粗黑宋简体" charset="-122"/>
              </a:rPr>
              <a:t>（</a:t>
            </a:r>
            <a:r>
              <a:rPr lang="zh-CN" altLang="en-US" sz="3200" b="1" u="none" baseline="0">
                <a:latin typeface="方正粗黑宋简体" charset="-122"/>
                <a:ea typeface="方正粗黑宋简体" charset="-122"/>
              </a:rPr>
              <a:t>反面</a:t>
            </a:r>
            <a:r>
              <a:rPr lang="zh-CN" altLang="en-US" sz="3200" u="none" baseline="0">
                <a:latin typeface="方正粗黑宋简体" charset="-122"/>
                <a:ea typeface="方正粗黑宋简体" charset="-122"/>
              </a:rPr>
              <a:t>：贪图享乐、自暴自弃、拈轻怕重）</a:t>
            </a:r>
            <a:endParaRPr lang="zh-CN" altLang="en-US" sz="3200" b="1" u="none" baseline="0">
              <a:latin typeface="方正粗黑宋简体" charset="-122"/>
              <a:ea typeface="方正粗黑宋简体" charset="-122"/>
            </a:endParaRPr>
          </a:p>
          <a:p>
            <a:pPr marL="85725" lvl="0" indent="-85725" fontAlgn="base">
              <a:spcAft>
                <a:spcPct val="0"/>
              </a:spcAft>
              <a:buClrTx/>
            </a:pPr>
            <a:r>
              <a:rPr lang="en-US" altLang="zh-CN" sz="3200" b="1" u="none" baseline="0">
                <a:solidFill>
                  <a:srgbClr val="FF00FF"/>
                </a:solidFill>
                <a:latin typeface="方正粗黑宋简体" charset="-122"/>
                <a:ea typeface="方正粗黑宋简体" charset="-122"/>
              </a:rPr>
              <a:t>3.</a:t>
            </a:r>
            <a:r>
              <a:rPr lang="zh-CN" altLang="en-US" sz="3200" b="1" u="none" baseline="0">
                <a:solidFill>
                  <a:srgbClr val="FF00FF"/>
                </a:solidFill>
                <a:latin typeface="方正粗黑宋简体" charset="-122"/>
                <a:ea typeface="方正粗黑宋简体" charset="-122"/>
              </a:rPr>
              <a:t>奉献类</a:t>
            </a:r>
            <a:r>
              <a:rPr lang="zh-CN" altLang="en-US" sz="3200" u="none" baseline="0">
                <a:solidFill>
                  <a:srgbClr val="FF00FF"/>
                </a:solidFill>
                <a:latin typeface="方正粗黑宋简体" charset="-122"/>
                <a:ea typeface="方正粗黑宋简体" charset="-122"/>
              </a:rPr>
              <a:t>：</a:t>
            </a:r>
            <a:r>
              <a:rPr lang="zh-CN" altLang="en-US" sz="3200" u="none" baseline="0">
                <a:latin typeface="方正粗黑宋简体" charset="-122"/>
                <a:ea typeface="方正粗黑宋简体" charset="-122"/>
              </a:rPr>
              <a:t>无私奉献、自我牺牲、任劳任怨、默默无闻、不事张扬、默默奉献、毫无所求、兢兢业业、勤勤恳恳、废寝忘食、爱子情深、舐犊情深</a:t>
            </a:r>
            <a:endParaRPr lang="zh-CN" altLang="en-US" sz="3200" u="none" baseline="0">
              <a:latin typeface="方正粗黑宋简体" charset="-122"/>
              <a:ea typeface="方正粗黑宋简体" charset="-122"/>
            </a:endParaRPr>
          </a:p>
          <a:p>
            <a:pPr marL="85725" lvl="0" indent="-85725" fontAlgn="base">
              <a:spcAft>
                <a:spcPct val="0"/>
              </a:spcAft>
              <a:buClrTx/>
            </a:pPr>
            <a:r>
              <a:rPr lang="zh-CN" altLang="en-US" sz="3200" u="none" baseline="0">
                <a:latin typeface="方正粗黑宋简体" charset="-122"/>
                <a:ea typeface="方正粗黑宋简体" charset="-122"/>
              </a:rPr>
              <a:t>（反面：斤斤计较、自私自利）</a:t>
            </a:r>
            <a:endParaRPr lang="zh-CN" altLang="en-US" sz="3200" u="none" baseline="0">
              <a:latin typeface="方正粗黑宋简体" charset="-122"/>
              <a:ea typeface="方正粗黑宋简体" charset="-122"/>
            </a:endParaRPr>
          </a:p>
        </p:txBody>
      </p:sp>
      <p:sp>
        <p:nvSpPr>
          <p:cNvPr id="78850" name="矩形 20482"/>
          <p:cNvSpPr/>
          <p:nvPr/>
        </p:nvSpPr>
        <p:spPr>
          <a:xfrm>
            <a:off x="2927350" y="334963"/>
            <a:ext cx="6337300" cy="9350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fontAlgn="base"/>
            <a:r>
              <a:rPr lang="zh-CN" altLang="en-US" sz="48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charset="-122"/>
                <a:ea typeface="方正粗黑宋简体" charset="-122"/>
                <a:cs typeface="+mn-cs"/>
              </a:rPr>
              <a:t>概括并评价人物形象</a:t>
            </a:r>
            <a:endParaRPr lang="zh-CN" altLang="en-US" sz="48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charset="-122"/>
              <a:ea typeface="方正粗黑宋简体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9873" name="文本占位符 21505"/>
          <p:cNvSpPr/>
          <p:nvPr>
            <p:ph idx="4294967295"/>
          </p:nvPr>
        </p:nvSpPr>
        <p:spPr>
          <a:xfrm>
            <a:off x="635" y="1026795"/>
            <a:ext cx="12191365" cy="5549265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vert="horz" wrap="square" lIns="91440" tIns="45720" rIns="91440" bIns="45720" anchor="t" anchorCtr="0"/>
          <a:lstStyle>
            <a:lvl1pPr marL="85725" indent="-85725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85725" lvl="0" indent="-85725" algn="ctr" fontAlgn="base">
              <a:spcAft>
                <a:spcPct val="0"/>
              </a:spcAft>
              <a:buClrTx/>
              <a:buNone/>
            </a:pPr>
            <a:r>
              <a:rPr lang="zh-CN" altLang="en-US" b="1" u="none" baseline="0">
                <a:solidFill>
                  <a:srgbClr val="FF3300"/>
                </a:solidFill>
                <a:latin typeface="方正粗黑宋简体" charset="-122"/>
                <a:ea typeface="方正粗黑宋简体" charset="-122"/>
              </a:rPr>
              <a:t>概括人物性格、形象、品质的常用词语</a:t>
            </a:r>
            <a:endParaRPr lang="zh-CN" altLang="en-US" b="1" u="none" baseline="0">
              <a:solidFill>
                <a:srgbClr val="FF3300"/>
              </a:solidFill>
              <a:latin typeface="方正粗黑宋简体" charset="-122"/>
              <a:ea typeface="方正粗黑宋简体" charset="-122"/>
            </a:endParaRPr>
          </a:p>
          <a:p>
            <a:pPr marL="0" lvl="0" indent="0" fontAlgn="base">
              <a:spcAft>
                <a:spcPct val="0"/>
              </a:spcAft>
              <a:buClrTx/>
              <a:buNone/>
            </a:pPr>
            <a:r>
              <a:rPr lang="en-US" altLang="zh-CN" b="1" u="none" baseline="0">
                <a:solidFill>
                  <a:srgbClr val="FF00FF"/>
                </a:solidFill>
                <a:latin typeface="方正粗黑宋简体" charset="-122"/>
                <a:ea typeface="方正粗黑宋简体" charset="-122"/>
              </a:rPr>
              <a:t>4.</a:t>
            </a:r>
            <a:r>
              <a:rPr lang="zh-CN" altLang="en-US" b="1" u="none" baseline="0">
                <a:solidFill>
                  <a:srgbClr val="FF00FF"/>
                </a:solidFill>
                <a:latin typeface="方正粗黑宋简体" charset="-122"/>
                <a:ea typeface="方正粗黑宋简体" charset="-122"/>
              </a:rPr>
              <a:t>职责类</a:t>
            </a:r>
            <a:r>
              <a:rPr lang="zh-CN" altLang="en-US" u="none" baseline="0">
                <a:solidFill>
                  <a:srgbClr val="FF00FF"/>
                </a:solidFill>
                <a:latin typeface="方正粗黑宋简体" charset="-122"/>
                <a:ea typeface="方正粗黑宋简体" charset="-122"/>
              </a:rPr>
              <a:t>：</a:t>
            </a:r>
            <a:r>
              <a:rPr lang="zh-CN" altLang="en-US" u="none" baseline="0">
                <a:latin typeface="方正粗黑宋简体" charset="-122"/>
                <a:ea typeface="方正粗黑宋简体" charset="-122"/>
              </a:rPr>
              <a:t>恪尽职守、尽职尽责、爱岗敬业、治学严谨、教学有方、诲人不倦、以校为家、爱厂如家、关心下属、秉公执法、不徇私情、勇于探索、锐意进取、敢于创新、技术精湛、才华横溢、博学善谈、以身殉职、奉公守法、铁面无私、赏罚分明、妙手回春、文武双全、智勇双全、博古通今、见多识广、明察秋毫、严以律己、临危不惧、</a:t>
            </a:r>
            <a:endParaRPr lang="zh-CN" altLang="en-US" u="none" baseline="0">
              <a:latin typeface="方正粗黑宋简体" charset="-122"/>
              <a:ea typeface="方正粗黑宋简体" charset="-122"/>
            </a:endParaRPr>
          </a:p>
          <a:p>
            <a:pPr marL="0" lvl="0" indent="0" fontAlgn="base">
              <a:spcAft>
                <a:spcPct val="0"/>
              </a:spcAft>
              <a:buClrTx/>
              <a:buNone/>
            </a:pPr>
            <a:r>
              <a:rPr lang="zh-CN" altLang="en-US" u="none" baseline="0">
                <a:latin typeface="方正粗黑宋简体" charset="-122"/>
                <a:ea typeface="方正粗黑宋简体" charset="-122"/>
              </a:rPr>
              <a:t>（</a:t>
            </a:r>
            <a:r>
              <a:rPr lang="zh-CN" altLang="en-US" b="1" u="none" baseline="0">
                <a:latin typeface="方正粗黑宋简体" charset="-122"/>
                <a:ea typeface="方正粗黑宋简体" charset="-122"/>
              </a:rPr>
              <a:t>反面</a:t>
            </a:r>
            <a:r>
              <a:rPr lang="zh-CN" altLang="en-US" u="none" baseline="0">
                <a:latin typeface="方正粗黑宋简体" charset="-122"/>
                <a:ea typeface="方正粗黑宋简体" charset="-122"/>
              </a:rPr>
              <a:t>：以权谋私、徇私枉法、畏首畏尾、墨守成规、贪生怕死）</a:t>
            </a:r>
            <a:endParaRPr lang="zh-CN" altLang="en-US" sz="2400" b="1" u="none" baseline="0">
              <a:latin typeface="方正粗黑宋简体" charset="-122"/>
              <a:ea typeface="方正粗黑宋简体" charset="-122"/>
            </a:endParaRPr>
          </a:p>
          <a:p>
            <a:pPr marL="0" lvl="0" indent="0" fontAlgn="base">
              <a:spcAft>
                <a:spcPct val="0"/>
              </a:spcAft>
              <a:buClrTx/>
              <a:buNone/>
            </a:pPr>
            <a:r>
              <a:rPr lang="en-US" altLang="zh-CN" b="1" u="none" baseline="0">
                <a:solidFill>
                  <a:srgbClr val="FF00FF"/>
                </a:solidFill>
                <a:latin typeface="方正粗黑宋简体" charset="-122"/>
                <a:ea typeface="方正粗黑宋简体" charset="-122"/>
              </a:rPr>
              <a:t>5. </a:t>
            </a:r>
            <a:r>
              <a:rPr lang="zh-CN" altLang="en-US" b="1" u="none" baseline="0">
                <a:solidFill>
                  <a:srgbClr val="FF00FF"/>
                </a:solidFill>
                <a:latin typeface="方正粗黑宋简体" charset="-122"/>
                <a:ea typeface="方正粗黑宋简体" charset="-122"/>
              </a:rPr>
              <a:t>品质类</a:t>
            </a:r>
            <a:r>
              <a:rPr lang="zh-CN" altLang="en-US" u="none" baseline="0">
                <a:solidFill>
                  <a:srgbClr val="FF00FF"/>
                </a:solidFill>
                <a:latin typeface="方正粗黑宋简体" charset="-122"/>
                <a:ea typeface="方正粗黑宋简体" charset="-122"/>
              </a:rPr>
              <a:t>：</a:t>
            </a:r>
            <a:r>
              <a:rPr lang="zh-CN" altLang="en-US" u="none" baseline="0">
                <a:latin typeface="方正粗黑宋简体" charset="-122"/>
                <a:ea typeface="方正粗黑宋简体" charset="-122"/>
              </a:rPr>
              <a:t>洁身自好、淡泊名利、安贫乐道、仁义守信、乐善好施、虚怀若谷、胸有大志、志存高远、心胸宽广、宽宏大量、豁达大度、坦荡无私、德艺双馨、诚实守信、有责任心、孝顺、清正廉洁、知恩图报、宠辱不惊、有修养、礼贤下士、宠辱不惊、言而有信、表里如一、言行一致、德才兼备、不耻下问、与世无争、不慕权贵、自知之明、知错就改</a:t>
            </a:r>
            <a:endParaRPr lang="zh-CN" altLang="en-US" u="none" baseline="0">
              <a:latin typeface="方正粗黑宋简体" charset="-122"/>
              <a:ea typeface="方正粗黑宋简体" charset="-122"/>
            </a:endParaRPr>
          </a:p>
          <a:p>
            <a:pPr marL="0" lvl="0" indent="0" fontAlgn="base">
              <a:spcAft>
                <a:spcPct val="0"/>
              </a:spcAft>
              <a:buClrTx/>
              <a:buNone/>
            </a:pPr>
            <a:r>
              <a:rPr lang="zh-CN" altLang="en-US" u="none" baseline="0">
                <a:latin typeface="方正粗黑宋简体" charset="-122"/>
                <a:ea typeface="方正粗黑宋简体" charset="-122"/>
              </a:rPr>
              <a:t>（</a:t>
            </a:r>
            <a:r>
              <a:rPr lang="zh-CN" altLang="en-US" b="1" u="none" baseline="0">
                <a:latin typeface="方正粗黑宋简体" charset="-122"/>
                <a:ea typeface="方正粗黑宋简体" charset="-122"/>
              </a:rPr>
              <a:t>反面</a:t>
            </a:r>
            <a:r>
              <a:rPr lang="zh-CN" altLang="en-US" u="none" baseline="0">
                <a:latin typeface="方正粗黑宋简体" charset="-122"/>
                <a:ea typeface="方正粗黑宋简体" charset="-122"/>
              </a:rPr>
              <a:t>：爱慕虚荣、追名逐利、鼠肚鸡肠、投机取巧）</a:t>
            </a:r>
            <a:endParaRPr lang="zh-CN" altLang="en-US" u="none" baseline="0">
              <a:latin typeface="方正粗黑宋简体" charset="-122"/>
              <a:ea typeface="方正粗黑宋简体" charset="-122"/>
            </a:endParaRPr>
          </a:p>
        </p:txBody>
      </p:sp>
      <p:sp>
        <p:nvSpPr>
          <p:cNvPr id="79874" name="矩形 21506"/>
          <p:cNvSpPr/>
          <p:nvPr/>
        </p:nvSpPr>
        <p:spPr>
          <a:xfrm>
            <a:off x="2927351" y="91228"/>
            <a:ext cx="6337300" cy="93556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fontAlgn="base"/>
            <a:r>
              <a:rPr lang="zh-CN" altLang="en-US" sz="48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charset="-122"/>
                <a:ea typeface="方正粗黑宋简体" charset="-122"/>
                <a:cs typeface="+mn-cs"/>
              </a:rPr>
              <a:t>概括并评价人物形象</a:t>
            </a:r>
            <a:endParaRPr lang="zh-CN" altLang="en-US" sz="48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charset="-122"/>
              <a:ea typeface="方正粗黑宋简体" charset="-122"/>
              <a:cs typeface="+mn-cs"/>
            </a:endParaRPr>
          </a:p>
        </p:txBody>
      </p:sp>
      <p:pic>
        <p:nvPicPr>
          <p:cNvPr id="7987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337800" y="11404600"/>
            <a:ext cx="304800" cy="228600"/>
          </a:xfrm>
          <a:prstGeom prst="cube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9873" name="文本占位符 21505"/>
          <p:cNvSpPr/>
          <p:nvPr>
            <p:ph idx="4294967295"/>
          </p:nvPr>
        </p:nvSpPr>
        <p:spPr>
          <a:xfrm>
            <a:off x="168275" y="1835150"/>
            <a:ext cx="12084050" cy="3649980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vert="horz" wrap="square" lIns="91440" tIns="45720" rIns="91440" bIns="45720" anchor="t" anchorCtr="0"/>
          <a:lstStyle>
            <a:lvl1pPr marL="85725" indent="-85725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85725" lvl="0" indent="-85725" algn="ctr" fontAlgn="base">
              <a:spcAft>
                <a:spcPct val="0"/>
              </a:spcAft>
              <a:buClrTx/>
              <a:buNone/>
            </a:pPr>
            <a:r>
              <a:rPr lang="zh-CN" altLang="en-US" b="1" u="none" baseline="0">
                <a:solidFill>
                  <a:srgbClr val="FF3300"/>
                </a:solidFill>
                <a:latin typeface="方正粗黑宋简体" charset="-122"/>
                <a:ea typeface="方正粗黑宋简体" charset="-122"/>
              </a:rPr>
              <a:t>概括人物性格、形象、品质的常用词语</a:t>
            </a:r>
            <a:endParaRPr lang="zh-CN" altLang="en-US" b="1" u="none" baseline="0">
              <a:solidFill>
                <a:srgbClr val="FF3300"/>
              </a:solidFill>
              <a:latin typeface="方正粗黑宋简体" charset="-122"/>
              <a:ea typeface="方正粗黑宋简体" charset="-122"/>
            </a:endParaRPr>
          </a:p>
          <a:p>
            <a:pPr marL="85725" lvl="0" indent="-85725" fontAlgn="base">
              <a:spcAft>
                <a:spcPct val="0"/>
              </a:spcAft>
              <a:buClrTx/>
            </a:pPr>
            <a:r>
              <a:rPr lang="zh-CN" altLang="en-US" u="none" baseline="0">
                <a:solidFill>
                  <a:srgbClr val="FF82FF"/>
                </a:solidFill>
                <a:latin typeface="方正粗黑宋简体" charset="-122"/>
                <a:ea typeface="方正粗黑宋简体" charset="-122"/>
              </a:rPr>
              <a:t>6．大爱类</a:t>
            </a:r>
            <a:endParaRPr lang="zh-CN" altLang="en-US" u="none" baseline="0">
              <a:solidFill>
                <a:srgbClr val="FF82FF"/>
              </a:solidFill>
              <a:latin typeface="方正粗黑宋简体" charset="-122"/>
              <a:ea typeface="方正粗黑宋简体" charset="-122"/>
            </a:endParaRPr>
          </a:p>
          <a:p>
            <a:pPr marL="85725" lvl="0" indent="-85725" fontAlgn="base">
              <a:spcAft>
                <a:spcPct val="0"/>
              </a:spcAft>
              <a:buClrTx/>
            </a:pPr>
            <a:r>
              <a:rPr lang="zh-CN" altLang="en-US" u="none" baseline="0">
                <a:latin typeface="方正粗黑宋简体" charset="-122"/>
                <a:ea typeface="方正粗黑宋简体" charset="-122"/>
              </a:rPr>
              <a:t>热爱集体、爱国、没有民族偏见、居安思危、忍辱负重、关注民生、忧国忧民、精忠报国、壮志凌云、有民族气节、舍生取义、浩然正气、 无私无畏、勇于担当、深明大义、识见高远、顾大体识大局、有领导组织才干、尊重弱者、关爱他人、乐于助人、忠心耿耿、公而忘私、大义灭亲、疾恶如仇、扶危济困、刚正不阿、远见卓识。</a:t>
            </a:r>
            <a:endParaRPr lang="zh-CN" altLang="en-US" u="none" baseline="0">
              <a:latin typeface="方正粗黑宋简体" charset="-122"/>
              <a:ea typeface="方正粗黑宋简体" charset="-122"/>
            </a:endParaRPr>
          </a:p>
          <a:p>
            <a:pPr marL="85725" lvl="0" indent="-85725" fontAlgn="base">
              <a:spcAft>
                <a:spcPct val="0"/>
              </a:spcAft>
              <a:buClrTx/>
            </a:pPr>
            <a:r>
              <a:rPr lang="zh-CN" altLang="en-US" u="none" baseline="0">
                <a:latin typeface="方正粗黑宋简体" charset="-122"/>
                <a:ea typeface="方正粗黑宋简体" charset="-122"/>
              </a:rPr>
              <a:t>(反面：狭隘的爱国主义、有民族偏见等)</a:t>
            </a:r>
            <a:endParaRPr lang="zh-CN" altLang="en-US" u="none" baseline="0">
              <a:latin typeface="方正粗黑宋简体" charset="-122"/>
              <a:ea typeface="方正粗黑宋简体" charset="-122"/>
            </a:endParaRPr>
          </a:p>
        </p:txBody>
      </p:sp>
      <p:sp>
        <p:nvSpPr>
          <p:cNvPr id="79874" name="矩形 21506"/>
          <p:cNvSpPr/>
          <p:nvPr/>
        </p:nvSpPr>
        <p:spPr>
          <a:xfrm>
            <a:off x="2927351" y="91228"/>
            <a:ext cx="6337300" cy="93556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fontAlgn="base"/>
            <a:r>
              <a:rPr lang="zh-CN" altLang="en-US" sz="48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charset="-122"/>
                <a:ea typeface="方正粗黑宋简体" charset="-122"/>
                <a:cs typeface="+mn-cs"/>
              </a:rPr>
              <a:t>概括并评价人物形象</a:t>
            </a:r>
            <a:endParaRPr lang="zh-CN" altLang="en-US" sz="48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charset="-122"/>
              <a:ea typeface="方正粗黑宋简体" charset="-122"/>
              <a:cs typeface="+mn-cs"/>
            </a:endParaRPr>
          </a:p>
        </p:txBody>
      </p:sp>
      <p:pic>
        <p:nvPicPr>
          <p:cNvPr id="7987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337800" y="11404600"/>
            <a:ext cx="304800" cy="228600"/>
          </a:xfrm>
          <a:prstGeom prst="cube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感谢观看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下节再见</a:t>
            </a:r>
            <a:endParaRPr lang="zh-CN" altLang="en-US"/>
          </a:p>
        </p:txBody>
      </p:sp>
      <p:pic>
        <p:nvPicPr>
          <p:cNvPr id="6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2268200" y="10477500"/>
            <a:ext cx="342900" cy="241300"/>
          </a:xfrm>
          <a:prstGeom prst="cube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057" name="文本框 4"/>
          <p:cNvSpPr/>
          <p:nvPr/>
        </p:nvSpPr>
        <p:spPr>
          <a:xfrm>
            <a:off x="73025" y="828675"/>
            <a:ext cx="12045950" cy="5997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2014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年：《古渡头》作品中的渡夫</a:t>
            </a:r>
            <a:r>
              <a:rPr lang="zh-CN" altLang="en-US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有哪些性格特点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?请简要分析。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《鞋》小说中守明是一个</a:t>
            </a:r>
            <a:r>
              <a:rPr lang="zh-CN" altLang="en-US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什么样的人物形象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？她有什么样的心态，请简要分析。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 lvl="0">
              <a:lnSpc>
                <a:spcPct val="12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2015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年：《马兰花》小说在刻画马兰花这个形象时，突出了</a:t>
            </a:r>
            <a:r>
              <a:rPr lang="zh-CN" altLang="en-US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她的哪些性格特征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？请简要分析。（6分）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《塾师老汪》东家老范是一个</a:t>
            </a:r>
            <a:r>
              <a:rPr lang="zh-CN" altLang="en-US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什么样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的人？请结合全文简要分析。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 lvl="0">
              <a:lnSpc>
                <a:spcPct val="12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2016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年：《战争》小说中的女主人公有</a:t>
            </a:r>
            <a:r>
              <a:rPr lang="zh-CN" altLang="en-US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哪些性格特点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?请简要分析。(6分)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《玻璃》</a:t>
            </a:r>
            <a:r>
              <a:rPr lang="zh-CN" altLang="en-US" sz="32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“我”在小说中的主要作用是什么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?请简要分析。(6分)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《玻璃》小说中的王有福有</a:t>
            </a:r>
            <a:r>
              <a:rPr lang="zh-CN" altLang="en-US" sz="3200" b="1" u="sng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哪些性格特点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?请简要分析。(6分)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45058" name="矩形 3"/>
          <p:cNvSpPr/>
          <p:nvPr/>
        </p:nvSpPr>
        <p:spPr>
          <a:xfrm>
            <a:off x="73025" y="46038"/>
            <a:ext cx="2468563" cy="782638"/>
          </a:xfrm>
          <a:prstGeom prst="rect">
            <a:avLst/>
          </a:prstGeom>
          <a:noFill/>
          <a:ln>
            <a:noFill/>
          </a:ln>
        </p:spPr>
        <p:txBody>
          <a:bodyPr wrap="none" rtlCol="0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zh-CN" altLang="en-US" sz="4500" b="1">
                <a:solidFill>
                  <a:srgbClr val="7030A0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等线" panose="02010600030101010101" charset="-122"/>
              </a:rPr>
              <a:t>真题回顾</a:t>
            </a:r>
            <a:endParaRPr lang="zh-CN" altLang="en-US" sz="4500" b="1">
              <a:solidFill>
                <a:srgbClr val="7030A0"/>
              </a:solidFill>
              <a:effectLst>
                <a:outerShdw blurRad="38100" dist="38100" dir="2700000" algn="tl">
                  <a:schemeClr val="bg2"/>
                </a:outerShdw>
              </a:effectLst>
              <a:latin typeface="微软雅黑" panose="020b0503020204020204" charset="-122"/>
              <a:ea typeface="微软雅黑" panose="020b0503020204020204" charset="-122"/>
              <a:sym typeface="等线" panose="0201060003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1" name="文本框 2"/>
          <p:cNvSpPr/>
          <p:nvPr/>
        </p:nvSpPr>
        <p:spPr>
          <a:xfrm>
            <a:off x="-1588" y="96838"/>
            <a:ext cx="12196762" cy="680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2018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年：《赵一曼女士》小说中说赵一曼“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身上弥漫着拔俗的文人气质和职业军人的冷峻</a:t>
            </a:r>
            <a:r>
              <a:rPr lang="zh-CN" altLang="en-US" sz="28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”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，请结合作品简要分析。(6分)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《有声电影》请结合二姐等人</a:t>
            </a:r>
            <a:r>
              <a:rPr lang="zh-CN" altLang="en-US" sz="2800" b="1" u="sng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看有声电影的经过，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简要分析小说所揭示的市民面对新奇事物的</a:t>
            </a:r>
            <a:r>
              <a:rPr lang="zh-CN" altLang="en-US" sz="28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具体心态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。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(6分)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《微纪元》请简要分析文中</a:t>
            </a:r>
            <a:r>
              <a:rPr lang="zh-CN" altLang="en-US" sz="2800" b="1" u="sng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先行者的心理变化过程</a:t>
            </a:r>
            <a:r>
              <a:rPr lang="zh-CN" altLang="en-US" sz="28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。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(6分) 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 lvl="0">
              <a:lnSpc>
                <a:spcPct val="12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2019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年：《理水》鲁迅说：“我们从古以来，就有埋头苦干的人，有拼命硬干的人，有为民请命的人，有舍身求法的人，……这就是中国的脊梁。”请谈谈本文是</a:t>
            </a:r>
            <a:r>
              <a:rPr lang="zh-CN" altLang="en-US" sz="2800" b="1" u="sng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如何具体塑造这样的“中国的脊梁”的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。（6分）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《小步舞》请以老舞蹈师形象为例，谈谈小说塑造人物形象时</a:t>
            </a:r>
            <a:r>
              <a:rPr lang="zh-CN" altLang="en-US" sz="2800" b="1" u="sng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运用了哪些表现手法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。（6分） 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2020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年：（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1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卷）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两人在喝完酒离开客栈前有一段一再相约的对话，请结合上下文分析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对话者的心理。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 lvl="0">
              <a:lnSpc>
                <a:spcPct val="12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（2卷）本文画线部分表达了老董</a:t>
            </a:r>
            <a:r>
              <a:rPr lang="en-US" altLang="zh-CN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怎样的心情？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请结合本文简要分析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105" name="文本框 2"/>
          <p:cNvSpPr/>
          <p:nvPr/>
        </p:nvSpPr>
        <p:spPr>
          <a:xfrm>
            <a:off x="114300" y="0"/>
            <a:ext cx="1500188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zh-CN" altLang="en-US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endParaRPr lang="zh-CN" altLang="en-US" sz="4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106" name="文本框 3"/>
          <p:cNvSpPr/>
          <p:nvPr/>
        </p:nvSpPr>
        <p:spPr>
          <a:xfrm>
            <a:off x="60325" y="830262"/>
            <a:ext cx="12071350" cy="52625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en-US" altLang="zh-CN" sz="48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1.2014-2016</a:t>
            </a:r>
            <a:r>
              <a:rPr lang="zh-CN" altLang="en-US" sz="48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：人物形象特点、作用</a:t>
            </a:r>
            <a:endParaRPr lang="zh-CN" altLang="en-US" sz="4800" b="1">
              <a:latin typeface="微软雅黑" panose="020b0503020204020204" charset="-122"/>
              <a:ea typeface="微软雅黑" panose="020b0503020204020204" charset="-122"/>
            </a:endParaRPr>
          </a:p>
          <a:p>
            <a:pPr lvl="0"/>
            <a:r>
              <a:rPr lang="en-US" altLang="zh-CN" sz="48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2.2018-2019</a:t>
            </a:r>
            <a:r>
              <a:rPr lang="zh-CN" altLang="en-US" sz="48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：人物形象的变化（与情节发展结合）、人物形象塑造方法（与人物形象特点结合）</a:t>
            </a:r>
            <a:r>
              <a:rPr lang="en-US" altLang="zh-CN" sz="48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2020</a:t>
            </a:r>
            <a:r>
              <a:rPr lang="zh-CN" altLang="en-US" sz="48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人物心理</a:t>
            </a:r>
            <a:endParaRPr lang="zh-CN" altLang="en-US" sz="4800" b="1">
              <a:latin typeface="微软雅黑" panose="020b0503020204020204" charset="-122"/>
              <a:ea typeface="微软雅黑" panose="020b0503020204020204" charset="-122"/>
            </a:endParaRPr>
          </a:p>
          <a:p>
            <a:pPr lvl="0"/>
            <a:r>
              <a:rPr lang="en-US" altLang="zh-CN" sz="48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3.</a:t>
            </a:r>
            <a:r>
              <a:rPr lang="zh-CN" altLang="en-US" sz="48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考点</a:t>
            </a:r>
            <a:r>
              <a:rPr lang="en-US" altLang="zh-CN" sz="48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“</a:t>
            </a:r>
            <a:r>
              <a:rPr lang="zh-CN" altLang="en-US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综合化</a:t>
            </a:r>
            <a:r>
              <a:rPr lang="en-US" altLang="zh-CN" sz="48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”</a:t>
            </a:r>
            <a:r>
              <a:rPr lang="zh-CN" altLang="en-US" sz="48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：人物</a:t>
            </a:r>
            <a:r>
              <a:rPr lang="en-US" altLang="zh-CN" sz="48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+</a:t>
            </a:r>
            <a:r>
              <a:rPr lang="zh-CN" altLang="en-US" sz="48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情节、人物</a:t>
            </a:r>
            <a:r>
              <a:rPr lang="en-US" altLang="zh-CN" sz="48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+</a:t>
            </a:r>
            <a:r>
              <a:rPr lang="zh-CN" altLang="en-US" sz="48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手法</a:t>
            </a:r>
            <a:endParaRPr lang="zh-CN" altLang="en-US" sz="4800" b="1">
              <a:latin typeface="微软雅黑" panose="020b0503020204020204" charset="-122"/>
              <a:ea typeface="微软雅黑" panose="020b0503020204020204" charset="-122"/>
            </a:endParaRPr>
          </a:p>
          <a:p>
            <a:pPr lvl="0"/>
            <a:r>
              <a:rPr lang="en-US" altLang="zh-CN" sz="48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4.</a:t>
            </a:r>
            <a:r>
              <a:rPr lang="zh-CN" altLang="en-US" sz="48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启示：</a:t>
            </a:r>
            <a:r>
              <a:rPr lang="zh-CN" altLang="en-US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既要</a:t>
            </a:r>
            <a:r>
              <a:rPr lang="en-US" altLang="zh-CN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(</a:t>
            </a:r>
            <a:r>
              <a:rPr lang="zh-CN" altLang="en-US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在情节发展中</a:t>
            </a:r>
            <a:r>
              <a:rPr lang="en-US" altLang="zh-CN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)</a:t>
            </a:r>
            <a:r>
              <a:rPr lang="zh-CN" altLang="en-US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把握人物形象特点</a:t>
            </a:r>
            <a:r>
              <a:rPr lang="en-US" altLang="zh-CN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(</a:t>
            </a:r>
            <a:r>
              <a:rPr lang="zh-CN" altLang="en-US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心理），又要把握人物形象的塑造方法。</a:t>
            </a:r>
            <a:endParaRPr lang="zh-CN" altLang="en-US" sz="4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47107" name="矩形 1"/>
          <p:cNvSpPr/>
          <p:nvPr/>
        </p:nvSpPr>
        <p:spPr>
          <a:xfrm>
            <a:off x="852488" y="6092825"/>
            <a:ext cx="10856913" cy="64452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algn="ctr"/>
            <a:r>
              <a:rPr lang="zh-CN" altLang="en-US" sz="3600" b="1">
                <a:solidFill>
                  <a:srgbClr val="7030A0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切入口越来越小、能力要求更高、思维过程和深度</a:t>
            </a:r>
            <a:endParaRPr lang="zh-CN" altLang="en-US" sz="3600" b="1">
              <a:solidFill>
                <a:srgbClr val="7030A0"/>
              </a:solidFill>
              <a:effectLst>
                <a:outerShdw blurRad="38100" dist="38100" dir="2700000" algn="tl">
                  <a:schemeClr val="bg2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3" dur="500" fill="hold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  <p:bldP spid="4710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pattFill prst="cross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PA-文本框 4"/>
          <p:cNvSpPr txBox="1"/>
          <p:nvPr>
            <p:custDataLst>
              <p:tags r:id="rId3"/>
            </p:custDataLst>
          </p:nvPr>
        </p:nvSpPr>
        <p:spPr>
          <a:xfrm>
            <a:off x="4178300" y="1565275"/>
            <a:ext cx="4016375" cy="15367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ctr" fontAlgn="auto"/>
            <a:r>
              <a:rPr lang="zh-CN" altLang="en-US" sz="5400" b="1" spc="600" noProof="1">
                <a:solidFill>
                  <a:schemeClr val="accent6"/>
                </a:solidFill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题型一</a:t>
            </a:r>
            <a:endParaRPr lang="zh-CN" altLang="en-US" sz="5400" b="1" spc="600" noProof="1">
              <a:solidFill>
                <a:schemeClr val="accent6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2649220" y="3324860"/>
            <a:ext cx="6874510" cy="1410970"/>
          </a:xfrm>
        </p:spPr>
        <p:txBody>
          <a:bodyPr lIns="90000" tIns="46800" rIns="90000" bIns="46800" anchor="ctr" anchorCtr="0">
            <a:normAutofit fontScale="9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1" i="0" u="none" strike="noStrike" kern="1200" cap="none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</a:rPr>
              <a:t>人物形象的概括与分析</a:t>
            </a:r>
            <a:endParaRPr kumimoji="0" lang="zh-CN" altLang="en-US" b="1" i="0" u="none" strike="noStrike" kern="1200" cap="none" normalizeH="0" baseline="0">
              <a:solidFill>
                <a:schemeClr val="tx1"/>
              </a:solidFill>
              <a:uFillTx/>
              <a:latin typeface="Arial" panose="020b0604020202020204" pitchFamily="34" charset="0"/>
              <a:ea typeface="汉仪乐喵体W" panose="00020600040101010101" pitchFamily="18" charset="-122"/>
              <a:cs typeface="+mj-cs"/>
            </a:endParaRPr>
          </a:p>
        </p:txBody>
      </p:sp>
    </p:spTree>
    <p:custDataLst>
      <p:tags r:id="rId5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343535" y="1099820"/>
            <a:ext cx="11505565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一、什么是人物形象的特征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</a:rPr>
              <a:t>小说人物的形象特征包括两个方面：外在特征和内在特征。外在特征指的是人物的外貌、职业、生活习惯等；内在特征指的是人物的心理状态、精神品质等。
</a:t>
            </a:r>
            <a:endParaRPr lang="zh-CN" sz="3200" b="1">
              <a:latin typeface="黑体" panose="02010609060101010101" charset="-122"/>
              <a:ea typeface="黑体" panose="02010609060101010101" charset="-122"/>
            </a:endParaRPr>
          </a:p>
          <a:p>
            <a:pPr indent="266700"/>
            <a:r>
              <a:rPr lang="zh-CN" sz="3200" b="1">
                <a:latin typeface="黑体" panose="02010609060101010101" charset="-122"/>
                <a:ea typeface="黑体" panose="02010609060101010101" charset="-122"/>
              </a:rPr>
              <a:t>对人物形象的概括与分析是小说阅读考查的热点，在具体命题时，部分考题要求只概括不分析，也有部分考题要求概括之后再分析。
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7" name="文本框 9"/>
          <p:cNvSpPr txBox="1"/>
          <p:nvPr/>
        </p:nvSpPr>
        <p:spPr>
          <a:xfrm>
            <a:off x="901065" y="1497965"/>
            <a:ext cx="10558145" cy="481584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1、性格特征：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善良、勤劳、正直、豪爽、含蓄、固执、乐于助人……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2、精神品质特征：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乐观、悲观、积极、消极、精神矍铄……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3、身份地位特征：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人大代表、建筑工人、身份卑微的老人……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4、思想特征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：爱党爱国、传统守旧、封建愚昧、思想先进……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5、外貌特征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：衣衫褴褛、面黄肌瘦、穿着时尚、邋遢、穿着讲究……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（提示：形象特点与性格特点不同的是还要答出除性格外的外貌、精神品质、思想、身份地位等。）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1065" y="729615"/>
            <a:ext cx="29895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latin typeface="黑体" panose="02010609060101010101" charset="-122"/>
                <a:ea typeface="黑体" panose="02010609060101010101" charset="-122"/>
                <a:sym typeface="等线" panose="02010600030101010101" charset="-122"/>
              </a:rPr>
              <a:t>特征包括：</a:t>
            </a:r>
            <a:endParaRPr lang="zh-CN" altLang="en-US" sz="4400" b="1">
              <a:latin typeface="黑体" panose="02010609060101010101" charset="-122"/>
              <a:ea typeface="黑体" panose="02010609060101010101" charset="-122"/>
              <a:sym typeface="等线" panose="0201060003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2"/>
  <p:tag name="KSO_WM_UNIT_INDEX" val="2"/>
  <p:tag name="KSO_WM_UNIT_LAYERLEVEL" val="1"/>
  <p:tag name="KSO_WM_UNIT_TYPE" val="i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0"/>
  <p:tag name="KSO_WM_UNIT_INDEX" val="10"/>
  <p:tag name="KSO_WM_UNIT_LAYERLEVEL" val="1"/>
  <p:tag name="KSO_WM_UNIT_TYPE" val="i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"/>
  <p:tag name="KSO_WM_UNIT_INDEX" val="1"/>
  <p:tag name="KSO_WM_UNIT_LAYERLEVEL" val="1"/>
  <p:tag name="KSO_WM_UNIT_TYPE" val="i"/>
</p:tagLst>
</file>

<file path=ppt/tags/tag1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"/>
  <p:tag name="KSO_WM_UNIT_INDEX" val="2"/>
  <p:tag name="KSO_WM_UNIT_LAYERLEVEL" val="1"/>
  <p:tag name="KSO_WM_UNIT_TYPE" val="i"/>
</p:tagLst>
</file>

<file path=ppt/tags/tag1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4"/>
  <p:tag name="KSO_WM_UNIT_INDEX" val="4"/>
  <p:tag name="KSO_WM_UNIT_LAYERLEVEL" val="1"/>
  <p:tag name="KSO_WM_UNIT_TYPE" val="i"/>
</p:tagLst>
</file>

<file path=ppt/tags/tag1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5"/>
  <p:tag name="KSO_WM_UNIT_INDEX" val="5"/>
  <p:tag name="KSO_WM_UNIT_LAYERLEVEL" val="1"/>
  <p:tag name="KSO_WM_UNIT_TYPE" val="i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6"/>
  <p:tag name="KSO_WM_UNIT_INDEX" val="6"/>
  <p:tag name="KSO_WM_UNIT_LAYERLEVEL" val="1"/>
  <p:tag name="KSO_WM_UNIT_TYPE" val="i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7"/>
  <p:tag name="KSO_WM_UNIT_INDEX" val="7"/>
  <p:tag name="KSO_WM_UNIT_LAYERLEVEL" val="1"/>
  <p:tag name="KSO_WM_UNIT_TYPE" val="i"/>
</p:tagLst>
</file>

<file path=ppt/tags/tag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8"/>
  <p:tag name="KSO_WM_UNIT_INDEX" val="8"/>
  <p:tag name="KSO_WM_UNIT_LAYERLEVEL" val="1"/>
  <p:tag name="KSO_WM_UNIT_TYPE" val="i"/>
</p:tagLst>
</file>

<file path=ppt/tags/tag1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9"/>
  <p:tag name="KSO_WM_UNIT_INDEX" val="9"/>
  <p:tag name="KSO_WM_UNIT_LAYERLEVEL" val="1"/>
  <p:tag name="KSO_WM_UNIT_TYPE" val="i"/>
</p:tagLst>
</file>

<file path=ppt/tags/tag1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0"/>
  <p:tag name="KSO_WM_UNIT_INDEX" val="10"/>
  <p:tag name="KSO_WM_UNIT_LAYERLEVEL" val="1"/>
  <p:tag name="KSO_WM_UNIT_TYPE" val="i"/>
</p:tagLst>
</file>

<file path=ppt/tags/tag1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1"/>
  <p:tag name="KSO_WM_UNIT_INDEX" val="11"/>
  <p:tag name="KSO_WM_UNIT_LAYERLEVEL" val="1"/>
  <p:tag name="KSO_WM_UNIT_TYPE" val="i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1"/>
  <p:tag name="KSO_WM_UNIT_INDEX" val="11"/>
  <p:tag name="KSO_WM_UNIT_LAYERLEVEL" val="1"/>
  <p:tag name="KSO_WM_UNIT_TYPE" val="i"/>
</p:tagLst>
</file>

<file path=ppt/tags/tag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3"/>
  <p:tag name="KSO_WM_UNIT_INDEX" val="13"/>
  <p:tag name="KSO_WM_UNIT_LAYERLEVEL" val="1"/>
  <p:tag name="KSO_WM_UNIT_TYPE" val="i"/>
</p:tagLst>
</file>

<file path=ppt/tags/tag1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4"/>
  <p:tag name="KSO_WM_UNIT_INDEX" val="14"/>
  <p:tag name="KSO_WM_UNIT_LAYERLEVEL" val="1"/>
  <p:tag name="KSO_WM_UNIT_TYPE" val="i"/>
</p:tagLst>
</file>

<file path=ppt/tags/tag1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5"/>
  <p:tag name="KSO_WM_UNIT_INDEX" val="15"/>
  <p:tag name="KSO_WM_UNIT_LAYERLEVEL" val="1"/>
  <p:tag name="KSO_WM_UNIT_TYPE" val="i"/>
</p:tagLst>
</file>

<file path=ppt/tags/tag1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6"/>
  <p:tag name="KSO_WM_UNIT_INDEX" val="16"/>
  <p:tag name="KSO_WM_UNIT_LAYERLEVEL" val="1"/>
  <p:tag name="KSO_WM_UNIT_TYPE" val="i"/>
</p:tagLst>
</file>

<file path=ppt/tags/tag1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7"/>
  <p:tag name="KSO_WM_UNIT_INDEX" val="17"/>
  <p:tag name="KSO_WM_UNIT_LAYERLEVEL" val="1"/>
  <p:tag name="KSO_WM_UNIT_TYPE" val="i"/>
</p:tagLst>
</file>

<file path=ppt/tags/tag1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8"/>
  <p:tag name="KSO_WM_UNIT_INDEX" val="18"/>
  <p:tag name="KSO_WM_UNIT_LAYERLEVEL" val="1"/>
  <p:tag name="KSO_WM_UNIT_TYPE" val="i"/>
</p:tagLst>
</file>

<file path=ppt/tags/tag1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9"/>
  <p:tag name="KSO_WM_UNIT_INDEX" val="19"/>
  <p:tag name="KSO_WM_UNIT_LAYERLEVEL" val="1"/>
  <p:tag name="KSO_WM_UNIT_TYPE" val="i"/>
</p:tagLst>
</file>

<file path=ppt/tags/tag1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0"/>
  <p:tag name="KSO_WM_UNIT_INDEX" val="20"/>
  <p:tag name="KSO_WM_UNIT_LAYERLEVEL" val="1"/>
  <p:tag name="KSO_WM_UNIT_TYPE" val="i"/>
</p:tagLst>
</file>

<file path=ppt/tags/tag1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4"/>
  <p:tag name="KSO_WM_UNIT_INDEX" val="24"/>
  <p:tag name="KSO_WM_UNIT_LAYERLEVEL" val="1"/>
  <p:tag name="KSO_WM_UNIT_TYPE" val="i"/>
</p:tagLst>
</file>

<file path=ppt/tags/tag1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1"/>
  <p:tag name="KSO_WM_UNIT_INDEX" val="21"/>
  <p:tag name="KSO_WM_UNIT_LAYERLEVEL" val="1"/>
  <p:tag name="KSO_WM_UNIT_TYPE" val="i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2"/>
  <p:tag name="KSO_WM_UNIT_INDEX" val="12"/>
  <p:tag name="KSO_WM_UNIT_LAYERLEVEL" val="1"/>
  <p:tag name="KSO_WM_UNIT_TYPE" val="i"/>
</p:tagLst>
</file>

<file path=ppt/tags/tag1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2"/>
  <p:tag name="KSO_WM_UNIT_INDEX" val="22"/>
  <p:tag name="KSO_WM_UNIT_LAYERLEVEL" val="1"/>
  <p:tag name="KSO_WM_UNIT_TYPE" val="i"/>
</p:tagLst>
</file>

<file path=ppt/tags/tag12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2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2"/>
  <p:tag name="KSO_WM_UNIT_INDEX" val="22"/>
  <p:tag name="KSO_WM_UNIT_LAYERLEVEL" val="1"/>
  <p:tag name="KSO_WM_UNIT_TYPE" val="i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3"/>
  <p:tag name="KSO_WM_UNIT_INDEX" val="13"/>
  <p:tag name="KSO_WM_UNIT_LAYERLEVEL" val="1"/>
  <p:tag name="KSO_WM_UNIT_TYPE" val="i"/>
</p:tagLst>
</file>

<file path=ppt/tags/tag13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3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4"/>
  <p:tag name="KSO_WM_UNIT_INDEX" val="14"/>
  <p:tag name="KSO_WM_UNIT_LAYERLEVEL" val="1"/>
  <p:tag name="KSO_WM_UNIT_TYPE" val="i"/>
</p:tagLst>
</file>

<file path=ppt/tags/tag14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4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5"/>
  <p:tag name="KSO_WM_UNIT_INDEX" val="15"/>
  <p:tag name="KSO_WM_UNIT_LAYERLEVEL" val="1"/>
  <p:tag name="KSO_WM_UNIT_TYPE" val="i"/>
</p:tagLst>
</file>

<file path=ppt/tags/tag15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5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5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6"/>
  <p:tag name="KSO_WM_UNIT_INDEX" val="16"/>
  <p:tag name="KSO_WM_UNIT_LAYERLEVEL" val="1"/>
  <p:tag name="KSO_WM_UNIT_TYPE" val="i"/>
</p:tagLst>
</file>

<file path=ppt/tags/tag16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3888"/>
  <p:tag name="KSO_WM_TEMPLATE_MASTER_THUMB_INDEX" val="12"/>
  <p:tag name="KSO_WM_TEMPLATE_MASTER_TYPE" val="1"/>
  <p:tag name="KSO_WM_TEMPLATE_SUBCATEGORY" val="0"/>
  <p:tag name="KSO_WM_TEMPLATE_THUMBS_INDEX" val="1、4、5、8、11、12、14、16、17、18、19、20、21、22、23、24、25、26、27、28、30"/>
</p:tagLst>
</file>

<file path=ppt/tags/tag1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2"/>
  <p:tag name="KSO_WM_UNIT_INDEX" val="2"/>
  <p:tag name="KSO_WM_UNIT_LAYERLEVEL" val="1"/>
  <p:tag name="KSO_WM_UNIT_TYPE" val="i"/>
</p:tagLst>
</file>

<file path=ppt/tags/tag1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7"/>
  <p:tag name="KSO_WM_UNIT_INDEX" val="17"/>
  <p:tag name="KSO_WM_UNIT_LAYERLEVEL" val="1"/>
  <p:tag name="KSO_WM_UNIT_TYPE" val="i"/>
</p:tagLst>
</file>

<file path=ppt/tags/tag1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20"/>
  <p:tag name="KSO_WM_UNIT_INDEX" val="20"/>
  <p:tag name="KSO_WM_UNIT_LAYERLEVEL" val="1"/>
  <p:tag name="KSO_WM_UNIT_TYPE" val="i"/>
</p:tagLst>
</file>

<file path=ppt/tags/tag1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4"/>
  <p:tag name="KSO_WM_UNIT_INDEX" val="4"/>
  <p:tag name="KSO_WM_UNIT_LAYERLEVEL" val="1"/>
  <p:tag name="KSO_WM_UNIT_TYPE" val="i"/>
</p:tagLst>
</file>

<file path=ppt/tags/tag1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5"/>
  <p:tag name="KSO_WM_UNIT_INDEX" val="5"/>
  <p:tag name="KSO_WM_UNIT_LAYERLEVEL" val="1"/>
  <p:tag name="KSO_WM_UNIT_TYPE" val="i"/>
</p:tagLst>
</file>

<file path=ppt/tags/tag1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6"/>
  <p:tag name="KSO_WM_UNIT_INDEX" val="6"/>
  <p:tag name="KSO_WM_UNIT_LAYERLEVEL" val="1"/>
  <p:tag name="KSO_WM_UNIT_TYPE" val="i"/>
</p:tagLst>
</file>

<file path=ppt/tags/tag1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7"/>
  <p:tag name="KSO_WM_UNIT_INDEX" val="7"/>
  <p:tag name="KSO_WM_UNIT_LAYERLEVEL" val="1"/>
  <p:tag name="KSO_WM_UNIT_TYPE" val="i"/>
</p:tagLst>
</file>

<file path=ppt/tags/tag1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8"/>
  <p:tag name="KSO_WM_UNIT_INDEX" val="8"/>
  <p:tag name="KSO_WM_UNIT_LAYERLEVEL" val="1"/>
  <p:tag name="KSO_WM_UNIT_TYPE" val="i"/>
</p:tagLst>
</file>

<file path=ppt/tags/tag1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9"/>
  <p:tag name="KSO_WM_UNIT_INDEX" val="9"/>
  <p:tag name="KSO_WM_UNIT_LAYERLEVEL" val="1"/>
  <p:tag name="KSO_WM_UNIT_TYPE" val="i"/>
</p:tagLst>
</file>

<file path=ppt/tags/tag1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0"/>
  <p:tag name="KSO_WM_UNIT_INDEX" val="10"/>
  <p:tag name="KSO_WM_UNIT_LAYERLEVEL" val="1"/>
  <p:tag name="KSO_WM_UNIT_TYPE" val="i"/>
</p:tagLst>
</file>

<file path=ppt/tags/tag1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1"/>
  <p:tag name="KSO_WM_UNIT_INDEX" val="11"/>
  <p:tag name="KSO_WM_UNIT_LAYERLEVEL" val="1"/>
  <p:tag name="KSO_WM_UNIT_TYPE" val="i"/>
</p:tagLst>
</file>

<file path=ppt/tags/tag1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2"/>
  <p:tag name="KSO_WM_UNIT_INDEX" val="12"/>
  <p:tag name="KSO_WM_UNIT_LAYERLEVEL" val="1"/>
  <p:tag name="KSO_WM_UNIT_TYPE" val="i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8"/>
  <p:tag name="KSO_WM_UNIT_INDEX" val="18"/>
  <p:tag name="KSO_WM_UNIT_LAYERLEVEL" val="1"/>
  <p:tag name="KSO_WM_UNIT_TYPE" val="i"/>
</p:tagLst>
</file>

<file path=ppt/tags/tag1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3"/>
  <p:tag name="KSO_WM_UNIT_INDEX" val="13"/>
  <p:tag name="KSO_WM_UNIT_LAYERLEVEL" val="1"/>
  <p:tag name="KSO_WM_UNIT_TYPE" val="i"/>
</p:tagLst>
</file>

<file path=ppt/tags/tag1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4"/>
  <p:tag name="KSO_WM_UNIT_INDEX" val="14"/>
  <p:tag name="KSO_WM_UNIT_LAYERLEVEL" val="1"/>
  <p:tag name="KSO_WM_UNIT_TYPE" val="i"/>
</p:tagLst>
</file>

<file path=ppt/tags/tag1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5"/>
  <p:tag name="KSO_WM_UNIT_INDEX" val="15"/>
  <p:tag name="KSO_WM_UNIT_LAYERLEVEL" val="1"/>
  <p:tag name="KSO_WM_UNIT_TYPE" val="i"/>
</p:tagLst>
</file>

<file path=ppt/tags/tag1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6"/>
  <p:tag name="KSO_WM_UNIT_INDEX" val="16"/>
  <p:tag name="KSO_WM_UNIT_LAYERLEVEL" val="1"/>
  <p:tag name="KSO_WM_UNIT_TYPE" val="i"/>
</p:tagLst>
</file>

<file path=ppt/tags/tag1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7"/>
  <p:tag name="KSO_WM_UNIT_INDEX" val="17"/>
  <p:tag name="KSO_WM_UNIT_LAYERLEVEL" val="1"/>
  <p:tag name="KSO_WM_UNIT_TYPE" val="i"/>
</p:tagLst>
</file>

<file path=ppt/tags/tag1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8"/>
  <p:tag name="KSO_WM_UNIT_INDEX" val="18"/>
  <p:tag name="KSO_WM_UNIT_LAYERLEVEL" val="1"/>
  <p:tag name="KSO_WM_UNIT_TYPE" val="i"/>
</p:tagLst>
</file>

<file path=ppt/tags/tag1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9"/>
  <p:tag name="KSO_WM_UNIT_INDEX" val="19"/>
  <p:tag name="KSO_WM_UNIT_LAYERLEVEL" val="1"/>
  <p:tag name="KSO_WM_UNIT_TYPE" val="i"/>
</p:tagLst>
</file>

<file path=ppt/tags/tag1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24"/>
  <p:tag name="KSO_WM_UNIT_INDEX" val="24"/>
  <p:tag name="KSO_WM_UNIT_LAYERLEVEL" val="1"/>
  <p:tag name="KSO_WM_UNIT_TYPE" val="i"/>
</p:tagLst>
</file>

<file path=ppt/tags/tag1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9"/>
  <p:tag name="KSO_WM_UNIT_INDEX" val="19"/>
  <p:tag name="KSO_WM_UNIT_LAYERLEVEL" val="1"/>
  <p:tag name="KSO_WM_UNIT_TYPE" val="i"/>
</p:tagLst>
</file>

<file path=ppt/tags/tag1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2"/>
  <p:tag name="KSO_WM_UNIT_INDEX" val="2"/>
  <p:tag name="KSO_WM_UNIT_LAYERLEVEL" val="1"/>
  <p:tag name="KSO_WM_UNIT_TYPE" val="i"/>
  <p:tag name="PA" val="v5.2.8"/>
</p:tagLst>
</file>

<file path=ppt/tags/tag1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3"/>
  <p:tag name="KSO_WM_UNIT_INDEX" val="3"/>
  <p:tag name="KSO_WM_UNIT_LAYERLEVEL" val="1"/>
  <p:tag name="KSO_WM_UNIT_TYPE" val="i"/>
  <p:tag name="PA" val="v5.2.8"/>
</p:tagLst>
</file>

<file path=ppt/tags/tag1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22"/>
  <p:tag name="KSO_WM_UNIT_INDEX" val="22"/>
  <p:tag name="KSO_WM_UNIT_LAYERLEVEL" val="1"/>
  <p:tag name="KSO_WM_UNIT_TYPE" val="i"/>
  <p:tag name="PA" val="v5.2.8"/>
</p:tagLst>
</file>

<file path=ppt/tags/tag1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4"/>
  <p:tag name="KSO_WM_UNIT_INDEX" val="4"/>
  <p:tag name="KSO_WM_UNIT_LAYERLEVEL" val="1"/>
  <p:tag name="KSO_WM_UNIT_TYPE" val="i"/>
  <p:tag name="PA" val="v5.2.8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24"/>
  <p:tag name="KSO_WM_UNIT_INDEX" val="24"/>
  <p:tag name="KSO_WM_UNIT_LAYERLEVEL" val="1"/>
  <p:tag name="KSO_WM_UNIT_TYPE" val="i"/>
</p:tagLst>
</file>

<file path=ppt/tags/tag2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5"/>
  <p:tag name="KSO_WM_UNIT_INDEX" val="5"/>
  <p:tag name="KSO_WM_UNIT_LAYERLEVEL" val="1"/>
  <p:tag name="KSO_WM_UNIT_TYPE" val="i"/>
  <p:tag name="PA" val="v5.2.8"/>
</p:tagLst>
</file>

<file path=ppt/tags/tag2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6"/>
  <p:tag name="KSO_WM_UNIT_INDEX" val="6"/>
  <p:tag name="KSO_WM_UNIT_LAYERLEVEL" val="1"/>
  <p:tag name="KSO_WM_UNIT_TYPE" val="i"/>
  <p:tag name="PA" val="v5.2.8"/>
</p:tagLst>
</file>

<file path=ppt/tags/tag2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7"/>
  <p:tag name="KSO_WM_UNIT_INDEX" val="7"/>
  <p:tag name="KSO_WM_UNIT_LAYERLEVEL" val="1"/>
  <p:tag name="KSO_WM_UNIT_TYPE" val="i"/>
  <p:tag name="PA" val="v5.2.8"/>
</p:tagLst>
</file>

<file path=ppt/tags/tag2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8"/>
  <p:tag name="KSO_WM_UNIT_INDEX" val="8"/>
  <p:tag name="KSO_WM_UNIT_LAYERLEVEL" val="1"/>
  <p:tag name="KSO_WM_UNIT_TYPE" val="i"/>
  <p:tag name="PA" val="v5.2.8"/>
</p:tagLst>
</file>

<file path=ppt/tags/tag2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9"/>
  <p:tag name="KSO_WM_UNIT_INDEX" val="9"/>
  <p:tag name="KSO_WM_UNIT_LAYERLEVEL" val="1"/>
  <p:tag name="KSO_WM_UNIT_TYPE" val="i"/>
  <p:tag name="PA" val="v5.2.8"/>
</p:tagLst>
</file>

<file path=ppt/tags/tag2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0"/>
  <p:tag name="KSO_WM_UNIT_INDEX" val="10"/>
  <p:tag name="KSO_WM_UNIT_LAYERLEVEL" val="1"/>
  <p:tag name="KSO_WM_UNIT_TYPE" val="i"/>
  <p:tag name="PA" val="v5.2.8"/>
</p:tagLst>
</file>

<file path=ppt/tags/tag2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1"/>
  <p:tag name="KSO_WM_UNIT_INDEX" val="11"/>
  <p:tag name="KSO_WM_UNIT_LAYERLEVEL" val="1"/>
  <p:tag name="KSO_WM_UNIT_TYPE" val="i"/>
  <p:tag name="PA" val="v5.2.8"/>
</p:tagLst>
</file>

<file path=ppt/tags/tag2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2"/>
  <p:tag name="KSO_WM_UNIT_INDEX" val="12"/>
  <p:tag name="KSO_WM_UNIT_LAYERLEVEL" val="1"/>
  <p:tag name="KSO_WM_UNIT_TYPE" val="i"/>
  <p:tag name="PA" val="v5.2.8"/>
</p:tagLst>
</file>

<file path=ppt/tags/tag2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3"/>
  <p:tag name="KSO_WM_UNIT_INDEX" val="13"/>
  <p:tag name="KSO_WM_UNIT_LAYERLEVEL" val="1"/>
  <p:tag name="KSO_WM_UNIT_TYPE" val="i"/>
  <p:tag name="PA" val="v5.2.8"/>
</p:tagLst>
</file>

<file path=ppt/tags/tag2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4"/>
  <p:tag name="KSO_WM_UNIT_INDEX" val="14"/>
  <p:tag name="KSO_WM_UNIT_LAYERLEVEL" val="1"/>
  <p:tag name="KSO_WM_UNIT_TYPE" val="i"/>
  <p:tag name="PA" val="v5.2.8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5"/>
  <p:tag name="KSO_WM_UNIT_INDEX" val="15"/>
  <p:tag name="KSO_WM_UNIT_LAYERLEVEL" val="1"/>
  <p:tag name="KSO_WM_UNIT_TYPE" val="i"/>
  <p:tag name="PA" val="v5.2.8"/>
</p:tagLst>
</file>

<file path=ppt/tags/tag2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6"/>
  <p:tag name="KSO_WM_UNIT_INDEX" val="16"/>
  <p:tag name="KSO_WM_UNIT_LAYERLEVEL" val="1"/>
  <p:tag name="KSO_WM_UNIT_TYPE" val="i"/>
  <p:tag name="PA" val="v5.2.8"/>
</p:tagLst>
</file>

<file path=ppt/tags/tag2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7"/>
  <p:tag name="KSO_WM_UNIT_INDEX" val="17"/>
  <p:tag name="KSO_WM_UNIT_LAYERLEVEL" val="1"/>
  <p:tag name="KSO_WM_UNIT_TYPE" val="i"/>
  <p:tag name="PA" val="v5.2.8"/>
</p:tagLst>
</file>

<file path=ppt/tags/tag2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8"/>
  <p:tag name="KSO_WM_UNIT_INDEX" val="18"/>
  <p:tag name="KSO_WM_UNIT_LAYERLEVEL" val="1"/>
  <p:tag name="KSO_WM_UNIT_TYPE" val="i"/>
  <p:tag name="PA" val="v5.2.8"/>
</p:tagLst>
</file>

<file path=ppt/tags/tag2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9"/>
  <p:tag name="KSO_WM_UNIT_INDEX" val="19"/>
  <p:tag name="KSO_WM_UNIT_LAYERLEVEL" val="1"/>
  <p:tag name="KSO_WM_UNIT_TYPE" val="i"/>
  <p:tag name="PA" val="v5.2.8"/>
</p:tagLst>
</file>

<file path=ppt/tags/tag215.xml><?xml version="1.0" encoding="utf-8"?>
<p:tagLst xmlns:p="http://schemas.openxmlformats.org/presentationml/2006/main">
  <p:tag name="KSO_WM_BEAUTIFY_FLAG" val="#wm#"/>
  <p:tag name="KSO_WM_TAG_VERSION" val="1.0"/>
  <p:tag name="KSO_WM_UNIT_COLOR_SCHEME_PARENT_PAGE" val="0_1"/>
  <p:tag name="KSO_WM_UNIT_COLOR_SCHEME_SHAPE_ID" val="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_3*i*13"/>
  <p:tag name="KSO_WM_UNIT_INDEX" val="13"/>
  <p:tag name="KSO_WM_UNIT_LAYERLEVEL" val="1"/>
  <p:tag name="KSO_WM_UNIT_TYPE" val="i"/>
  <p:tag name="PA" val="v5.2.8"/>
</p:tagLst>
</file>

<file path=ppt/tags/tag216.xml><?xml version="1.0" encoding="utf-8"?>
<p:tagLst xmlns:p="http://schemas.openxmlformats.org/presentationml/2006/main">
  <p:tag name="KSO_WM_BEAUTIFY_FLAG" val="#wm#"/>
  <p:tag name="KSO_WM_TAG_VERSION" val="1.0"/>
  <p:tag name="KSO_WM_UNIT_COLOR_SCHEME_PARENT_PAGE" val="0_1"/>
  <p:tag name="KSO_WM_UNIT_COLOR_SCHEME_SHAPE_ID" val="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_3*i*13"/>
  <p:tag name="KSO_WM_UNIT_INDEX" val="13"/>
  <p:tag name="KSO_WM_UNIT_LAYERLEVEL" val="1"/>
  <p:tag name="KSO_WM_UNIT_TYPE" val="i"/>
  <p:tag name="PA" val="v5.2.8"/>
</p:tagLst>
</file>

<file path=ppt/tags/tag2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22"/>
  <p:tag name="KSO_WM_UNIT_INDEX" val="22"/>
  <p:tag name="KSO_WM_UNIT_LAYERLEVEL" val="1"/>
  <p:tag name="KSO_WM_UNIT_TYPE" val="i"/>
</p:tagLst>
</file>

<file path=ppt/tags/tag2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3"/>
  <p:tag name="KSO_WM_UNIT_INDEX" val="3"/>
  <p:tag name="KSO_WM_UNIT_LAYERLEVEL" val="1"/>
  <p:tag name="KSO_WM_UNIT_TYPE" val="i"/>
</p:tagLst>
</file>

<file path=ppt/tags/tag2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4"/>
  <p:tag name="KSO_WM_UNIT_INDEX" val="4"/>
  <p:tag name="KSO_WM_UNIT_LAYERLEVEL" val="1"/>
  <p:tag name="KSO_WM_UNIT_TYPE" val="i"/>
</p:tagLst>
</file>

<file path=ppt/tags/tag2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5"/>
  <p:tag name="KSO_WM_UNIT_INDEX" val="5"/>
  <p:tag name="KSO_WM_UNIT_LAYERLEVEL" val="1"/>
  <p:tag name="KSO_WM_UNIT_TYPE" val="i"/>
</p:tagLst>
</file>

<file path=ppt/tags/tag2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6"/>
  <p:tag name="KSO_WM_UNIT_INDEX" val="6"/>
  <p:tag name="KSO_WM_UNIT_LAYERLEVEL" val="1"/>
  <p:tag name="KSO_WM_UNIT_TYPE" val="i"/>
</p:tagLst>
</file>

<file path=ppt/tags/tag2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7"/>
  <p:tag name="KSO_WM_UNIT_INDEX" val="7"/>
  <p:tag name="KSO_WM_UNIT_LAYERLEVEL" val="1"/>
  <p:tag name="KSO_WM_UNIT_TYPE" val="i"/>
</p:tagLst>
</file>

<file path=ppt/tags/tag2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8"/>
  <p:tag name="KSO_WM_UNIT_INDEX" val="8"/>
  <p:tag name="KSO_WM_UNIT_LAYERLEVEL" val="1"/>
  <p:tag name="KSO_WM_UNIT_TYPE" val="i"/>
</p:tagLst>
</file>

<file path=ppt/tags/tag2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9"/>
  <p:tag name="KSO_WM_UNIT_INDEX" val="9"/>
  <p:tag name="KSO_WM_UNIT_LAYERLEVEL" val="1"/>
  <p:tag name="KSO_WM_UNIT_TYPE" val="i"/>
</p:tagLst>
</file>

<file path=ppt/tags/tag2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0"/>
  <p:tag name="KSO_WM_UNIT_INDEX" val="10"/>
  <p:tag name="KSO_WM_UNIT_LAYERLEVEL" val="1"/>
  <p:tag name="KSO_WM_UNIT_TYPE" val="i"/>
</p:tagLst>
</file>

<file path=ppt/tags/tag2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1"/>
  <p:tag name="KSO_WM_UNIT_INDEX" val="11"/>
  <p:tag name="KSO_WM_UNIT_LAYERLEVEL" val="1"/>
  <p:tag name="KSO_WM_UNIT_TYPE" val="i"/>
</p:tagLst>
</file>

<file path=ppt/tags/tag2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2"/>
  <p:tag name="KSO_WM_UNIT_INDEX" val="12"/>
  <p:tag name="KSO_WM_UNIT_LAYERLEVEL" val="1"/>
  <p:tag name="KSO_WM_UNIT_TYPE" val="i"/>
</p:tagLst>
</file>

<file path=ppt/tags/tag2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3"/>
  <p:tag name="KSO_WM_UNIT_INDEX" val="13"/>
  <p:tag name="KSO_WM_UNIT_LAYERLEVEL" val="1"/>
  <p:tag name="KSO_WM_UNIT_TYPE" val="i"/>
</p:tagLst>
</file>

<file path=ppt/tags/tag2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4"/>
  <p:tag name="KSO_WM_UNIT_INDEX" val="14"/>
  <p:tag name="KSO_WM_UNIT_LAYERLEVEL" val="1"/>
  <p:tag name="KSO_WM_UNIT_TYPE" val="i"/>
</p:tagLst>
</file>

<file path=ppt/tags/tag2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5"/>
  <p:tag name="KSO_WM_UNIT_INDEX" val="15"/>
  <p:tag name="KSO_WM_UNIT_LAYERLEVEL" val="1"/>
  <p:tag name="KSO_WM_UNIT_TYPE" val="i"/>
</p:tagLst>
</file>

<file path=ppt/tags/tag2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6"/>
  <p:tag name="KSO_WM_UNIT_INDEX" val="16"/>
  <p:tag name="KSO_WM_UNIT_LAYERLEVEL" val="1"/>
  <p:tag name="KSO_WM_UNIT_TYPE" val="i"/>
</p:tagLst>
</file>

<file path=ppt/tags/tag2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7"/>
  <p:tag name="KSO_WM_UNIT_INDEX" val="17"/>
  <p:tag name="KSO_WM_UNIT_LAYERLEVEL" val="1"/>
  <p:tag name="KSO_WM_UNIT_TYPE" val="i"/>
</p:tagLst>
</file>

<file path=ppt/tags/tag2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8"/>
  <p:tag name="KSO_WM_UNIT_INDEX" val="18"/>
  <p:tag name="KSO_WM_UNIT_LAYERLEVEL" val="1"/>
  <p:tag name="KSO_WM_UNIT_TYPE" val="i"/>
</p:tagLst>
</file>

<file path=ppt/tags/tag2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9"/>
  <p:tag name="KSO_WM_UNIT_INDEX" val="19"/>
  <p:tag name="KSO_WM_UNIT_LAYERLEVEL" val="1"/>
  <p:tag name="KSO_WM_UNIT_TYPE" val="i"/>
</p:tagLst>
</file>

<file path=ppt/tags/tag2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5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5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5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5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5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5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5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5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6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6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6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6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6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6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6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"/>
  <p:tag name="KSO_WM_UNIT_INDEX" val="1"/>
  <p:tag name="KSO_WM_UNIT_LAYERLEVEL" val="1"/>
  <p:tag name="KSO_WM_UNIT_TYPE" val="i"/>
</p:tagLst>
</file>

<file path=ppt/tags/tag2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"/>
  <p:tag name="KSO_WM_UNIT_INDEX" val="2"/>
  <p:tag name="KSO_WM_UNIT_LAYERLEVEL" val="1"/>
  <p:tag name="KSO_WM_UNIT_TYPE" val="i"/>
</p:tagLst>
</file>

<file path=ppt/tags/tag2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4"/>
  <p:tag name="KSO_WM_UNIT_INDEX" val="4"/>
  <p:tag name="KSO_WM_UNIT_LAYERLEVEL" val="1"/>
  <p:tag name="KSO_WM_UNIT_TYPE" val="i"/>
</p:tagLst>
</file>

<file path=ppt/tags/tag2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5"/>
  <p:tag name="KSO_WM_UNIT_INDEX" val="5"/>
  <p:tag name="KSO_WM_UNIT_LAYERLEVEL" val="1"/>
  <p:tag name="KSO_WM_UNIT_TYPE" val="i"/>
</p:tagLst>
</file>

<file path=ppt/tags/tag2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6"/>
  <p:tag name="KSO_WM_UNIT_INDEX" val="6"/>
  <p:tag name="KSO_WM_UNIT_LAYERLEVEL" val="1"/>
  <p:tag name="KSO_WM_UNIT_TYPE" val="i"/>
</p:tagLst>
</file>

<file path=ppt/tags/tag2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7"/>
  <p:tag name="KSO_WM_UNIT_INDEX" val="7"/>
  <p:tag name="KSO_WM_UNIT_LAYERLEVEL" val="1"/>
  <p:tag name="KSO_WM_UNIT_TYPE" val="i"/>
</p:tagLst>
</file>

<file path=ppt/tags/tag2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8"/>
  <p:tag name="KSO_WM_UNIT_INDEX" val="8"/>
  <p:tag name="KSO_WM_UNIT_LAYERLEVEL" val="1"/>
  <p:tag name="KSO_WM_UNIT_TYPE" val="i"/>
</p:tagLst>
</file>

<file path=ppt/tags/tag2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9"/>
  <p:tag name="KSO_WM_UNIT_INDEX" val="9"/>
  <p:tag name="KSO_WM_UNIT_LAYERLEVEL" val="1"/>
  <p:tag name="KSO_WM_UNIT_TYPE" val="i"/>
</p:tagLst>
</file>

<file path=ppt/tags/tag2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0"/>
  <p:tag name="KSO_WM_UNIT_INDEX" val="10"/>
  <p:tag name="KSO_WM_UNIT_LAYERLEVEL" val="1"/>
  <p:tag name="KSO_WM_UNIT_TYPE" val="i"/>
</p:tagLst>
</file>

<file path=ppt/tags/tag2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1"/>
  <p:tag name="KSO_WM_UNIT_INDEX" val="11"/>
  <p:tag name="KSO_WM_UNIT_LAYERLEVEL" val="1"/>
  <p:tag name="KSO_WM_UNIT_TYPE" val="i"/>
</p:tagLst>
</file>

<file path=ppt/tags/tag2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3"/>
  <p:tag name="KSO_WM_UNIT_INDEX" val="13"/>
  <p:tag name="KSO_WM_UNIT_LAYERLEVEL" val="1"/>
  <p:tag name="KSO_WM_UNIT_TYPE" val="i"/>
</p:tagLst>
</file>

<file path=ppt/tags/tag2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4"/>
  <p:tag name="KSO_WM_UNIT_INDEX" val="14"/>
  <p:tag name="KSO_WM_UNIT_LAYERLEVEL" val="1"/>
  <p:tag name="KSO_WM_UNIT_TYPE" val="i"/>
</p:tagLst>
</file>

<file path=ppt/tags/tag2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5"/>
  <p:tag name="KSO_WM_UNIT_INDEX" val="15"/>
  <p:tag name="KSO_WM_UNIT_LAYERLEVEL" val="1"/>
  <p:tag name="KSO_WM_UNIT_TYPE" val="i"/>
</p:tagLst>
</file>

<file path=ppt/tags/tag2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6"/>
  <p:tag name="KSO_WM_UNIT_INDEX" val="16"/>
  <p:tag name="KSO_WM_UNIT_LAYERLEVEL" val="1"/>
  <p:tag name="KSO_WM_UNIT_TYPE" val="i"/>
</p:tagLst>
</file>

<file path=ppt/tags/tag2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7"/>
  <p:tag name="KSO_WM_UNIT_INDEX" val="17"/>
  <p:tag name="KSO_WM_UNIT_LAYERLEVEL" val="1"/>
  <p:tag name="KSO_WM_UNIT_TYPE" val="i"/>
</p:tagLst>
</file>

<file path=ppt/tags/tag2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8"/>
  <p:tag name="KSO_WM_UNIT_INDEX" val="18"/>
  <p:tag name="KSO_WM_UNIT_LAYERLEVEL" val="1"/>
  <p:tag name="KSO_WM_UNIT_TYPE" val="i"/>
</p:tagLst>
</file>

<file path=ppt/tags/tag2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9"/>
  <p:tag name="KSO_WM_UNIT_INDEX" val="19"/>
  <p:tag name="KSO_WM_UNIT_LAYERLEVEL" val="1"/>
  <p:tag name="KSO_WM_UNIT_TYPE" val="i"/>
</p:tagLst>
</file>

<file path=ppt/tags/tag2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0"/>
  <p:tag name="KSO_WM_UNIT_INDEX" val="20"/>
  <p:tag name="KSO_WM_UNIT_LAYERLEVEL" val="1"/>
  <p:tag name="KSO_WM_UNIT_TYPE" val="i"/>
</p:tagLst>
</file>

<file path=ppt/tags/tag2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4"/>
  <p:tag name="KSO_WM_UNIT_INDEX" val="24"/>
  <p:tag name="KSO_WM_UNIT_LAYERLEVEL" val="1"/>
  <p:tag name="KSO_WM_UNIT_TYPE" val="i"/>
</p:tagLst>
</file>

<file path=ppt/tags/tag2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1"/>
  <p:tag name="KSO_WM_UNIT_INDEX" val="21"/>
  <p:tag name="KSO_WM_UNIT_LAYERLEVEL" val="1"/>
  <p:tag name="KSO_WM_UNIT_TYPE" val="i"/>
</p:tagLst>
</file>

<file path=ppt/tags/tag2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2"/>
  <p:tag name="KSO_WM_UNIT_INDEX" val="2"/>
  <p:tag name="KSO_WM_UNIT_LAYERLEVEL" val="1"/>
  <p:tag name="KSO_WM_UNIT_TYPE" val="i"/>
  <p:tag name="PA" val="v5.2.8"/>
</p:tagLst>
</file>

<file path=ppt/tags/tag29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2"/>
  <p:tag name="KSO_WM_UNIT_INDEX" val="22"/>
  <p:tag name="KSO_WM_UNIT_LAYERLEVEL" val="1"/>
  <p:tag name="KSO_WM_UNIT_TYPE" val="i"/>
</p:tagLst>
</file>

<file path=ppt/tags/tag29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9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9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9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9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29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2"/>
  <p:tag name="KSO_WM_UNIT_INDEX" val="22"/>
  <p:tag name="KSO_WM_UNIT_LAYERLEVEL" val="1"/>
  <p:tag name="KSO_WM_UNIT_TYPE" val="i"/>
</p:tagLst>
</file>

<file path=ppt/tags/tag29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9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9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20"/>
  <p:tag name="KSO_WM_UNIT_INDEX" val="20"/>
  <p:tag name="KSO_WM_UNIT_LAYERLEVEL" val="1"/>
  <p:tag name="KSO_WM_UNIT_TYPE" val="i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3"/>
  <p:tag name="KSO_WM_UNIT_INDEX" val="3"/>
  <p:tag name="KSO_WM_UNIT_LAYERLEVEL" val="1"/>
  <p:tag name="KSO_WM_UNIT_TYPE" val="i"/>
  <p:tag name="PA" val="v5.2.8"/>
</p:tagLst>
</file>

<file path=ppt/tags/tag30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0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30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0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0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0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0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30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0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0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22"/>
  <p:tag name="KSO_WM_UNIT_INDEX" val="22"/>
  <p:tag name="KSO_WM_UNIT_LAYERLEVEL" val="1"/>
  <p:tag name="KSO_WM_UNIT_TYPE" val="i"/>
  <p:tag name="PA" val="v5.2.8"/>
</p:tagLst>
</file>

<file path=ppt/tags/tag31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1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31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1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1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1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1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1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31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1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4"/>
  <p:tag name="KSO_WM_UNIT_INDEX" val="4"/>
  <p:tag name="KSO_WM_UNIT_LAYERLEVEL" val="1"/>
  <p:tag name="KSO_WM_UNIT_TYPE" val="i"/>
  <p:tag name="PA" val="v5.2.8"/>
</p:tagLst>
</file>

<file path=ppt/tags/tag32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2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2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2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32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2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2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2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2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2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5"/>
  <p:tag name="KSO_WM_UNIT_INDEX" val="5"/>
  <p:tag name="KSO_WM_UNIT_LAYERLEVEL" val="1"/>
  <p:tag name="KSO_WM_UNIT_TYPE" val="i"/>
  <p:tag name="PA" val="v5.2.8"/>
</p:tagLst>
</file>

<file path=ppt/tags/tag33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3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3888"/>
  <p:tag name="KSO_WM_TEMPLATE_MASTER_THUMB_INDEX" val="12"/>
  <p:tag name="KSO_WM_TEMPLATE_MASTER_TYPE" val="1"/>
  <p:tag name="KSO_WM_TEMPLATE_SUBCATEGORY" val="0"/>
  <p:tag name="KSO_WM_TEMPLATE_THUMBS_INDEX" val="1、4、5、8、11、12、14、16、17、18、19、20、21、22、23、24、25、26、27、28、30"/>
</p:tagLst>
</file>

<file path=ppt/tags/tag3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2"/>
  <p:tag name="KSO_WM_UNIT_INDEX" val="2"/>
  <p:tag name="KSO_WM_UNIT_LAYERLEVEL" val="1"/>
  <p:tag name="KSO_WM_UNIT_TYPE" val="i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6"/>
  <p:tag name="KSO_WM_UNIT_INDEX" val="6"/>
  <p:tag name="KSO_WM_UNIT_LAYERLEVEL" val="1"/>
  <p:tag name="KSO_WM_UNIT_TYPE" val="i"/>
  <p:tag name="PA" val="v5.2.8"/>
</p:tagLst>
</file>

<file path=ppt/tags/tag3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3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20"/>
  <p:tag name="KSO_WM_UNIT_INDEX" val="20"/>
  <p:tag name="KSO_WM_UNIT_LAYERLEVEL" val="1"/>
  <p:tag name="KSO_WM_UNIT_TYPE" val="i"/>
</p:tagLst>
</file>

<file path=ppt/tags/tag3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4"/>
  <p:tag name="KSO_WM_UNIT_INDEX" val="4"/>
  <p:tag name="KSO_WM_UNIT_LAYERLEVEL" val="1"/>
  <p:tag name="KSO_WM_UNIT_TYPE" val="i"/>
</p:tagLst>
</file>

<file path=ppt/tags/tag3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5"/>
  <p:tag name="KSO_WM_UNIT_INDEX" val="5"/>
  <p:tag name="KSO_WM_UNIT_LAYERLEVEL" val="1"/>
  <p:tag name="KSO_WM_UNIT_TYPE" val="i"/>
</p:tagLst>
</file>

<file path=ppt/tags/tag3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6"/>
  <p:tag name="KSO_WM_UNIT_INDEX" val="6"/>
  <p:tag name="KSO_WM_UNIT_LAYERLEVEL" val="1"/>
  <p:tag name="KSO_WM_UNIT_TYPE" val="i"/>
</p:tagLst>
</file>

<file path=ppt/tags/tag3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7"/>
  <p:tag name="KSO_WM_UNIT_INDEX" val="7"/>
  <p:tag name="KSO_WM_UNIT_LAYERLEVEL" val="1"/>
  <p:tag name="KSO_WM_UNIT_TYPE" val="i"/>
</p:tagLst>
</file>

<file path=ppt/tags/tag3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8"/>
  <p:tag name="KSO_WM_UNIT_INDEX" val="8"/>
  <p:tag name="KSO_WM_UNIT_LAYERLEVEL" val="1"/>
  <p:tag name="KSO_WM_UNIT_TYPE" val="i"/>
</p:tagLst>
</file>

<file path=ppt/tags/tag3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9"/>
  <p:tag name="KSO_WM_UNIT_INDEX" val="9"/>
  <p:tag name="KSO_WM_UNIT_LAYERLEVEL" val="1"/>
  <p:tag name="KSO_WM_UNIT_TYPE" val="i"/>
</p:tagLst>
</file>

<file path=ppt/tags/tag3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0"/>
  <p:tag name="KSO_WM_UNIT_INDEX" val="10"/>
  <p:tag name="KSO_WM_UNIT_LAYERLEVEL" val="1"/>
  <p:tag name="KSO_WM_UNIT_TYPE" val="i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7"/>
  <p:tag name="KSO_WM_UNIT_INDEX" val="7"/>
  <p:tag name="KSO_WM_UNIT_LAYERLEVEL" val="1"/>
  <p:tag name="KSO_WM_UNIT_TYPE" val="i"/>
  <p:tag name="PA" val="v5.2.8"/>
</p:tagLst>
</file>

<file path=ppt/tags/tag3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1"/>
  <p:tag name="KSO_WM_UNIT_INDEX" val="11"/>
  <p:tag name="KSO_WM_UNIT_LAYERLEVEL" val="1"/>
  <p:tag name="KSO_WM_UNIT_TYPE" val="i"/>
</p:tagLst>
</file>

<file path=ppt/tags/tag3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2"/>
  <p:tag name="KSO_WM_UNIT_INDEX" val="12"/>
  <p:tag name="KSO_WM_UNIT_LAYERLEVEL" val="1"/>
  <p:tag name="KSO_WM_UNIT_TYPE" val="i"/>
</p:tagLst>
</file>

<file path=ppt/tags/tag3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3"/>
  <p:tag name="KSO_WM_UNIT_INDEX" val="13"/>
  <p:tag name="KSO_WM_UNIT_LAYERLEVEL" val="1"/>
  <p:tag name="KSO_WM_UNIT_TYPE" val="i"/>
</p:tagLst>
</file>

<file path=ppt/tags/tag3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4"/>
  <p:tag name="KSO_WM_UNIT_INDEX" val="14"/>
  <p:tag name="KSO_WM_UNIT_LAYERLEVEL" val="1"/>
  <p:tag name="KSO_WM_UNIT_TYPE" val="i"/>
</p:tagLst>
</file>

<file path=ppt/tags/tag3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5"/>
  <p:tag name="KSO_WM_UNIT_INDEX" val="15"/>
  <p:tag name="KSO_WM_UNIT_LAYERLEVEL" val="1"/>
  <p:tag name="KSO_WM_UNIT_TYPE" val="i"/>
</p:tagLst>
</file>

<file path=ppt/tags/tag3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6"/>
  <p:tag name="KSO_WM_UNIT_INDEX" val="16"/>
  <p:tag name="KSO_WM_UNIT_LAYERLEVEL" val="1"/>
  <p:tag name="KSO_WM_UNIT_TYPE" val="i"/>
</p:tagLst>
</file>

<file path=ppt/tags/tag3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7"/>
  <p:tag name="KSO_WM_UNIT_INDEX" val="17"/>
  <p:tag name="KSO_WM_UNIT_LAYERLEVEL" val="1"/>
  <p:tag name="KSO_WM_UNIT_TYPE" val="i"/>
</p:tagLst>
</file>

<file path=ppt/tags/tag3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8"/>
  <p:tag name="KSO_WM_UNIT_INDEX" val="18"/>
  <p:tag name="KSO_WM_UNIT_LAYERLEVEL" val="1"/>
  <p:tag name="KSO_WM_UNIT_TYPE" val="i"/>
</p:tagLst>
</file>

<file path=ppt/tags/tag3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9"/>
  <p:tag name="KSO_WM_UNIT_INDEX" val="19"/>
  <p:tag name="KSO_WM_UNIT_LAYERLEVEL" val="1"/>
  <p:tag name="KSO_WM_UNIT_TYPE" val="i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8"/>
  <p:tag name="KSO_WM_UNIT_INDEX" val="8"/>
  <p:tag name="KSO_WM_UNIT_LAYERLEVEL" val="1"/>
  <p:tag name="KSO_WM_UNIT_TYPE" val="i"/>
  <p:tag name="PA" val="v5.2.8"/>
</p:tagLst>
</file>

<file path=ppt/tags/tag3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24"/>
  <p:tag name="KSO_WM_UNIT_INDEX" val="24"/>
  <p:tag name="KSO_WM_UNIT_LAYERLEVEL" val="1"/>
  <p:tag name="KSO_WM_UNIT_TYPE" val="i"/>
</p:tagLst>
</file>

<file path=ppt/tags/tag3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6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6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6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6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9"/>
  <p:tag name="KSO_WM_UNIT_INDEX" val="9"/>
  <p:tag name="KSO_WM_UNIT_LAYERLEVEL" val="1"/>
  <p:tag name="KSO_WM_UNIT_TYPE" val="i"/>
  <p:tag name="PA" val="v5.2.8"/>
</p:tagLst>
</file>

<file path=ppt/tags/tag37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7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7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2"/>
  <p:tag name="KSO_WM_UNIT_INDEX" val="2"/>
  <p:tag name="KSO_WM_UNIT_LAYERLEVEL" val="1"/>
  <p:tag name="KSO_WM_UNIT_TYPE" val="i"/>
  <p:tag name="PA" val="v5.2.8"/>
</p:tagLst>
</file>

<file path=ppt/tags/tag3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3"/>
  <p:tag name="KSO_WM_UNIT_INDEX" val="3"/>
  <p:tag name="KSO_WM_UNIT_LAYERLEVEL" val="1"/>
  <p:tag name="KSO_WM_UNIT_TYPE" val="i"/>
  <p:tag name="PA" val="v5.2.8"/>
</p:tagLst>
</file>

<file path=ppt/tags/tag3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22"/>
  <p:tag name="KSO_WM_UNIT_INDEX" val="22"/>
  <p:tag name="KSO_WM_UNIT_LAYERLEVEL" val="1"/>
  <p:tag name="KSO_WM_UNIT_TYPE" val="i"/>
  <p:tag name="PA" val="v5.2.8"/>
</p:tagLst>
</file>

<file path=ppt/tags/tag379.xml><?xml version="1.0" encoding="utf-8"?>
<p:tagLst xmlns:p="http://schemas.openxmlformats.org/presentationml/2006/main">
  <p:tag name="KSO_WM_BEAUTIFY_FLAG" val="#wm#"/>
  <p:tag name="KSO_WM_TAG_VERSION" val="1.0"/>
  <p:tag name="KSO_WM_UNIT_COLOR_SCHEME_PARENT_PAGE" val="0_1"/>
  <p:tag name="KSO_WM_UNIT_COLOR_SCHEME_SHAPE_ID" val="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_3*i*13"/>
  <p:tag name="KSO_WM_UNIT_INDEX" val="13"/>
  <p:tag name="KSO_WM_UNIT_LAYERLEVEL" val="1"/>
  <p:tag name="KSO_WM_UNIT_TYPE" val="i"/>
  <p:tag name="PA" val="v5.2.8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0"/>
  <p:tag name="KSO_WM_UNIT_INDEX" val="10"/>
  <p:tag name="KSO_WM_UNIT_LAYERLEVEL" val="1"/>
  <p:tag name="KSO_WM_UNIT_TYPE" val="i"/>
  <p:tag name="PA" val="v5.2.8"/>
</p:tagLst>
</file>

<file path=ppt/tags/tag380.xml><?xml version="1.0" encoding="utf-8"?>
<p:tagLst xmlns:p="http://schemas.openxmlformats.org/presentationml/2006/main">
  <p:tag name="KSO_WM_BEAUTIFY_FLAG" val="#wm#"/>
  <p:tag name="KSO_WM_TAG_VERSION" val="1.0"/>
  <p:tag name="KSO_WM_UNIT_COLOR_SCHEME_PARENT_PAGE" val="0_1"/>
  <p:tag name="KSO_WM_UNIT_COLOR_SCHEME_SHAPE_ID" val="9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_3*i*2"/>
  <p:tag name="KSO_WM_UNIT_INDEX" val="2"/>
  <p:tag name="KSO_WM_UNIT_LAYERLEVEL" val="1"/>
  <p:tag name="KSO_WM_UNIT_TYPE" val="i"/>
  <p:tag name="PA" val="v5.2.8"/>
</p:tagLst>
</file>

<file path=ppt/tags/tag381.xml><?xml version="1.0" encoding="utf-8"?>
<p:tagLst xmlns:p="http://schemas.openxmlformats.org/presentationml/2006/main">
  <p:tag name="KSO_WM_BEAUTIFY_FLAG" val="#wm#"/>
  <p:tag name="KSO_WM_TAG_VERSION" val="1.0"/>
  <p:tag name="KSO_WM_UNIT_COLOR_SCHEME_PARENT_PAGE" val="0_1"/>
  <p:tag name="KSO_WM_UNIT_COLOR_SCHEME_SHAPE_ID" val="10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_3*i*3"/>
  <p:tag name="KSO_WM_UNIT_INDEX" val="3"/>
  <p:tag name="KSO_WM_UNIT_LAYERLEVEL" val="1"/>
  <p:tag name="KSO_WM_UNIT_TYPE" val="i"/>
  <p:tag name="PA" val="v5.2.8"/>
</p:tagLst>
</file>

<file path=ppt/tags/tag382.xml><?xml version="1.0" encoding="utf-8"?>
<p:tagLst xmlns:p="http://schemas.openxmlformats.org/presentationml/2006/main">
  <p:tag name="KSO_WM_BEAUTIFY_FLAG" val="#wm#"/>
  <p:tag name="KSO_WM_TAG_VERSION" val="1.0"/>
  <p:tag name="KSO_WM_UNIT_COLOR_SCHEME_PARENT_PAGE" val="0_1"/>
  <p:tag name="KSO_WM_UNIT_COLOR_SCHEME_SHAPE_ID" val="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_3*i*13"/>
  <p:tag name="KSO_WM_UNIT_INDEX" val="13"/>
  <p:tag name="KSO_WM_UNIT_LAYERLEVEL" val="1"/>
  <p:tag name="KSO_WM_UNIT_TYPE" val="i"/>
  <p:tag name="PA" val="v5.2.8"/>
</p:tagLst>
</file>

<file path=ppt/tags/tag383.xml><?xml version="1.0" encoding="utf-8"?>
<p:tagLst xmlns:p="http://schemas.openxmlformats.org/presentationml/2006/main">
  <p:tag name="KSO_WM_BEAUTIFY_FLAG" val="#wm#"/>
  <p:tag name="KSO_WM_TAG_VERSION" val="1.0"/>
  <p:tag name="KSO_WM_UNIT_COLOR_SCHEME_PARENT_PAGE" val="0_1"/>
  <p:tag name="KSO_WM_UNIT_COLOR_SCHEME_SHAPE_ID" val="9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_3*i*2"/>
  <p:tag name="KSO_WM_UNIT_INDEX" val="2"/>
  <p:tag name="KSO_WM_UNIT_LAYERLEVEL" val="1"/>
  <p:tag name="KSO_WM_UNIT_TYPE" val="i"/>
  <p:tag name="PA" val="v5.2.8"/>
</p:tagLst>
</file>

<file path=ppt/tags/tag384.xml><?xml version="1.0" encoding="utf-8"?>
<p:tagLst xmlns:p="http://schemas.openxmlformats.org/presentationml/2006/main">
  <p:tag name="KSO_WM_BEAUTIFY_FLAG" val="#wm#"/>
  <p:tag name="KSO_WM_TAG_VERSION" val="1.0"/>
  <p:tag name="KSO_WM_UNIT_COLOR_SCHEME_PARENT_PAGE" val="0_1"/>
  <p:tag name="KSO_WM_UNIT_COLOR_SCHEME_SHAPE_ID" val="10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_3*i*3"/>
  <p:tag name="KSO_WM_UNIT_INDEX" val="3"/>
  <p:tag name="KSO_WM_UNIT_LAYERLEVEL" val="1"/>
  <p:tag name="KSO_WM_UNIT_TYPE" val="i"/>
  <p:tag name="PA" val="v5.2.8"/>
</p:tagLst>
</file>

<file path=ppt/tags/tag3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  <p:tag name="PA" val="v5.2.8"/>
</p:tagLst>
</file>

<file path=ppt/tags/tag3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4"/>
  <p:tag name="KSO_WM_UNIT_INDEX" val="4"/>
  <p:tag name="KSO_WM_UNIT_LAYERLEVEL" val="1"/>
  <p:tag name="KSO_WM_UNIT_TYPE" val="i"/>
  <p:tag name="PA" val="v5.2.8"/>
</p:tagLst>
</file>

<file path=ppt/tags/tag3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5"/>
  <p:tag name="KSO_WM_UNIT_INDEX" val="5"/>
  <p:tag name="KSO_WM_UNIT_LAYERLEVEL" val="1"/>
  <p:tag name="KSO_WM_UNIT_TYPE" val="i"/>
  <p:tag name="PA" val="v5.2.8"/>
</p:tagLst>
</file>

<file path=ppt/tags/tag3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6"/>
  <p:tag name="KSO_WM_UNIT_INDEX" val="6"/>
  <p:tag name="KSO_WM_UNIT_LAYERLEVEL" val="1"/>
  <p:tag name="KSO_WM_UNIT_TYPE" val="i"/>
  <p:tag name="PA" val="v5.2.8"/>
</p:tagLst>
</file>

<file path=ppt/tags/tag3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7"/>
  <p:tag name="KSO_WM_UNIT_INDEX" val="7"/>
  <p:tag name="KSO_WM_UNIT_LAYERLEVEL" val="1"/>
  <p:tag name="KSO_WM_UNIT_TYPE" val="i"/>
  <p:tag name="PA" val="v5.2.8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1"/>
  <p:tag name="KSO_WM_UNIT_INDEX" val="11"/>
  <p:tag name="KSO_WM_UNIT_LAYERLEVEL" val="1"/>
  <p:tag name="KSO_WM_UNIT_TYPE" val="i"/>
  <p:tag name="PA" val="v5.2.8"/>
</p:tagLst>
</file>

<file path=ppt/tags/tag3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8"/>
  <p:tag name="KSO_WM_UNIT_INDEX" val="8"/>
  <p:tag name="KSO_WM_UNIT_LAYERLEVEL" val="1"/>
  <p:tag name="KSO_WM_UNIT_TYPE" val="i"/>
  <p:tag name="PA" val="v5.2.8"/>
</p:tagLst>
</file>

<file path=ppt/tags/tag3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9"/>
  <p:tag name="KSO_WM_UNIT_INDEX" val="9"/>
  <p:tag name="KSO_WM_UNIT_LAYERLEVEL" val="1"/>
  <p:tag name="KSO_WM_UNIT_TYPE" val="i"/>
  <p:tag name="PA" val="v5.2.8"/>
</p:tagLst>
</file>

<file path=ppt/tags/tag3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0"/>
  <p:tag name="KSO_WM_UNIT_INDEX" val="10"/>
  <p:tag name="KSO_WM_UNIT_LAYERLEVEL" val="1"/>
  <p:tag name="KSO_WM_UNIT_TYPE" val="i"/>
  <p:tag name="PA" val="v5.2.8"/>
</p:tagLst>
</file>

<file path=ppt/tags/tag3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1"/>
  <p:tag name="KSO_WM_UNIT_INDEX" val="11"/>
  <p:tag name="KSO_WM_UNIT_LAYERLEVEL" val="1"/>
  <p:tag name="KSO_WM_UNIT_TYPE" val="i"/>
  <p:tag name="PA" val="v5.2.8"/>
</p:tagLst>
</file>

<file path=ppt/tags/tag3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  <p:tag name="PA" val="v5.2.8"/>
</p:tagLst>
</file>

<file path=ppt/tags/tag3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2"/>
  <p:tag name="KSO_WM_UNIT_INDEX" val="12"/>
  <p:tag name="KSO_WM_UNIT_LAYERLEVEL" val="1"/>
  <p:tag name="KSO_WM_UNIT_TYPE" val="i"/>
  <p:tag name="PA" val="v5.2.8"/>
</p:tagLst>
</file>

<file path=ppt/tags/tag3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3"/>
  <p:tag name="KSO_WM_UNIT_INDEX" val="13"/>
  <p:tag name="KSO_WM_UNIT_LAYERLEVEL" val="1"/>
  <p:tag name="KSO_WM_UNIT_TYPE" val="i"/>
  <p:tag name="PA" val="v5.2.8"/>
</p:tagLst>
</file>

<file path=ppt/tags/tag3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4"/>
  <p:tag name="KSO_WM_UNIT_INDEX" val="14"/>
  <p:tag name="KSO_WM_UNIT_LAYERLEVEL" val="1"/>
  <p:tag name="KSO_WM_UNIT_TYPE" val="i"/>
  <p:tag name="PA" val="v5.2.8"/>
</p:tagLst>
</file>

<file path=ppt/tags/tag3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5"/>
  <p:tag name="KSO_WM_UNIT_INDEX" val="15"/>
  <p:tag name="KSO_WM_UNIT_LAYERLEVEL" val="1"/>
  <p:tag name="KSO_WM_UNIT_TYPE" val="i"/>
  <p:tag name="PA" val="v5.2.8"/>
</p:tagLst>
</file>

<file path=ppt/tags/tag3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6"/>
  <p:tag name="KSO_WM_UNIT_INDEX" val="16"/>
  <p:tag name="KSO_WM_UNIT_LAYERLEVEL" val="1"/>
  <p:tag name="KSO_WM_UNIT_TYPE" val="i"/>
  <p:tag name="PA" val="v5.2.8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4"/>
  <p:tag name="KSO_WM_UNIT_INDEX" val="4"/>
  <p:tag name="KSO_WM_UNIT_LAYERLEVEL" val="1"/>
  <p:tag name="KSO_WM_UNIT_TYPE" val="i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2"/>
  <p:tag name="KSO_WM_UNIT_INDEX" val="12"/>
  <p:tag name="KSO_WM_UNIT_LAYERLEVEL" val="1"/>
  <p:tag name="KSO_WM_UNIT_TYPE" val="i"/>
  <p:tag name="PA" val="v5.2.8"/>
</p:tagLst>
</file>

<file path=ppt/tags/tag4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7"/>
  <p:tag name="KSO_WM_UNIT_INDEX" val="17"/>
  <p:tag name="KSO_WM_UNIT_LAYERLEVEL" val="1"/>
  <p:tag name="KSO_WM_UNIT_TYPE" val="i"/>
  <p:tag name="PA" val="v5.2.8"/>
</p:tagLst>
</file>

<file path=ppt/tags/tag4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8"/>
  <p:tag name="KSO_WM_UNIT_INDEX" val="18"/>
  <p:tag name="KSO_WM_UNIT_LAYERLEVEL" val="1"/>
  <p:tag name="KSO_WM_UNIT_TYPE" val="i"/>
  <p:tag name="PA" val="v5.2.8"/>
</p:tagLst>
</file>

<file path=ppt/tags/tag4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9"/>
  <p:tag name="KSO_WM_UNIT_INDEX" val="19"/>
  <p:tag name="KSO_WM_UNIT_LAYERLEVEL" val="1"/>
  <p:tag name="KSO_WM_UNIT_TYPE" val="i"/>
  <p:tag name="PA" val="v5.2.8"/>
</p:tagLst>
</file>

<file path=ppt/tags/tag4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0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0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0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0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0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0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3"/>
  <p:tag name="KSO_WM_UNIT_INDEX" val="13"/>
  <p:tag name="KSO_WM_UNIT_LAYERLEVEL" val="1"/>
  <p:tag name="KSO_WM_UNIT_TYPE" val="i"/>
  <p:tag name="PA" val="v5.2.8"/>
</p:tagLst>
</file>

<file path=ppt/tags/tag41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1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1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1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4"/>
  <p:tag name="KSO_WM_UNIT_INDEX" val="14"/>
  <p:tag name="KSO_WM_UNIT_LAYERLEVEL" val="1"/>
  <p:tag name="KSO_WM_UNIT_TYPE" val="i"/>
  <p:tag name="PA" val="v5.2.8"/>
</p:tagLst>
</file>

<file path=ppt/tags/tag42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22"/>
  <p:tag name="KSO_WM_UNIT_INDEX" val="22"/>
  <p:tag name="KSO_WM_UNIT_LAYERLEVEL" val="1"/>
  <p:tag name="KSO_WM_UNIT_TYPE" val="i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5"/>
  <p:tag name="KSO_WM_UNIT_INDEX" val="15"/>
  <p:tag name="KSO_WM_UNIT_LAYERLEVEL" val="1"/>
  <p:tag name="KSO_WM_UNIT_TYPE" val="i"/>
  <p:tag name="PA" val="v5.2.8"/>
</p:tagLst>
</file>

<file path=ppt/tags/tag4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3"/>
  <p:tag name="KSO_WM_UNIT_INDEX" val="3"/>
  <p:tag name="KSO_WM_UNIT_LAYERLEVEL" val="1"/>
  <p:tag name="KSO_WM_UNIT_TYPE" val="i"/>
</p:tagLst>
</file>

<file path=ppt/tags/tag4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4"/>
  <p:tag name="KSO_WM_UNIT_INDEX" val="4"/>
  <p:tag name="KSO_WM_UNIT_LAYERLEVEL" val="1"/>
  <p:tag name="KSO_WM_UNIT_TYPE" val="i"/>
</p:tagLst>
</file>

<file path=ppt/tags/tag4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5"/>
  <p:tag name="KSO_WM_UNIT_INDEX" val="5"/>
  <p:tag name="KSO_WM_UNIT_LAYERLEVEL" val="1"/>
  <p:tag name="KSO_WM_UNIT_TYPE" val="i"/>
</p:tagLst>
</file>

<file path=ppt/tags/tag4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6"/>
  <p:tag name="KSO_WM_UNIT_INDEX" val="6"/>
  <p:tag name="KSO_WM_UNIT_LAYERLEVEL" val="1"/>
  <p:tag name="KSO_WM_UNIT_TYPE" val="i"/>
</p:tagLst>
</file>

<file path=ppt/tags/tag4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7"/>
  <p:tag name="KSO_WM_UNIT_INDEX" val="7"/>
  <p:tag name="KSO_WM_UNIT_LAYERLEVEL" val="1"/>
  <p:tag name="KSO_WM_UNIT_TYPE" val="i"/>
</p:tagLst>
</file>

<file path=ppt/tags/tag4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8"/>
  <p:tag name="KSO_WM_UNIT_INDEX" val="8"/>
  <p:tag name="KSO_WM_UNIT_LAYERLEVEL" val="1"/>
  <p:tag name="KSO_WM_UNIT_TYPE" val="i"/>
</p:tagLst>
</file>

<file path=ppt/tags/tag4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9"/>
  <p:tag name="KSO_WM_UNIT_INDEX" val="9"/>
  <p:tag name="KSO_WM_UNIT_LAYERLEVEL" val="1"/>
  <p:tag name="KSO_WM_UNIT_TYPE" val="i"/>
</p:tagLst>
</file>

<file path=ppt/tags/tag4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0"/>
  <p:tag name="KSO_WM_UNIT_INDEX" val="10"/>
  <p:tag name="KSO_WM_UNIT_LAYERLEVEL" val="1"/>
  <p:tag name="KSO_WM_UNIT_TYPE" val="i"/>
</p:tagLst>
</file>

<file path=ppt/tags/tag4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6"/>
  <p:tag name="KSO_WM_UNIT_INDEX" val="16"/>
  <p:tag name="KSO_WM_UNIT_LAYERLEVEL" val="1"/>
  <p:tag name="KSO_WM_UNIT_TYPE" val="i"/>
  <p:tag name="PA" val="v5.2.8"/>
</p:tagLst>
</file>

<file path=ppt/tags/tag4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1"/>
  <p:tag name="KSO_WM_UNIT_INDEX" val="11"/>
  <p:tag name="KSO_WM_UNIT_LAYERLEVEL" val="1"/>
  <p:tag name="KSO_WM_UNIT_TYPE" val="i"/>
</p:tagLst>
</file>

<file path=ppt/tags/tag4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2"/>
  <p:tag name="KSO_WM_UNIT_INDEX" val="12"/>
  <p:tag name="KSO_WM_UNIT_LAYERLEVEL" val="1"/>
  <p:tag name="KSO_WM_UNIT_TYPE" val="i"/>
</p:tagLst>
</file>

<file path=ppt/tags/tag4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3"/>
  <p:tag name="KSO_WM_UNIT_INDEX" val="13"/>
  <p:tag name="KSO_WM_UNIT_LAYERLEVEL" val="1"/>
  <p:tag name="KSO_WM_UNIT_TYPE" val="i"/>
</p:tagLst>
</file>

<file path=ppt/tags/tag4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4"/>
  <p:tag name="KSO_WM_UNIT_INDEX" val="14"/>
  <p:tag name="KSO_WM_UNIT_LAYERLEVEL" val="1"/>
  <p:tag name="KSO_WM_UNIT_TYPE" val="i"/>
</p:tagLst>
</file>

<file path=ppt/tags/tag4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5"/>
  <p:tag name="KSO_WM_UNIT_INDEX" val="15"/>
  <p:tag name="KSO_WM_UNIT_LAYERLEVEL" val="1"/>
  <p:tag name="KSO_WM_UNIT_TYPE" val="i"/>
</p:tagLst>
</file>

<file path=ppt/tags/tag4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6"/>
  <p:tag name="KSO_WM_UNIT_INDEX" val="16"/>
  <p:tag name="KSO_WM_UNIT_LAYERLEVEL" val="1"/>
  <p:tag name="KSO_WM_UNIT_TYPE" val="i"/>
</p:tagLst>
</file>

<file path=ppt/tags/tag4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7"/>
  <p:tag name="KSO_WM_UNIT_INDEX" val="17"/>
  <p:tag name="KSO_WM_UNIT_LAYERLEVEL" val="1"/>
  <p:tag name="KSO_WM_UNIT_TYPE" val="i"/>
</p:tagLst>
</file>

<file path=ppt/tags/tag4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8"/>
  <p:tag name="KSO_WM_UNIT_INDEX" val="18"/>
  <p:tag name="KSO_WM_UNIT_LAYERLEVEL" val="1"/>
  <p:tag name="KSO_WM_UNIT_TYPE" val="i"/>
</p:tagLst>
</file>

<file path=ppt/tags/tag4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9"/>
  <p:tag name="KSO_WM_UNIT_INDEX" val="19"/>
  <p:tag name="KSO_WM_UNIT_LAYERLEVEL" val="1"/>
  <p:tag name="KSO_WM_UNIT_TYPE" val="i"/>
</p:tagLst>
</file>

<file path=ppt/tags/tag4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7"/>
  <p:tag name="KSO_WM_UNIT_INDEX" val="17"/>
  <p:tag name="KSO_WM_UNIT_LAYERLEVEL" val="1"/>
  <p:tag name="KSO_WM_UNIT_TYPE" val="i"/>
  <p:tag name="PA" val="v5.2.8"/>
</p:tagLst>
</file>

<file path=ppt/tags/tag4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5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8"/>
  <p:tag name="KSO_WM_UNIT_INDEX" val="18"/>
  <p:tag name="KSO_WM_UNIT_LAYERLEVEL" val="1"/>
  <p:tag name="KSO_WM_UNIT_TYPE" val="i"/>
  <p:tag name="PA" val="v5.2.8"/>
</p:tagLst>
</file>

<file path=ppt/tags/tag46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9"/>
  <p:tag name="KSO_WM_UNIT_INDEX" val="19"/>
  <p:tag name="KSO_WM_UNIT_LAYERLEVEL" val="1"/>
  <p:tag name="KSO_WM_UNIT_TYPE" val="i"/>
  <p:tag name="PA" val="v5.2.8"/>
</p:tagLst>
</file>

<file path=ppt/tags/tag47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7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7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7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7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7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"/>
  <p:tag name="KSO_WM_UNIT_INDEX" val="1"/>
  <p:tag name="KSO_WM_UNIT_LAYERLEVEL" val="1"/>
  <p:tag name="KSO_WM_UNIT_TYPE" val="i"/>
</p:tagLst>
</file>

<file path=ppt/tags/tag4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"/>
  <p:tag name="KSO_WM_UNIT_INDEX" val="2"/>
  <p:tag name="KSO_WM_UNIT_LAYERLEVEL" val="1"/>
  <p:tag name="KSO_WM_UNIT_TYPE" val="i"/>
</p:tagLst>
</file>

<file path=ppt/tags/tag4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3"/>
  <p:tag name="KSO_WM_UNIT_INDEX" val="3"/>
  <p:tag name="KSO_WM_UNIT_LAYERLEVEL" val="1"/>
  <p:tag name="KSO_WM_UNIT_TYPE" val="i"/>
</p:tagLst>
</file>

<file path=ppt/tags/tag4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4"/>
  <p:tag name="KSO_WM_UNIT_INDEX" val="4"/>
  <p:tag name="KSO_WM_UNIT_LAYERLEVEL" val="1"/>
  <p:tag name="KSO_WM_UNIT_TYPE" val="i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LOR_SCHEME_PARENT_PAGE" val="0_1"/>
  <p:tag name="KSO_WM_UNIT_COLOR_SCHEME_SHAPE_ID" val="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_3*i*13"/>
  <p:tag name="KSO_WM_UNIT_INDEX" val="13"/>
  <p:tag name="KSO_WM_UNIT_LAYERLEVEL" val="1"/>
  <p:tag name="KSO_WM_UNIT_TYPE" val="i"/>
  <p:tag name="PA" val="v5.2.8"/>
</p:tagLst>
</file>

<file path=ppt/tags/tag4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5"/>
  <p:tag name="KSO_WM_UNIT_INDEX" val="5"/>
  <p:tag name="KSO_WM_UNIT_LAYERLEVEL" val="1"/>
  <p:tag name="KSO_WM_UNIT_TYPE" val="i"/>
</p:tagLst>
</file>

<file path=ppt/tags/tag4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6"/>
  <p:tag name="KSO_WM_UNIT_INDEX" val="6"/>
  <p:tag name="KSO_WM_UNIT_LAYERLEVEL" val="1"/>
  <p:tag name="KSO_WM_UNIT_TYPE" val="i"/>
</p:tagLst>
</file>

<file path=ppt/tags/tag4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7"/>
  <p:tag name="KSO_WM_UNIT_INDEX" val="7"/>
  <p:tag name="KSO_WM_UNIT_LAYERLEVEL" val="1"/>
  <p:tag name="KSO_WM_UNIT_TYPE" val="i"/>
</p:tagLst>
</file>

<file path=ppt/tags/tag4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8"/>
  <p:tag name="KSO_WM_UNIT_INDEX" val="8"/>
  <p:tag name="KSO_WM_UNIT_LAYERLEVEL" val="1"/>
  <p:tag name="KSO_WM_UNIT_TYPE" val="i"/>
</p:tagLst>
</file>

<file path=ppt/tags/tag4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9"/>
  <p:tag name="KSO_WM_UNIT_INDEX" val="9"/>
  <p:tag name="KSO_WM_UNIT_LAYERLEVEL" val="1"/>
  <p:tag name="KSO_WM_UNIT_TYPE" val="i"/>
</p:tagLst>
</file>

<file path=ppt/tags/tag4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0"/>
  <p:tag name="KSO_WM_UNIT_INDEX" val="10"/>
  <p:tag name="KSO_WM_UNIT_LAYERLEVEL" val="1"/>
  <p:tag name="KSO_WM_UNIT_TYPE" val="i"/>
</p:tagLst>
</file>

<file path=ppt/tags/tag4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1"/>
  <p:tag name="KSO_WM_UNIT_INDEX" val="11"/>
  <p:tag name="KSO_WM_UNIT_LAYERLEVEL" val="1"/>
  <p:tag name="KSO_WM_UNIT_TYPE" val="i"/>
</p:tagLst>
</file>

<file path=ppt/tags/tag4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2"/>
  <p:tag name="KSO_WM_UNIT_INDEX" val="12"/>
  <p:tag name="KSO_WM_UNIT_LAYERLEVEL" val="1"/>
  <p:tag name="KSO_WM_UNIT_TYPE" val="i"/>
</p:tagLst>
</file>

<file path=ppt/tags/tag4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3"/>
  <p:tag name="KSO_WM_UNIT_INDEX" val="13"/>
  <p:tag name="KSO_WM_UNIT_LAYERLEVEL" val="1"/>
  <p:tag name="KSO_WM_UNIT_TYPE" val="i"/>
</p:tagLst>
</file>

<file path=ppt/tags/tag4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4"/>
  <p:tag name="KSO_WM_UNIT_INDEX" val="14"/>
  <p:tag name="KSO_WM_UNIT_LAYERLEVEL" val="1"/>
  <p:tag name="KSO_WM_UNIT_TYPE" val="i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LOR_SCHEME_PARENT_PAGE" val="0_1"/>
  <p:tag name="KSO_WM_UNIT_COLOR_SCHEME_SHAPE_ID" val="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_3*i*13"/>
  <p:tag name="KSO_WM_UNIT_INDEX" val="13"/>
  <p:tag name="KSO_WM_UNIT_LAYERLEVEL" val="1"/>
  <p:tag name="KSO_WM_UNIT_TYPE" val="i"/>
  <p:tag name="PA" val="v5.2.8"/>
</p:tagLst>
</file>

<file path=ppt/tags/tag4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5"/>
  <p:tag name="KSO_WM_UNIT_INDEX" val="15"/>
  <p:tag name="KSO_WM_UNIT_LAYERLEVEL" val="1"/>
  <p:tag name="KSO_WM_UNIT_TYPE" val="i"/>
</p:tagLst>
</file>

<file path=ppt/tags/tag4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6"/>
  <p:tag name="KSO_WM_UNIT_INDEX" val="16"/>
  <p:tag name="KSO_WM_UNIT_LAYERLEVEL" val="1"/>
  <p:tag name="KSO_WM_UNIT_TYPE" val="i"/>
</p:tagLst>
</file>

<file path=ppt/tags/tag4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7"/>
  <p:tag name="KSO_WM_UNIT_INDEX" val="17"/>
  <p:tag name="KSO_WM_UNIT_LAYERLEVEL" val="1"/>
  <p:tag name="KSO_WM_UNIT_TYPE" val="i"/>
</p:tagLst>
</file>

<file path=ppt/tags/tag4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8"/>
  <p:tag name="KSO_WM_UNIT_INDEX" val="18"/>
  <p:tag name="KSO_WM_UNIT_LAYERLEVEL" val="1"/>
  <p:tag name="KSO_WM_UNIT_TYPE" val="i"/>
</p:tagLst>
</file>

<file path=ppt/tags/tag4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9"/>
  <p:tag name="KSO_WM_UNIT_INDEX" val="19"/>
  <p:tag name="KSO_WM_UNIT_LAYERLEVEL" val="1"/>
  <p:tag name="KSO_WM_UNIT_TYPE" val="i"/>
</p:tagLst>
</file>

<file path=ppt/tags/tag4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0"/>
  <p:tag name="KSO_WM_UNIT_INDEX" val="20"/>
  <p:tag name="KSO_WM_UNIT_LAYERLEVEL" val="1"/>
  <p:tag name="KSO_WM_UNIT_TYPE" val="i"/>
</p:tagLst>
</file>

<file path=ppt/tags/tag4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4"/>
  <p:tag name="KSO_WM_UNIT_INDEX" val="24"/>
  <p:tag name="KSO_WM_UNIT_LAYERLEVEL" val="1"/>
  <p:tag name="KSO_WM_UNIT_TYPE" val="i"/>
</p:tagLst>
</file>

<file path=ppt/tags/tag4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1"/>
  <p:tag name="KSO_WM_UNIT_INDEX" val="21"/>
  <p:tag name="KSO_WM_UNIT_LAYERLEVEL" val="1"/>
  <p:tag name="KSO_WM_UNIT_TYPE" val="i"/>
</p:tagLst>
</file>

<file path=ppt/tags/tag4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5"/>
  <p:tag name="KSO_WM_UNIT_INDEX" val="5"/>
  <p:tag name="KSO_WM_UNIT_LAYERLEVEL" val="1"/>
  <p:tag name="KSO_WM_UNIT_TYPE" val="i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0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0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0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0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0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2"/>
  <p:tag name="KSO_WM_UNIT_INDEX" val="22"/>
  <p:tag name="KSO_WM_UNIT_LAYERLEVEL" val="1"/>
  <p:tag name="KSO_WM_UNIT_TYPE" val="i"/>
</p:tagLst>
</file>

<file path=ppt/tags/tag50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0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1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51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51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51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51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51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2"/>
  <p:tag name="KSO_WM_UNIT_INDEX" val="22"/>
  <p:tag name="KSO_WM_UNIT_LAYERLEVEL" val="1"/>
  <p:tag name="KSO_WM_UNIT_TYPE" val="i"/>
</p:tagLst>
</file>

<file path=ppt/tags/tag51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51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51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1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2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2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2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2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2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2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52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52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52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52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3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53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53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53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53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3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3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3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3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3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4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4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4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54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4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4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4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4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4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4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5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5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5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5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55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55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55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55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55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55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6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56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6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3888"/>
  <p:tag name="KSO_WM_TEMPLATE_MASTER_THUMB_INDEX" val="12"/>
  <p:tag name="KSO_WM_TEMPLATE_MASTER_TYPE" val="1"/>
  <p:tag name="KSO_WM_TEMPLATE_SUBCATEGORY" val="0"/>
  <p:tag name="KSO_WM_TEMPLATE_THUMBS_INDEX" val="1、4、5、8、11、12、14、16、17、18、19、20、21、22、23、24、25、26、27、28、30"/>
</p:tagLst>
</file>

<file path=ppt/tags/tag56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8"/>
  <p:tag name="KSO_WM_UNIT_COMPATIBLE" val="0"/>
  <p:tag name="KSO_WM_UNIT_DIAGRAM_ISNUMVISUAL" val="0"/>
  <p:tag name="KSO_WM_UNIT_DIAGRAM_ISREFERUNIT" val="0"/>
  <p:tag name="KSO_WM_UNIT_HIGHLIGHT" val="0"/>
  <p:tag name="KSO_WM_UNIT_ID" val="custom2020388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卡通教育模板"/>
  <p:tag name="KSO_WM_UNIT_TYPE" val="a"/>
  <p:tag name="KSO_WM_UNIT_VALUE" val="12"/>
</p:tagLst>
</file>

<file path=ppt/tags/tag568.xml><?xml version="1.0" encoding="utf-8"?>
<p:tagLst xmlns:p="http://schemas.openxmlformats.org/presentationml/2006/main">
  <p:tag name="KSO_WM_BEAUTIFY_FLAG" val="#wm#"/>
  <p:tag name="KSO_WM_SLIDE_ID" val="custom20203888_1"/>
  <p:tag name="KSO_WM_SLIDE_INDEX" val="1"/>
  <p:tag name="KSO_WM_SLIDE_ITEM_CNT" val="0"/>
  <p:tag name="KSO_WM_SLIDE_LAYOUT" val="a_b"/>
  <p:tag name="KSO_WM_SLIDE_LAYOUT_CNT" val="1_3"/>
  <p:tag name="KSO_WM_SLIDE_SUBTYPE" val="pureTxt"/>
  <p:tag name="KSO_WM_SLIDE_TYPE" val="title"/>
  <p:tag name="KSO_WM_SPECIAL_SOURCE" val="bdnull"/>
  <p:tag name="KSO_WM_TAG_VERSION" val="1.0"/>
  <p:tag name="KSO_WM_TEMPLATE_CATEGORY" val="custom"/>
  <p:tag name="KSO_WM_TEMPLATE_COLOR_TYPE" val="1"/>
  <p:tag name="KSO_WM_TEMPLATE_INDEX" val="20203888"/>
  <p:tag name="KSO_WM_TEMPLATE_MASTER_THUMB_INDEX" val="12"/>
  <p:tag name="KSO_WM_TEMPLATE_MASTER_TYPE" val="1"/>
  <p:tag name="KSO_WM_TEMPLATE_SUBCATEGORY" val="0"/>
  <p:tag name="KSO_WM_TEMPLATE_THUMBS_INDEX" val="1、4、5、8、11、12、14、16、17、18、19、20、21、22、23、24、25、26、27、28、30"/>
</p:tagLst>
</file>

<file path=ppt/tags/tag569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3888"/>
</p:tagLst>
</file>

<file path=ppt/tags/tag5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70.xml><?xml version="1.0" encoding="utf-8"?>
<p:tagLst xmlns:p="http://schemas.openxmlformats.org/presentationml/2006/main">
  <p:tag name="KSO_WM_SPECIAL_SOURCE" val="bdnull"/>
</p:tagLst>
</file>

<file path=ppt/tags/tag571.xml><?xml version="1.0" encoding="utf-8"?>
<p:tagLst xmlns:p="http://schemas.openxmlformats.org/presentationml/2006/main">
  <p:tag name="KSO_WM_SPECIAL_SOURCE" val="bdnull"/>
</p:tagLst>
</file>

<file path=ppt/tags/tag572.xml><?xml version="1.0" encoding="utf-8"?>
<p:tagLst xmlns:p="http://schemas.openxmlformats.org/presentationml/2006/main">
  <p:tag name="KSO_WM_SPECIAL_SOURCE" val="bdnull"/>
</p:tagLst>
</file>

<file path=ppt/tags/tag573.xml><?xml version="1.0" encoding="utf-8"?>
<p:tagLst xmlns:p="http://schemas.openxmlformats.org/presentationml/2006/main">
  <p:tag name="KSO_WM_SPECIAL_SOURCE" val="bdnull"/>
</p:tagLst>
</file>

<file path=ppt/tags/tag57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8"/>
  <p:tag name="KSO_WM_UNIT_COMPATIBLE" val="1"/>
  <p:tag name="KSO_WM_UNIT_DIAGRAM_ISNUMVISUAL" val="0"/>
  <p:tag name="KSO_WM_UNIT_DIAGRAM_ISREFERUNIT" val="0"/>
  <p:tag name="KSO_WM_UNIT_HIGHLIGHT" val="0"/>
  <p:tag name="KSO_WM_UNIT_ID" val="custom20203888_7*e*1"/>
  <p:tag name="KSO_WM_UNIT_INDEX" val="1"/>
  <p:tag name="KSO_WM_UNIT_ISCONTENTSTITLE" val="0"/>
  <p:tag name="KSO_WM_UNIT_LAYERLEVEL" val="1"/>
  <p:tag name="KSO_WM_UNIT_NOCLEAR" val="0"/>
  <p:tag name="KSO_WM_UNIT_PRESET_TEXT" val="第一章"/>
  <p:tag name="KSO_WM_UNIT_TYPE" val="e"/>
  <p:tag name="KSO_WM_UNIT_VALUE" val="12"/>
  <p:tag name="PA" val="v5.2.8"/>
</p:tagLst>
</file>

<file path=ppt/tags/tag57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8"/>
  <p:tag name="KSO_WM_UNIT_COMPATIBLE" val="0"/>
  <p:tag name="KSO_WM_UNIT_DIAGRAM_ISNUMVISUAL" val="0"/>
  <p:tag name="KSO_WM_UNIT_DIAGRAM_ISREFERUNIT" val="0"/>
  <p:tag name="KSO_WM_UNIT_HIGHLIGHT" val="0"/>
  <p:tag name="KSO_WM_UNIT_ID" val="custom20203888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0"/>
</p:tagLst>
</file>

<file path=ppt/tags/tag576.xml><?xml version="1.0" encoding="utf-8"?>
<p:tagLst xmlns:p="http://schemas.openxmlformats.org/presentationml/2006/main">
  <p:tag name="KSO_WM_BEAUTIFY_FLAG" val="#wm#"/>
  <p:tag name="KSO_WM_SLIDE_ID" val="custom20203888_7"/>
  <p:tag name="KSO_WM_SLIDE_INDEX" val="7"/>
  <p:tag name="KSO_WM_SLIDE_ITEM_CNT" val="0"/>
  <p:tag name="KSO_WM_SLIDE_LAYOUT" val="a_e"/>
  <p:tag name="KSO_WM_SLIDE_LAYOUT_CNT" val="1_1"/>
  <p:tag name="KSO_WM_SLIDE_SUBTYPE" val="pureTxt"/>
  <p:tag name="KSO_WM_SLIDE_TYPE" val="sectionTitle"/>
  <p:tag name="KSO_WM_SPECIAL_SOURCE" val="bdnull"/>
  <p:tag name="KSO_WM_TAG_VERSION" val="1.0"/>
  <p:tag name="KSO_WM_TEMPLATE_CATEGORY" val="custom"/>
  <p:tag name="KSO_WM_TEMPLATE_COLOR_TYPE" val="1"/>
  <p:tag name="KSO_WM_TEMPLATE_INDEX" val="20203888"/>
  <p:tag name="KSO_WM_TEMPLATE_MASTER_TYPE" val="1"/>
  <p:tag name="KSO_WM_TEMPLATE_SUBCATEGORY" val="0"/>
</p:tagLst>
</file>

<file path=ppt/tags/tag577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3888"/>
</p:tagLst>
</file>

<file path=ppt/tags/tag578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3888"/>
</p:tagLst>
</file>

<file path=ppt/tags/tag579.xml><?xml version="1.0" encoding="utf-8"?>
<p:tagLst xmlns:p="http://schemas.openxmlformats.org/presentationml/2006/main">
  <p:tag name="KSO_WM_SPECIAL_SOURCE" val="bdnull"/>
</p:tagLst>
</file>

<file path=ppt/tags/tag5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80.xml><?xml version="1.0" encoding="utf-8"?>
<p:tagLst xmlns:p="http://schemas.openxmlformats.org/presentationml/2006/main">
  <p:tag name="KSO_WM_SPECIAL_SOURCE" val="bdnull"/>
</p:tagLst>
</file>

<file path=ppt/tags/tag581.xml><?xml version="1.0" encoding="utf-8"?>
<p:tagLst xmlns:p="http://schemas.openxmlformats.org/presentationml/2006/main">
  <p:tag name="KSO_WM_UNIT_PLACING_PICTURE_USER_VIEWPORT" val="{&quot;height&quot;:8110,&quot;width&quot;:11730}"/>
</p:tagLst>
</file>

<file path=ppt/tags/tag582.xml><?xml version="1.0" encoding="utf-8"?>
<p:tagLst xmlns:p="http://schemas.openxmlformats.org/presentationml/2006/main">
  <p:tag name="KSO_WM_UNIT_PLACING_PICTURE_USER_VIEWPORT" val="{&quot;height&quot;:4269,&quot;width&quot;:4799}"/>
</p:tagLst>
</file>

<file path=ppt/tags/tag583.xml><?xml version="1.0" encoding="utf-8"?>
<p:tagLst xmlns:p="http://schemas.openxmlformats.org/presentationml/2006/main">
  <p:tag name="KSO_WM_UNIT_PLACING_PICTURE_USER_VIEWPORT" val="{&quot;height&quot;:4815,&quot;width&quot;:4305}"/>
</p:tagLst>
</file>

<file path=ppt/tags/tag584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3888"/>
</p:tagLst>
</file>

<file path=ppt/tags/tag585.xml><?xml version="1.0" encoding="utf-8"?>
<p:tagLst xmlns:p="http://schemas.openxmlformats.org/presentationml/2006/main">
  <p:tag name="KSO_WM_SPECIAL_SOURCE" val="bdnull"/>
</p:tagLst>
</file>

<file path=ppt/tags/tag586.xml><?xml version="1.0" encoding="utf-8"?>
<p:tagLst xmlns:p="http://schemas.openxmlformats.org/presentationml/2006/main">
  <p:tag name="KSO_WM_SPECIAL_SOURCE" val="bdnull"/>
</p:tagLst>
</file>

<file path=ppt/tags/tag587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3888"/>
</p:tagLst>
</file>

<file path=ppt/tags/tag588.xml><?xml version="1.0" encoding="utf-8"?>
<p:tagLst xmlns:p="http://schemas.openxmlformats.org/presentationml/2006/main">
  <p:tag name="KSO_WM_SPECIAL_SOURCE" val="bdnull"/>
</p:tagLst>
</file>

<file path=ppt/tags/tag589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3888"/>
</p:tagLst>
</file>

<file path=ppt/tags/tag5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90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3888"/>
</p:tagLst>
</file>

<file path=ppt/tags/tag591.xml><?xml version="1.0" encoding="utf-8"?>
<p:tagLst xmlns:p="http://schemas.openxmlformats.org/presentationml/2006/main">
  <p:tag name="KSO_WM_SPECIAL_SOURCE" val="bdnull"/>
</p:tagLst>
</file>

<file path=ppt/tags/tag592.xml><?xml version="1.0" encoding="utf-8"?>
<p:tagLst xmlns:p="http://schemas.openxmlformats.org/presentationml/2006/main">
  <p:tag name="KSO_WM_SPECIAL_SOURCE" val="bdnull"/>
</p:tagLst>
</file>

<file path=ppt/tags/tag593.xml><?xml version="1.0" encoding="utf-8"?>
<p:tagLst xmlns:p="http://schemas.openxmlformats.org/presentationml/2006/main">
  <p:tag name="KSO_WM_SPECIAL_SOURCE" val="bdnull"/>
</p:tagLst>
</file>

<file path=ppt/tags/tag594.xml><?xml version="1.0" encoding="utf-8"?>
<p:tagLst xmlns:p="http://schemas.openxmlformats.org/presentationml/2006/main">
  <p:tag name="KSO_WM_SPECIAL_SOURCE" val="bdnull"/>
</p:tagLst>
</file>

<file path=ppt/tags/tag595.xml><?xml version="1.0" encoding="utf-8"?>
<p:tagLst xmlns:p="http://schemas.openxmlformats.org/presentationml/2006/main">
  <p:tag name="KSO_WM_SPECIAL_SOURCE" val="bdnull"/>
</p:tagLst>
</file>

<file path=ppt/tags/tag596.xml><?xml version="1.0" encoding="utf-8"?>
<p:tagLst xmlns:p="http://schemas.openxmlformats.org/presentationml/2006/main">
  <p:tag name="KSO_WM_SPECIAL_SOURCE" val="bdnull"/>
</p:tagLst>
</file>

<file path=ppt/tags/tag597.xml><?xml version="1.0" encoding="utf-8"?>
<p:tagLst xmlns:p="http://schemas.openxmlformats.org/presentationml/2006/main">
  <p:tag name="KSO_WM_SPECIAL_SOURCE" val="bdnull"/>
</p:tagLst>
</file>

<file path=ppt/tags/tag598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3888"/>
</p:tagLst>
</file>

<file path=ppt/tags/tag599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3888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6"/>
  <p:tag name="KSO_WM_UNIT_INDEX" val="6"/>
  <p:tag name="KSO_WM_UNIT_LAYERLEVEL" val="1"/>
  <p:tag name="KSO_WM_UNIT_TYPE" val="i"/>
</p:tagLst>
</file>

<file path=ppt/tags/tag6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00.xml><?xml version="1.0" encoding="utf-8"?>
<p:tagLst xmlns:p="http://schemas.openxmlformats.org/presentationml/2006/main">
  <p:tag name="KSO_WM_SPECIAL_SOURCE" val="bdnull"/>
</p:tagLst>
</file>

<file path=ppt/tags/tag601.xml><?xml version="1.0" encoding="utf-8"?>
<p:tagLst xmlns:p="http://schemas.openxmlformats.org/presentationml/2006/main">
  <p:tag name="KSO_WM_SPECIAL_SOURCE" val="bdnull"/>
</p:tagLst>
</file>

<file path=ppt/tags/tag602.xml><?xml version="1.0" encoding="utf-8"?>
<p:tagLst xmlns:p="http://schemas.openxmlformats.org/presentationml/2006/main">
  <p:tag name="KSO_WM_SPECIAL_SOURCE" val="bdnull"/>
</p:tagLst>
</file>

<file path=ppt/tags/tag603.xml><?xml version="1.0" encoding="utf-8"?>
<p:tagLst xmlns:p="http://schemas.openxmlformats.org/presentationml/2006/main">
  <p:tag name="KSO_WM_SPECIAL_SOURCE" val="bdnull"/>
</p:tagLst>
</file>

<file path=ppt/tags/tag604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3888"/>
</p:tagLst>
</file>

<file path=ppt/tags/tag60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8"/>
  <p:tag name="KSO_WM_UNIT_COMPATIBLE" val="0"/>
  <p:tag name="KSO_WM_UNIT_DIAGRAM_ISNUMVISUAL" val="0"/>
  <p:tag name="KSO_WM_UNIT_DIAGRAM_ISREFERUNIT" val="0"/>
  <p:tag name="KSO_WM_UNIT_HIGHLIGHT" val="0"/>
  <p:tag name="KSO_WM_UNIT_ID" val="custom20203888_30*a*1"/>
  <p:tag name="KSO_WM_UNIT_INDEX" val="1"/>
  <p:tag name="KSO_WM_UNIT_ISCONTENTSTITLE" val="0"/>
  <p:tag name="KSO_WM_UNIT_ISNUMDGMTITLE" val="0"/>
  <p:tag name="KSO_WM_UNIT_LAYERLEVEL" val="1"/>
  <p:tag name="KSO_WM_UNIT_NOCLEAR" val="1"/>
  <p:tag name="KSO_WM_UNIT_PRESET_TEXT" val="感谢观看"/>
  <p:tag name="KSO_WM_UNIT_TYPE" val="a"/>
</p:tagLst>
</file>

<file path=ppt/tags/tag60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8"/>
  <p:tag name="KSO_WM_UNIT_COMPATIBLE" val="0"/>
  <p:tag name="KSO_WM_UNIT_DIAGRAM_ISNUMVISUAL" val="0"/>
  <p:tag name="KSO_WM_UNIT_DIAGRAM_ISREFERUNIT" val="0"/>
  <p:tag name="KSO_WM_UNIT_HIGHLIGHT" val="0"/>
  <p:tag name="KSO_WM_UNIT_ID" val="custom20203888_30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YPE" val="b"/>
  <p:tag name="KSO_WM_UNIT_VALUE" val="12"/>
</p:tagLst>
</file>

<file path=ppt/tags/tag607.xml><?xml version="1.0" encoding="utf-8"?>
<p:tagLst xmlns:p="http://schemas.openxmlformats.org/presentationml/2006/main">
  <p:tag name="KSO_WM_BEAUTIFY_FLAG" val="#wm#"/>
  <p:tag name="KSO_WM_SLIDE_ID" val="custom20203888_30"/>
  <p:tag name="KSO_WM_SLIDE_INDEX" val="30"/>
  <p:tag name="KSO_WM_SLIDE_ITEM_CNT" val="0"/>
  <p:tag name="KSO_WM_SLIDE_LAYOUT" val="a_b"/>
  <p:tag name="KSO_WM_SLIDE_LAYOUT_CNT" val="1_1"/>
  <p:tag name="KSO_WM_SLIDE_SUBTYPE" val="pureTxt"/>
  <p:tag name="KSO_WM_SLIDE_TYPE" val="endPage"/>
  <p:tag name="KSO_WM_SPECIAL_SOURCE" val="bdnull"/>
  <p:tag name="KSO_WM_TAG_VERSION" val="1.0"/>
  <p:tag name="KSO_WM_TEMPLATE_CATEGORY" val="custom"/>
  <p:tag name="KSO_WM_TEMPLATE_COLOR_TYPE" val="1"/>
  <p:tag name="KSO_WM_TEMPLATE_INDEX" val="20203888"/>
  <p:tag name="KSO_WM_TEMPLATE_MASTER_TYPE" val="1"/>
  <p:tag name="KSO_WM_TEMPLATE_SUBCATEGORY" val="0"/>
</p:tagLst>
</file>

<file path=ppt/tags/tag608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DOCER_TEMPLATE_OPEN_ONCE_MARK" val="1"/>
</p:tagLst>
</file>

<file path=ppt/tags/tag6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22"/>
  <p:tag name="KSO_WM_UNIT_INDEX" val="22"/>
  <p:tag name="KSO_WM_UNIT_LAYERLEVEL" val="1"/>
  <p:tag name="KSO_WM_UNIT_TYPE" val="i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3"/>
  <p:tag name="KSO_WM_UNIT_INDEX" val="3"/>
  <p:tag name="KSO_WM_UNIT_LAYERLEVEL" val="1"/>
  <p:tag name="KSO_WM_UNIT_TYPE" val="i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4"/>
  <p:tag name="KSO_WM_UNIT_INDEX" val="4"/>
  <p:tag name="KSO_WM_UNIT_LAYERLEVEL" val="1"/>
  <p:tag name="KSO_WM_UNIT_TYPE" val="i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5"/>
  <p:tag name="KSO_WM_UNIT_INDEX" val="5"/>
  <p:tag name="KSO_WM_UNIT_LAYERLEVEL" val="1"/>
  <p:tag name="KSO_WM_UNIT_TYPE" val="i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6"/>
  <p:tag name="KSO_WM_UNIT_INDEX" val="6"/>
  <p:tag name="KSO_WM_UNIT_LAYERLEVEL" val="1"/>
  <p:tag name="KSO_WM_UNIT_TYPE" val="i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7"/>
  <p:tag name="KSO_WM_UNIT_INDEX" val="7"/>
  <p:tag name="KSO_WM_UNIT_LAYERLEVEL" val="1"/>
  <p:tag name="KSO_WM_UNIT_TYPE" val="i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7"/>
  <p:tag name="KSO_WM_UNIT_INDEX" val="7"/>
  <p:tag name="KSO_WM_UNIT_LAYERLEVEL" val="1"/>
  <p:tag name="KSO_WM_UNIT_TYPE" val="i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8"/>
  <p:tag name="KSO_WM_UNIT_INDEX" val="8"/>
  <p:tag name="KSO_WM_UNIT_LAYERLEVEL" val="1"/>
  <p:tag name="KSO_WM_UNIT_TYPE" val="i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9"/>
  <p:tag name="KSO_WM_UNIT_INDEX" val="9"/>
  <p:tag name="KSO_WM_UNIT_LAYERLEVEL" val="1"/>
  <p:tag name="KSO_WM_UNIT_TYPE" val="i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0"/>
  <p:tag name="KSO_WM_UNIT_INDEX" val="10"/>
  <p:tag name="KSO_WM_UNIT_LAYERLEVEL" val="1"/>
  <p:tag name="KSO_WM_UNIT_TYPE" val="i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1"/>
  <p:tag name="KSO_WM_UNIT_INDEX" val="11"/>
  <p:tag name="KSO_WM_UNIT_LAYERLEVEL" val="1"/>
  <p:tag name="KSO_WM_UNIT_TYPE" val="i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2"/>
  <p:tag name="KSO_WM_UNIT_INDEX" val="12"/>
  <p:tag name="KSO_WM_UNIT_LAYERLEVEL" val="1"/>
  <p:tag name="KSO_WM_UNIT_TYPE" val="i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3"/>
  <p:tag name="KSO_WM_UNIT_INDEX" val="13"/>
  <p:tag name="KSO_WM_UNIT_LAYERLEVEL" val="1"/>
  <p:tag name="KSO_WM_UNIT_TYPE" val="i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4"/>
  <p:tag name="KSO_WM_UNIT_INDEX" val="14"/>
  <p:tag name="KSO_WM_UNIT_LAYERLEVEL" val="1"/>
  <p:tag name="KSO_WM_UNIT_TYPE" val="i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5"/>
  <p:tag name="KSO_WM_UNIT_INDEX" val="15"/>
  <p:tag name="KSO_WM_UNIT_LAYERLEVEL" val="1"/>
  <p:tag name="KSO_WM_UNIT_TYPE" val="i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6"/>
  <p:tag name="KSO_WM_UNIT_INDEX" val="16"/>
  <p:tag name="KSO_WM_UNIT_LAYERLEVEL" val="1"/>
  <p:tag name="KSO_WM_UNIT_TYPE" val="i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7"/>
  <p:tag name="KSO_WM_UNIT_INDEX" val="17"/>
  <p:tag name="KSO_WM_UNIT_LAYERLEVEL" val="1"/>
  <p:tag name="KSO_WM_UNIT_TYPE" val="i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8"/>
  <p:tag name="KSO_WM_UNIT_INDEX" val="8"/>
  <p:tag name="KSO_WM_UNIT_LAYERLEVEL" val="1"/>
  <p:tag name="KSO_WM_UNIT_TYPE" val="i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8"/>
  <p:tag name="KSO_WM_UNIT_INDEX" val="18"/>
  <p:tag name="KSO_WM_UNIT_LAYERLEVEL" val="1"/>
  <p:tag name="KSO_WM_UNIT_TYPE" val="i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9"/>
  <p:tag name="KSO_WM_UNIT_INDEX" val="19"/>
  <p:tag name="KSO_WM_UNIT_LAYERLEVEL" val="1"/>
  <p:tag name="KSO_WM_UNIT_TYPE" val="i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9"/>
  <p:tag name="KSO_WM_UNIT_INDEX" val="9"/>
  <p:tag name="KSO_WM_UNIT_LAYERLEVEL" val="1"/>
  <p:tag name="KSO_WM_UNIT_TYPE" val="i"/>
</p:tagLst>
</file>

<file path=ppt/tags/tag9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3_Office 主题​​">
  <a:themeElements>
    <a:clrScheme name="自定义 27">
      <a:dk1>
        <a:srgbClr val="000000"/>
      </a:dk1>
      <a:lt1>
        <a:srgbClr val="FFFFFF"/>
      </a:lt1>
      <a:dk2>
        <a:srgbClr val="DDE4FF"/>
      </a:dk2>
      <a:lt2>
        <a:srgbClr val="FFFFFF"/>
      </a:lt2>
      <a:accent1>
        <a:srgbClr val="4E79DA"/>
      </a:accent1>
      <a:accent2>
        <a:srgbClr val="6D78C2"/>
      </a:accent2>
      <a:accent3>
        <a:srgbClr val="8D77AA"/>
      </a:accent3>
      <a:accent4>
        <a:srgbClr val="AC7693"/>
      </a:accent4>
      <a:accent5>
        <a:srgbClr val="CC757B"/>
      </a:accent5>
      <a:accent6>
        <a:srgbClr val="EB7463"/>
      </a:accent6>
      <a:hlink>
        <a:srgbClr val="0563C1"/>
      </a:hlink>
      <a:folHlink>
        <a:srgbClr val="954E72"/>
      </a:folHlink>
    </a:clrScheme>
    <a:fontScheme name="自定义 9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1_Office 主题​​">
  <a:themeElements>
    <a:clrScheme name="自定义 27">
      <a:dk1>
        <a:srgbClr val="000000"/>
      </a:dk1>
      <a:lt1>
        <a:srgbClr val="FFFFFF"/>
      </a:lt1>
      <a:dk2>
        <a:srgbClr val="DDE4FF"/>
      </a:dk2>
      <a:lt2>
        <a:srgbClr val="FFFFFF"/>
      </a:lt2>
      <a:accent1>
        <a:srgbClr val="4E79DA"/>
      </a:accent1>
      <a:accent2>
        <a:srgbClr val="6D78C2"/>
      </a:accent2>
      <a:accent3>
        <a:srgbClr val="8D77AA"/>
      </a:accent3>
      <a:accent4>
        <a:srgbClr val="AC7693"/>
      </a:accent4>
      <a:accent5>
        <a:srgbClr val="CC757B"/>
      </a:accent5>
      <a:accent6>
        <a:srgbClr val="EB7463"/>
      </a:accent6>
      <a:hlink>
        <a:srgbClr val="0563C1"/>
      </a:hlink>
      <a:folHlink>
        <a:srgbClr val="954E72"/>
      </a:folHlink>
    </a:clrScheme>
    <a:fontScheme name="自定义 9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2_Office 主题​​">
  <a:themeElements>
    <a:clrScheme name="自定义 27">
      <a:dk1>
        <a:srgbClr val="000000"/>
      </a:dk1>
      <a:lt1>
        <a:srgbClr val="FFFFFF"/>
      </a:lt1>
      <a:dk2>
        <a:srgbClr val="DDE4FF"/>
      </a:dk2>
      <a:lt2>
        <a:srgbClr val="FFFFFF"/>
      </a:lt2>
      <a:accent1>
        <a:srgbClr val="4E79DA"/>
      </a:accent1>
      <a:accent2>
        <a:srgbClr val="6D78C2"/>
      </a:accent2>
      <a:accent3>
        <a:srgbClr val="8D77AA"/>
      </a:accent3>
      <a:accent4>
        <a:srgbClr val="AC7693"/>
      </a:accent4>
      <a:accent5>
        <a:srgbClr val="CC757B"/>
      </a:accent5>
      <a:accent6>
        <a:srgbClr val="EB7463"/>
      </a:accent6>
      <a:hlink>
        <a:srgbClr val="0563C1"/>
      </a:hlink>
      <a:folHlink>
        <a:srgbClr val="954E72"/>
      </a:folHlink>
    </a:clrScheme>
    <a:fontScheme name="自定义 9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10600030101010101" charset="-122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r="http://schemas.openxmlformats.org/officeDocument/2006/relationships" xmlns:a="http://schemas.openxmlformats.org/drawingml/2006/main" name="5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10600030101010101" charset="-122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152</Paragraphs>
  <Slides>33</Slides>
  <Notes>2</Notes>
  <TotalTime>0</TotalTime>
  <HiddenSlides>1</HiddenSlides>
  <MMClips>0</MMClips>
  <ScaleCrop>0</ScaleCrop>
  <HeadingPairs>
    <vt:vector baseType="variant" size="6">
      <vt:variant>
        <vt:lpstr>Fonts used</vt:lpstr>
      </vt:variant>
      <vt:variant>
        <vt:i4>23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baseType="lpstr" size="57">
      <vt:lpstr>Arial</vt:lpstr>
      <vt:lpstr>Calibri</vt:lpstr>
      <vt:lpstr>幼圆</vt:lpstr>
      <vt:lpstr>等线</vt:lpstr>
      <vt:lpstr>汉仪乐喵体W</vt:lpstr>
      <vt:lpstr>微软雅黑</vt:lpstr>
      <vt:lpstr>宋体</vt:lpstr>
      <vt:lpstr>等线 Light</vt:lpstr>
      <vt:lpstr>Calibri Light</vt:lpstr>
      <vt:lpstr>Times New Roman</vt:lpstr>
      <vt:lpstr>黑体</vt:lpstr>
      <vt:lpstr>楷体</vt:lpstr>
      <vt:lpstr>楷体_GB2312</vt:lpstr>
      <vt:lpstr>方正中等线简体</vt:lpstr>
      <vt:lpstr>Courier New</vt:lpstr>
      <vt:lpstr>华文行楷</vt:lpstr>
      <vt:lpstr>方正粗黑宋简体</vt:lpstr>
      <vt:lpstr>Wingdings</vt:lpstr>
      <vt:lpstr>Franklin Gothic Book</vt:lpstr>
      <vt:lpstr>华文楷体</vt:lpstr>
      <vt:lpstr>NEU-BZ-S92</vt:lpstr>
      <vt:lpstr>方正书宋_GBK</vt:lpstr>
      <vt:lpstr>隶书</vt:lpstr>
      <vt:lpstr>Office 主题</vt:lpstr>
      <vt:lpstr>  文学类文本  小说阅读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人物形象的概括与分析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变式问</vt:lpstr>
      <vt:lpstr>PowerPoint Presentation</vt:lpstr>
      <vt:lpstr>④没有看有声电影，却“都赞叹不已”，隐含的是二姐等人面对新奇事物时无所适从的焦虑不安。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感谢观看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2022-01-12T15:18:30.326</cp:lastPrinted>
  <dcterms:created xsi:type="dcterms:W3CDTF">2022-01-12T15:18:30Z</dcterms:created>
  <dcterms:modified xsi:type="dcterms:W3CDTF">2022-01-12T07:18:32Z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