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 id="2147483685" r:id="rId5"/>
  </p:sldMasterIdLst>
  <p:notesMasterIdLst>
    <p:notesMasterId r:id="rId9"/>
  </p:notesMasterIdLst>
  <p:sldIdLst>
    <p:sldId id="257" r:id="rId6"/>
    <p:sldId id="258" r:id="rId7"/>
    <p:sldId id="259" r:id="rId8"/>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Lst>
  <p:sldSz cx="9144000" cy="5715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788613" y="1279287"/>
            <a:ext cx="5526519"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9" Type="http://schemas.openxmlformats.org/officeDocument/2006/relationships/hyperlink" Target="http://www.1ppt.com/ziliao/"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n/"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fanwen/" TargetMode="Externa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noTextEdit="1"/>
          </p:cNvSpPr>
          <p:nvPr>
            <p:ph type="sldImg"/>
          </p:nvPr>
        </p:nvSpPr>
        <p:spPr bwMode="auto">
          <a:noFill/>
          <a:ln>
            <a:solidFill>
              <a:srgbClr val="000000"/>
            </a:solidFill>
            <a:miter lim="800000"/>
          </a:ln>
        </p:spPr>
      </p:sp>
      <p:sp>
        <p:nvSpPr>
          <p:cNvPr id="59394"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en-US" altLang="zh-CN" smtClean="0">
                <a:solidFill>
                  <a:srgbClr val="4A452A"/>
                </a:solidFill>
              </a:rPr>
              <a:t>PPT</a:t>
            </a:r>
            <a:r>
              <a:rPr lang="zh-CN" altLang="en-US" smtClean="0">
                <a:solidFill>
                  <a:srgbClr val="4A452A"/>
                </a:solidFill>
              </a:rPr>
              <a:t>模板：</a:t>
            </a:r>
            <a:r>
              <a:rPr lang="en-US" altLang="zh-CN" smtClean="0">
                <a:solidFill>
                  <a:srgbClr val="4A452A"/>
                </a:solidFill>
                <a:hlinkClick r:id="rId3"/>
              </a:rPr>
              <a:t>www.1ppt.com/moban/</a:t>
            </a:r>
            <a:r>
              <a:rPr lang="en-US" altLang="zh-CN" smtClean="0">
                <a:solidFill>
                  <a:srgbClr val="4A452A"/>
                </a:solidFill>
              </a:rPr>
              <a:t>                  PPT</a:t>
            </a:r>
            <a:r>
              <a:rPr lang="zh-CN" altLang="en-US" smtClean="0">
                <a:solidFill>
                  <a:srgbClr val="4A452A"/>
                </a:solidFill>
              </a:rPr>
              <a:t>素材：</a:t>
            </a:r>
            <a:r>
              <a:rPr lang="en-US" altLang="zh-CN" smtClean="0">
                <a:solidFill>
                  <a:srgbClr val="4A452A"/>
                </a:solidFill>
                <a:hlinkClick r:id="rId4"/>
              </a:rPr>
              <a:t>www.1ppt.com/sucai/</a:t>
            </a:r>
            <a:endParaRPr lang="en-US" altLang="zh-CN" smtClean="0">
              <a:solidFill>
                <a:srgbClr val="4A452A"/>
              </a:solidFill>
            </a:endParaRPr>
          </a:p>
          <a:p>
            <a:pPr eaLnBrk="1" hangingPunct="1">
              <a:spcBef>
                <a:spcPct val="0"/>
              </a:spcBef>
            </a:pPr>
            <a:r>
              <a:rPr lang="en-US" altLang="zh-CN" smtClean="0">
                <a:solidFill>
                  <a:srgbClr val="4A452A"/>
                </a:solidFill>
              </a:rPr>
              <a:t>PPT</a:t>
            </a:r>
            <a:r>
              <a:rPr lang="zh-CN" altLang="en-US" smtClean="0">
                <a:solidFill>
                  <a:srgbClr val="4A452A"/>
                </a:solidFill>
              </a:rPr>
              <a:t>背景：</a:t>
            </a:r>
            <a:r>
              <a:rPr lang="en-US" altLang="zh-CN" smtClean="0">
                <a:solidFill>
                  <a:srgbClr val="4A452A"/>
                </a:solidFill>
                <a:hlinkClick r:id="rId5"/>
              </a:rPr>
              <a:t>www.1ppt.com/beijing/</a:t>
            </a:r>
            <a:r>
              <a:rPr lang="en-US" altLang="zh-CN" smtClean="0">
                <a:solidFill>
                  <a:srgbClr val="4A452A"/>
                </a:solidFill>
              </a:rPr>
              <a:t>                   PPT</a:t>
            </a:r>
            <a:r>
              <a:rPr lang="zh-CN" altLang="en-US" smtClean="0">
                <a:solidFill>
                  <a:srgbClr val="4A452A"/>
                </a:solidFill>
              </a:rPr>
              <a:t>图表：</a:t>
            </a:r>
            <a:r>
              <a:rPr lang="en-US" altLang="zh-CN" smtClean="0">
                <a:solidFill>
                  <a:srgbClr val="4A452A"/>
                </a:solidFill>
                <a:hlinkClick r:id="rId6"/>
              </a:rPr>
              <a:t>www.1ppt.com/tubiao/</a:t>
            </a:r>
            <a:r>
              <a:rPr lang="en-US" altLang="zh-CN" smtClean="0">
                <a:solidFill>
                  <a:srgbClr val="4A452A"/>
                </a:solidFill>
              </a:rPr>
              <a:t>      </a:t>
            </a:r>
            <a:endParaRPr lang="en-US" altLang="zh-CN" smtClean="0">
              <a:solidFill>
                <a:srgbClr val="4A452A"/>
              </a:solidFill>
            </a:endParaRPr>
          </a:p>
          <a:p>
            <a:pPr eaLnBrk="1" hangingPunct="1">
              <a:spcBef>
                <a:spcPct val="0"/>
              </a:spcBef>
            </a:pPr>
            <a:r>
              <a:rPr lang="en-US" altLang="zh-CN" smtClean="0">
                <a:solidFill>
                  <a:srgbClr val="4A452A"/>
                </a:solidFill>
              </a:rPr>
              <a:t>PPT</a:t>
            </a:r>
            <a:r>
              <a:rPr lang="zh-CN" altLang="en-US" smtClean="0">
                <a:solidFill>
                  <a:srgbClr val="4A452A"/>
                </a:solidFill>
              </a:rPr>
              <a:t>下载：</a:t>
            </a:r>
            <a:r>
              <a:rPr lang="en-US" altLang="zh-CN" smtClean="0">
                <a:solidFill>
                  <a:srgbClr val="4A452A"/>
                </a:solidFill>
                <a:hlinkClick r:id="rId7"/>
              </a:rPr>
              <a:t>www.1ppt.com/xiazai/</a:t>
            </a:r>
            <a:r>
              <a:rPr lang="en-US" altLang="zh-CN" smtClean="0">
                <a:solidFill>
                  <a:srgbClr val="4A452A"/>
                </a:solidFill>
              </a:rPr>
              <a:t>                     PPT</a:t>
            </a:r>
            <a:r>
              <a:rPr lang="zh-CN" altLang="en-US" smtClean="0">
                <a:solidFill>
                  <a:srgbClr val="4A452A"/>
                </a:solidFill>
              </a:rPr>
              <a:t>教程： </a:t>
            </a:r>
            <a:r>
              <a:rPr lang="en-US" altLang="zh-CN" smtClean="0">
                <a:solidFill>
                  <a:srgbClr val="4A452A"/>
                </a:solidFill>
                <a:hlinkClick r:id="rId8"/>
              </a:rPr>
              <a:t>www.1ppt.com/powerpoint/</a:t>
            </a:r>
            <a:r>
              <a:rPr lang="en-US" altLang="zh-CN" smtClean="0">
                <a:solidFill>
                  <a:srgbClr val="4A452A"/>
                </a:solidFill>
              </a:rPr>
              <a:t>      </a:t>
            </a:r>
            <a:endParaRPr lang="en-US" altLang="zh-CN" smtClean="0">
              <a:solidFill>
                <a:srgbClr val="4A452A"/>
              </a:solidFill>
            </a:endParaRPr>
          </a:p>
          <a:p>
            <a:pPr eaLnBrk="1" hangingPunct="1">
              <a:spcBef>
                <a:spcPct val="0"/>
              </a:spcBef>
            </a:pPr>
            <a:r>
              <a:rPr lang="zh-CN" altLang="en-US" smtClean="0">
                <a:solidFill>
                  <a:srgbClr val="4A452A"/>
                </a:solidFill>
              </a:rPr>
              <a:t>资料下载：</a:t>
            </a:r>
            <a:r>
              <a:rPr lang="en-US" altLang="zh-CN" smtClean="0">
                <a:solidFill>
                  <a:srgbClr val="4A452A"/>
                </a:solidFill>
                <a:hlinkClick r:id="rId9"/>
              </a:rPr>
              <a:t>www.1ppt.com/ziliao/</a:t>
            </a:r>
            <a:r>
              <a:rPr lang="en-US" altLang="zh-CN" smtClean="0">
                <a:solidFill>
                  <a:srgbClr val="4A452A"/>
                </a:solidFill>
              </a:rPr>
              <a:t>                   </a:t>
            </a:r>
            <a:r>
              <a:rPr lang="zh-CN" altLang="en-US" smtClean="0">
                <a:solidFill>
                  <a:srgbClr val="4A452A"/>
                </a:solidFill>
              </a:rPr>
              <a:t>范文下载：</a:t>
            </a:r>
            <a:r>
              <a:rPr lang="en-US" altLang="zh-CN" smtClean="0">
                <a:solidFill>
                  <a:srgbClr val="4A452A"/>
                </a:solidFill>
                <a:hlinkClick r:id="rId10"/>
              </a:rPr>
              <a:t>www.1ppt.com/fanwen/</a:t>
            </a:r>
            <a:r>
              <a:rPr lang="en-US" altLang="zh-CN" smtClean="0">
                <a:solidFill>
                  <a:srgbClr val="4A452A"/>
                </a:solidFill>
              </a:rPr>
              <a:t>             </a:t>
            </a:r>
            <a:endParaRPr lang="en-US" altLang="zh-CN" smtClean="0">
              <a:solidFill>
                <a:srgbClr val="4A452A"/>
              </a:solidFill>
            </a:endParaRPr>
          </a:p>
          <a:p>
            <a:pPr eaLnBrk="1" hangingPunct="1">
              <a:spcBef>
                <a:spcPct val="0"/>
              </a:spcBef>
            </a:pPr>
            <a:r>
              <a:rPr lang="zh-CN" altLang="en-US" smtClean="0">
                <a:solidFill>
                  <a:srgbClr val="4A452A"/>
                </a:solidFill>
              </a:rPr>
              <a:t>试卷下载：</a:t>
            </a:r>
            <a:r>
              <a:rPr lang="en-US" altLang="zh-CN" smtClean="0">
                <a:solidFill>
                  <a:srgbClr val="4A452A"/>
                </a:solidFill>
                <a:hlinkClick r:id="rId11"/>
              </a:rPr>
              <a:t>www.1ppt.com/shiti/</a:t>
            </a:r>
            <a:r>
              <a:rPr lang="en-US" altLang="zh-CN" smtClean="0">
                <a:solidFill>
                  <a:srgbClr val="4A452A"/>
                </a:solidFill>
              </a:rPr>
              <a:t>                     </a:t>
            </a:r>
            <a:r>
              <a:rPr lang="zh-CN" altLang="en-US" smtClean="0">
                <a:solidFill>
                  <a:srgbClr val="4A452A"/>
                </a:solidFill>
              </a:rPr>
              <a:t>教案下载：</a:t>
            </a:r>
            <a:r>
              <a:rPr lang="en-US" altLang="zh-CN" smtClean="0">
                <a:solidFill>
                  <a:srgbClr val="4A452A"/>
                </a:solidFill>
                <a:hlinkClick r:id="rId12"/>
              </a:rPr>
              <a:t>www.1ppt.com/jiaoan/</a:t>
            </a:r>
            <a:r>
              <a:rPr lang="en-US" altLang="zh-CN" smtClean="0">
                <a:solidFill>
                  <a:srgbClr val="4A452A"/>
                </a:solidFill>
              </a:rPr>
              <a:t>               </a:t>
            </a:r>
            <a:endParaRPr lang="en-US" altLang="zh-CN" smtClean="0">
              <a:solidFill>
                <a:srgbClr val="4A452A"/>
              </a:solidFill>
            </a:endParaRPr>
          </a:p>
          <a:p>
            <a:pPr eaLnBrk="1" hangingPunct="1">
              <a:spcBef>
                <a:spcPct val="0"/>
              </a:spcBef>
            </a:pPr>
            <a:r>
              <a:rPr lang="en-US" altLang="zh-CN" smtClean="0">
                <a:solidFill>
                  <a:srgbClr val="4A452A"/>
                </a:solidFill>
              </a:rPr>
              <a:t>PPT</a:t>
            </a:r>
            <a:r>
              <a:rPr lang="zh-CN" altLang="en-US" smtClean="0">
                <a:solidFill>
                  <a:srgbClr val="4A452A"/>
                </a:solidFill>
              </a:rPr>
              <a:t>论坛：</a:t>
            </a:r>
            <a:r>
              <a:rPr lang="en-US" altLang="zh-CN" smtClean="0">
                <a:solidFill>
                  <a:srgbClr val="4A452A"/>
                </a:solidFill>
                <a:hlinkClick r:id="rId13"/>
              </a:rPr>
              <a:t>www.1ppt.cn</a:t>
            </a:r>
            <a:r>
              <a:rPr lang="en-US" altLang="zh-CN" smtClean="0">
                <a:solidFill>
                  <a:srgbClr val="4A452A"/>
                </a:solidFill>
              </a:rPr>
              <a:t>                                      PPT</a:t>
            </a:r>
            <a:r>
              <a:rPr lang="zh-CN" altLang="en-US" smtClean="0">
                <a:solidFill>
                  <a:srgbClr val="4A452A"/>
                </a:solidFill>
              </a:rPr>
              <a:t>课件：</a:t>
            </a:r>
            <a:r>
              <a:rPr lang="en-US" altLang="zh-CN" smtClean="0">
                <a:solidFill>
                  <a:srgbClr val="4A452A"/>
                </a:solidFill>
                <a:hlinkClick r:id="rId14"/>
              </a:rPr>
              <a:t>www.1ppt.com/kejian/</a:t>
            </a:r>
            <a:r>
              <a:rPr lang="en-US" altLang="zh-CN" smtClean="0">
                <a:solidFill>
                  <a:srgbClr val="4A452A"/>
                </a:solidFill>
              </a:rPr>
              <a:t> </a:t>
            </a:r>
            <a:endParaRPr lang="en-US" altLang="zh-CN" smtClean="0">
              <a:solidFill>
                <a:srgbClr val="4A452A"/>
              </a:solidFill>
            </a:endParaRPr>
          </a:p>
          <a:p>
            <a:pPr eaLnBrk="1" hangingPunct="1">
              <a:spcBef>
                <a:spcPct val="0"/>
              </a:spcBef>
            </a:pPr>
            <a:r>
              <a:rPr lang="zh-CN" altLang="en-US" smtClean="0">
                <a:solidFill>
                  <a:srgbClr val="4A452A"/>
                </a:solidFill>
              </a:rPr>
              <a:t>语文课件：</a:t>
            </a:r>
            <a:r>
              <a:rPr lang="en-US" altLang="zh-CN" smtClean="0">
                <a:solidFill>
                  <a:srgbClr val="4A452A"/>
                </a:solidFill>
                <a:hlinkClick r:id="rId15"/>
              </a:rPr>
              <a:t>www.1ppt.com/kejian/yuwen/</a:t>
            </a:r>
            <a:r>
              <a:rPr lang="en-US" altLang="zh-CN" smtClean="0">
                <a:solidFill>
                  <a:srgbClr val="4A452A"/>
                </a:solidFill>
              </a:rPr>
              <a:t>    </a:t>
            </a:r>
            <a:r>
              <a:rPr lang="zh-CN" altLang="en-US" smtClean="0">
                <a:solidFill>
                  <a:srgbClr val="4A452A"/>
                </a:solidFill>
              </a:rPr>
              <a:t>数学课件：</a:t>
            </a:r>
            <a:r>
              <a:rPr lang="en-US" altLang="zh-CN" smtClean="0">
                <a:solidFill>
                  <a:srgbClr val="4A452A"/>
                </a:solidFill>
                <a:hlinkClick r:id="rId16"/>
              </a:rPr>
              <a:t>www.1ppt.com/kejian/shuxue/</a:t>
            </a:r>
            <a:r>
              <a:rPr lang="en-US" altLang="zh-CN" smtClean="0">
                <a:solidFill>
                  <a:srgbClr val="4A452A"/>
                </a:solidFill>
              </a:rPr>
              <a:t> </a:t>
            </a:r>
            <a:endParaRPr lang="en-US" altLang="zh-CN" smtClean="0">
              <a:solidFill>
                <a:srgbClr val="4A452A"/>
              </a:solidFill>
            </a:endParaRPr>
          </a:p>
          <a:p>
            <a:pPr eaLnBrk="1" hangingPunct="1">
              <a:spcBef>
                <a:spcPct val="0"/>
              </a:spcBef>
            </a:pPr>
            <a:r>
              <a:rPr lang="zh-CN" altLang="en-US" smtClean="0">
                <a:solidFill>
                  <a:srgbClr val="4A452A"/>
                </a:solidFill>
              </a:rPr>
              <a:t>英语课件：</a:t>
            </a:r>
            <a:r>
              <a:rPr lang="en-US" altLang="zh-CN" smtClean="0">
                <a:solidFill>
                  <a:srgbClr val="4A452A"/>
                </a:solidFill>
                <a:hlinkClick r:id="rId17"/>
              </a:rPr>
              <a:t>www.1ppt.com/kejian/yingyu/</a:t>
            </a:r>
            <a:r>
              <a:rPr lang="en-US" altLang="zh-CN" smtClean="0">
                <a:solidFill>
                  <a:srgbClr val="4A452A"/>
                </a:solidFill>
              </a:rPr>
              <a:t>    </a:t>
            </a:r>
            <a:r>
              <a:rPr lang="zh-CN" altLang="en-US" smtClean="0">
                <a:solidFill>
                  <a:srgbClr val="4A452A"/>
                </a:solidFill>
              </a:rPr>
              <a:t>美术课件：</a:t>
            </a:r>
            <a:r>
              <a:rPr lang="en-US" altLang="zh-CN" smtClean="0">
                <a:solidFill>
                  <a:srgbClr val="4A452A"/>
                </a:solidFill>
                <a:hlinkClick r:id="rId18"/>
              </a:rPr>
              <a:t>www.1ppt.com/kejian/meishu/</a:t>
            </a:r>
            <a:r>
              <a:rPr lang="en-US" altLang="zh-CN" smtClean="0">
                <a:solidFill>
                  <a:srgbClr val="4A452A"/>
                </a:solidFill>
              </a:rPr>
              <a:t> </a:t>
            </a:r>
            <a:endParaRPr lang="en-US" altLang="zh-CN" smtClean="0">
              <a:solidFill>
                <a:srgbClr val="4A452A"/>
              </a:solidFill>
            </a:endParaRPr>
          </a:p>
          <a:p>
            <a:pPr eaLnBrk="1" hangingPunct="1">
              <a:spcBef>
                <a:spcPct val="0"/>
              </a:spcBef>
            </a:pPr>
            <a:r>
              <a:rPr lang="zh-CN" altLang="en-US" smtClean="0">
                <a:solidFill>
                  <a:srgbClr val="4A452A"/>
                </a:solidFill>
              </a:rPr>
              <a:t>科学课件：</a:t>
            </a:r>
            <a:r>
              <a:rPr lang="en-US" altLang="zh-CN" smtClean="0">
                <a:solidFill>
                  <a:srgbClr val="4A452A"/>
                </a:solidFill>
                <a:hlinkClick r:id="rId19"/>
              </a:rPr>
              <a:t>www.1ppt.com/kejian/kexue/</a:t>
            </a:r>
            <a:r>
              <a:rPr lang="en-US" altLang="zh-CN" smtClean="0">
                <a:solidFill>
                  <a:srgbClr val="4A452A"/>
                </a:solidFill>
              </a:rPr>
              <a:t>     </a:t>
            </a:r>
            <a:r>
              <a:rPr lang="zh-CN" altLang="en-US" smtClean="0">
                <a:solidFill>
                  <a:srgbClr val="4A452A"/>
                </a:solidFill>
              </a:rPr>
              <a:t>物理课件：</a:t>
            </a:r>
            <a:r>
              <a:rPr lang="en-US" altLang="zh-CN" smtClean="0">
                <a:solidFill>
                  <a:srgbClr val="4A452A"/>
                </a:solidFill>
                <a:hlinkClick r:id="rId20"/>
              </a:rPr>
              <a:t>www.1ppt.com/kejian/wuli/</a:t>
            </a:r>
            <a:r>
              <a:rPr lang="en-US" altLang="zh-CN" smtClean="0">
                <a:solidFill>
                  <a:srgbClr val="4A452A"/>
                </a:solidFill>
              </a:rPr>
              <a:t> </a:t>
            </a:r>
            <a:endParaRPr lang="en-US" altLang="zh-CN" smtClean="0">
              <a:solidFill>
                <a:srgbClr val="4A452A"/>
              </a:solidFill>
            </a:endParaRPr>
          </a:p>
          <a:p>
            <a:pPr eaLnBrk="1" hangingPunct="1">
              <a:spcBef>
                <a:spcPct val="0"/>
              </a:spcBef>
            </a:pPr>
            <a:r>
              <a:rPr lang="zh-CN" altLang="en-US" smtClean="0">
                <a:solidFill>
                  <a:srgbClr val="4A452A"/>
                </a:solidFill>
              </a:rPr>
              <a:t>化学课件：</a:t>
            </a:r>
            <a:r>
              <a:rPr lang="en-US" altLang="zh-CN" smtClean="0">
                <a:solidFill>
                  <a:srgbClr val="4A452A"/>
                </a:solidFill>
                <a:hlinkClick r:id="rId21"/>
              </a:rPr>
              <a:t>www.1ppt.com/kejian/huaxue/</a:t>
            </a:r>
            <a:r>
              <a:rPr lang="en-US" altLang="zh-CN" smtClean="0">
                <a:solidFill>
                  <a:srgbClr val="4A452A"/>
                </a:solidFill>
              </a:rPr>
              <a:t>  </a:t>
            </a:r>
            <a:r>
              <a:rPr lang="zh-CN" altLang="en-US" smtClean="0">
                <a:solidFill>
                  <a:srgbClr val="4A452A"/>
                </a:solidFill>
              </a:rPr>
              <a:t>生物课件：</a:t>
            </a:r>
            <a:r>
              <a:rPr lang="en-US" altLang="zh-CN" smtClean="0">
                <a:solidFill>
                  <a:srgbClr val="4A452A"/>
                </a:solidFill>
                <a:hlinkClick r:id="rId22"/>
              </a:rPr>
              <a:t>www.1ppt.com/kejian/shengwu/</a:t>
            </a:r>
            <a:r>
              <a:rPr lang="en-US" altLang="zh-CN" smtClean="0">
                <a:solidFill>
                  <a:srgbClr val="4A452A"/>
                </a:solidFill>
              </a:rPr>
              <a:t> </a:t>
            </a:r>
            <a:endParaRPr lang="en-US" altLang="zh-CN" smtClean="0">
              <a:solidFill>
                <a:srgbClr val="4A452A"/>
              </a:solidFill>
            </a:endParaRPr>
          </a:p>
          <a:p>
            <a:pPr eaLnBrk="1" hangingPunct="1">
              <a:spcBef>
                <a:spcPct val="0"/>
              </a:spcBef>
            </a:pPr>
            <a:r>
              <a:rPr lang="zh-CN" altLang="en-US" smtClean="0">
                <a:solidFill>
                  <a:srgbClr val="4A452A"/>
                </a:solidFill>
              </a:rPr>
              <a:t>地理课件：</a:t>
            </a:r>
            <a:r>
              <a:rPr lang="en-US" altLang="zh-CN" smtClean="0">
                <a:solidFill>
                  <a:srgbClr val="4A452A"/>
                </a:solidFill>
                <a:hlinkClick r:id="rId23"/>
              </a:rPr>
              <a:t>www.1ppt.com/kejian/dili/</a:t>
            </a:r>
            <a:r>
              <a:rPr lang="en-US" altLang="zh-CN" smtClean="0">
                <a:solidFill>
                  <a:srgbClr val="4A452A"/>
                </a:solidFill>
              </a:rPr>
              <a:t>          </a:t>
            </a:r>
            <a:r>
              <a:rPr lang="zh-CN" altLang="en-US" smtClean="0">
                <a:solidFill>
                  <a:srgbClr val="4A452A"/>
                </a:solidFill>
              </a:rPr>
              <a:t>历史课件：</a:t>
            </a:r>
            <a:r>
              <a:rPr lang="en-US" altLang="zh-CN" smtClean="0">
                <a:solidFill>
                  <a:srgbClr val="4A452A"/>
                </a:solidFill>
                <a:hlinkClick r:id="rId24"/>
              </a:rPr>
              <a:t>www.1ppt.com/kejian/lishi/</a:t>
            </a:r>
            <a:r>
              <a:rPr lang="en-US" altLang="zh-CN" smtClean="0">
                <a:solidFill>
                  <a:srgbClr val="4A452A"/>
                </a:solidFill>
              </a:rPr>
              <a:t>        </a:t>
            </a:r>
            <a:endParaRPr lang="en-US" altLang="zh-CN" smtClean="0">
              <a:solidFill>
                <a:srgbClr val="4A452A"/>
              </a:solidFill>
            </a:endParaRPr>
          </a:p>
          <a:p>
            <a:pPr eaLnBrk="1" hangingPunct="1">
              <a:spcBef>
                <a:spcPct val="0"/>
              </a:spcBef>
            </a:pPr>
            <a:r>
              <a:rPr lang="en-US" altLang="zh-CN" smtClean="0">
                <a:solidFill>
                  <a:srgbClr val="4A452A"/>
                </a:solidFill>
              </a:rPr>
              <a:t>  </a:t>
            </a:r>
            <a:endParaRPr lang="zh-CN" altLang="en-US" smtClean="0">
              <a:solidFill>
                <a:srgbClr val="4A452A"/>
              </a:solidFill>
            </a:endParaRPr>
          </a:p>
          <a:p>
            <a:pPr eaLnBrk="1" hangingPunct="1">
              <a:spcBef>
                <a:spcPct val="0"/>
              </a:spcBef>
            </a:pPr>
            <a:endParaRPr lang="zh-CN" altLang="zh-CN" smtClean="0">
              <a:latin typeface="Arial" panose="020B0604020202020204" pitchFamily="34" charset="0"/>
            </a:endParaRPr>
          </a:p>
          <a:p>
            <a:pPr eaLnBrk="1" hangingPunct="1">
              <a:spcBef>
                <a:spcPct val="0"/>
              </a:spcBef>
            </a:pPr>
            <a:endParaRPr lang="zh-CN" altLang="en-US" smtClean="0"/>
          </a:p>
        </p:txBody>
      </p:sp>
      <p:sp>
        <p:nvSpPr>
          <p:cNvPr id="59395" name="灯片编号占位符 3"/>
          <p:cNvSpPr>
            <a:spLocks noGrp="1"/>
          </p:cNvSpPr>
          <p:nvPr>
            <p:ph type="sldNum" sz="quarter" idx="5"/>
          </p:nvPr>
        </p:nvSpPr>
        <p:spPr bwMode="auto">
          <a:noFill/>
          <a:ln>
            <a:miter lim="800000"/>
          </a:ln>
        </p:spPr>
        <p:txBody>
          <a:bodyPr wrap="square" numCol="1" anchorCtr="0" compatLnSpc="1"/>
          <a:lstStyle/>
          <a:p>
            <a:fld id="{688B7085-5A55-4708-B95C-03D1F362BDBC}" type="slidenum">
              <a:rPr lang="zh-CN" altLang="en-US" smtClean="0">
                <a:latin typeface="Arial" panose="020B0604020202020204" pitchFamily="34" charset="0"/>
                <a:ea typeface="宋体" panose="02010600030101010101" pitchFamily="2" charset="-122"/>
              </a:rPr>
            </a:fld>
            <a:endParaRPr lang="en-US" altLang="zh-CN" smtClean="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4"/>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a:prstGeom prst="rect">
            <a:avLst/>
          </a:prstGeom>
        </p:spPr>
        <p:txBody>
          <a:bodyPr/>
          <a:lstStyle>
            <a:lvl1pPr marL="0" indent="0" algn="ctr">
              <a:buNone/>
              <a:defRPr/>
            </a:lvl1pPr>
            <a:lvl2pPr marL="381000" indent="0" algn="ctr">
              <a:buNone/>
              <a:defRPr/>
            </a:lvl2pPr>
            <a:lvl3pPr marL="762000" indent="0" algn="ctr">
              <a:buNone/>
              <a:defRPr/>
            </a:lvl3pPr>
            <a:lvl4pPr marL="1143000" indent="0" algn="ctr">
              <a:buNone/>
              <a:defRPr/>
            </a:lvl4pPr>
            <a:lvl5pPr marL="1524000" indent="0" algn="ctr">
              <a:buNone/>
              <a:defRPr/>
            </a:lvl5pPr>
            <a:lvl6pPr marL="1905000" indent="0" algn="ctr">
              <a:buNone/>
              <a:defRPr/>
            </a:lvl6pPr>
            <a:lvl7pPr marL="2286000" indent="0" algn="ctr">
              <a:buNone/>
              <a:defRPr/>
            </a:lvl7pPr>
            <a:lvl8pPr marL="2667000" indent="0" algn="ctr">
              <a:buNone/>
              <a:defRPr/>
            </a:lvl8pPr>
            <a:lvl9pPr marL="30480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fld id="{82F288E0-7875-42C4-84C8-98DBBD3BF4D2}" type="datetimeFigureOut">
              <a:rPr lang="zh-CN" altLang="en-US" smtClean="0"/>
            </a:fld>
            <a:endParaRPr lang="zh-CN" altLang="en-US"/>
          </a:p>
        </p:txBody>
      </p:sp>
      <p:sp>
        <p:nvSpPr>
          <p:cNvPr id="5" name="Rectangle 5"/>
          <p:cNvSpPr>
            <a:spLocks noGrp="1" noChangeArrowheads="1"/>
          </p:cNvSpPr>
          <p:nvPr>
            <p:ph type="ftr" sz="quarter" idx="11"/>
          </p:nvPr>
        </p:nvSpPr>
        <p:spPr/>
        <p:txBody>
          <a:bodyPr/>
          <a:lstStyle>
            <a:lvl1pPr>
              <a:defRPr/>
            </a:lvl1pPr>
          </a:lstStyle>
          <a:p>
            <a:endParaRPr lang="zh-CN" altLang="en-US"/>
          </a:p>
        </p:txBody>
      </p:sp>
      <p:sp>
        <p:nvSpPr>
          <p:cNvPr id="6" name="Rectangle 6"/>
          <p:cNvSpPr>
            <a:spLocks noGrp="1" noChangeArrowheads="1"/>
          </p:cNvSpPr>
          <p:nvPr>
            <p:ph type="sldNum" sz="quarter" idx="12"/>
          </p:nvPr>
        </p:nvSpPr>
        <p:spPr/>
        <p:txBody>
          <a:bodyPr/>
          <a:lstStyle>
            <a:lvl1pPr>
              <a:defRPr/>
            </a:lvl1p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333500"/>
            <a:ext cx="8229600" cy="3771636"/>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9C8B1E96-AB55-4CA0-ABEB-A9BC39A05535}" type="slidenum">
              <a:rPr lang="en-US" altLang="zh-CN"/>
            </a:fld>
            <a:endParaRPr lang="en-US" alt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fld id="{82F288E0-7875-42C4-84C8-98DBBD3BF4D2}" type="datetimeFigureOut">
              <a:rPr lang="zh-CN" altLang="en-US" smtClean="0"/>
            </a:fld>
            <a:endParaRPr lang="zh-CN" altLang="en-US"/>
          </a:p>
        </p:txBody>
      </p:sp>
      <p:sp>
        <p:nvSpPr>
          <p:cNvPr id="5" name="Rectangle 5"/>
          <p:cNvSpPr>
            <a:spLocks noGrp="1" noChangeArrowheads="1"/>
          </p:cNvSpPr>
          <p:nvPr>
            <p:ph type="ftr" sz="quarter" idx="11"/>
          </p:nvPr>
        </p:nvSpPr>
        <p:spPr/>
        <p:txBody>
          <a:bodyPr/>
          <a:lstStyle>
            <a:lvl1pPr>
              <a:defRPr/>
            </a:lvl1pPr>
          </a:lstStyle>
          <a:p>
            <a:endParaRPr lang="zh-CN" altLang="en-US"/>
          </a:p>
        </p:txBody>
      </p:sp>
      <p:sp>
        <p:nvSpPr>
          <p:cNvPr id="6" name="Rectangle 6"/>
          <p:cNvSpPr>
            <a:spLocks noGrp="1" noChangeArrowheads="1"/>
          </p:cNvSpPr>
          <p:nvPr>
            <p:ph type="sldNum" sz="quarter" idx="12"/>
          </p:nvPr>
        </p:nvSpPr>
        <p:spPr/>
        <p:txBody>
          <a:bodyPr/>
          <a:lstStyle>
            <a:lvl1pPr>
              <a:defRPr/>
            </a:lvl1p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333500"/>
            <a:ext cx="4038600" cy="3771636"/>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02A1A1B6-5214-437E-A245-32ED29482DDC}" type="slidenum">
              <a:rPr lang="en-US" altLang="zh-CN"/>
            </a:fld>
            <a:endParaRPr lang="en-US" altLang="zh-CN"/>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4"/>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lvl1pPr>
            <a:lvl2pPr marL="381000" indent="0" algn="ctr">
              <a:buNone/>
              <a:defRPr/>
            </a:lvl2pPr>
            <a:lvl3pPr marL="762000" indent="0" algn="ctr">
              <a:buNone/>
              <a:defRPr/>
            </a:lvl3pPr>
            <a:lvl4pPr marL="1143000" indent="0" algn="ctr">
              <a:buNone/>
              <a:defRPr/>
            </a:lvl4pPr>
            <a:lvl5pPr marL="1524000" indent="0" algn="ctr">
              <a:buNone/>
              <a:defRPr/>
            </a:lvl5pPr>
            <a:lvl6pPr marL="1905000" indent="0" algn="ctr">
              <a:buNone/>
              <a:defRPr/>
            </a:lvl6pPr>
            <a:lvl7pPr marL="2286000" indent="0" algn="ctr">
              <a:buNone/>
              <a:defRPr/>
            </a:lvl7pPr>
            <a:lvl8pPr marL="2667000" indent="0" algn="ctr">
              <a:buNone/>
              <a:defRPr/>
            </a:lvl8pPr>
            <a:lvl9pPr marL="30480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3A9FA3EB-CD3F-4F80-BFDE-9483D12BFEDE}" type="slidenum">
              <a:rPr lang="en-US" altLang="zh-CN"/>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8E67875A-50AC-406B-BCA6-194DAF26CC2C}" type="slidenum">
              <a:rPr lang="en-US" altLang="zh-CN"/>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3335"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1665"/>
            </a:lvl1pPr>
            <a:lvl2pPr marL="381000" indent="0">
              <a:buNone/>
              <a:defRPr sz="1500"/>
            </a:lvl2pPr>
            <a:lvl3pPr marL="762000" indent="0">
              <a:buNone/>
              <a:defRPr sz="1335"/>
            </a:lvl3pPr>
            <a:lvl4pPr marL="1143000" indent="0">
              <a:buNone/>
              <a:defRPr sz="1165"/>
            </a:lvl4pPr>
            <a:lvl5pPr marL="1524000" indent="0">
              <a:buNone/>
              <a:defRPr sz="1165"/>
            </a:lvl5pPr>
            <a:lvl6pPr marL="1905000" indent="0">
              <a:buNone/>
              <a:defRPr sz="1165"/>
            </a:lvl6pPr>
            <a:lvl7pPr marL="2286000" indent="0">
              <a:buNone/>
              <a:defRPr sz="1165"/>
            </a:lvl7pPr>
            <a:lvl8pPr marL="2667000" indent="0">
              <a:buNone/>
              <a:defRPr sz="1165"/>
            </a:lvl8pPr>
            <a:lvl9pPr marL="3048000" indent="0">
              <a:buNone/>
              <a:defRPr sz="1165"/>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7A35D65F-6F1B-4EE3-9E18-2A22BE3EF934}" type="slidenum">
              <a:rPr lang="en-US" altLang="zh-CN"/>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335"/>
            </a:lvl1pPr>
            <a:lvl2pPr>
              <a:defRPr sz="2000"/>
            </a:lvl2pPr>
            <a:lvl3pPr>
              <a:defRPr sz="1665"/>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335"/>
            </a:lvl1pPr>
            <a:lvl2pPr>
              <a:defRPr sz="2000"/>
            </a:lvl2pPr>
            <a:lvl3pPr>
              <a:defRPr sz="1665"/>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3B96EE79-49FD-47C0-AEDD-72D150D61486}" type="slidenum">
              <a:rPr lang="en-US" altLang="zh-CN"/>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812396"/>
            <a:ext cx="4040188" cy="3292740"/>
          </a:xfrm>
        </p:spPr>
        <p:txBody>
          <a:bodyPr/>
          <a:lstStyle>
            <a:lvl1pPr>
              <a:defRPr sz="2000"/>
            </a:lvl1pPr>
            <a:lvl2pPr>
              <a:defRPr sz="1665"/>
            </a:lvl2pPr>
            <a:lvl3pPr>
              <a:defRPr sz="1500"/>
            </a:lvl3pPr>
            <a:lvl4pPr>
              <a:defRPr sz="1335"/>
            </a:lvl4pPr>
            <a:lvl5pPr>
              <a:defRPr sz="1335"/>
            </a:lvl5pPr>
            <a:lvl6pPr>
              <a:defRPr sz="1335"/>
            </a:lvl6pPr>
            <a:lvl7pPr>
              <a:defRPr sz="1335"/>
            </a:lvl7pPr>
            <a:lvl8pPr>
              <a:defRPr sz="1335"/>
            </a:lvl8pPr>
            <a:lvl9pPr>
              <a:defRPr sz="13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279261"/>
            <a:ext cx="4041775" cy="533135"/>
          </a:xfr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1812396"/>
            <a:ext cx="4041775" cy="3292740"/>
          </a:xfrm>
        </p:spPr>
        <p:txBody>
          <a:bodyPr/>
          <a:lstStyle>
            <a:lvl1pPr>
              <a:defRPr sz="2000"/>
            </a:lvl1pPr>
            <a:lvl2pPr>
              <a:defRPr sz="1665"/>
            </a:lvl2pPr>
            <a:lvl3pPr>
              <a:defRPr sz="1500"/>
            </a:lvl3pPr>
            <a:lvl4pPr>
              <a:defRPr sz="1335"/>
            </a:lvl4pPr>
            <a:lvl5pPr>
              <a:defRPr sz="1335"/>
            </a:lvl5pPr>
            <a:lvl6pPr>
              <a:defRPr sz="1335"/>
            </a:lvl6pPr>
            <a:lvl7pPr>
              <a:defRPr sz="1335"/>
            </a:lvl7pPr>
            <a:lvl8pPr>
              <a:defRPr sz="1335"/>
            </a:lvl8pPr>
            <a:lvl9pPr>
              <a:defRPr sz="13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1C7D5045-0B4A-4163-AE42-FA6B59C87AFC}" type="slidenum">
              <a:rPr lang="en-US" altLang="zh-CN"/>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E0317ACF-1077-4B4E-957B-A20B465685BE}" type="slidenum">
              <a:rPr lang="en-US" altLang="zh-CN"/>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DF5885F9-730E-4A8A-98EE-76173BACAF0A}"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333500"/>
            <a:ext cx="8229600" cy="3771636"/>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fld id="{82F288E0-7875-42C4-84C8-98DBBD3BF4D2}" type="datetimeFigureOut">
              <a:rPr lang="zh-CN" altLang="en-US" smtClean="0"/>
            </a:fld>
            <a:endParaRPr lang="zh-CN" altLang="en-US"/>
          </a:p>
        </p:txBody>
      </p:sp>
      <p:sp>
        <p:nvSpPr>
          <p:cNvPr id="5" name="Rectangle 5"/>
          <p:cNvSpPr>
            <a:spLocks noGrp="1" noChangeArrowheads="1"/>
          </p:cNvSpPr>
          <p:nvPr>
            <p:ph type="ftr" sz="quarter" idx="11"/>
          </p:nvPr>
        </p:nvSpPr>
        <p:spPr/>
        <p:txBody>
          <a:bodyPr/>
          <a:lstStyle>
            <a:lvl1pPr>
              <a:defRPr/>
            </a:lvl1pPr>
          </a:lstStyle>
          <a:p>
            <a:endParaRPr lang="zh-CN" altLang="en-US"/>
          </a:p>
        </p:txBody>
      </p:sp>
      <p:sp>
        <p:nvSpPr>
          <p:cNvPr id="6" name="Rectangle 6"/>
          <p:cNvSpPr>
            <a:spLocks noGrp="1" noChangeArrowheads="1"/>
          </p:cNvSpPr>
          <p:nvPr>
            <p:ph type="sldNum" sz="quarter" idx="12"/>
          </p:nvPr>
        </p:nvSpPr>
        <p:spPr/>
        <p:txBody>
          <a:bodyPr/>
          <a:lstStyle>
            <a:lvl1pPr>
              <a:defRPr/>
            </a:lvl1p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542"/>
            <a:ext cx="3008313" cy="968375"/>
          </a:xfrm>
        </p:spPr>
        <p:txBody>
          <a:bodyPr anchor="b"/>
          <a:lstStyle>
            <a:lvl1pPr algn="l">
              <a:defRPr sz="166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2665"/>
            </a:lvl1pPr>
            <a:lvl2pPr>
              <a:defRPr sz="2335"/>
            </a:lvl2pPr>
            <a:lvl3pPr>
              <a:defRPr sz="2000"/>
            </a:lvl3pPr>
            <a:lvl4pPr>
              <a:defRPr sz="1665"/>
            </a:lvl4pPr>
            <a:lvl5pPr>
              <a:defRPr sz="1665"/>
            </a:lvl5pPr>
            <a:lvl6pPr>
              <a:defRPr sz="1665"/>
            </a:lvl6pPr>
            <a:lvl7pPr>
              <a:defRPr sz="1665"/>
            </a:lvl7pPr>
            <a:lvl8pPr>
              <a:defRPr sz="1665"/>
            </a:lvl8pPr>
            <a:lvl9pPr>
              <a:defRPr sz="166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195917"/>
            <a:ext cx="3008313" cy="3909219"/>
          </a:xfrm>
        </p:spPr>
        <p:txBody>
          <a:bodyPr/>
          <a:lstStyle>
            <a:lvl1pPr marL="0" indent="0">
              <a:buNone/>
              <a:defRPr sz="1165"/>
            </a:lvl1pPr>
            <a:lvl2pPr marL="381000" indent="0">
              <a:buNone/>
              <a:defRPr sz="1000"/>
            </a:lvl2pPr>
            <a:lvl3pPr marL="762000" indent="0">
              <a:buNone/>
              <a:defRPr sz="835"/>
            </a:lvl3pPr>
            <a:lvl4pPr marL="1143000" indent="0">
              <a:buNone/>
              <a:defRPr sz="750"/>
            </a:lvl4pPr>
            <a:lvl5pPr marL="1524000" indent="0">
              <a:buNone/>
              <a:defRPr sz="750"/>
            </a:lvl5pPr>
            <a:lvl6pPr marL="1905000" indent="0">
              <a:buNone/>
              <a:defRPr sz="750"/>
            </a:lvl6pPr>
            <a:lvl7pPr marL="2286000" indent="0">
              <a:buNone/>
              <a:defRPr sz="750"/>
            </a:lvl7pPr>
            <a:lvl8pPr marL="2667000" indent="0">
              <a:buNone/>
              <a:defRPr sz="750"/>
            </a:lvl8pPr>
            <a:lvl9pPr marL="3048000" indent="0">
              <a:buNone/>
              <a:defRPr sz="75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56A3120B-8222-4684-80ED-E49B440B535B}" type="slidenum">
              <a:rPr lang="en-US" altLang="zh-CN"/>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166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2665"/>
            </a:lvl1pPr>
            <a:lvl2pPr marL="381000" indent="0">
              <a:buNone/>
              <a:defRPr sz="2335"/>
            </a:lvl2pPr>
            <a:lvl3pPr marL="762000" indent="0">
              <a:buNone/>
              <a:defRPr sz="2000"/>
            </a:lvl3pPr>
            <a:lvl4pPr marL="1143000" indent="0">
              <a:buNone/>
              <a:defRPr sz="1665"/>
            </a:lvl4pPr>
            <a:lvl5pPr marL="1524000" indent="0">
              <a:buNone/>
              <a:defRPr sz="1665"/>
            </a:lvl5pPr>
            <a:lvl6pPr marL="1905000" indent="0">
              <a:buNone/>
              <a:defRPr sz="1665"/>
            </a:lvl6pPr>
            <a:lvl7pPr marL="2286000" indent="0">
              <a:buNone/>
              <a:defRPr sz="1665"/>
            </a:lvl7pPr>
            <a:lvl8pPr marL="2667000" indent="0">
              <a:buNone/>
              <a:defRPr sz="1665"/>
            </a:lvl8pPr>
            <a:lvl9pPr marL="3048000" indent="0">
              <a:buNone/>
              <a:defRPr sz="1665"/>
            </a:lvl9pPr>
          </a:lstStyle>
          <a:p>
            <a:pPr lvl="0"/>
            <a:endParaRPr lang="zh-CN" altLang="en-US" noProof="0" smtClean="0"/>
          </a:p>
        </p:txBody>
      </p:sp>
      <p:sp>
        <p:nvSpPr>
          <p:cNvPr id="4" name="文本占位符 3"/>
          <p:cNvSpPr>
            <a:spLocks noGrp="1"/>
          </p:cNvSpPr>
          <p:nvPr>
            <p:ph type="body" sz="half" idx="2"/>
          </p:nvPr>
        </p:nvSpPr>
        <p:spPr>
          <a:xfrm>
            <a:off x="1792288" y="4472782"/>
            <a:ext cx="5486400" cy="670718"/>
          </a:xfrm>
        </p:spPr>
        <p:txBody>
          <a:bodyPr/>
          <a:lstStyle>
            <a:lvl1pPr marL="0" indent="0">
              <a:buNone/>
              <a:defRPr sz="1165"/>
            </a:lvl1pPr>
            <a:lvl2pPr marL="381000" indent="0">
              <a:buNone/>
              <a:defRPr sz="1000"/>
            </a:lvl2pPr>
            <a:lvl3pPr marL="762000" indent="0">
              <a:buNone/>
              <a:defRPr sz="835"/>
            </a:lvl3pPr>
            <a:lvl4pPr marL="1143000" indent="0">
              <a:buNone/>
              <a:defRPr sz="750"/>
            </a:lvl4pPr>
            <a:lvl5pPr marL="1524000" indent="0">
              <a:buNone/>
              <a:defRPr sz="750"/>
            </a:lvl5pPr>
            <a:lvl6pPr marL="1905000" indent="0">
              <a:buNone/>
              <a:defRPr sz="750"/>
            </a:lvl6pPr>
            <a:lvl7pPr marL="2286000" indent="0">
              <a:buNone/>
              <a:defRPr sz="750"/>
            </a:lvl7pPr>
            <a:lvl8pPr marL="2667000" indent="0">
              <a:buNone/>
              <a:defRPr sz="750"/>
            </a:lvl8pPr>
            <a:lvl9pPr marL="3048000" indent="0">
              <a:buNone/>
              <a:defRPr sz="75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A0857A4-31BF-4FBF-AF2B-77E2CD67F3A2}" type="slidenum">
              <a:rPr lang="en-US" altLang="zh-CN"/>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63342C2-10D9-4967-9B25-8D7B4A6DD2AE}" type="slidenum">
              <a:rPr lang="en-US" altLang="zh-CN"/>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9C1112ED-6C82-4FF3-BF9E-7995650CC1B2}" type="slidenum">
              <a:rPr lang="en-US" altLang="zh-CN"/>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4"/>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lvl1pPr>
            <a:lvl2pPr marL="381000" indent="0" algn="ctr">
              <a:buNone/>
              <a:defRPr/>
            </a:lvl2pPr>
            <a:lvl3pPr marL="762000" indent="0" algn="ctr">
              <a:buNone/>
              <a:defRPr/>
            </a:lvl3pPr>
            <a:lvl4pPr marL="1143000" indent="0" algn="ctr">
              <a:buNone/>
              <a:defRPr/>
            </a:lvl4pPr>
            <a:lvl5pPr marL="1524000" indent="0" algn="ctr">
              <a:buNone/>
              <a:defRPr/>
            </a:lvl5pPr>
            <a:lvl6pPr marL="1905000" indent="0" algn="ctr">
              <a:buNone/>
              <a:defRPr/>
            </a:lvl6pPr>
            <a:lvl7pPr marL="2286000" indent="0" algn="ctr">
              <a:buNone/>
              <a:defRPr/>
            </a:lvl7pPr>
            <a:lvl8pPr marL="2667000" indent="0" algn="ctr">
              <a:buNone/>
              <a:defRPr/>
            </a:lvl8pPr>
            <a:lvl9pPr marL="30480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223E6AA6-8924-42DC-A352-9EF7A2766ECF}" type="slidenum">
              <a:rPr lang="en-US" altLang="zh-CN"/>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3E85441-EC9F-48BE-8A79-00CE79931CAE}" type="slidenum">
              <a:rPr lang="en-US" altLang="zh-CN"/>
            </a:fld>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3335"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1665"/>
            </a:lvl1pPr>
            <a:lvl2pPr marL="381000" indent="0">
              <a:buNone/>
              <a:defRPr sz="1500"/>
            </a:lvl2pPr>
            <a:lvl3pPr marL="762000" indent="0">
              <a:buNone/>
              <a:defRPr sz="1335"/>
            </a:lvl3pPr>
            <a:lvl4pPr marL="1143000" indent="0">
              <a:buNone/>
              <a:defRPr sz="1165"/>
            </a:lvl4pPr>
            <a:lvl5pPr marL="1524000" indent="0">
              <a:buNone/>
              <a:defRPr sz="1165"/>
            </a:lvl5pPr>
            <a:lvl6pPr marL="1905000" indent="0">
              <a:buNone/>
              <a:defRPr sz="1165"/>
            </a:lvl6pPr>
            <a:lvl7pPr marL="2286000" indent="0">
              <a:buNone/>
              <a:defRPr sz="1165"/>
            </a:lvl7pPr>
            <a:lvl8pPr marL="2667000" indent="0">
              <a:buNone/>
              <a:defRPr sz="1165"/>
            </a:lvl8pPr>
            <a:lvl9pPr marL="3048000" indent="0">
              <a:buNone/>
              <a:defRPr sz="1165"/>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455A67CC-D33B-4A84-A671-425DC3B238D5}" type="slidenum">
              <a:rPr lang="en-US" altLang="zh-CN"/>
            </a:fld>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335"/>
            </a:lvl1pPr>
            <a:lvl2pPr>
              <a:defRPr sz="2000"/>
            </a:lvl2pPr>
            <a:lvl3pPr>
              <a:defRPr sz="1665"/>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335"/>
            </a:lvl1pPr>
            <a:lvl2pPr>
              <a:defRPr sz="2000"/>
            </a:lvl2pPr>
            <a:lvl3pPr>
              <a:defRPr sz="1665"/>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840FAAAD-BDAA-4FD8-95AF-3D6F0FC6B475}" type="slidenum">
              <a:rPr lang="en-US" altLang="zh-CN"/>
            </a:fld>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812396"/>
            <a:ext cx="4040188" cy="3292740"/>
          </a:xfrm>
        </p:spPr>
        <p:txBody>
          <a:bodyPr/>
          <a:lstStyle>
            <a:lvl1pPr>
              <a:defRPr sz="2000"/>
            </a:lvl1pPr>
            <a:lvl2pPr>
              <a:defRPr sz="1665"/>
            </a:lvl2pPr>
            <a:lvl3pPr>
              <a:defRPr sz="1500"/>
            </a:lvl3pPr>
            <a:lvl4pPr>
              <a:defRPr sz="1335"/>
            </a:lvl4pPr>
            <a:lvl5pPr>
              <a:defRPr sz="1335"/>
            </a:lvl5pPr>
            <a:lvl6pPr>
              <a:defRPr sz="1335"/>
            </a:lvl6pPr>
            <a:lvl7pPr>
              <a:defRPr sz="1335"/>
            </a:lvl7pPr>
            <a:lvl8pPr>
              <a:defRPr sz="1335"/>
            </a:lvl8pPr>
            <a:lvl9pPr>
              <a:defRPr sz="13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279261"/>
            <a:ext cx="4041775" cy="533135"/>
          </a:xfr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1812396"/>
            <a:ext cx="4041775" cy="3292740"/>
          </a:xfrm>
        </p:spPr>
        <p:txBody>
          <a:bodyPr/>
          <a:lstStyle>
            <a:lvl1pPr>
              <a:defRPr sz="2000"/>
            </a:lvl1pPr>
            <a:lvl2pPr>
              <a:defRPr sz="1665"/>
            </a:lvl2pPr>
            <a:lvl3pPr>
              <a:defRPr sz="1500"/>
            </a:lvl3pPr>
            <a:lvl4pPr>
              <a:defRPr sz="1335"/>
            </a:lvl4pPr>
            <a:lvl5pPr>
              <a:defRPr sz="1335"/>
            </a:lvl5pPr>
            <a:lvl6pPr>
              <a:defRPr sz="1335"/>
            </a:lvl6pPr>
            <a:lvl7pPr>
              <a:defRPr sz="1335"/>
            </a:lvl7pPr>
            <a:lvl8pPr>
              <a:defRPr sz="1335"/>
            </a:lvl8pPr>
            <a:lvl9pPr>
              <a:defRPr sz="13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08DC57F6-A4D7-4040-9ECC-DA802C08482D}" type="slidenum">
              <a:rPr lang="en-US" altLang="zh-CN"/>
            </a:fld>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66515A42-B965-4E5F-9F8C-5CC03316E289}"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3335"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a:prstGeom prst="rect">
            <a:avLst/>
          </a:prstGeom>
        </p:spPr>
        <p:txBody>
          <a:bodyPr anchor="b"/>
          <a:lstStyle>
            <a:lvl1pPr marL="0" indent="0">
              <a:buNone/>
              <a:defRPr sz="1665"/>
            </a:lvl1pPr>
            <a:lvl2pPr marL="381000" indent="0">
              <a:buNone/>
              <a:defRPr sz="1500"/>
            </a:lvl2pPr>
            <a:lvl3pPr marL="762000" indent="0">
              <a:buNone/>
              <a:defRPr sz="1335"/>
            </a:lvl3pPr>
            <a:lvl4pPr marL="1143000" indent="0">
              <a:buNone/>
              <a:defRPr sz="1165"/>
            </a:lvl4pPr>
            <a:lvl5pPr marL="1524000" indent="0">
              <a:buNone/>
              <a:defRPr sz="1165"/>
            </a:lvl5pPr>
            <a:lvl6pPr marL="1905000" indent="0">
              <a:buNone/>
              <a:defRPr sz="1165"/>
            </a:lvl6pPr>
            <a:lvl7pPr marL="2286000" indent="0">
              <a:buNone/>
              <a:defRPr sz="1165"/>
            </a:lvl7pPr>
            <a:lvl8pPr marL="2667000" indent="0">
              <a:buNone/>
              <a:defRPr sz="1165"/>
            </a:lvl8pPr>
            <a:lvl9pPr marL="3048000" indent="0">
              <a:buNone/>
              <a:defRPr sz="1165"/>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fld id="{82F288E0-7875-42C4-84C8-98DBBD3BF4D2}" type="datetimeFigureOut">
              <a:rPr lang="zh-CN" altLang="en-US" smtClean="0"/>
            </a:fld>
            <a:endParaRPr lang="zh-CN" altLang="en-US"/>
          </a:p>
        </p:txBody>
      </p:sp>
      <p:sp>
        <p:nvSpPr>
          <p:cNvPr id="5" name="Rectangle 5"/>
          <p:cNvSpPr>
            <a:spLocks noGrp="1" noChangeArrowheads="1"/>
          </p:cNvSpPr>
          <p:nvPr>
            <p:ph type="ftr" sz="quarter" idx="11"/>
          </p:nvPr>
        </p:nvSpPr>
        <p:spPr/>
        <p:txBody>
          <a:bodyPr/>
          <a:lstStyle>
            <a:lvl1pPr>
              <a:defRPr/>
            </a:lvl1pPr>
          </a:lstStyle>
          <a:p>
            <a:endParaRPr lang="zh-CN" altLang="en-US"/>
          </a:p>
        </p:txBody>
      </p:sp>
      <p:sp>
        <p:nvSpPr>
          <p:cNvPr id="6" name="Rectangle 6"/>
          <p:cNvSpPr>
            <a:spLocks noGrp="1" noChangeArrowheads="1"/>
          </p:cNvSpPr>
          <p:nvPr>
            <p:ph type="sldNum" sz="quarter" idx="12"/>
          </p:nvPr>
        </p:nvSpPr>
        <p:spPr/>
        <p:txBody>
          <a:bodyPr/>
          <a:lstStyle>
            <a:lvl1pPr>
              <a:defRPr/>
            </a:lvl1p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E83624D4-BCAC-427C-867C-8848486311C0}" type="slidenum">
              <a:rPr lang="en-US" altLang="zh-CN"/>
            </a:fld>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542"/>
            <a:ext cx="3008313" cy="968375"/>
          </a:xfrm>
        </p:spPr>
        <p:txBody>
          <a:bodyPr anchor="b"/>
          <a:lstStyle>
            <a:lvl1pPr algn="l">
              <a:defRPr sz="166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2665"/>
            </a:lvl1pPr>
            <a:lvl2pPr>
              <a:defRPr sz="2335"/>
            </a:lvl2pPr>
            <a:lvl3pPr>
              <a:defRPr sz="2000"/>
            </a:lvl3pPr>
            <a:lvl4pPr>
              <a:defRPr sz="1665"/>
            </a:lvl4pPr>
            <a:lvl5pPr>
              <a:defRPr sz="1665"/>
            </a:lvl5pPr>
            <a:lvl6pPr>
              <a:defRPr sz="1665"/>
            </a:lvl6pPr>
            <a:lvl7pPr>
              <a:defRPr sz="1665"/>
            </a:lvl7pPr>
            <a:lvl8pPr>
              <a:defRPr sz="1665"/>
            </a:lvl8pPr>
            <a:lvl9pPr>
              <a:defRPr sz="166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195917"/>
            <a:ext cx="3008313" cy="3909219"/>
          </a:xfrm>
        </p:spPr>
        <p:txBody>
          <a:bodyPr/>
          <a:lstStyle>
            <a:lvl1pPr marL="0" indent="0">
              <a:buNone/>
              <a:defRPr sz="1165"/>
            </a:lvl1pPr>
            <a:lvl2pPr marL="381000" indent="0">
              <a:buNone/>
              <a:defRPr sz="1000"/>
            </a:lvl2pPr>
            <a:lvl3pPr marL="762000" indent="0">
              <a:buNone/>
              <a:defRPr sz="835"/>
            </a:lvl3pPr>
            <a:lvl4pPr marL="1143000" indent="0">
              <a:buNone/>
              <a:defRPr sz="750"/>
            </a:lvl4pPr>
            <a:lvl5pPr marL="1524000" indent="0">
              <a:buNone/>
              <a:defRPr sz="750"/>
            </a:lvl5pPr>
            <a:lvl6pPr marL="1905000" indent="0">
              <a:buNone/>
              <a:defRPr sz="750"/>
            </a:lvl6pPr>
            <a:lvl7pPr marL="2286000" indent="0">
              <a:buNone/>
              <a:defRPr sz="750"/>
            </a:lvl7pPr>
            <a:lvl8pPr marL="2667000" indent="0">
              <a:buNone/>
              <a:defRPr sz="750"/>
            </a:lvl8pPr>
            <a:lvl9pPr marL="3048000" indent="0">
              <a:buNone/>
              <a:defRPr sz="75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779258B1-1A70-40D8-8524-8CFF1ADB4104}" type="slidenum">
              <a:rPr lang="en-US" altLang="zh-CN"/>
            </a:fld>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166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2665"/>
            </a:lvl1pPr>
            <a:lvl2pPr marL="381000" indent="0">
              <a:buNone/>
              <a:defRPr sz="2335"/>
            </a:lvl2pPr>
            <a:lvl3pPr marL="762000" indent="0">
              <a:buNone/>
              <a:defRPr sz="2000"/>
            </a:lvl3pPr>
            <a:lvl4pPr marL="1143000" indent="0">
              <a:buNone/>
              <a:defRPr sz="1665"/>
            </a:lvl4pPr>
            <a:lvl5pPr marL="1524000" indent="0">
              <a:buNone/>
              <a:defRPr sz="1665"/>
            </a:lvl5pPr>
            <a:lvl6pPr marL="1905000" indent="0">
              <a:buNone/>
              <a:defRPr sz="1665"/>
            </a:lvl6pPr>
            <a:lvl7pPr marL="2286000" indent="0">
              <a:buNone/>
              <a:defRPr sz="1665"/>
            </a:lvl7pPr>
            <a:lvl8pPr marL="2667000" indent="0">
              <a:buNone/>
              <a:defRPr sz="1665"/>
            </a:lvl8pPr>
            <a:lvl9pPr marL="3048000" indent="0">
              <a:buNone/>
              <a:defRPr sz="1665"/>
            </a:lvl9pPr>
          </a:lstStyle>
          <a:p>
            <a:pPr lvl="0"/>
            <a:endParaRPr lang="zh-CN" altLang="en-US" noProof="0" smtClean="0"/>
          </a:p>
        </p:txBody>
      </p:sp>
      <p:sp>
        <p:nvSpPr>
          <p:cNvPr id="4" name="文本占位符 3"/>
          <p:cNvSpPr>
            <a:spLocks noGrp="1"/>
          </p:cNvSpPr>
          <p:nvPr>
            <p:ph type="body" sz="half" idx="2"/>
          </p:nvPr>
        </p:nvSpPr>
        <p:spPr>
          <a:xfrm>
            <a:off x="1792288" y="4472782"/>
            <a:ext cx="5486400" cy="670718"/>
          </a:xfrm>
        </p:spPr>
        <p:txBody>
          <a:bodyPr/>
          <a:lstStyle>
            <a:lvl1pPr marL="0" indent="0">
              <a:buNone/>
              <a:defRPr sz="1165"/>
            </a:lvl1pPr>
            <a:lvl2pPr marL="381000" indent="0">
              <a:buNone/>
              <a:defRPr sz="1000"/>
            </a:lvl2pPr>
            <a:lvl3pPr marL="762000" indent="0">
              <a:buNone/>
              <a:defRPr sz="835"/>
            </a:lvl3pPr>
            <a:lvl4pPr marL="1143000" indent="0">
              <a:buNone/>
              <a:defRPr sz="750"/>
            </a:lvl4pPr>
            <a:lvl5pPr marL="1524000" indent="0">
              <a:buNone/>
              <a:defRPr sz="750"/>
            </a:lvl5pPr>
            <a:lvl6pPr marL="1905000" indent="0">
              <a:buNone/>
              <a:defRPr sz="750"/>
            </a:lvl6pPr>
            <a:lvl7pPr marL="2286000" indent="0">
              <a:buNone/>
              <a:defRPr sz="750"/>
            </a:lvl7pPr>
            <a:lvl8pPr marL="2667000" indent="0">
              <a:buNone/>
              <a:defRPr sz="750"/>
            </a:lvl8pPr>
            <a:lvl9pPr marL="3048000" indent="0">
              <a:buNone/>
              <a:defRPr sz="75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B6369F25-B04F-4995-BC4B-85C14C5480AD}" type="slidenum">
              <a:rPr lang="en-US" altLang="zh-CN"/>
            </a:fld>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A17056B-39A2-4F5D-ADFF-917E9C984830}" type="slidenum">
              <a:rPr lang="en-US" altLang="zh-CN"/>
            </a:fld>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C8E84F9A-7A3D-48A9-BCEF-170435583112}" type="slidenum">
              <a:rPr lang="en-US" altLang="zh-CN"/>
            </a:fld>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4"/>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381000" indent="0" algn="ctr">
              <a:buNone/>
              <a:defRPr>
                <a:solidFill>
                  <a:schemeClr val="tx1">
                    <a:tint val="75000"/>
                  </a:schemeClr>
                </a:solidFill>
              </a:defRPr>
            </a:lvl2pPr>
            <a:lvl3pPr marL="762000" indent="0" algn="ctr">
              <a:buNone/>
              <a:defRPr>
                <a:solidFill>
                  <a:schemeClr val="tx1">
                    <a:tint val="75000"/>
                  </a:schemeClr>
                </a:solidFill>
              </a:defRPr>
            </a:lvl3pPr>
            <a:lvl4pPr marL="1143000" indent="0" algn="ctr">
              <a:buNone/>
              <a:defRPr>
                <a:solidFill>
                  <a:schemeClr val="tx1">
                    <a:tint val="75000"/>
                  </a:schemeClr>
                </a:solidFill>
              </a:defRPr>
            </a:lvl4pPr>
            <a:lvl5pPr marL="1524000" indent="0" algn="ctr">
              <a:buNone/>
              <a:defRPr>
                <a:solidFill>
                  <a:schemeClr val="tx1">
                    <a:tint val="75000"/>
                  </a:schemeClr>
                </a:solidFill>
              </a:defRPr>
            </a:lvl5pPr>
            <a:lvl6pPr marL="1905000" indent="0" algn="ctr">
              <a:buNone/>
              <a:defRPr>
                <a:solidFill>
                  <a:schemeClr val="tx1">
                    <a:tint val="75000"/>
                  </a:schemeClr>
                </a:solidFill>
              </a:defRPr>
            </a:lvl6pPr>
            <a:lvl7pPr marL="2286000" indent="0" algn="ctr">
              <a:buNone/>
              <a:defRPr>
                <a:solidFill>
                  <a:schemeClr val="tx1">
                    <a:tint val="75000"/>
                  </a:schemeClr>
                </a:solidFill>
              </a:defRPr>
            </a:lvl7pPr>
            <a:lvl8pPr marL="2667000" indent="0" algn="ctr">
              <a:buNone/>
              <a:defRPr>
                <a:solidFill>
                  <a:schemeClr val="tx1">
                    <a:tint val="75000"/>
                  </a:schemeClr>
                </a:solidFill>
              </a:defRPr>
            </a:lvl8pPr>
            <a:lvl9pPr marL="30480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CF7329B8-C1D0-4205-88E1-06BC4D450DD4}" type="datetimeFigureOut">
              <a:rPr lang="zh-CN" altLang="en-US"/>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B94E1161-4FFC-4E27-A409-64965A5D10C2}" type="slidenum">
              <a:rPr lang="zh-CN" altLang="en-US"/>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3335"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1665">
                <a:solidFill>
                  <a:schemeClr val="tx1">
                    <a:tint val="75000"/>
                  </a:schemeClr>
                </a:solidFill>
              </a:defRPr>
            </a:lvl1pPr>
            <a:lvl2pPr marL="381000" indent="0">
              <a:buNone/>
              <a:defRPr sz="1500">
                <a:solidFill>
                  <a:schemeClr val="tx1">
                    <a:tint val="75000"/>
                  </a:schemeClr>
                </a:solidFill>
              </a:defRPr>
            </a:lvl2pPr>
            <a:lvl3pPr marL="762000" indent="0">
              <a:buNone/>
              <a:defRPr sz="1335">
                <a:solidFill>
                  <a:schemeClr val="tx1">
                    <a:tint val="75000"/>
                  </a:schemeClr>
                </a:solidFill>
              </a:defRPr>
            </a:lvl3pPr>
            <a:lvl4pPr marL="1143000" indent="0">
              <a:buNone/>
              <a:defRPr sz="1165">
                <a:solidFill>
                  <a:schemeClr val="tx1">
                    <a:tint val="75000"/>
                  </a:schemeClr>
                </a:solidFill>
              </a:defRPr>
            </a:lvl4pPr>
            <a:lvl5pPr marL="1524000" indent="0">
              <a:buNone/>
              <a:defRPr sz="1165">
                <a:solidFill>
                  <a:schemeClr val="tx1">
                    <a:tint val="75000"/>
                  </a:schemeClr>
                </a:solidFill>
              </a:defRPr>
            </a:lvl5pPr>
            <a:lvl6pPr marL="1905000" indent="0">
              <a:buNone/>
              <a:defRPr sz="1165">
                <a:solidFill>
                  <a:schemeClr val="tx1">
                    <a:tint val="75000"/>
                  </a:schemeClr>
                </a:solidFill>
              </a:defRPr>
            </a:lvl6pPr>
            <a:lvl7pPr marL="2286000" indent="0">
              <a:buNone/>
              <a:defRPr sz="1165">
                <a:solidFill>
                  <a:schemeClr val="tx1">
                    <a:tint val="75000"/>
                  </a:schemeClr>
                </a:solidFill>
              </a:defRPr>
            </a:lvl7pPr>
            <a:lvl8pPr marL="2667000" indent="0">
              <a:buNone/>
              <a:defRPr sz="1165">
                <a:solidFill>
                  <a:schemeClr val="tx1">
                    <a:tint val="75000"/>
                  </a:schemeClr>
                </a:solidFill>
              </a:defRPr>
            </a:lvl8pPr>
            <a:lvl9pPr marL="3048000" indent="0">
              <a:buNone/>
              <a:defRPr sz="1165">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EAC3229D-6AC2-4565-80E6-515D3A3C6763}" type="datetimeFigureOut">
              <a:rPr lang="zh-CN" altLang="en-US"/>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76ECDC05-E670-4A40-83E5-854A316BB3AD}" type="slidenum">
              <a:rPr lang="zh-CN" altLang="en-US"/>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335"/>
            </a:lvl1pPr>
            <a:lvl2pPr>
              <a:defRPr sz="2000"/>
            </a:lvl2pPr>
            <a:lvl3pPr>
              <a:defRPr sz="1665"/>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335"/>
            </a:lvl1pPr>
            <a:lvl2pPr>
              <a:defRPr sz="2000"/>
            </a:lvl2pPr>
            <a:lvl3pPr>
              <a:defRPr sz="1665"/>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65379830-0B93-45FE-B11B-264BBEABC071}" type="datetimeFigureOut">
              <a:rPr lang="zh-CN" altLang="en-US"/>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C7892FFC-62CE-4148-8744-9BD472D6AC96}" type="slidenum">
              <a:rPr lang="zh-CN" altLang="en-US"/>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812396"/>
            <a:ext cx="4040188" cy="3292740"/>
          </a:xfrm>
        </p:spPr>
        <p:txBody>
          <a:bodyPr/>
          <a:lstStyle>
            <a:lvl1pPr>
              <a:defRPr sz="2000"/>
            </a:lvl1pPr>
            <a:lvl2pPr>
              <a:defRPr sz="1665"/>
            </a:lvl2pPr>
            <a:lvl3pPr>
              <a:defRPr sz="1500"/>
            </a:lvl3pPr>
            <a:lvl4pPr>
              <a:defRPr sz="1335"/>
            </a:lvl4pPr>
            <a:lvl5pPr>
              <a:defRPr sz="1335"/>
            </a:lvl5pPr>
            <a:lvl6pPr>
              <a:defRPr sz="1335"/>
            </a:lvl6pPr>
            <a:lvl7pPr>
              <a:defRPr sz="1335"/>
            </a:lvl7pPr>
            <a:lvl8pPr>
              <a:defRPr sz="1335"/>
            </a:lvl8pPr>
            <a:lvl9pPr>
              <a:defRPr sz="13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279261"/>
            <a:ext cx="4041775" cy="533135"/>
          </a:xfr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1812396"/>
            <a:ext cx="4041775" cy="3292740"/>
          </a:xfrm>
        </p:spPr>
        <p:txBody>
          <a:bodyPr/>
          <a:lstStyle>
            <a:lvl1pPr>
              <a:defRPr sz="2000"/>
            </a:lvl1pPr>
            <a:lvl2pPr>
              <a:defRPr sz="1665"/>
            </a:lvl2pPr>
            <a:lvl3pPr>
              <a:defRPr sz="1500"/>
            </a:lvl3pPr>
            <a:lvl4pPr>
              <a:defRPr sz="1335"/>
            </a:lvl4pPr>
            <a:lvl5pPr>
              <a:defRPr sz="1335"/>
            </a:lvl5pPr>
            <a:lvl6pPr>
              <a:defRPr sz="1335"/>
            </a:lvl6pPr>
            <a:lvl7pPr>
              <a:defRPr sz="1335"/>
            </a:lvl7pPr>
            <a:lvl8pPr>
              <a:defRPr sz="1335"/>
            </a:lvl8pPr>
            <a:lvl9pPr>
              <a:defRPr sz="13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C881DCE8-DCB9-4497-8A39-68C6ADA9A281}" type="datetimeFigureOut">
              <a:rPr lang="zh-CN" altLang="en-US"/>
            </a:fld>
            <a:endParaRPr lang="zh-CN" altLang="en-US"/>
          </a:p>
        </p:txBody>
      </p:sp>
      <p:sp>
        <p:nvSpPr>
          <p:cNvPr id="8" name="页脚占位符 7"/>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9" name="灯片编号占位符 8"/>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B2C62DF9-FF05-45AD-B0EB-D992D02003A7}" type="slidenum">
              <a:rPr lang="zh-CN" altLang="en-US"/>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3E5136E9-7CFD-4F37-914C-9C66D39871C6}" type="datetimeFigureOut">
              <a:rPr lang="zh-CN" altLang="en-US"/>
            </a:fld>
            <a:endParaRPr lang="zh-CN" altLang="en-US"/>
          </a:p>
        </p:txBody>
      </p:sp>
      <p:sp>
        <p:nvSpPr>
          <p:cNvPr id="4" name="页脚占位符 3"/>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84A4F7A5-6235-408F-A605-65974B0F13D4}"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a:prstGeom prst="rect">
            <a:avLst/>
          </a:prstGeom>
        </p:spPr>
        <p:txBody>
          <a:bodyPr/>
          <a:lstStyle>
            <a:lvl1pPr>
              <a:defRPr sz="2335"/>
            </a:lvl1pPr>
            <a:lvl2pPr>
              <a:defRPr sz="2000"/>
            </a:lvl2pPr>
            <a:lvl3pPr>
              <a:defRPr sz="1665"/>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a:prstGeom prst="rect">
            <a:avLst/>
          </a:prstGeom>
        </p:spPr>
        <p:txBody>
          <a:bodyPr/>
          <a:lstStyle>
            <a:lvl1pPr>
              <a:defRPr sz="2335"/>
            </a:lvl1pPr>
            <a:lvl2pPr>
              <a:defRPr sz="2000"/>
            </a:lvl2pPr>
            <a:lvl3pPr>
              <a:defRPr sz="1665"/>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fld id="{82F288E0-7875-42C4-84C8-98DBBD3BF4D2}" type="datetimeFigureOut">
              <a:rPr lang="zh-CN" altLang="en-US" smtClean="0"/>
            </a:fld>
            <a:endParaRPr lang="zh-CN" altLang="en-US"/>
          </a:p>
        </p:txBody>
      </p:sp>
      <p:sp>
        <p:nvSpPr>
          <p:cNvPr id="6" name="Rectangle 5"/>
          <p:cNvSpPr>
            <a:spLocks noGrp="1" noChangeArrowheads="1"/>
          </p:cNvSpPr>
          <p:nvPr>
            <p:ph type="ftr" sz="quarter" idx="11"/>
          </p:nvPr>
        </p:nvSpPr>
        <p:spPr/>
        <p:txBody>
          <a:bodyPr/>
          <a:lstStyle>
            <a:lvl1pPr>
              <a:defRPr/>
            </a:lvl1pPr>
          </a:lstStyle>
          <a:p>
            <a:endParaRPr lang="zh-CN" altLang="en-US"/>
          </a:p>
        </p:txBody>
      </p:sp>
      <p:sp>
        <p:nvSpPr>
          <p:cNvPr id="7" name="Rectangle 6"/>
          <p:cNvSpPr>
            <a:spLocks noGrp="1" noChangeArrowheads="1"/>
          </p:cNvSpPr>
          <p:nvPr>
            <p:ph type="sldNum" sz="quarter" idx="12"/>
          </p:nvPr>
        </p:nvSpPr>
        <p:spPr/>
        <p:txBody>
          <a:bodyPr/>
          <a:lstStyle>
            <a:lvl1pPr>
              <a:defRPr/>
            </a:lvl1p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60FB0DEA-4105-4101-A40E-2E127DF61809}" type="datetimeFigureOut">
              <a:rPr lang="zh-CN" altLang="en-US"/>
            </a:fld>
            <a:endParaRPr lang="zh-CN" altLang="en-US"/>
          </a:p>
        </p:txBody>
      </p:sp>
      <p:sp>
        <p:nvSpPr>
          <p:cNvPr id="3" name="页脚占位符 2"/>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4" name="灯片编号占位符 3"/>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A15B51E4-714D-4B63-A164-6EB9F72C5B99}" type="slidenum">
              <a:rPr lang="zh-CN" altLang="en-US"/>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542"/>
            <a:ext cx="3008313" cy="968375"/>
          </a:xfrm>
        </p:spPr>
        <p:txBody>
          <a:bodyPr anchor="b"/>
          <a:lstStyle>
            <a:lvl1pPr algn="l">
              <a:defRPr sz="166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2665"/>
            </a:lvl1pPr>
            <a:lvl2pPr>
              <a:defRPr sz="2335"/>
            </a:lvl2pPr>
            <a:lvl3pPr>
              <a:defRPr sz="2000"/>
            </a:lvl3pPr>
            <a:lvl4pPr>
              <a:defRPr sz="1665"/>
            </a:lvl4pPr>
            <a:lvl5pPr>
              <a:defRPr sz="1665"/>
            </a:lvl5pPr>
            <a:lvl6pPr>
              <a:defRPr sz="1665"/>
            </a:lvl6pPr>
            <a:lvl7pPr>
              <a:defRPr sz="1665"/>
            </a:lvl7pPr>
            <a:lvl8pPr>
              <a:defRPr sz="1665"/>
            </a:lvl8pPr>
            <a:lvl9pPr>
              <a:defRPr sz="166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195917"/>
            <a:ext cx="3008313" cy="3909219"/>
          </a:xfrm>
        </p:spPr>
        <p:txBody>
          <a:bodyPr/>
          <a:lstStyle>
            <a:lvl1pPr marL="0" indent="0">
              <a:buNone/>
              <a:defRPr sz="1165"/>
            </a:lvl1pPr>
            <a:lvl2pPr marL="381000" indent="0">
              <a:buNone/>
              <a:defRPr sz="1000"/>
            </a:lvl2pPr>
            <a:lvl3pPr marL="762000" indent="0">
              <a:buNone/>
              <a:defRPr sz="835"/>
            </a:lvl3pPr>
            <a:lvl4pPr marL="1143000" indent="0">
              <a:buNone/>
              <a:defRPr sz="750"/>
            </a:lvl4pPr>
            <a:lvl5pPr marL="1524000" indent="0">
              <a:buNone/>
              <a:defRPr sz="750"/>
            </a:lvl5pPr>
            <a:lvl6pPr marL="1905000" indent="0">
              <a:buNone/>
              <a:defRPr sz="750"/>
            </a:lvl6pPr>
            <a:lvl7pPr marL="2286000" indent="0">
              <a:buNone/>
              <a:defRPr sz="750"/>
            </a:lvl7pPr>
            <a:lvl8pPr marL="2667000" indent="0">
              <a:buNone/>
              <a:defRPr sz="750"/>
            </a:lvl8pPr>
            <a:lvl9pPr marL="30480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E259FD56-2A64-4951-B2B8-43DB0A99E192}" type="datetimeFigureOut">
              <a:rPr lang="zh-CN" altLang="en-US"/>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E7D2EAC7-90F5-4E2E-B1F2-43E00C53F51D}" type="slidenum">
              <a:rPr lang="zh-CN" altLang="en-US"/>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166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rtlCol="0">
            <a:normAutofit/>
          </a:bodyPr>
          <a:lstStyle>
            <a:lvl1pPr marL="0" indent="0">
              <a:buNone/>
              <a:defRPr sz="2665"/>
            </a:lvl1pPr>
            <a:lvl2pPr marL="381000" indent="0">
              <a:buNone/>
              <a:defRPr sz="2335"/>
            </a:lvl2pPr>
            <a:lvl3pPr marL="762000" indent="0">
              <a:buNone/>
              <a:defRPr sz="2000"/>
            </a:lvl3pPr>
            <a:lvl4pPr marL="1143000" indent="0">
              <a:buNone/>
              <a:defRPr sz="1665"/>
            </a:lvl4pPr>
            <a:lvl5pPr marL="1524000" indent="0">
              <a:buNone/>
              <a:defRPr sz="1665"/>
            </a:lvl5pPr>
            <a:lvl6pPr marL="1905000" indent="0">
              <a:buNone/>
              <a:defRPr sz="1665"/>
            </a:lvl6pPr>
            <a:lvl7pPr marL="2286000" indent="0">
              <a:buNone/>
              <a:defRPr sz="1665"/>
            </a:lvl7pPr>
            <a:lvl8pPr marL="2667000" indent="0">
              <a:buNone/>
              <a:defRPr sz="1665"/>
            </a:lvl8pPr>
            <a:lvl9pPr marL="3048000" indent="0">
              <a:buNone/>
              <a:defRPr sz="1665"/>
            </a:lvl9pPr>
          </a:lstStyle>
          <a:p>
            <a:pPr lvl="0"/>
            <a:endParaRPr lang="zh-CN" altLang="en-US" noProof="0"/>
          </a:p>
        </p:txBody>
      </p:sp>
      <p:sp>
        <p:nvSpPr>
          <p:cNvPr id="4" name="文本占位符 3"/>
          <p:cNvSpPr>
            <a:spLocks noGrp="1"/>
          </p:cNvSpPr>
          <p:nvPr>
            <p:ph type="body" sz="half" idx="2"/>
          </p:nvPr>
        </p:nvSpPr>
        <p:spPr>
          <a:xfrm>
            <a:off x="1792288" y="4472782"/>
            <a:ext cx="5486400" cy="670718"/>
          </a:xfrm>
        </p:spPr>
        <p:txBody>
          <a:bodyPr/>
          <a:lstStyle>
            <a:lvl1pPr marL="0" indent="0">
              <a:buNone/>
              <a:defRPr sz="1165"/>
            </a:lvl1pPr>
            <a:lvl2pPr marL="381000" indent="0">
              <a:buNone/>
              <a:defRPr sz="1000"/>
            </a:lvl2pPr>
            <a:lvl3pPr marL="762000" indent="0">
              <a:buNone/>
              <a:defRPr sz="835"/>
            </a:lvl3pPr>
            <a:lvl4pPr marL="1143000" indent="0">
              <a:buNone/>
              <a:defRPr sz="750"/>
            </a:lvl4pPr>
            <a:lvl5pPr marL="1524000" indent="0">
              <a:buNone/>
              <a:defRPr sz="750"/>
            </a:lvl5pPr>
            <a:lvl6pPr marL="1905000" indent="0">
              <a:buNone/>
              <a:defRPr sz="750"/>
            </a:lvl6pPr>
            <a:lvl7pPr marL="2286000" indent="0">
              <a:buNone/>
              <a:defRPr sz="750"/>
            </a:lvl7pPr>
            <a:lvl8pPr marL="2667000" indent="0">
              <a:buNone/>
              <a:defRPr sz="750"/>
            </a:lvl8pPr>
            <a:lvl9pPr marL="30480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C3FABA05-DF88-45F9-944B-DC6E9B348CBD}" type="datetimeFigureOut">
              <a:rPr lang="zh-CN" altLang="en-US"/>
            </a:fld>
            <a:endParaRPr lang="zh-CN" altLang="en-US"/>
          </a:p>
        </p:txBody>
      </p:sp>
      <p:sp>
        <p:nvSpPr>
          <p:cNvPr id="6" name="页脚占位符 5"/>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399CB66C-E360-4D0E-99C5-3B1664D555DD}" type="slidenum">
              <a:rPr lang="zh-CN" altLang="en-US"/>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23D76EC0-C487-4273-80A5-58CA59CF7E47}" type="datetimeFigureOut">
              <a:rPr lang="zh-CN" altLang="en-US"/>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4E49028C-4D56-413E-8F14-FFF6406699D4}" type="slidenum">
              <a:rPr lang="zh-CN" altLang="en-US"/>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E0832CBA-5308-444E-95A2-EBAF8C015D90}" type="datetimeFigureOut">
              <a:rPr lang="zh-CN" altLang="en-US"/>
            </a:fld>
            <a:endParaRPr lang="zh-CN" altLang="en-US"/>
          </a:p>
        </p:txBody>
      </p:sp>
      <p:sp>
        <p:nvSpPr>
          <p:cNvPr id="5" name="页脚占位符 4"/>
          <p:cNvSpPr>
            <a:spLocks noGrp="1"/>
          </p:cNvSpPr>
          <p:nvPr>
            <p:ph type="ftr" sz="quarter" idx="11"/>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12"/>
          </p:nvPr>
        </p:nvSpPr>
        <p:spPr/>
        <p:txBody>
          <a:bodyPr/>
          <a:lstStyle>
            <a:lvl1pPr fontAlgn="base">
              <a:spcBef>
                <a:spcPct val="0"/>
              </a:spcBef>
              <a:spcAft>
                <a:spcPct val="0"/>
              </a:spcAft>
              <a:defRPr>
                <a:latin typeface="Arial" panose="020B0604020202020204" pitchFamily="34" charset="0"/>
                <a:ea typeface="宋体" panose="02010600030101010101" pitchFamily="2" charset="-122"/>
              </a:defRPr>
            </a:lvl1pPr>
          </a:lstStyle>
          <a:p>
            <a:pPr>
              <a:defRPr/>
            </a:pPr>
            <a:fld id="{75BC3B8A-BA64-46BE-8EE7-AC323F19D3AF}"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a:prstGeom prst="rect">
            <a:avLst/>
          </a:prstGeo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812396"/>
            <a:ext cx="4040188" cy="3292740"/>
          </a:xfrm>
          <a:prstGeom prst="rect">
            <a:avLst/>
          </a:prstGeom>
        </p:spPr>
        <p:txBody>
          <a:bodyPr/>
          <a:lstStyle>
            <a:lvl1pPr>
              <a:defRPr sz="2000"/>
            </a:lvl1pPr>
            <a:lvl2pPr>
              <a:defRPr sz="1665"/>
            </a:lvl2pPr>
            <a:lvl3pPr>
              <a:defRPr sz="1500"/>
            </a:lvl3pPr>
            <a:lvl4pPr>
              <a:defRPr sz="1335"/>
            </a:lvl4pPr>
            <a:lvl5pPr>
              <a:defRPr sz="1335"/>
            </a:lvl5pPr>
            <a:lvl6pPr>
              <a:defRPr sz="1335"/>
            </a:lvl6pPr>
            <a:lvl7pPr>
              <a:defRPr sz="1335"/>
            </a:lvl7pPr>
            <a:lvl8pPr>
              <a:defRPr sz="1335"/>
            </a:lvl8pPr>
            <a:lvl9pPr>
              <a:defRPr sz="13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279261"/>
            <a:ext cx="4041775" cy="533135"/>
          </a:xfrm>
          <a:prstGeom prst="rect">
            <a:avLst/>
          </a:prstGeo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1812396"/>
            <a:ext cx="4041775" cy="3292740"/>
          </a:xfrm>
          <a:prstGeom prst="rect">
            <a:avLst/>
          </a:prstGeom>
        </p:spPr>
        <p:txBody>
          <a:bodyPr/>
          <a:lstStyle>
            <a:lvl1pPr>
              <a:defRPr sz="2000"/>
            </a:lvl1pPr>
            <a:lvl2pPr>
              <a:defRPr sz="1665"/>
            </a:lvl2pPr>
            <a:lvl3pPr>
              <a:defRPr sz="1500"/>
            </a:lvl3pPr>
            <a:lvl4pPr>
              <a:defRPr sz="1335"/>
            </a:lvl4pPr>
            <a:lvl5pPr>
              <a:defRPr sz="1335"/>
            </a:lvl5pPr>
            <a:lvl6pPr>
              <a:defRPr sz="1335"/>
            </a:lvl6pPr>
            <a:lvl7pPr>
              <a:defRPr sz="1335"/>
            </a:lvl7pPr>
            <a:lvl8pPr>
              <a:defRPr sz="1335"/>
            </a:lvl8pPr>
            <a:lvl9pPr>
              <a:defRPr sz="13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fld id="{82F288E0-7875-42C4-84C8-98DBBD3BF4D2}" type="datetimeFigureOut">
              <a:rPr lang="zh-CN" altLang="en-US" smtClean="0"/>
            </a:fld>
            <a:endParaRPr lang="zh-CN" altLang="en-US"/>
          </a:p>
        </p:txBody>
      </p:sp>
      <p:sp>
        <p:nvSpPr>
          <p:cNvPr id="8" name="Rectangle 5"/>
          <p:cNvSpPr>
            <a:spLocks noGrp="1" noChangeArrowheads="1"/>
          </p:cNvSpPr>
          <p:nvPr>
            <p:ph type="ftr" sz="quarter" idx="11"/>
          </p:nvPr>
        </p:nvSpPr>
        <p:spPr/>
        <p:txBody>
          <a:bodyPr/>
          <a:lstStyle>
            <a:lvl1pPr>
              <a:defRPr/>
            </a:lvl1pPr>
          </a:lstStyle>
          <a:p>
            <a:endParaRPr lang="zh-CN" altLang="en-US"/>
          </a:p>
        </p:txBody>
      </p:sp>
      <p:sp>
        <p:nvSpPr>
          <p:cNvPr id="9" name="Rectangle 6"/>
          <p:cNvSpPr>
            <a:spLocks noGrp="1" noChangeArrowheads="1"/>
          </p:cNvSpPr>
          <p:nvPr>
            <p:ph type="sldNum" sz="quarter" idx="12"/>
          </p:nvPr>
        </p:nvSpPr>
        <p:spPr/>
        <p:txBody>
          <a:bodyPr/>
          <a:lstStyle>
            <a:lvl1pPr>
              <a:defRPr/>
            </a:lvl1p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fld id="{82F288E0-7875-42C4-84C8-98DBBD3BF4D2}" type="datetimeFigureOut">
              <a:rPr lang="zh-CN" altLang="en-US" smtClean="0"/>
            </a:fld>
            <a:endParaRPr lang="zh-CN" altLang="en-US"/>
          </a:p>
        </p:txBody>
      </p:sp>
      <p:sp>
        <p:nvSpPr>
          <p:cNvPr id="4" name="Rectangle 5"/>
          <p:cNvSpPr>
            <a:spLocks noGrp="1" noChangeArrowheads="1"/>
          </p:cNvSpPr>
          <p:nvPr>
            <p:ph type="ftr" sz="quarter" idx="11"/>
          </p:nvPr>
        </p:nvSpPr>
        <p:spPr/>
        <p:txBody>
          <a:bodyPr/>
          <a:lstStyle>
            <a:lvl1pPr>
              <a:defRPr/>
            </a:lvl1pPr>
          </a:lstStyle>
          <a:p>
            <a:endParaRPr lang="zh-CN" altLang="en-US"/>
          </a:p>
        </p:txBody>
      </p:sp>
      <p:sp>
        <p:nvSpPr>
          <p:cNvPr id="5" name="Rectangle 6"/>
          <p:cNvSpPr>
            <a:spLocks noGrp="1" noChangeArrowheads="1"/>
          </p:cNvSpPr>
          <p:nvPr>
            <p:ph type="sldNum" sz="quarter" idx="12"/>
          </p:nvPr>
        </p:nvSpPr>
        <p:spPr/>
        <p:txBody>
          <a:bodyPr/>
          <a:lstStyle>
            <a:lvl1pPr>
              <a:defRPr/>
            </a:lvl1p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fld id="{82F288E0-7875-42C4-84C8-98DBBD3BF4D2}" type="datetimeFigureOut">
              <a:rPr lang="zh-CN" altLang="en-US" smtClean="0"/>
            </a:fld>
            <a:endParaRPr lang="zh-CN" altLang="en-US"/>
          </a:p>
        </p:txBody>
      </p:sp>
      <p:sp>
        <p:nvSpPr>
          <p:cNvPr id="3" name="Rectangle 5"/>
          <p:cNvSpPr>
            <a:spLocks noGrp="1" noChangeArrowheads="1"/>
          </p:cNvSpPr>
          <p:nvPr>
            <p:ph type="ftr" sz="quarter" idx="11"/>
          </p:nvPr>
        </p:nvSpPr>
        <p:spPr/>
        <p:txBody>
          <a:bodyPr/>
          <a:lstStyle>
            <a:lvl1pPr>
              <a:defRPr/>
            </a:lvl1pPr>
          </a:lstStyle>
          <a:p>
            <a:endParaRPr lang="zh-CN" altLang="en-US"/>
          </a:p>
        </p:txBody>
      </p:sp>
      <p:sp>
        <p:nvSpPr>
          <p:cNvPr id="4" name="Rectangle 6"/>
          <p:cNvSpPr>
            <a:spLocks noGrp="1" noChangeArrowheads="1"/>
          </p:cNvSpPr>
          <p:nvPr>
            <p:ph type="sldNum" sz="quarter" idx="12"/>
          </p:nvPr>
        </p:nvSpPr>
        <p:spPr/>
        <p:txBody>
          <a:bodyPr/>
          <a:lstStyle>
            <a:lvl1pPr>
              <a:defRPr/>
            </a:lvl1p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542"/>
            <a:ext cx="3008313" cy="968375"/>
          </a:xfrm>
        </p:spPr>
        <p:txBody>
          <a:bodyPr anchor="b"/>
          <a:lstStyle>
            <a:lvl1pPr algn="l">
              <a:defRPr sz="166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a:prstGeom prst="rect">
            <a:avLst/>
          </a:prstGeom>
        </p:spPr>
        <p:txBody>
          <a:bodyPr/>
          <a:lstStyle>
            <a:lvl1pPr>
              <a:defRPr sz="2665"/>
            </a:lvl1pPr>
            <a:lvl2pPr>
              <a:defRPr sz="2335"/>
            </a:lvl2pPr>
            <a:lvl3pPr>
              <a:defRPr sz="2000"/>
            </a:lvl3pPr>
            <a:lvl4pPr>
              <a:defRPr sz="1665"/>
            </a:lvl4pPr>
            <a:lvl5pPr>
              <a:defRPr sz="1665"/>
            </a:lvl5pPr>
            <a:lvl6pPr>
              <a:defRPr sz="1665"/>
            </a:lvl6pPr>
            <a:lvl7pPr>
              <a:defRPr sz="1665"/>
            </a:lvl7pPr>
            <a:lvl8pPr>
              <a:defRPr sz="1665"/>
            </a:lvl8pPr>
            <a:lvl9pPr>
              <a:defRPr sz="166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195917"/>
            <a:ext cx="3008313" cy="3909219"/>
          </a:xfrm>
          <a:prstGeom prst="rect">
            <a:avLst/>
          </a:prstGeom>
        </p:spPr>
        <p:txBody>
          <a:bodyPr/>
          <a:lstStyle>
            <a:lvl1pPr marL="0" indent="0">
              <a:buNone/>
              <a:defRPr sz="1165"/>
            </a:lvl1pPr>
            <a:lvl2pPr marL="381000" indent="0">
              <a:buNone/>
              <a:defRPr sz="1000"/>
            </a:lvl2pPr>
            <a:lvl3pPr marL="762000" indent="0">
              <a:buNone/>
              <a:defRPr sz="835"/>
            </a:lvl3pPr>
            <a:lvl4pPr marL="1143000" indent="0">
              <a:buNone/>
              <a:defRPr sz="750"/>
            </a:lvl4pPr>
            <a:lvl5pPr marL="1524000" indent="0">
              <a:buNone/>
              <a:defRPr sz="750"/>
            </a:lvl5pPr>
            <a:lvl6pPr marL="1905000" indent="0">
              <a:buNone/>
              <a:defRPr sz="750"/>
            </a:lvl6pPr>
            <a:lvl7pPr marL="2286000" indent="0">
              <a:buNone/>
              <a:defRPr sz="750"/>
            </a:lvl7pPr>
            <a:lvl8pPr marL="2667000" indent="0">
              <a:buNone/>
              <a:defRPr sz="750"/>
            </a:lvl8pPr>
            <a:lvl9pPr marL="3048000" indent="0">
              <a:buNone/>
              <a:defRPr sz="75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834B28D-075A-4985-9BFE-1FBA65671231}" type="slidenum">
              <a:rPr lang="en-US" altLang="zh-CN"/>
            </a:fld>
            <a:endParaRPr lang="en-US" alt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166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a:prstGeom prst="rect">
            <a:avLst/>
          </a:prstGeom>
        </p:spPr>
        <p:txBody>
          <a:bodyPr/>
          <a:lstStyle>
            <a:lvl1pPr marL="0" indent="0">
              <a:buNone/>
              <a:defRPr sz="2665"/>
            </a:lvl1pPr>
            <a:lvl2pPr marL="381000" indent="0">
              <a:buNone/>
              <a:defRPr sz="2335"/>
            </a:lvl2pPr>
            <a:lvl3pPr marL="762000" indent="0">
              <a:buNone/>
              <a:defRPr sz="2000"/>
            </a:lvl3pPr>
            <a:lvl4pPr marL="1143000" indent="0">
              <a:buNone/>
              <a:defRPr sz="1665"/>
            </a:lvl4pPr>
            <a:lvl5pPr marL="1524000" indent="0">
              <a:buNone/>
              <a:defRPr sz="1665"/>
            </a:lvl5pPr>
            <a:lvl6pPr marL="1905000" indent="0">
              <a:buNone/>
              <a:defRPr sz="1665"/>
            </a:lvl6pPr>
            <a:lvl7pPr marL="2286000" indent="0">
              <a:buNone/>
              <a:defRPr sz="1665"/>
            </a:lvl7pPr>
            <a:lvl8pPr marL="2667000" indent="0">
              <a:buNone/>
              <a:defRPr sz="1665"/>
            </a:lvl8pPr>
            <a:lvl9pPr marL="3048000" indent="0">
              <a:buNone/>
              <a:defRPr sz="1665"/>
            </a:lvl9pPr>
          </a:lstStyle>
          <a:p>
            <a:pPr lvl="0"/>
            <a:endParaRPr lang="zh-CN" altLang="en-US" noProof="0" smtClean="0"/>
          </a:p>
        </p:txBody>
      </p:sp>
      <p:sp>
        <p:nvSpPr>
          <p:cNvPr id="4" name="文本占位符 3"/>
          <p:cNvSpPr>
            <a:spLocks noGrp="1"/>
          </p:cNvSpPr>
          <p:nvPr>
            <p:ph type="body" sz="half" idx="2"/>
          </p:nvPr>
        </p:nvSpPr>
        <p:spPr>
          <a:xfrm>
            <a:off x="1792288" y="4472782"/>
            <a:ext cx="5486400" cy="670718"/>
          </a:xfrm>
          <a:prstGeom prst="rect">
            <a:avLst/>
          </a:prstGeom>
        </p:spPr>
        <p:txBody>
          <a:bodyPr/>
          <a:lstStyle>
            <a:lvl1pPr marL="0" indent="0">
              <a:buNone/>
              <a:defRPr sz="1165"/>
            </a:lvl1pPr>
            <a:lvl2pPr marL="381000" indent="0">
              <a:buNone/>
              <a:defRPr sz="1000"/>
            </a:lvl2pPr>
            <a:lvl3pPr marL="762000" indent="0">
              <a:buNone/>
              <a:defRPr sz="835"/>
            </a:lvl3pPr>
            <a:lvl4pPr marL="1143000" indent="0">
              <a:buNone/>
              <a:defRPr sz="750"/>
            </a:lvl4pPr>
            <a:lvl5pPr marL="1524000" indent="0">
              <a:buNone/>
              <a:defRPr sz="750"/>
            </a:lvl5pPr>
            <a:lvl6pPr marL="1905000" indent="0">
              <a:buNone/>
              <a:defRPr sz="750"/>
            </a:lvl6pPr>
            <a:lvl7pPr marL="2286000" indent="0">
              <a:buNone/>
              <a:defRPr sz="750"/>
            </a:lvl7pPr>
            <a:lvl8pPr marL="2667000" indent="0">
              <a:buNone/>
              <a:defRPr sz="750"/>
            </a:lvl8pPr>
            <a:lvl9pPr marL="3048000" indent="0">
              <a:buNone/>
              <a:defRPr sz="75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fld id="{82F288E0-7875-42C4-84C8-98DBBD3BF4D2}" type="datetimeFigureOut">
              <a:rPr lang="zh-CN" altLang="en-US" smtClean="0"/>
            </a:fld>
            <a:endParaRPr lang="zh-CN" altLang="en-US"/>
          </a:p>
        </p:txBody>
      </p:sp>
      <p:sp>
        <p:nvSpPr>
          <p:cNvPr id="6" name="Rectangle 5"/>
          <p:cNvSpPr>
            <a:spLocks noGrp="1" noChangeArrowheads="1"/>
          </p:cNvSpPr>
          <p:nvPr>
            <p:ph type="ftr" sz="quarter" idx="11"/>
          </p:nvPr>
        </p:nvSpPr>
        <p:spPr/>
        <p:txBody>
          <a:bodyPr/>
          <a:lstStyle>
            <a:lvl1pPr>
              <a:defRPr/>
            </a:lvl1pPr>
          </a:lstStyle>
          <a:p>
            <a:endParaRPr lang="zh-CN" altLang="en-US"/>
          </a:p>
        </p:txBody>
      </p:sp>
      <p:sp>
        <p:nvSpPr>
          <p:cNvPr id="7" name="Rectangle 6"/>
          <p:cNvSpPr>
            <a:spLocks noGrp="1" noChangeArrowheads="1"/>
          </p:cNvSpPr>
          <p:nvPr>
            <p:ph type="sldNum" sz="quarter" idx="12"/>
          </p:nvPr>
        </p:nvSpPr>
        <p:spPr/>
        <p:txBody>
          <a:bodyPr/>
          <a:lstStyle>
            <a:lvl1pPr>
              <a:defRPr/>
            </a:lvl1pPr>
          </a:lstStyle>
          <a:p>
            <a:fld id="{7D9BB5D0-35E4-459D-AEF3-FE4D7C45CC19}"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2" Type="http://schemas.openxmlformats.org/officeDocument/2006/relationships/theme" Target="../theme/theme3.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1" Type="http://schemas.openxmlformats.org/officeDocument/2006/relationships/theme" Target="../theme/theme4.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28865"/>
            <a:ext cx="8229600" cy="9525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Rectangle 4"/>
          <p:cNvSpPr>
            <a:spLocks noGrp="1" noChangeArrowheads="1"/>
          </p:cNvSpPr>
          <p:nvPr>
            <p:ph type="dt" sz="half" idx="2"/>
          </p:nvPr>
        </p:nvSpPr>
        <p:spPr bwMode="auto">
          <a:xfrm>
            <a:off x="457200" y="5204354"/>
            <a:ext cx="2133600" cy="396875"/>
          </a:xfrm>
          <a:prstGeom prst="rect">
            <a:avLst/>
          </a:prstGeom>
          <a:noFill/>
          <a:ln>
            <a:noFill/>
          </a:ln>
          <a:effectLst/>
        </p:spPr>
        <p:txBody>
          <a:bodyPr vert="horz" wrap="square" lIns="91440" tIns="45720" rIns="91440" bIns="45720" numCol="1" anchor="t" anchorCtr="0" compatLnSpc="1"/>
          <a:lstStyle>
            <a:lvl1pPr>
              <a:defRPr sz="1165">
                <a:latin typeface="Arial" panose="020B0604020202020204" pitchFamily="34" charset="0"/>
                <a:ea typeface="宋体" panose="02010600030101010101" pitchFamily="2" charset="-122"/>
              </a:defRPr>
            </a:lvl1pPr>
          </a:lstStyle>
          <a:p>
            <a:fld id="{82F288E0-7875-42C4-84C8-98DBBD3BF4D2}" type="datetimeFigureOut">
              <a:rPr lang="zh-CN" altLang="en-US" smtClean="0"/>
            </a:fld>
            <a:endParaRPr lang="zh-CN" altLang="en-US"/>
          </a:p>
        </p:txBody>
      </p:sp>
      <p:sp>
        <p:nvSpPr>
          <p:cNvPr id="1029" name="Rectangle 5"/>
          <p:cNvSpPr>
            <a:spLocks noGrp="1" noChangeArrowheads="1"/>
          </p:cNvSpPr>
          <p:nvPr>
            <p:ph type="ftr" sz="quarter" idx="3"/>
          </p:nvPr>
        </p:nvSpPr>
        <p:spPr bwMode="auto">
          <a:xfrm>
            <a:off x="3124200" y="5204354"/>
            <a:ext cx="2895600" cy="396875"/>
          </a:xfrm>
          <a:prstGeom prst="rect">
            <a:avLst/>
          </a:prstGeom>
          <a:noFill/>
          <a:ln>
            <a:noFill/>
          </a:ln>
          <a:effectLst/>
        </p:spPr>
        <p:txBody>
          <a:bodyPr vert="horz" wrap="square" lIns="91440" tIns="45720" rIns="91440" bIns="45720" numCol="1" anchor="t" anchorCtr="0" compatLnSpc="1"/>
          <a:lstStyle>
            <a:lvl1pPr algn="ctr">
              <a:defRPr sz="1165">
                <a:latin typeface="Arial" panose="020B0604020202020204" pitchFamily="34" charset="0"/>
                <a:ea typeface="宋体" panose="02010600030101010101" pitchFamily="2" charset="-122"/>
              </a:defRPr>
            </a:lvl1pPr>
          </a:lstStyle>
          <a:p>
            <a:endParaRPr lang="zh-CN" altLang="en-US"/>
          </a:p>
        </p:txBody>
      </p:sp>
      <p:sp>
        <p:nvSpPr>
          <p:cNvPr id="1030" name="Rectangle 6"/>
          <p:cNvSpPr>
            <a:spLocks noGrp="1" noChangeArrowheads="1"/>
          </p:cNvSpPr>
          <p:nvPr>
            <p:ph type="sldNum" sz="quarter" idx="4"/>
          </p:nvPr>
        </p:nvSpPr>
        <p:spPr bwMode="auto">
          <a:xfrm>
            <a:off x="6553200" y="5204354"/>
            <a:ext cx="2133600" cy="396875"/>
          </a:xfrm>
          <a:prstGeom prst="rect">
            <a:avLst/>
          </a:prstGeom>
          <a:noFill/>
          <a:ln>
            <a:noFill/>
          </a:ln>
          <a:effectLst/>
        </p:spPr>
        <p:txBody>
          <a:bodyPr vert="horz" wrap="square" lIns="91440" tIns="45720" rIns="91440" bIns="45720" numCol="1" anchor="t" anchorCtr="0" compatLnSpc="1"/>
          <a:lstStyle>
            <a:lvl1pPr algn="r">
              <a:defRPr sz="1165">
                <a:latin typeface="Arial" panose="020B0604020202020204" pitchFamily="34" charset="0"/>
                <a:ea typeface="宋体" panose="02010600030101010101" pitchFamily="2"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366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285750" indent="-285750" algn="l" rtl="0" eaLnBrk="0" fontAlgn="base" hangingPunct="0">
        <a:spcBef>
          <a:spcPts val="80"/>
        </a:spcBef>
        <a:spcAft>
          <a:spcPct val="0"/>
        </a:spcAft>
        <a:buChar char="•"/>
        <a:defRPr sz="2665">
          <a:solidFill>
            <a:schemeClr val="tx1"/>
          </a:solidFill>
          <a:latin typeface="+mn-lt"/>
          <a:ea typeface="+mn-ea"/>
          <a:cs typeface="+mn-cs"/>
        </a:defRPr>
      </a:lvl1pPr>
      <a:lvl2pPr marL="619125" indent="-238125" algn="l" rtl="0" eaLnBrk="0" fontAlgn="base" hangingPunct="0">
        <a:spcBef>
          <a:spcPts val="80"/>
        </a:spcBef>
        <a:spcAft>
          <a:spcPct val="0"/>
        </a:spcAft>
        <a:buChar char="–"/>
        <a:defRPr sz="2335">
          <a:solidFill>
            <a:schemeClr val="tx1"/>
          </a:solidFill>
          <a:latin typeface="+mn-lt"/>
          <a:ea typeface="+mn-ea"/>
        </a:defRPr>
      </a:lvl2pPr>
      <a:lvl3pPr marL="952500" indent="-190500" algn="l" rtl="0" eaLnBrk="0" fontAlgn="base" hangingPunct="0">
        <a:spcBef>
          <a:spcPts val="80"/>
        </a:spcBef>
        <a:spcAft>
          <a:spcPct val="0"/>
        </a:spcAft>
        <a:buChar char="•"/>
        <a:defRPr sz="2000">
          <a:solidFill>
            <a:schemeClr val="tx1"/>
          </a:solidFill>
          <a:latin typeface="+mn-lt"/>
          <a:ea typeface="+mn-ea"/>
        </a:defRPr>
      </a:lvl3pPr>
      <a:lvl4pPr marL="1333500" indent="-190500" algn="l" rtl="0" eaLnBrk="0" fontAlgn="base" hangingPunct="0">
        <a:spcBef>
          <a:spcPts val="80"/>
        </a:spcBef>
        <a:spcAft>
          <a:spcPct val="0"/>
        </a:spcAft>
        <a:buChar char="–"/>
        <a:defRPr sz="1665">
          <a:solidFill>
            <a:schemeClr val="tx1"/>
          </a:solidFill>
          <a:latin typeface="+mn-lt"/>
          <a:ea typeface="+mn-ea"/>
        </a:defRPr>
      </a:lvl4pPr>
      <a:lvl5pPr marL="1714500" indent="-190500" algn="l" rtl="0" eaLnBrk="0" fontAlgn="base" hangingPunct="0">
        <a:spcBef>
          <a:spcPts val="80"/>
        </a:spcBef>
        <a:spcAft>
          <a:spcPct val="0"/>
        </a:spcAft>
        <a:buChar char="»"/>
        <a:defRPr sz="1665">
          <a:solidFill>
            <a:schemeClr val="tx1"/>
          </a:solidFill>
          <a:latin typeface="+mn-lt"/>
          <a:ea typeface="+mn-ea"/>
        </a:defRPr>
      </a:lvl5pPr>
      <a:lvl6pPr marL="2095500" indent="-190500" algn="l" rtl="0" fontAlgn="base">
        <a:spcBef>
          <a:spcPts val="80"/>
        </a:spcBef>
        <a:spcAft>
          <a:spcPct val="0"/>
        </a:spcAft>
        <a:buChar char="»"/>
        <a:defRPr sz="1665">
          <a:solidFill>
            <a:schemeClr val="tx1"/>
          </a:solidFill>
          <a:latin typeface="+mn-lt"/>
          <a:ea typeface="+mn-ea"/>
        </a:defRPr>
      </a:lvl6pPr>
      <a:lvl7pPr marL="2476500" indent="-190500" algn="l" rtl="0" fontAlgn="base">
        <a:spcBef>
          <a:spcPts val="80"/>
        </a:spcBef>
        <a:spcAft>
          <a:spcPct val="0"/>
        </a:spcAft>
        <a:buChar char="»"/>
        <a:defRPr sz="1665">
          <a:solidFill>
            <a:schemeClr val="tx1"/>
          </a:solidFill>
          <a:latin typeface="+mn-lt"/>
          <a:ea typeface="+mn-ea"/>
        </a:defRPr>
      </a:lvl7pPr>
      <a:lvl8pPr marL="2857500" indent="-190500" algn="l" rtl="0" fontAlgn="base">
        <a:spcBef>
          <a:spcPts val="80"/>
        </a:spcBef>
        <a:spcAft>
          <a:spcPct val="0"/>
        </a:spcAft>
        <a:buChar char="»"/>
        <a:defRPr sz="1665">
          <a:solidFill>
            <a:schemeClr val="tx1"/>
          </a:solidFill>
          <a:latin typeface="+mn-lt"/>
          <a:ea typeface="+mn-ea"/>
        </a:defRPr>
      </a:lvl8pPr>
      <a:lvl9pPr marL="3238500" indent="-190500" algn="l" rtl="0" fontAlgn="base">
        <a:spcBef>
          <a:spcPts val="80"/>
        </a:spcBef>
        <a:spcAft>
          <a:spcPct val="0"/>
        </a:spcAft>
        <a:buChar char="»"/>
        <a:defRPr sz="1665">
          <a:solidFill>
            <a:schemeClr val="tx1"/>
          </a:solidFill>
          <a:latin typeface="+mn-lt"/>
          <a:ea typeface="+mn-ea"/>
        </a:defRPr>
      </a:lvl9pPr>
    </p:bodyStyle>
    <p:otherStyle>
      <a:defPPr>
        <a:defRPr lang="zh-CN"/>
      </a:defPPr>
      <a:lvl1pPr marL="0" algn="l" defTabSz="762000" rtl="0" eaLnBrk="1" latinLnBrk="0" hangingPunct="1">
        <a:defRPr sz="1500" kern="1200">
          <a:solidFill>
            <a:schemeClr val="tx1"/>
          </a:solidFill>
          <a:latin typeface="+mn-lt"/>
          <a:ea typeface="+mn-ea"/>
          <a:cs typeface="+mn-cs"/>
        </a:defRPr>
      </a:lvl1pPr>
      <a:lvl2pPr marL="381000" algn="l" defTabSz="762000" rtl="0" eaLnBrk="1" latinLnBrk="0" hangingPunct="1">
        <a:defRPr sz="1500" kern="1200">
          <a:solidFill>
            <a:schemeClr val="tx1"/>
          </a:solidFill>
          <a:latin typeface="+mn-lt"/>
          <a:ea typeface="+mn-ea"/>
          <a:cs typeface="+mn-cs"/>
        </a:defRPr>
      </a:lvl2pPr>
      <a:lvl3pPr marL="762000" algn="l" defTabSz="762000" rtl="0" eaLnBrk="1" latinLnBrk="0" hangingPunct="1">
        <a:defRPr sz="1500" kern="1200">
          <a:solidFill>
            <a:schemeClr val="tx1"/>
          </a:solidFill>
          <a:latin typeface="+mn-lt"/>
          <a:ea typeface="+mn-ea"/>
          <a:cs typeface="+mn-cs"/>
        </a:defRPr>
      </a:lvl3pPr>
      <a:lvl4pPr marL="1143000" algn="l" defTabSz="762000" rtl="0" eaLnBrk="1" latinLnBrk="0" hangingPunct="1">
        <a:defRPr sz="1500" kern="1200">
          <a:solidFill>
            <a:schemeClr val="tx1"/>
          </a:solidFill>
          <a:latin typeface="+mn-lt"/>
          <a:ea typeface="+mn-ea"/>
          <a:cs typeface="+mn-cs"/>
        </a:defRPr>
      </a:lvl4pPr>
      <a:lvl5pPr marL="1524000" algn="l" defTabSz="762000" rtl="0" eaLnBrk="1" latinLnBrk="0" hangingPunct="1">
        <a:defRPr sz="1500" kern="1200">
          <a:solidFill>
            <a:schemeClr val="tx1"/>
          </a:solidFill>
          <a:latin typeface="+mn-lt"/>
          <a:ea typeface="+mn-ea"/>
          <a:cs typeface="+mn-cs"/>
        </a:defRPr>
      </a:lvl5pPr>
      <a:lvl6pPr marL="1905000" algn="l" defTabSz="762000" rtl="0" eaLnBrk="1" latinLnBrk="0" hangingPunct="1">
        <a:defRPr sz="1500" kern="1200">
          <a:solidFill>
            <a:schemeClr val="tx1"/>
          </a:solidFill>
          <a:latin typeface="+mn-lt"/>
          <a:ea typeface="+mn-ea"/>
          <a:cs typeface="+mn-cs"/>
        </a:defRPr>
      </a:lvl6pPr>
      <a:lvl7pPr marL="2286000" algn="l" defTabSz="762000" rtl="0" eaLnBrk="1" latinLnBrk="0" hangingPunct="1">
        <a:defRPr sz="1500" kern="1200">
          <a:solidFill>
            <a:schemeClr val="tx1"/>
          </a:solidFill>
          <a:latin typeface="+mn-lt"/>
          <a:ea typeface="+mn-ea"/>
          <a:cs typeface="+mn-cs"/>
        </a:defRPr>
      </a:lvl7pPr>
      <a:lvl8pPr marL="2667000" algn="l" defTabSz="762000" rtl="0" eaLnBrk="1" latinLnBrk="0" hangingPunct="1">
        <a:defRPr sz="1500" kern="1200">
          <a:solidFill>
            <a:schemeClr val="tx1"/>
          </a:solidFill>
          <a:latin typeface="+mn-lt"/>
          <a:ea typeface="+mn-ea"/>
          <a:cs typeface="+mn-cs"/>
        </a:defRPr>
      </a:lvl8pPr>
      <a:lvl9pPr marL="3048000" algn="l" defTabSz="762000"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457200" y="228865"/>
            <a:ext cx="8229600" cy="9525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4339" name="Rectangle 3"/>
          <p:cNvSpPr>
            <a:spLocks noGrp="1" noChangeArrowheads="1"/>
          </p:cNvSpPr>
          <p:nvPr>
            <p:ph type="body" idx="1"/>
          </p:nvPr>
        </p:nvSpPr>
        <p:spPr bwMode="auto">
          <a:xfrm>
            <a:off x="457200" y="1333500"/>
            <a:ext cx="8229600" cy="3771636"/>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51204" name="Rectangle 4"/>
          <p:cNvSpPr>
            <a:spLocks noGrp="1" noChangeArrowheads="1"/>
          </p:cNvSpPr>
          <p:nvPr>
            <p:ph type="dt" sz="half" idx="2"/>
          </p:nvPr>
        </p:nvSpPr>
        <p:spPr bwMode="auto">
          <a:xfrm>
            <a:off x="457200" y="5204354"/>
            <a:ext cx="2133600" cy="396875"/>
          </a:xfrm>
          <a:prstGeom prst="rect">
            <a:avLst/>
          </a:prstGeom>
          <a:noFill/>
          <a:ln>
            <a:noFill/>
          </a:ln>
          <a:effectLst/>
        </p:spPr>
        <p:txBody>
          <a:bodyPr vert="horz" wrap="square" lIns="91440" tIns="45720" rIns="91440" bIns="45720" numCol="1" anchor="t" anchorCtr="0" compatLnSpc="1"/>
          <a:lstStyle>
            <a:lvl1pPr>
              <a:defRPr sz="1165">
                <a:latin typeface="Arial" panose="020B0604020202020204" pitchFamily="34" charset="0"/>
                <a:ea typeface="宋体" panose="02010600030101010101" pitchFamily="2" charset="-122"/>
              </a:defRPr>
            </a:lvl1pPr>
          </a:lstStyle>
          <a:p>
            <a:pPr>
              <a:defRPr/>
            </a:pPr>
            <a:endParaRPr lang="en-US" altLang="zh-CN"/>
          </a:p>
        </p:txBody>
      </p:sp>
      <p:sp>
        <p:nvSpPr>
          <p:cNvPr id="51205" name="Rectangle 5"/>
          <p:cNvSpPr>
            <a:spLocks noGrp="1" noChangeArrowheads="1"/>
          </p:cNvSpPr>
          <p:nvPr>
            <p:ph type="ftr" sz="quarter" idx="3"/>
          </p:nvPr>
        </p:nvSpPr>
        <p:spPr bwMode="auto">
          <a:xfrm>
            <a:off x="3124200" y="5204354"/>
            <a:ext cx="2895600" cy="396875"/>
          </a:xfrm>
          <a:prstGeom prst="rect">
            <a:avLst/>
          </a:prstGeom>
          <a:noFill/>
          <a:ln>
            <a:noFill/>
          </a:ln>
          <a:effectLst/>
        </p:spPr>
        <p:txBody>
          <a:bodyPr vert="horz" wrap="square" lIns="91440" tIns="45720" rIns="91440" bIns="45720" numCol="1" anchor="t" anchorCtr="0" compatLnSpc="1"/>
          <a:lstStyle>
            <a:lvl1pPr algn="ctr">
              <a:defRPr sz="1165">
                <a:latin typeface="Arial" panose="020B0604020202020204" pitchFamily="34" charset="0"/>
                <a:ea typeface="宋体" panose="02010600030101010101" pitchFamily="2" charset="-122"/>
              </a:defRPr>
            </a:lvl1pPr>
          </a:lstStyle>
          <a:p>
            <a:pPr>
              <a:defRPr/>
            </a:pPr>
            <a:endParaRPr lang="en-US" altLang="zh-CN"/>
          </a:p>
        </p:txBody>
      </p:sp>
      <p:sp>
        <p:nvSpPr>
          <p:cNvPr id="51206" name="Rectangle 6"/>
          <p:cNvSpPr>
            <a:spLocks noGrp="1" noChangeArrowheads="1"/>
          </p:cNvSpPr>
          <p:nvPr>
            <p:ph type="sldNum" sz="quarter" idx="4"/>
          </p:nvPr>
        </p:nvSpPr>
        <p:spPr bwMode="auto">
          <a:xfrm>
            <a:off x="6553200" y="5204354"/>
            <a:ext cx="2133600" cy="396875"/>
          </a:xfrm>
          <a:prstGeom prst="rect">
            <a:avLst/>
          </a:prstGeom>
          <a:noFill/>
          <a:ln>
            <a:noFill/>
          </a:ln>
          <a:effectLst/>
        </p:spPr>
        <p:txBody>
          <a:bodyPr vert="horz" wrap="square" lIns="91440" tIns="45720" rIns="91440" bIns="45720" numCol="1" anchor="t" anchorCtr="0" compatLnSpc="1"/>
          <a:lstStyle>
            <a:lvl1pPr algn="r">
              <a:defRPr sz="1165">
                <a:latin typeface="Arial" panose="020B0604020202020204" pitchFamily="34" charset="0"/>
                <a:ea typeface="宋体" panose="02010600030101010101" pitchFamily="2" charset="-122"/>
              </a:defRPr>
            </a:lvl1pPr>
          </a:lstStyle>
          <a:p>
            <a:pPr>
              <a:defRPr/>
            </a:pPr>
            <a:fld id="{3098831C-6A8B-4F1B-865D-AD5A0711ED64}" type="slidenum">
              <a:rPr lang="en-US" altLang="zh-CN"/>
            </a:fld>
            <a:endParaRPr lang="en-US" altLang="zh-CN"/>
          </a:p>
        </p:txBody>
      </p:sp>
      <p:sp>
        <p:nvSpPr>
          <p:cNvPr id="2055" name="AutoShape 7">
            <a:hlinkClick r:id="" action="ppaction://hlinkshowjump?jump=previousslide" highlightClick="1"/>
          </p:cNvPr>
          <p:cNvSpPr>
            <a:spLocks noChangeArrowheads="1"/>
          </p:cNvSpPr>
          <p:nvPr/>
        </p:nvSpPr>
        <p:spPr bwMode="auto">
          <a:xfrm>
            <a:off x="7164388" y="4118240"/>
            <a:ext cx="1079500" cy="779198"/>
          </a:xfrm>
          <a:prstGeom prst="actionButtonBeginning">
            <a:avLst/>
          </a:prstGeom>
          <a:solidFill>
            <a:schemeClr val="accent1"/>
          </a:solidFill>
          <a:ln>
            <a:noFill/>
          </a:ln>
          <a:effectLst/>
        </p:spPr>
        <p:txBody>
          <a:bodyPr wrap="none" anchor="ctr"/>
          <a:lstStyle/>
          <a:p>
            <a:pPr>
              <a:defRPr/>
            </a:pPr>
            <a:endParaRPr lang="zh-CN" altLang="en-US" sz="150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iming>
    <p:tnLst>
      <p:par>
        <p:cTn id="1" dur="indefinite" restart="never" nodeType="tmRoot"/>
      </p:par>
    </p:tnLst>
  </p:timing>
  <p:txStyles>
    <p:titleStyle>
      <a:lvl1pPr algn="ctr" rtl="0" eaLnBrk="0" fontAlgn="base" hangingPunct="0">
        <a:spcBef>
          <a:spcPct val="0"/>
        </a:spcBef>
        <a:spcAft>
          <a:spcPct val="0"/>
        </a:spcAft>
        <a:defRPr sz="366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285750" indent="-285750" algn="l" rtl="0" eaLnBrk="0" fontAlgn="base" hangingPunct="0">
        <a:spcBef>
          <a:spcPts val="80"/>
        </a:spcBef>
        <a:spcAft>
          <a:spcPct val="0"/>
        </a:spcAft>
        <a:buChar char="•"/>
        <a:defRPr sz="2665">
          <a:solidFill>
            <a:schemeClr val="tx1"/>
          </a:solidFill>
          <a:latin typeface="+mn-lt"/>
          <a:ea typeface="+mn-ea"/>
          <a:cs typeface="+mn-cs"/>
        </a:defRPr>
      </a:lvl1pPr>
      <a:lvl2pPr marL="619125" indent="-238125" algn="l" rtl="0" eaLnBrk="0" fontAlgn="base" hangingPunct="0">
        <a:spcBef>
          <a:spcPts val="80"/>
        </a:spcBef>
        <a:spcAft>
          <a:spcPct val="0"/>
        </a:spcAft>
        <a:buChar char="–"/>
        <a:defRPr sz="2335">
          <a:solidFill>
            <a:schemeClr val="tx1"/>
          </a:solidFill>
          <a:latin typeface="+mn-lt"/>
          <a:ea typeface="+mn-ea"/>
        </a:defRPr>
      </a:lvl2pPr>
      <a:lvl3pPr marL="952500" indent="-190500" algn="l" rtl="0" eaLnBrk="0" fontAlgn="base" hangingPunct="0">
        <a:spcBef>
          <a:spcPts val="80"/>
        </a:spcBef>
        <a:spcAft>
          <a:spcPct val="0"/>
        </a:spcAft>
        <a:buChar char="•"/>
        <a:defRPr sz="2000">
          <a:solidFill>
            <a:schemeClr val="tx1"/>
          </a:solidFill>
          <a:latin typeface="+mn-lt"/>
          <a:ea typeface="+mn-ea"/>
        </a:defRPr>
      </a:lvl3pPr>
      <a:lvl4pPr marL="1333500" indent="-190500" algn="l" rtl="0" eaLnBrk="0" fontAlgn="base" hangingPunct="0">
        <a:spcBef>
          <a:spcPts val="80"/>
        </a:spcBef>
        <a:spcAft>
          <a:spcPct val="0"/>
        </a:spcAft>
        <a:buChar char="–"/>
        <a:defRPr sz="1665">
          <a:solidFill>
            <a:schemeClr val="tx1"/>
          </a:solidFill>
          <a:latin typeface="+mn-lt"/>
          <a:ea typeface="+mn-ea"/>
        </a:defRPr>
      </a:lvl4pPr>
      <a:lvl5pPr marL="1714500" indent="-190500" algn="l" rtl="0" eaLnBrk="0" fontAlgn="base" hangingPunct="0">
        <a:spcBef>
          <a:spcPts val="80"/>
        </a:spcBef>
        <a:spcAft>
          <a:spcPct val="0"/>
        </a:spcAft>
        <a:buChar char="»"/>
        <a:defRPr sz="1665">
          <a:solidFill>
            <a:schemeClr val="tx1"/>
          </a:solidFill>
          <a:latin typeface="+mn-lt"/>
          <a:ea typeface="+mn-ea"/>
        </a:defRPr>
      </a:lvl5pPr>
      <a:lvl6pPr marL="2095500" indent="-190500" algn="l" rtl="0" fontAlgn="base">
        <a:spcBef>
          <a:spcPts val="80"/>
        </a:spcBef>
        <a:spcAft>
          <a:spcPct val="0"/>
        </a:spcAft>
        <a:buChar char="»"/>
        <a:defRPr sz="1665">
          <a:solidFill>
            <a:schemeClr val="tx1"/>
          </a:solidFill>
          <a:latin typeface="+mn-lt"/>
          <a:ea typeface="+mn-ea"/>
        </a:defRPr>
      </a:lvl6pPr>
      <a:lvl7pPr marL="2476500" indent="-190500" algn="l" rtl="0" fontAlgn="base">
        <a:spcBef>
          <a:spcPts val="80"/>
        </a:spcBef>
        <a:spcAft>
          <a:spcPct val="0"/>
        </a:spcAft>
        <a:buChar char="»"/>
        <a:defRPr sz="1665">
          <a:solidFill>
            <a:schemeClr val="tx1"/>
          </a:solidFill>
          <a:latin typeface="+mn-lt"/>
          <a:ea typeface="+mn-ea"/>
        </a:defRPr>
      </a:lvl7pPr>
      <a:lvl8pPr marL="2857500" indent="-190500" algn="l" rtl="0" fontAlgn="base">
        <a:spcBef>
          <a:spcPts val="80"/>
        </a:spcBef>
        <a:spcAft>
          <a:spcPct val="0"/>
        </a:spcAft>
        <a:buChar char="»"/>
        <a:defRPr sz="1665">
          <a:solidFill>
            <a:schemeClr val="tx1"/>
          </a:solidFill>
          <a:latin typeface="+mn-lt"/>
          <a:ea typeface="+mn-ea"/>
        </a:defRPr>
      </a:lvl8pPr>
      <a:lvl9pPr marL="3238500" indent="-190500" algn="l" rtl="0" fontAlgn="base">
        <a:spcBef>
          <a:spcPts val="80"/>
        </a:spcBef>
        <a:spcAft>
          <a:spcPct val="0"/>
        </a:spcAft>
        <a:buChar char="»"/>
        <a:defRPr sz="1665">
          <a:solidFill>
            <a:schemeClr val="tx1"/>
          </a:solidFill>
          <a:latin typeface="+mn-lt"/>
          <a:ea typeface="+mn-ea"/>
        </a:defRPr>
      </a:lvl9pPr>
    </p:bodyStyle>
    <p:otherStyle>
      <a:defPPr>
        <a:defRPr lang="zh-CN"/>
      </a:defPPr>
      <a:lvl1pPr marL="0" algn="l" defTabSz="762000" rtl="0" eaLnBrk="1" latinLnBrk="0" hangingPunct="1">
        <a:defRPr sz="1500" kern="1200">
          <a:solidFill>
            <a:schemeClr val="tx1"/>
          </a:solidFill>
          <a:latin typeface="+mn-lt"/>
          <a:ea typeface="+mn-ea"/>
          <a:cs typeface="+mn-cs"/>
        </a:defRPr>
      </a:lvl1pPr>
      <a:lvl2pPr marL="381000" algn="l" defTabSz="762000" rtl="0" eaLnBrk="1" latinLnBrk="0" hangingPunct="1">
        <a:defRPr sz="1500" kern="1200">
          <a:solidFill>
            <a:schemeClr val="tx1"/>
          </a:solidFill>
          <a:latin typeface="+mn-lt"/>
          <a:ea typeface="+mn-ea"/>
          <a:cs typeface="+mn-cs"/>
        </a:defRPr>
      </a:lvl2pPr>
      <a:lvl3pPr marL="762000" algn="l" defTabSz="762000" rtl="0" eaLnBrk="1" latinLnBrk="0" hangingPunct="1">
        <a:defRPr sz="1500" kern="1200">
          <a:solidFill>
            <a:schemeClr val="tx1"/>
          </a:solidFill>
          <a:latin typeface="+mn-lt"/>
          <a:ea typeface="+mn-ea"/>
          <a:cs typeface="+mn-cs"/>
        </a:defRPr>
      </a:lvl3pPr>
      <a:lvl4pPr marL="1143000" algn="l" defTabSz="762000" rtl="0" eaLnBrk="1" latinLnBrk="0" hangingPunct="1">
        <a:defRPr sz="1500" kern="1200">
          <a:solidFill>
            <a:schemeClr val="tx1"/>
          </a:solidFill>
          <a:latin typeface="+mn-lt"/>
          <a:ea typeface="+mn-ea"/>
          <a:cs typeface="+mn-cs"/>
        </a:defRPr>
      </a:lvl4pPr>
      <a:lvl5pPr marL="1524000" algn="l" defTabSz="762000" rtl="0" eaLnBrk="1" latinLnBrk="0" hangingPunct="1">
        <a:defRPr sz="1500" kern="1200">
          <a:solidFill>
            <a:schemeClr val="tx1"/>
          </a:solidFill>
          <a:latin typeface="+mn-lt"/>
          <a:ea typeface="+mn-ea"/>
          <a:cs typeface="+mn-cs"/>
        </a:defRPr>
      </a:lvl5pPr>
      <a:lvl6pPr marL="1905000" algn="l" defTabSz="762000" rtl="0" eaLnBrk="1" latinLnBrk="0" hangingPunct="1">
        <a:defRPr sz="1500" kern="1200">
          <a:solidFill>
            <a:schemeClr val="tx1"/>
          </a:solidFill>
          <a:latin typeface="+mn-lt"/>
          <a:ea typeface="+mn-ea"/>
          <a:cs typeface="+mn-cs"/>
        </a:defRPr>
      </a:lvl6pPr>
      <a:lvl7pPr marL="2286000" algn="l" defTabSz="762000" rtl="0" eaLnBrk="1" latinLnBrk="0" hangingPunct="1">
        <a:defRPr sz="1500" kern="1200">
          <a:solidFill>
            <a:schemeClr val="tx1"/>
          </a:solidFill>
          <a:latin typeface="+mn-lt"/>
          <a:ea typeface="+mn-ea"/>
          <a:cs typeface="+mn-cs"/>
        </a:defRPr>
      </a:lvl7pPr>
      <a:lvl8pPr marL="2667000" algn="l" defTabSz="762000" rtl="0" eaLnBrk="1" latinLnBrk="0" hangingPunct="1">
        <a:defRPr sz="1500" kern="1200">
          <a:solidFill>
            <a:schemeClr val="tx1"/>
          </a:solidFill>
          <a:latin typeface="+mn-lt"/>
          <a:ea typeface="+mn-ea"/>
          <a:cs typeface="+mn-cs"/>
        </a:defRPr>
      </a:lvl8pPr>
      <a:lvl9pPr marL="3048000" algn="l" defTabSz="762000" rtl="0" eaLnBrk="1" latinLnBrk="0" hangingPunct="1">
        <a:defRPr sz="15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bwMode="auto">
          <a:xfrm>
            <a:off x="457200" y="228865"/>
            <a:ext cx="8229600" cy="9525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26627" name="Rectangle 3"/>
          <p:cNvSpPr>
            <a:spLocks noGrp="1" noChangeArrowheads="1"/>
          </p:cNvSpPr>
          <p:nvPr>
            <p:ph type="body" idx="1"/>
          </p:nvPr>
        </p:nvSpPr>
        <p:spPr bwMode="auto">
          <a:xfrm>
            <a:off x="457200" y="1333500"/>
            <a:ext cx="8229600" cy="3771636"/>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50180" name="Rectangle 4"/>
          <p:cNvSpPr>
            <a:spLocks noGrp="1" noChangeArrowheads="1"/>
          </p:cNvSpPr>
          <p:nvPr>
            <p:ph type="dt" sz="half" idx="2"/>
          </p:nvPr>
        </p:nvSpPr>
        <p:spPr bwMode="auto">
          <a:xfrm>
            <a:off x="457200" y="5204354"/>
            <a:ext cx="2133600" cy="396875"/>
          </a:xfrm>
          <a:prstGeom prst="rect">
            <a:avLst/>
          </a:prstGeom>
          <a:noFill/>
          <a:ln>
            <a:noFill/>
          </a:ln>
          <a:effectLst/>
        </p:spPr>
        <p:txBody>
          <a:bodyPr vert="horz" wrap="square" lIns="91440" tIns="45720" rIns="91440" bIns="45720" numCol="1" anchor="t" anchorCtr="0" compatLnSpc="1"/>
          <a:lstStyle>
            <a:lvl1pPr>
              <a:defRPr sz="1165">
                <a:latin typeface="Arial" panose="020B0604020202020204" pitchFamily="34" charset="0"/>
                <a:ea typeface="宋体" panose="02010600030101010101" pitchFamily="2" charset="-122"/>
              </a:defRPr>
            </a:lvl1pPr>
          </a:lstStyle>
          <a:p>
            <a:pPr>
              <a:defRPr/>
            </a:pPr>
            <a:endParaRPr lang="en-US" altLang="zh-CN"/>
          </a:p>
        </p:txBody>
      </p:sp>
      <p:sp>
        <p:nvSpPr>
          <p:cNvPr id="50181" name="Rectangle 5"/>
          <p:cNvSpPr>
            <a:spLocks noGrp="1" noChangeArrowheads="1"/>
          </p:cNvSpPr>
          <p:nvPr>
            <p:ph type="ftr" sz="quarter" idx="3"/>
          </p:nvPr>
        </p:nvSpPr>
        <p:spPr bwMode="auto">
          <a:xfrm>
            <a:off x="3124200" y="5204354"/>
            <a:ext cx="2895600" cy="396875"/>
          </a:xfrm>
          <a:prstGeom prst="rect">
            <a:avLst/>
          </a:prstGeom>
          <a:noFill/>
          <a:ln>
            <a:noFill/>
          </a:ln>
          <a:effectLst/>
        </p:spPr>
        <p:txBody>
          <a:bodyPr vert="horz" wrap="square" lIns="91440" tIns="45720" rIns="91440" bIns="45720" numCol="1" anchor="t" anchorCtr="0" compatLnSpc="1"/>
          <a:lstStyle>
            <a:lvl1pPr algn="ctr">
              <a:defRPr sz="1165">
                <a:latin typeface="Arial" panose="020B0604020202020204" pitchFamily="34" charset="0"/>
                <a:ea typeface="宋体" panose="02010600030101010101" pitchFamily="2" charset="-122"/>
              </a:defRPr>
            </a:lvl1pPr>
          </a:lstStyle>
          <a:p>
            <a:pPr>
              <a:defRPr/>
            </a:pPr>
            <a:endParaRPr lang="en-US" altLang="zh-CN"/>
          </a:p>
        </p:txBody>
      </p:sp>
      <p:sp>
        <p:nvSpPr>
          <p:cNvPr id="50182" name="Rectangle 6"/>
          <p:cNvSpPr>
            <a:spLocks noGrp="1" noChangeArrowheads="1"/>
          </p:cNvSpPr>
          <p:nvPr>
            <p:ph type="sldNum" sz="quarter" idx="4"/>
          </p:nvPr>
        </p:nvSpPr>
        <p:spPr bwMode="auto">
          <a:xfrm>
            <a:off x="6553200" y="5204354"/>
            <a:ext cx="2133600" cy="396875"/>
          </a:xfrm>
          <a:prstGeom prst="rect">
            <a:avLst/>
          </a:prstGeom>
          <a:noFill/>
          <a:ln>
            <a:noFill/>
          </a:ln>
          <a:effectLst/>
        </p:spPr>
        <p:txBody>
          <a:bodyPr vert="horz" wrap="square" lIns="91440" tIns="45720" rIns="91440" bIns="45720" numCol="1" anchor="t" anchorCtr="0" compatLnSpc="1"/>
          <a:lstStyle>
            <a:lvl1pPr algn="r">
              <a:defRPr sz="1165">
                <a:latin typeface="Arial" panose="020B0604020202020204" pitchFamily="34" charset="0"/>
                <a:ea typeface="宋体" panose="02010600030101010101" pitchFamily="2" charset="-122"/>
              </a:defRPr>
            </a:lvl1pPr>
          </a:lstStyle>
          <a:p>
            <a:pPr>
              <a:defRPr/>
            </a:pPr>
            <a:fld id="{12199361-7C2D-4AC8-958D-498A3B3D0DD2}" type="slidenum">
              <a:rPr lang="en-US" altLang="zh-CN"/>
            </a:fld>
            <a:endParaRPr lang="en-US" altLang="zh-CN"/>
          </a:p>
        </p:txBody>
      </p:sp>
      <p:sp>
        <p:nvSpPr>
          <p:cNvPr id="3079" name="AutoShape 7">
            <a:hlinkClick r:id="" action="ppaction://hlinkshowjump?jump=lastslideviewed" highlightClick="1"/>
          </p:cNvPr>
          <p:cNvSpPr>
            <a:spLocks noChangeArrowheads="1"/>
          </p:cNvSpPr>
          <p:nvPr/>
        </p:nvSpPr>
        <p:spPr bwMode="auto">
          <a:xfrm>
            <a:off x="7885113" y="4237303"/>
            <a:ext cx="1008062" cy="780521"/>
          </a:xfrm>
          <a:prstGeom prst="actionButtonReturn">
            <a:avLst/>
          </a:prstGeom>
          <a:solidFill>
            <a:schemeClr val="accent1"/>
          </a:solidFill>
          <a:ln>
            <a:noFill/>
          </a:ln>
          <a:effectLst/>
        </p:spPr>
        <p:txBody>
          <a:bodyPr wrap="none" anchor="ctr"/>
          <a:lstStyle/>
          <a:p>
            <a:pPr>
              <a:defRPr/>
            </a:pPr>
            <a:endParaRPr lang="zh-CN" altLang="en-US" sz="150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iming>
    <p:tnLst>
      <p:par>
        <p:cTn id="1" dur="indefinite" restart="never" nodeType="tmRoot"/>
      </p:par>
    </p:tnLst>
  </p:timing>
  <p:txStyles>
    <p:titleStyle>
      <a:lvl1pPr algn="ctr" rtl="0" eaLnBrk="0" fontAlgn="base" hangingPunct="0">
        <a:spcBef>
          <a:spcPct val="0"/>
        </a:spcBef>
        <a:spcAft>
          <a:spcPct val="0"/>
        </a:spcAft>
        <a:defRPr sz="366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285750" indent="-285750" algn="l" rtl="0" eaLnBrk="0" fontAlgn="base" hangingPunct="0">
        <a:spcBef>
          <a:spcPts val="80"/>
        </a:spcBef>
        <a:spcAft>
          <a:spcPct val="0"/>
        </a:spcAft>
        <a:buChar char="•"/>
        <a:defRPr sz="2665">
          <a:solidFill>
            <a:schemeClr val="tx1"/>
          </a:solidFill>
          <a:latin typeface="+mn-lt"/>
          <a:ea typeface="+mn-ea"/>
          <a:cs typeface="+mn-cs"/>
        </a:defRPr>
      </a:lvl1pPr>
      <a:lvl2pPr marL="619125" indent="-238125" algn="l" rtl="0" eaLnBrk="0" fontAlgn="base" hangingPunct="0">
        <a:spcBef>
          <a:spcPts val="80"/>
        </a:spcBef>
        <a:spcAft>
          <a:spcPct val="0"/>
        </a:spcAft>
        <a:buChar char="–"/>
        <a:defRPr sz="2335">
          <a:solidFill>
            <a:schemeClr val="tx1"/>
          </a:solidFill>
          <a:latin typeface="+mn-lt"/>
          <a:ea typeface="+mn-ea"/>
        </a:defRPr>
      </a:lvl2pPr>
      <a:lvl3pPr marL="952500" indent="-190500" algn="l" rtl="0" eaLnBrk="0" fontAlgn="base" hangingPunct="0">
        <a:spcBef>
          <a:spcPts val="80"/>
        </a:spcBef>
        <a:spcAft>
          <a:spcPct val="0"/>
        </a:spcAft>
        <a:buChar char="•"/>
        <a:defRPr sz="2000">
          <a:solidFill>
            <a:schemeClr val="tx1"/>
          </a:solidFill>
          <a:latin typeface="+mn-lt"/>
          <a:ea typeface="+mn-ea"/>
        </a:defRPr>
      </a:lvl3pPr>
      <a:lvl4pPr marL="1333500" indent="-190500" algn="l" rtl="0" eaLnBrk="0" fontAlgn="base" hangingPunct="0">
        <a:spcBef>
          <a:spcPts val="80"/>
        </a:spcBef>
        <a:spcAft>
          <a:spcPct val="0"/>
        </a:spcAft>
        <a:buChar char="–"/>
        <a:defRPr sz="1665">
          <a:solidFill>
            <a:schemeClr val="tx1"/>
          </a:solidFill>
          <a:latin typeface="+mn-lt"/>
          <a:ea typeface="+mn-ea"/>
        </a:defRPr>
      </a:lvl4pPr>
      <a:lvl5pPr marL="1714500" indent="-190500" algn="l" rtl="0" eaLnBrk="0" fontAlgn="base" hangingPunct="0">
        <a:spcBef>
          <a:spcPts val="80"/>
        </a:spcBef>
        <a:spcAft>
          <a:spcPct val="0"/>
        </a:spcAft>
        <a:buChar char="»"/>
        <a:defRPr sz="1665">
          <a:solidFill>
            <a:schemeClr val="tx1"/>
          </a:solidFill>
          <a:latin typeface="+mn-lt"/>
          <a:ea typeface="+mn-ea"/>
        </a:defRPr>
      </a:lvl5pPr>
      <a:lvl6pPr marL="2095500" indent="-190500" algn="l" rtl="0" fontAlgn="base">
        <a:spcBef>
          <a:spcPts val="80"/>
        </a:spcBef>
        <a:spcAft>
          <a:spcPct val="0"/>
        </a:spcAft>
        <a:buChar char="»"/>
        <a:defRPr sz="1665">
          <a:solidFill>
            <a:schemeClr val="tx1"/>
          </a:solidFill>
          <a:latin typeface="+mn-lt"/>
          <a:ea typeface="+mn-ea"/>
        </a:defRPr>
      </a:lvl6pPr>
      <a:lvl7pPr marL="2476500" indent="-190500" algn="l" rtl="0" fontAlgn="base">
        <a:spcBef>
          <a:spcPts val="80"/>
        </a:spcBef>
        <a:spcAft>
          <a:spcPct val="0"/>
        </a:spcAft>
        <a:buChar char="»"/>
        <a:defRPr sz="1665">
          <a:solidFill>
            <a:schemeClr val="tx1"/>
          </a:solidFill>
          <a:latin typeface="+mn-lt"/>
          <a:ea typeface="+mn-ea"/>
        </a:defRPr>
      </a:lvl7pPr>
      <a:lvl8pPr marL="2857500" indent="-190500" algn="l" rtl="0" fontAlgn="base">
        <a:spcBef>
          <a:spcPts val="80"/>
        </a:spcBef>
        <a:spcAft>
          <a:spcPct val="0"/>
        </a:spcAft>
        <a:buChar char="»"/>
        <a:defRPr sz="1665">
          <a:solidFill>
            <a:schemeClr val="tx1"/>
          </a:solidFill>
          <a:latin typeface="+mn-lt"/>
          <a:ea typeface="+mn-ea"/>
        </a:defRPr>
      </a:lvl8pPr>
      <a:lvl9pPr marL="3238500" indent="-190500" algn="l" rtl="0" fontAlgn="base">
        <a:spcBef>
          <a:spcPts val="80"/>
        </a:spcBef>
        <a:spcAft>
          <a:spcPct val="0"/>
        </a:spcAft>
        <a:buChar char="»"/>
        <a:defRPr sz="1665">
          <a:solidFill>
            <a:schemeClr val="tx1"/>
          </a:solidFill>
          <a:latin typeface="+mn-lt"/>
          <a:ea typeface="+mn-ea"/>
        </a:defRPr>
      </a:lvl9pPr>
    </p:bodyStyle>
    <p:otherStyle>
      <a:defPPr>
        <a:defRPr lang="zh-CN"/>
      </a:defPPr>
      <a:lvl1pPr marL="0" algn="l" defTabSz="762000" rtl="0" eaLnBrk="1" latinLnBrk="0" hangingPunct="1">
        <a:defRPr sz="1500" kern="1200">
          <a:solidFill>
            <a:schemeClr val="tx1"/>
          </a:solidFill>
          <a:latin typeface="+mn-lt"/>
          <a:ea typeface="+mn-ea"/>
          <a:cs typeface="+mn-cs"/>
        </a:defRPr>
      </a:lvl1pPr>
      <a:lvl2pPr marL="381000" algn="l" defTabSz="762000" rtl="0" eaLnBrk="1" latinLnBrk="0" hangingPunct="1">
        <a:defRPr sz="1500" kern="1200">
          <a:solidFill>
            <a:schemeClr val="tx1"/>
          </a:solidFill>
          <a:latin typeface="+mn-lt"/>
          <a:ea typeface="+mn-ea"/>
          <a:cs typeface="+mn-cs"/>
        </a:defRPr>
      </a:lvl2pPr>
      <a:lvl3pPr marL="762000" algn="l" defTabSz="762000" rtl="0" eaLnBrk="1" latinLnBrk="0" hangingPunct="1">
        <a:defRPr sz="1500" kern="1200">
          <a:solidFill>
            <a:schemeClr val="tx1"/>
          </a:solidFill>
          <a:latin typeface="+mn-lt"/>
          <a:ea typeface="+mn-ea"/>
          <a:cs typeface="+mn-cs"/>
        </a:defRPr>
      </a:lvl3pPr>
      <a:lvl4pPr marL="1143000" algn="l" defTabSz="762000" rtl="0" eaLnBrk="1" latinLnBrk="0" hangingPunct="1">
        <a:defRPr sz="1500" kern="1200">
          <a:solidFill>
            <a:schemeClr val="tx1"/>
          </a:solidFill>
          <a:latin typeface="+mn-lt"/>
          <a:ea typeface="+mn-ea"/>
          <a:cs typeface="+mn-cs"/>
        </a:defRPr>
      </a:lvl4pPr>
      <a:lvl5pPr marL="1524000" algn="l" defTabSz="762000" rtl="0" eaLnBrk="1" latinLnBrk="0" hangingPunct="1">
        <a:defRPr sz="1500" kern="1200">
          <a:solidFill>
            <a:schemeClr val="tx1"/>
          </a:solidFill>
          <a:latin typeface="+mn-lt"/>
          <a:ea typeface="+mn-ea"/>
          <a:cs typeface="+mn-cs"/>
        </a:defRPr>
      </a:lvl5pPr>
      <a:lvl6pPr marL="1905000" algn="l" defTabSz="762000" rtl="0" eaLnBrk="1" latinLnBrk="0" hangingPunct="1">
        <a:defRPr sz="1500" kern="1200">
          <a:solidFill>
            <a:schemeClr val="tx1"/>
          </a:solidFill>
          <a:latin typeface="+mn-lt"/>
          <a:ea typeface="+mn-ea"/>
          <a:cs typeface="+mn-cs"/>
        </a:defRPr>
      </a:lvl6pPr>
      <a:lvl7pPr marL="2286000" algn="l" defTabSz="762000" rtl="0" eaLnBrk="1" latinLnBrk="0" hangingPunct="1">
        <a:defRPr sz="1500" kern="1200">
          <a:solidFill>
            <a:schemeClr val="tx1"/>
          </a:solidFill>
          <a:latin typeface="+mn-lt"/>
          <a:ea typeface="+mn-ea"/>
          <a:cs typeface="+mn-cs"/>
        </a:defRPr>
      </a:lvl7pPr>
      <a:lvl8pPr marL="2667000" algn="l" defTabSz="762000" rtl="0" eaLnBrk="1" latinLnBrk="0" hangingPunct="1">
        <a:defRPr sz="1500" kern="1200">
          <a:solidFill>
            <a:schemeClr val="tx1"/>
          </a:solidFill>
          <a:latin typeface="+mn-lt"/>
          <a:ea typeface="+mn-ea"/>
          <a:cs typeface="+mn-cs"/>
        </a:defRPr>
      </a:lvl8pPr>
      <a:lvl9pPr marL="3048000" algn="l" defTabSz="762000" rtl="0" eaLnBrk="1" latinLnBrk="0" hangingPunct="1">
        <a:defRPr sz="15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标题占位符 1"/>
          <p:cNvSpPr>
            <a:spLocks noGrp="1"/>
          </p:cNvSpPr>
          <p:nvPr>
            <p:ph type="title"/>
          </p:nvPr>
        </p:nvSpPr>
        <p:spPr bwMode="auto">
          <a:xfrm>
            <a:off x="457200" y="228865"/>
            <a:ext cx="8229600" cy="9525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38915" name="文本占位符 2"/>
          <p:cNvSpPr>
            <a:spLocks noGrp="1"/>
          </p:cNvSpPr>
          <p:nvPr>
            <p:ph type="body" idx="1"/>
          </p:nvPr>
        </p:nvSpPr>
        <p:spPr bwMode="auto">
          <a:xfrm>
            <a:off x="457200" y="1333500"/>
            <a:ext cx="8229600" cy="3771636"/>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5296958"/>
            <a:ext cx="2133600" cy="304271"/>
          </a:xfrm>
          <a:prstGeom prst="rect">
            <a:avLst/>
          </a:prstGeom>
        </p:spPr>
        <p:txBody>
          <a:bodyPr vert="horz" lIns="91440" tIns="45720" rIns="91440" bIns="45720" rtlCol="0" anchor="ctr"/>
          <a:lstStyle>
            <a:lvl1pPr algn="l" fontAlgn="auto">
              <a:spcBef>
                <a:spcPts val="0"/>
              </a:spcBef>
              <a:spcAft>
                <a:spcPts val="0"/>
              </a:spcAft>
              <a:defRPr sz="1000">
                <a:solidFill>
                  <a:prstClr val="black">
                    <a:tint val="75000"/>
                  </a:prstClr>
                </a:solidFill>
                <a:latin typeface="Calibri"/>
                <a:ea typeface="宋体" panose="02010600030101010101" pitchFamily="2" charset="-122"/>
              </a:defRPr>
            </a:lvl1pPr>
          </a:lstStyle>
          <a:p>
            <a:pPr>
              <a:defRPr/>
            </a:pPr>
            <a:fld id="{E9797DFA-2A0C-4B3B-8915-5A0B046FF776}" type="datetimeFigureOut">
              <a:rPr lang="zh-CN" altLang="en-US"/>
            </a:fld>
            <a:endParaRPr lang="zh-CN" altLang="en-US"/>
          </a:p>
        </p:txBody>
      </p:sp>
      <p:sp>
        <p:nvSpPr>
          <p:cNvPr id="5" name="页脚占位符 4"/>
          <p:cNvSpPr>
            <a:spLocks noGrp="1"/>
          </p:cNvSpPr>
          <p:nvPr>
            <p:ph type="ftr" sz="quarter" idx="3"/>
          </p:nvPr>
        </p:nvSpPr>
        <p:spPr>
          <a:xfrm>
            <a:off x="3124200" y="5296958"/>
            <a:ext cx="2895600" cy="304271"/>
          </a:xfrm>
          <a:prstGeom prst="rect">
            <a:avLst/>
          </a:prstGeom>
        </p:spPr>
        <p:txBody>
          <a:bodyPr vert="horz" lIns="91440" tIns="45720" rIns="91440" bIns="45720" rtlCol="0" anchor="ctr"/>
          <a:lstStyle>
            <a:lvl1pPr algn="ctr" fontAlgn="auto">
              <a:spcBef>
                <a:spcPts val="0"/>
              </a:spcBef>
              <a:spcAft>
                <a:spcPts val="0"/>
              </a:spcAft>
              <a:defRPr sz="1000">
                <a:solidFill>
                  <a:prstClr val="black">
                    <a:tint val="75000"/>
                  </a:prstClr>
                </a:solidFill>
                <a:latin typeface="Calibri"/>
                <a:ea typeface="宋体" panose="0201060003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6553200" y="5296958"/>
            <a:ext cx="2133600" cy="304271"/>
          </a:xfrm>
          <a:prstGeom prst="rect">
            <a:avLst/>
          </a:prstGeom>
        </p:spPr>
        <p:txBody>
          <a:bodyPr vert="horz" lIns="91440" tIns="45720" rIns="91440" bIns="45720" rtlCol="0" anchor="ctr"/>
          <a:lstStyle>
            <a:lvl1pPr algn="r" fontAlgn="auto">
              <a:spcBef>
                <a:spcPts val="0"/>
              </a:spcBef>
              <a:spcAft>
                <a:spcPts val="0"/>
              </a:spcAft>
              <a:defRPr sz="1000">
                <a:solidFill>
                  <a:prstClr val="black">
                    <a:tint val="75000"/>
                  </a:prstClr>
                </a:solidFill>
                <a:latin typeface="Calibri"/>
                <a:ea typeface="宋体" panose="02010600030101010101" pitchFamily="2" charset="-122"/>
              </a:defRPr>
            </a:lvl1pPr>
          </a:lstStyle>
          <a:p>
            <a:pPr>
              <a:defRPr/>
            </a:pPr>
            <a:fld id="{67EBDA1B-D682-42E1-AF6A-4DD94FCBEDEC}"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Lst>
  <p:txStyles>
    <p:titleStyle>
      <a:lvl1pPr algn="ctr" rtl="0" eaLnBrk="0" fontAlgn="base" hangingPunct="0">
        <a:spcBef>
          <a:spcPct val="0"/>
        </a:spcBef>
        <a:spcAft>
          <a:spcPct val="0"/>
        </a:spcAft>
        <a:defRPr sz="3665"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charset="0"/>
          <a:ea typeface="宋体" panose="02010600030101010101" pitchFamily="2" charset="-122"/>
        </a:defRPr>
      </a:lvl5pPr>
      <a:lvl6pPr marL="457200" algn="ctr" rtl="0" fontAlgn="base">
        <a:spcBef>
          <a:spcPct val="0"/>
        </a:spcBef>
        <a:spcAft>
          <a:spcPct val="0"/>
        </a:spcAft>
        <a:defRPr sz="4400">
          <a:solidFill>
            <a:schemeClr val="tx1"/>
          </a:solidFill>
          <a:latin typeface="Calibri" charset="0"/>
          <a:ea typeface="宋体" panose="02010600030101010101" pitchFamily="2" charset="-122"/>
        </a:defRPr>
      </a:lvl6pPr>
      <a:lvl7pPr marL="914400" algn="ctr" rtl="0" fontAlgn="base">
        <a:spcBef>
          <a:spcPct val="0"/>
        </a:spcBef>
        <a:spcAft>
          <a:spcPct val="0"/>
        </a:spcAft>
        <a:defRPr sz="4400">
          <a:solidFill>
            <a:schemeClr val="tx1"/>
          </a:solidFill>
          <a:latin typeface="Calibri"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charset="0"/>
          <a:ea typeface="宋体" panose="02010600030101010101" pitchFamily="2" charset="-122"/>
        </a:defRPr>
      </a:lvl9pPr>
    </p:titleStyle>
    <p:bodyStyle>
      <a:lvl1pPr marL="285750" indent="-285750" algn="l" rtl="0" eaLnBrk="0" fontAlgn="base" hangingPunct="0">
        <a:spcBef>
          <a:spcPts val="80"/>
        </a:spcBef>
        <a:spcAft>
          <a:spcPct val="0"/>
        </a:spcAft>
        <a:buFont typeface="Arial" panose="020B0604020202020204" pitchFamily="34" charset="0"/>
        <a:buChar char="•"/>
        <a:defRPr sz="2665" kern="1200">
          <a:solidFill>
            <a:schemeClr val="tx1"/>
          </a:solidFill>
          <a:latin typeface="+mn-lt"/>
          <a:ea typeface="+mn-ea"/>
          <a:cs typeface="+mn-cs"/>
        </a:defRPr>
      </a:lvl1pPr>
      <a:lvl2pPr marL="619125" indent="-238125" algn="l" rtl="0" eaLnBrk="0" fontAlgn="base" hangingPunct="0">
        <a:spcBef>
          <a:spcPts val="80"/>
        </a:spcBef>
        <a:spcAft>
          <a:spcPct val="0"/>
        </a:spcAft>
        <a:buFont typeface="Arial" panose="020B0604020202020204" pitchFamily="34" charset="0"/>
        <a:buChar char="–"/>
        <a:defRPr sz="2335" kern="1200">
          <a:solidFill>
            <a:schemeClr val="tx1"/>
          </a:solidFill>
          <a:latin typeface="+mn-lt"/>
          <a:ea typeface="+mn-ea"/>
          <a:cs typeface="+mn-cs"/>
        </a:defRPr>
      </a:lvl2pPr>
      <a:lvl3pPr marL="952500" indent="-190500" algn="l" rtl="0" eaLnBrk="0" fontAlgn="base" hangingPunct="0">
        <a:spcBef>
          <a:spcPts val="80"/>
        </a:spcBef>
        <a:spcAft>
          <a:spcPct val="0"/>
        </a:spcAft>
        <a:buFont typeface="Arial" panose="020B0604020202020204" pitchFamily="34" charset="0"/>
        <a:buChar char="•"/>
        <a:defRPr sz="2000" kern="1200">
          <a:solidFill>
            <a:schemeClr val="tx1"/>
          </a:solidFill>
          <a:latin typeface="+mn-lt"/>
          <a:ea typeface="+mn-ea"/>
          <a:cs typeface="+mn-cs"/>
        </a:defRPr>
      </a:lvl3pPr>
      <a:lvl4pPr marL="1333500" indent="-190500" algn="l" rtl="0" eaLnBrk="0" fontAlgn="base" hangingPunct="0">
        <a:spcBef>
          <a:spcPts val="80"/>
        </a:spcBef>
        <a:spcAft>
          <a:spcPct val="0"/>
        </a:spcAft>
        <a:buFont typeface="Arial" panose="020B0604020202020204" pitchFamily="34" charset="0"/>
        <a:buChar char="–"/>
        <a:defRPr sz="1665" kern="1200">
          <a:solidFill>
            <a:schemeClr val="tx1"/>
          </a:solidFill>
          <a:latin typeface="+mn-lt"/>
          <a:ea typeface="+mn-ea"/>
          <a:cs typeface="+mn-cs"/>
        </a:defRPr>
      </a:lvl4pPr>
      <a:lvl5pPr marL="1714500" indent="-190500" algn="l" rtl="0" eaLnBrk="0" fontAlgn="base" hangingPunct="0">
        <a:spcBef>
          <a:spcPts val="80"/>
        </a:spcBef>
        <a:spcAft>
          <a:spcPct val="0"/>
        </a:spcAft>
        <a:buFont typeface="Arial" panose="020B0604020202020204" pitchFamily="34" charset="0"/>
        <a:buChar char="»"/>
        <a:defRPr sz="1665" kern="1200">
          <a:solidFill>
            <a:schemeClr val="tx1"/>
          </a:solidFill>
          <a:latin typeface="+mn-lt"/>
          <a:ea typeface="+mn-ea"/>
          <a:cs typeface="+mn-cs"/>
        </a:defRPr>
      </a:lvl5pPr>
      <a:lvl6pPr marL="2095500" indent="-190500" algn="l" defTabSz="762000" rtl="0" eaLnBrk="1" latinLnBrk="0" hangingPunct="1">
        <a:spcBef>
          <a:spcPts val="80"/>
        </a:spcBef>
        <a:buFont typeface="Arial" panose="020B0604020202020204" pitchFamily="34" charset="0"/>
        <a:buChar char="•"/>
        <a:defRPr sz="1665" kern="1200">
          <a:solidFill>
            <a:schemeClr val="tx1"/>
          </a:solidFill>
          <a:latin typeface="+mn-lt"/>
          <a:ea typeface="+mn-ea"/>
          <a:cs typeface="+mn-cs"/>
        </a:defRPr>
      </a:lvl6pPr>
      <a:lvl7pPr marL="2476500" indent="-190500" algn="l" defTabSz="762000" rtl="0" eaLnBrk="1" latinLnBrk="0" hangingPunct="1">
        <a:spcBef>
          <a:spcPts val="80"/>
        </a:spcBef>
        <a:buFont typeface="Arial" panose="020B0604020202020204" pitchFamily="34" charset="0"/>
        <a:buChar char="•"/>
        <a:defRPr sz="1665" kern="1200">
          <a:solidFill>
            <a:schemeClr val="tx1"/>
          </a:solidFill>
          <a:latin typeface="+mn-lt"/>
          <a:ea typeface="+mn-ea"/>
          <a:cs typeface="+mn-cs"/>
        </a:defRPr>
      </a:lvl7pPr>
      <a:lvl8pPr marL="2857500" indent="-190500" algn="l" defTabSz="762000" rtl="0" eaLnBrk="1" latinLnBrk="0" hangingPunct="1">
        <a:spcBef>
          <a:spcPts val="80"/>
        </a:spcBef>
        <a:buFont typeface="Arial" panose="020B0604020202020204" pitchFamily="34" charset="0"/>
        <a:buChar char="•"/>
        <a:defRPr sz="1665" kern="1200">
          <a:solidFill>
            <a:schemeClr val="tx1"/>
          </a:solidFill>
          <a:latin typeface="+mn-lt"/>
          <a:ea typeface="+mn-ea"/>
          <a:cs typeface="+mn-cs"/>
        </a:defRPr>
      </a:lvl8pPr>
      <a:lvl9pPr marL="3238500" indent="-190500" algn="l" defTabSz="762000" rtl="0" eaLnBrk="1" latinLnBrk="0" hangingPunct="1">
        <a:spcBef>
          <a:spcPts val="80"/>
        </a:spcBef>
        <a:buFont typeface="Arial" panose="020B0604020202020204" pitchFamily="34" charset="0"/>
        <a:buChar char="•"/>
        <a:defRPr sz="1665" kern="1200">
          <a:solidFill>
            <a:schemeClr val="tx1"/>
          </a:solidFill>
          <a:latin typeface="+mn-lt"/>
          <a:ea typeface="+mn-ea"/>
          <a:cs typeface="+mn-cs"/>
        </a:defRPr>
      </a:lvl9pPr>
    </p:bodyStyle>
    <p:otherStyle>
      <a:defPPr>
        <a:defRPr lang="zh-CN"/>
      </a:defPPr>
      <a:lvl1pPr marL="0" algn="l" defTabSz="762000" rtl="0" eaLnBrk="1" latinLnBrk="0" hangingPunct="1">
        <a:defRPr sz="1500" kern="1200">
          <a:solidFill>
            <a:schemeClr val="tx1"/>
          </a:solidFill>
          <a:latin typeface="+mn-lt"/>
          <a:ea typeface="+mn-ea"/>
          <a:cs typeface="+mn-cs"/>
        </a:defRPr>
      </a:lvl1pPr>
      <a:lvl2pPr marL="381000" algn="l" defTabSz="762000" rtl="0" eaLnBrk="1" latinLnBrk="0" hangingPunct="1">
        <a:defRPr sz="1500" kern="1200">
          <a:solidFill>
            <a:schemeClr val="tx1"/>
          </a:solidFill>
          <a:latin typeface="+mn-lt"/>
          <a:ea typeface="+mn-ea"/>
          <a:cs typeface="+mn-cs"/>
        </a:defRPr>
      </a:lvl2pPr>
      <a:lvl3pPr marL="762000" algn="l" defTabSz="762000" rtl="0" eaLnBrk="1" latinLnBrk="0" hangingPunct="1">
        <a:defRPr sz="1500" kern="1200">
          <a:solidFill>
            <a:schemeClr val="tx1"/>
          </a:solidFill>
          <a:latin typeface="+mn-lt"/>
          <a:ea typeface="+mn-ea"/>
          <a:cs typeface="+mn-cs"/>
        </a:defRPr>
      </a:lvl3pPr>
      <a:lvl4pPr marL="1143000" algn="l" defTabSz="762000" rtl="0" eaLnBrk="1" latinLnBrk="0" hangingPunct="1">
        <a:defRPr sz="1500" kern="1200">
          <a:solidFill>
            <a:schemeClr val="tx1"/>
          </a:solidFill>
          <a:latin typeface="+mn-lt"/>
          <a:ea typeface="+mn-ea"/>
          <a:cs typeface="+mn-cs"/>
        </a:defRPr>
      </a:lvl4pPr>
      <a:lvl5pPr marL="1524000" algn="l" defTabSz="762000" rtl="0" eaLnBrk="1" latinLnBrk="0" hangingPunct="1">
        <a:defRPr sz="1500" kern="1200">
          <a:solidFill>
            <a:schemeClr val="tx1"/>
          </a:solidFill>
          <a:latin typeface="+mn-lt"/>
          <a:ea typeface="+mn-ea"/>
          <a:cs typeface="+mn-cs"/>
        </a:defRPr>
      </a:lvl5pPr>
      <a:lvl6pPr marL="1905000" algn="l" defTabSz="762000" rtl="0" eaLnBrk="1" latinLnBrk="0" hangingPunct="1">
        <a:defRPr sz="1500" kern="1200">
          <a:solidFill>
            <a:schemeClr val="tx1"/>
          </a:solidFill>
          <a:latin typeface="+mn-lt"/>
          <a:ea typeface="+mn-ea"/>
          <a:cs typeface="+mn-cs"/>
        </a:defRPr>
      </a:lvl6pPr>
      <a:lvl7pPr marL="2286000" algn="l" defTabSz="762000" rtl="0" eaLnBrk="1" latinLnBrk="0" hangingPunct="1">
        <a:defRPr sz="1500" kern="1200">
          <a:solidFill>
            <a:schemeClr val="tx1"/>
          </a:solidFill>
          <a:latin typeface="+mn-lt"/>
          <a:ea typeface="+mn-ea"/>
          <a:cs typeface="+mn-cs"/>
        </a:defRPr>
      </a:lvl7pPr>
      <a:lvl8pPr marL="2667000" algn="l" defTabSz="762000" rtl="0" eaLnBrk="1" latinLnBrk="0" hangingPunct="1">
        <a:defRPr sz="1500" kern="1200">
          <a:solidFill>
            <a:schemeClr val="tx1"/>
          </a:solidFill>
          <a:latin typeface="+mn-lt"/>
          <a:ea typeface="+mn-ea"/>
          <a:cs typeface="+mn-cs"/>
        </a:defRPr>
      </a:lvl8pPr>
      <a:lvl9pPr marL="3048000" algn="l" defTabSz="76200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3.jpeg"/><Relationship Id="rId1" Type="http://schemas.openxmlformats.org/officeDocument/2006/relationships/hyperlink" Target="http://www.diyifanwen.com/tool/mrmydq/650214.html"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76353" y="595297"/>
            <a:ext cx="6477000" cy="595317"/>
          </a:xfrm>
        </p:spPr>
        <p:txBody>
          <a:bodyPr/>
          <a:lstStyle/>
          <a:p>
            <a:r>
              <a:rPr lang="zh-CN" altLang="en-US" dirty="0" smtClean="0"/>
              <a:t>名人回忆录：猜猜他是谁？</a:t>
            </a:r>
            <a:endParaRPr lang="zh-CN" altLang="en-US" dirty="0"/>
          </a:p>
        </p:txBody>
      </p:sp>
      <p:sp>
        <p:nvSpPr>
          <p:cNvPr id="3" name="副标题 2"/>
          <p:cNvSpPr>
            <a:spLocks noGrp="1"/>
          </p:cNvSpPr>
          <p:nvPr>
            <p:ph type="subTitle" idx="1"/>
          </p:nvPr>
        </p:nvSpPr>
        <p:spPr>
          <a:xfrm>
            <a:off x="1119163" y="1547803"/>
            <a:ext cx="7024737" cy="1905013"/>
          </a:xfrm>
        </p:spPr>
        <p:txBody>
          <a:bodyPr/>
          <a:lstStyle/>
          <a:p>
            <a:pPr algn="l"/>
            <a:r>
              <a:rPr lang="zh-CN" altLang="en-US" b="1" dirty="0" smtClean="0"/>
              <a:t>诗人臧克家曾说：</a:t>
            </a:r>
            <a:endParaRPr lang="en-US" altLang="zh-CN" b="1" dirty="0" smtClean="0"/>
          </a:p>
          <a:p>
            <a:r>
              <a:rPr lang="zh-CN" altLang="en-US" b="1" dirty="0" smtClean="0"/>
              <a:t>“</a:t>
            </a:r>
            <a:r>
              <a:rPr lang="zh-CN" altLang="en-US" b="1" dirty="0" smtClean="0">
                <a:solidFill>
                  <a:srgbClr val="FF0000"/>
                </a:solidFill>
              </a:rPr>
              <a:t>他，是口的巨人。他，是行的高标。</a:t>
            </a:r>
            <a:r>
              <a:rPr lang="zh-CN" altLang="en-US" b="1" dirty="0" smtClean="0"/>
              <a:t>”</a:t>
            </a:r>
            <a:endParaRPr lang="zh-CN" altLang="en-US" b="1" dirty="0" smtClean="0"/>
          </a:p>
          <a:p>
            <a:pPr algn="l"/>
            <a:r>
              <a:rPr lang="zh-CN" altLang="en-US" b="1" dirty="0" smtClean="0"/>
              <a:t>他“</a:t>
            </a:r>
            <a:r>
              <a:rPr lang="zh-CN" altLang="en-US" b="1" dirty="0" smtClean="0">
                <a:solidFill>
                  <a:srgbClr val="FF0000"/>
                </a:solidFill>
              </a:rPr>
              <a:t>是卓越的学者，热情澎湃的优秀诗人，大勇的革命烈士。</a:t>
            </a:r>
            <a:r>
              <a:rPr lang="zh-CN" altLang="en-US" b="1" dirty="0" smtClean="0"/>
              <a:t>”</a:t>
            </a:r>
            <a:endParaRPr lang="zh-CN" altLang="en-US" b="1" dirty="0" smtClean="0"/>
          </a:p>
          <a:p>
            <a:endParaRPr lang="zh-CN" altLang="en-US" dirty="0"/>
          </a:p>
        </p:txBody>
      </p:sp>
      <p:sp>
        <p:nvSpPr>
          <p:cNvPr id="4" name="TextBox 3"/>
          <p:cNvSpPr txBox="1"/>
          <p:nvPr/>
        </p:nvSpPr>
        <p:spPr>
          <a:xfrm>
            <a:off x="1000100" y="3393285"/>
            <a:ext cx="7262863" cy="1889760"/>
          </a:xfrm>
          <a:prstGeom prst="rect">
            <a:avLst/>
          </a:prstGeom>
          <a:noFill/>
        </p:spPr>
        <p:txBody>
          <a:bodyPr wrap="square" rtlCol="0">
            <a:spAutoFit/>
          </a:bodyPr>
          <a:lstStyle/>
          <a:p>
            <a:r>
              <a:rPr lang="zh-CN" altLang="en-US" sz="2335" b="1" dirty="0" smtClean="0"/>
              <a:t>作为学者，他数十年如一日，写下了</a:t>
            </a:r>
            <a:r>
              <a:rPr lang="en-US" altLang="zh-CN" sz="2335" b="1" dirty="0" smtClean="0"/>
              <a:t>《</a:t>
            </a:r>
            <a:r>
              <a:rPr lang="zh-CN" altLang="en-US" sz="2335" b="1" dirty="0" smtClean="0">
                <a:solidFill>
                  <a:srgbClr val="FF0000"/>
                </a:solidFill>
              </a:rPr>
              <a:t>楚辞校补</a:t>
            </a:r>
            <a:r>
              <a:rPr lang="en-US" altLang="zh-CN" sz="2335" b="1" dirty="0" smtClean="0">
                <a:solidFill>
                  <a:srgbClr val="FF0000"/>
                </a:solidFill>
              </a:rPr>
              <a:t>》《</a:t>
            </a:r>
            <a:r>
              <a:rPr lang="zh-CN" altLang="en-US" sz="2335" b="1" dirty="0" smtClean="0">
                <a:solidFill>
                  <a:srgbClr val="FF0000"/>
                </a:solidFill>
              </a:rPr>
              <a:t>唐诗杂论</a:t>
            </a:r>
            <a:r>
              <a:rPr lang="en-US" altLang="zh-CN" sz="2335" b="1" dirty="0" smtClean="0">
                <a:solidFill>
                  <a:srgbClr val="FF0000"/>
                </a:solidFill>
              </a:rPr>
              <a:t>》《</a:t>
            </a:r>
            <a:r>
              <a:rPr lang="zh-CN" altLang="en-US" sz="2335" b="1" dirty="0" smtClean="0">
                <a:solidFill>
                  <a:srgbClr val="FF0000"/>
                </a:solidFill>
              </a:rPr>
              <a:t>古典新义</a:t>
            </a:r>
            <a:r>
              <a:rPr lang="en-US" altLang="zh-CN" sz="2335" b="1" dirty="0" smtClean="0">
                <a:solidFill>
                  <a:srgbClr val="FF0000"/>
                </a:solidFill>
              </a:rPr>
              <a:t>》</a:t>
            </a:r>
            <a:r>
              <a:rPr lang="zh-CN" altLang="en-US" sz="2335" b="1" dirty="0" smtClean="0">
                <a:solidFill>
                  <a:srgbClr val="FF0000"/>
                </a:solidFill>
              </a:rPr>
              <a:t>；</a:t>
            </a:r>
            <a:endParaRPr lang="en-US" altLang="zh-CN" sz="2335" b="1" dirty="0" smtClean="0">
              <a:solidFill>
                <a:srgbClr val="FF0000"/>
              </a:solidFill>
            </a:endParaRPr>
          </a:p>
          <a:p>
            <a:r>
              <a:rPr lang="zh-CN" altLang="en-US" sz="2335" b="1" dirty="0" smtClean="0"/>
              <a:t>作为革命家，他</a:t>
            </a:r>
            <a:r>
              <a:rPr lang="zh-CN" altLang="en-US" sz="2335" b="1" dirty="0" smtClean="0">
                <a:solidFill>
                  <a:srgbClr val="FF0000"/>
                </a:solidFill>
              </a:rPr>
              <a:t>进行讲演，呼吁人们起来反对独裁，争取民主；起稿政治传单；走在示威游行队伍的最前面。</a:t>
            </a:r>
            <a:endParaRPr lang="zh-CN" altLang="en-US" sz="2335"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43000" y="228865"/>
            <a:ext cx="6858000" cy="664090"/>
          </a:xfrm>
        </p:spPr>
        <p:txBody>
          <a:bodyPr/>
          <a:lstStyle/>
          <a:p>
            <a:pPr algn="l"/>
            <a:r>
              <a:rPr lang="en-US" altLang="zh-CN" dirty="0" smtClean="0"/>
              <a:t>2</a:t>
            </a:r>
            <a:r>
              <a:rPr lang="zh-CN" altLang="en-US" dirty="0" smtClean="0"/>
              <a:t>、理解词义：</a:t>
            </a:r>
            <a:endParaRPr lang="zh-CN" altLang="en-US" dirty="0"/>
          </a:p>
        </p:txBody>
      </p:sp>
      <p:sp>
        <p:nvSpPr>
          <p:cNvPr id="3" name="内容占位符 2"/>
          <p:cNvSpPr>
            <a:spLocks noGrp="1"/>
          </p:cNvSpPr>
          <p:nvPr>
            <p:ph idx="1"/>
          </p:nvPr>
        </p:nvSpPr>
        <p:spPr>
          <a:xfrm>
            <a:off x="1000100" y="892955"/>
            <a:ext cx="7322395" cy="3771636"/>
          </a:xfrm>
        </p:spPr>
        <p:txBody>
          <a:bodyPr/>
          <a:lstStyle/>
          <a:p>
            <a:pPr>
              <a:buNone/>
            </a:pPr>
            <a:r>
              <a:rPr lang="zh-CN" altLang="en-US" b="1" dirty="0" smtClean="0"/>
              <a:t>挑拨离间：搬弄是非，引起纠纷，破坏团结。</a:t>
            </a:r>
            <a:endParaRPr lang="en-US" altLang="zh-CN" b="1" dirty="0" smtClean="0"/>
          </a:p>
          <a:p>
            <a:pPr>
              <a:buNone/>
            </a:pPr>
            <a:r>
              <a:rPr lang="zh-CN" altLang="en-US" b="1" dirty="0" smtClean="0"/>
              <a:t>光明正大：形容襟怀坦白，行为正派。</a:t>
            </a:r>
            <a:endParaRPr lang="en-US" altLang="zh-CN" b="1" dirty="0" smtClean="0"/>
          </a:p>
          <a:p>
            <a:pPr>
              <a:buNone/>
            </a:pPr>
            <a:r>
              <a:rPr lang="zh-CN" altLang="en-US" b="1" dirty="0" smtClean="0"/>
              <a:t>赋予：给与</a:t>
            </a:r>
            <a:endParaRPr lang="zh-CN" altLang="en-US" b="1" dirty="0" smtClean="0"/>
          </a:p>
          <a:p>
            <a:pPr>
              <a:buNone/>
            </a:pPr>
            <a:r>
              <a:rPr lang="zh-CN" altLang="en-US" b="1" dirty="0" smtClean="0"/>
              <a:t>卑劣（</a:t>
            </a:r>
            <a:r>
              <a:rPr lang="en-US" altLang="zh-CN" b="1" dirty="0" err="1" smtClean="0"/>
              <a:t>liè</a:t>
            </a:r>
            <a:r>
              <a:rPr lang="zh-CN" altLang="en-US" b="1" dirty="0" smtClean="0"/>
              <a:t>）：卑鄙恶劣。</a:t>
            </a:r>
            <a:endParaRPr lang="en-US" altLang="zh-CN" b="1" dirty="0" smtClean="0"/>
          </a:p>
          <a:p>
            <a:pPr>
              <a:buNone/>
            </a:pPr>
            <a:r>
              <a:rPr lang="zh-CN" altLang="en-US" b="1" dirty="0" smtClean="0"/>
              <a:t>蛮横（</a:t>
            </a:r>
            <a:r>
              <a:rPr lang="en-US" altLang="zh-CN" b="1" dirty="0" err="1" smtClean="0"/>
              <a:t>mán</a:t>
            </a:r>
            <a:r>
              <a:rPr lang="en-US" altLang="zh-CN" b="1" dirty="0" smtClean="0"/>
              <a:t>  </a:t>
            </a:r>
            <a:r>
              <a:rPr lang="en-US" altLang="zh-CN" b="1" dirty="0" err="1" smtClean="0"/>
              <a:t>hèng</a:t>
            </a:r>
            <a:r>
              <a:rPr lang="zh-CN" altLang="en-US" b="1" dirty="0" smtClean="0"/>
              <a:t>）：（态度）粗暴而不讲理。</a:t>
            </a:r>
            <a:endParaRPr lang="zh-CN" altLang="en-US" b="1"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3</a:t>
            </a:r>
            <a:r>
              <a:rPr lang="zh-CN" altLang="en-US" dirty="0" smtClean="0"/>
              <a:t>、</a:t>
            </a:r>
            <a:r>
              <a:rPr lang="zh-CN" altLang="en-US" b="1" dirty="0" smtClean="0"/>
              <a:t>自读课文，画出表达强烈感情的语句</a:t>
            </a:r>
            <a:r>
              <a:rPr lang="en-US" altLang="zh-CN" b="1" dirty="0" smtClean="0"/>
              <a:t>,</a:t>
            </a:r>
            <a:r>
              <a:rPr lang="zh-CN" altLang="en-US" b="1" dirty="0" smtClean="0"/>
              <a:t>反复读，注意体味讲演的气势与感情。</a:t>
            </a:r>
            <a:endParaRPr lang="zh-CN" altLang="en-US"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p:nvPr>
        </p:nvSpPr>
        <p:spPr>
          <a:xfrm>
            <a:off x="911490" y="396875"/>
            <a:ext cx="7141104" cy="527844"/>
          </a:xfrm>
        </p:spPr>
        <p:txBody>
          <a:bodyPr/>
          <a:lstStyle/>
          <a:p>
            <a:pPr algn="l" eaLnBrk="1" hangingPunct="1"/>
            <a:r>
              <a:rPr lang="zh-CN" altLang="en-US" sz="3335" b="1" dirty="0" smtClean="0">
                <a:solidFill>
                  <a:srgbClr val="0000CC"/>
                </a:solidFill>
              </a:rPr>
              <a:t>整体感知</a:t>
            </a:r>
            <a:r>
              <a:rPr lang="zh-CN" altLang="en-US" sz="3335" dirty="0" smtClean="0"/>
              <a:t>： </a:t>
            </a:r>
            <a:endParaRPr lang="zh-CN" altLang="en-US" sz="3335" dirty="0" smtClean="0"/>
          </a:p>
        </p:txBody>
      </p:sp>
      <p:sp>
        <p:nvSpPr>
          <p:cNvPr id="60418" name="Rectangle 3"/>
          <p:cNvSpPr>
            <a:spLocks noGrp="1" noChangeArrowheads="1"/>
          </p:cNvSpPr>
          <p:nvPr>
            <p:ph type="body" idx="1"/>
          </p:nvPr>
        </p:nvSpPr>
        <p:spPr bwMode="auto">
          <a:solidFill>
            <a:srgbClr val="FFFFFF"/>
          </a:solidFill>
          <a:ln>
            <a:solidFill>
              <a:srgbClr val="000000"/>
            </a:solidFill>
            <a:miter lim="800000"/>
          </a:ln>
        </p:spPr>
        <p:txBody>
          <a:bodyPr vert="horz" wrap="square" lIns="76199" tIns="38099" rIns="76199" bIns="38099" numCol="1" anchor="t" anchorCtr="0" compatLnSpc="1"/>
          <a:lstStyle/>
          <a:p>
            <a:pPr eaLnBrk="1" hangingPunct="1">
              <a:buFontTx/>
              <a:buNone/>
            </a:pPr>
            <a:r>
              <a:rPr lang="en-US" altLang="zh-CN" b="1" smtClean="0"/>
              <a:t> </a:t>
            </a:r>
            <a:r>
              <a:rPr lang="zh-CN" altLang="en-US" b="1" smtClean="0"/>
              <a:t>闻一多演讲的主要内容是什么？</a:t>
            </a:r>
            <a:endParaRPr lang="zh-CN" altLang="en-US" b="1" smtClean="0"/>
          </a:p>
          <a:p>
            <a:pPr eaLnBrk="1" hangingPunct="1">
              <a:buFontTx/>
              <a:buNone/>
            </a:pPr>
            <a:endParaRPr lang="en-US" altLang="zh-CN" b="1" smtClean="0"/>
          </a:p>
        </p:txBody>
      </p:sp>
      <p:sp>
        <p:nvSpPr>
          <p:cNvPr id="5124" name="Rectangle 4"/>
          <p:cNvSpPr>
            <a:spLocks noChangeArrowheads="1"/>
          </p:cNvSpPr>
          <p:nvPr/>
        </p:nvSpPr>
        <p:spPr bwMode="auto">
          <a:xfrm>
            <a:off x="1512094" y="1801654"/>
            <a:ext cx="5820833" cy="2659380"/>
          </a:xfrm>
          <a:prstGeom prst="rect">
            <a:avLst/>
          </a:prstGeom>
          <a:noFill/>
          <a:ln w="9525">
            <a:noFill/>
            <a:miter lim="800000"/>
          </a:ln>
        </p:spPr>
        <p:txBody>
          <a:bodyPr anchor="ctr">
            <a:spAutoFit/>
          </a:bodyPr>
          <a:lstStyle/>
          <a:p>
            <a:r>
              <a:rPr lang="zh-CN" altLang="en-US" sz="3335" b="1" dirty="0">
                <a:solidFill>
                  <a:srgbClr val="0000CC"/>
                </a:solidFill>
              </a:rPr>
              <a:t>闻一多在李公仆的追悼会上，</a:t>
            </a:r>
            <a:r>
              <a:rPr lang="zh-CN" altLang="en-US" sz="3335" b="1" dirty="0">
                <a:solidFill>
                  <a:srgbClr val="FF0000"/>
                </a:solidFill>
              </a:rPr>
              <a:t>义正辞严地当众痛斥、揭露反动派的罪恶和卑劣，号召人们斗争，</a:t>
            </a:r>
            <a:r>
              <a:rPr lang="zh-CN" altLang="en-US" sz="3335" b="1" dirty="0">
                <a:solidFill>
                  <a:srgbClr val="0000CC"/>
                </a:solidFill>
              </a:rPr>
              <a:t>表达了对民主和平的坚定信心。 </a:t>
            </a:r>
            <a:endParaRPr lang="zh-CN" altLang="en-US" sz="3335" b="1"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 calcmode="lin" valueType="num">
                                      <p:cBhvr additive="base">
                                        <p:cTn id="7" dur="500" fill="hold"/>
                                        <p:tgtEl>
                                          <p:spTgt spid="512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p:nvPr>
        </p:nvSpPr>
        <p:spPr>
          <a:xfrm>
            <a:off x="1121833" y="277812"/>
            <a:ext cx="6858000" cy="952500"/>
          </a:xfrm>
        </p:spPr>
        <p:txBody>
          <a:bodyPr/>
          <a:lstStyle/>
          <a:p>
            <a:pPr algn="l" eaLnBrk="1" hangingPunct="1"/>
            <a:r>
              <a:rPr lang="zh-CN" altLang="en-US" b="1" smtClean="0">
                <a:solidFill>
                  <a:srgbClr val="0000CC"/>
                </a:solidFill>
              </a:rPr>
              <a:t>品读课文   质疑研讨</a:t>
            </a:r>
            <a:endParaRPr lang="zh-CN" altLang="en-US" b="1" smtClean="0">
              <a:solidFill>
                <a:srgbClr val="0000CC"/>
              </a:solidFill>
            </a:endParaRPr>
          </a:p>
        </p:txBody>
      </p:sp>
      <p:sp>
        <p:nvSpPr>
          <p:cNvPr id="61442" name="Rectangle 3"/>
          <p:cNvSpPr>
            <a:spLocks noGrp="1" noChangeArrowheads="1"/>
          </p:cNvSpPr>
          <p:nvPr>
            <p:ph type="body" idx="1"/>
          </p:nvPr>
        </p:nvSpPr>
        <p:spPr bwMode="auto">
          <a:noFill/>
          <a:ln>
            <a:miter lim="800000"/>
          </a:ln>
        </p:spPr>
        <p:txBody>
          <a:bodyPr vert="horz" wrap="square" lIns="76199" tIns="38099" rIns="76199" bIns="38099" numCol="1" anchor="t" anchorCtr="0" compatLnSpc="1"/>
          <a:lstStyle/>
          <a:p>
            <a:pPr eaLnBrk="1" hangingPunct="1"/>
            <a:r>
              <a:rPr lang="zh-CN" altLang="en-US" b="1" dirty="0" smtClean="0"/>
              <a:t>一、朗读一至三自然</a:t>
            </a:r>
            <a:endParaRPr lang="zh-CN" altLang="en-US" b="1" dirty="0" smtClean="0"/>
          </a:p>
        </p:txBody>
      </p:sp>
      <p:sp>
        <p:nvSpPr>
          <p:cNvPr id="61443" name="Rectangle 4"/>
          <p:cNvSpPr>
            <a:spLocks noChangeArrowheads="1"/>
          </p:cNvSpPr>
          <p:nvPr/>
        </p:nvSpPr>
        <p:spPr bwMode="auto">
          <a:xfrm>
            <a:off x="1332178" y="1957917"/>
            <a:ext cx="6241521" cy="1170305"/>
          </a:xfrm>
          <a:prstGeom prst="rect">
            <a:avLst/>
          </a:prstGeom>
          <a:noFill/>
          <a:ln w="9525">
            <a:noFill/>
            <a:miter lim="800000"/>
          </a:ln>
        </p:spPr>
        <p:txBody>
          <a:bodyPr>
            <a:spAutoFit/>
          </a:bodyPr>
          <a:lstStyle/>
          <a:p>
            <a:pPr>
              <a:spcBef>
                <a:spcPct val="20000"/>
              </a:spcBef>
            </a:pPr>
            <a:r>
              <a:rPr lang="zh-CN" altLang="en-US" sz="2335" b="1" dirty="0">
                <a:solidFill>
                  <a:srgbClr val="0000CC"/>
                </a:solidFill>
              </a:rPr>
              <a:t>闻一多先生在讲演中一再痛斥敌人卑劣无耻，同学们说说它表现在哪几个方面？应该用怎样的语气来读？</a:t>
            </a:r>
            <a:endParaRPr lang="zh-CN" altLang="en-US" sz="2335" b="1" dirty="0">
              <a:solidFill>
                <a:srgbClr val="0000CC"/>
              </a:solidFill>
            </a:endParaRPr>
          </a:p>
        </p:txBody>
      </p:sp>
      <p:sp>
        <p:nvSpPr>
          <p:cNvPr id="60421" name="AutoShape 5"/>
          <p:cNvSpPr>
            <a:spLocks noChangeArrowheads="1"/>
          </p:cNvSpPr>
          <p:nvPr/>
        </p:nvSpPr>
        <p:spPr bwMode="auto">
          <a:xfrm>
            <a:off x="762000" y="2738437"/>
            <a:ext cx="6287823" cy="2621264"/>
          </a:xfrm>
          <a:prstGeom prst="rightArrow">
            <a:avLst>
              <a:gd name="adj1" fmla="val 50000"/>
              <a:gd name="adj2" fmla="val 62605"/>
            </a:avLst>
          </a:prstGeom>
          <a:noFill/>
          <a:ln w="9525">
            <a:noFill/>
            <a:miter lim="800000"/>
          </a:ln>
        </p:spPr>
        <p:txBody>
          <a:bodyPr>
            <a:spAutoFit/>
          </a:bodyPr>
          <a:lstStyle/>
          <a:p>
            <a:pPr>
              <a:spcBef>
                <a:spcPct val="50000"/>
              </a:spcBef>
            </a:pPr>
            <a:r>
              <a:rPr lang="en-US" altLang="zh-CN" sz="2000" b="1" dirty="0" smtClean="0"/>
              <a:t>                               </a:t>
            </a:r>
            <a:r>
              <a:rPr lang="en-US" altLang="zh-CN" sz="2000" b="1" dirty="0" smtClean="0">
                <a:solidFill>
                  <a:srgbClr val="FF0000"/>
                </a:solidFill>
              </a:rPr>
              <a:t>1</a:t>
            </a:r>
            <a:r>
              <a:rPr lang="zh-CN" altLang="en-US" sz="2000" b="1" dirty="0" smtClean="0">
                <a:solidFill>
                  <a:srgbClr val="FF0000"/>
                </a:solidFill>
              </a:rPr>
              <a:t>、李公朴无罪而遭毒手    </a:t>
            </a:r>
            <a:endParaRPr lang="zh-CN" altLang="en-US" sz="2000" b="1" dirty="0" smtClean="0">
              <a:solidFill>
                <a:srgbClr val="FF0000"/>
              </a:solidFill>
            </a:endParaRPr>
          </a:p>
          <a:p>
            <a:pPr>
              <a:spcBef>
                <a:spcPct val="50000"/>
              </a:spcBef>
            </a:pPr>
            <a:r>
              <a:rPr lang="zh-CN" altLang="en-US" sz="2000" b="1" dirty="0" smtClean="0">
                <a:solidFill>
                  <a:srgbClr val="FF0000"/>
                </a:solidFill>
              </a:rPr>
              <a:t>最</a:t>
            </a:r>
            <a:r>
              <a:rPr lang="zh-CN" altLang="en-US" sz="2000" b="1" dirty="0">
                <a:solidFill>
                  <a:srgbClr val="FF0000"/>
                </a:solidFill>
              </a:rPr>
              <a:t>卑劣、最无耻       </a:t>
            </a:r>
            <a:endParaRPr lang="zh-CN" altLang="en-US" sz="2000" b="1" dirty="0">
              <a:solidFill>
                <a:srgbClr val="FF0000"/>
              </a:solidFill>
            </a:endParaRPr>
          </a:p>
          <a:p>
            <a:pPr>
              <a:spcBef>
                <a:spcPct val="50000"/>
              </a:spcBef>
            </a:pPr>
            <a:r>
              <a:rPr lang="zh-CN" altLang="en-US" sz="2000" b="1" dirty="0">
                <a:solidFill>
                  <a:srgbClr val="FF0000"/>
                </a:solidFill>
              </a:rPr>
              <a:t>                                 </a:t>
            </a:r>
            <a:endParaRPr lang="zh-CN" altLang="en-US" sz="2000" b="1" dirty="0">
              <a:solidFill>
                <a:srgbClr val="FF0000"/>
              </a:solidFill>
            </a:endParaRPr>
          </a:p>
        </p:txBody>
      </p:sp>
      <p:sp>
        <p:nvSpPr>
          <p:cNvPr id="61445" name="AutoShape 6"/>
          <p:cNvSpPr/>
          <p:nvPr/>
        </p:nvSpPr>
        <p:spPr bwMode="auto">
          <a:xfrm>
            <a:off x="2726518" y="3333753"/>
            <a:ext cx="298979" cy="1439333"/>
          </a:xfrm>
          <a:prstGeom prst="leftBrace">
            <a:avLst>
              <a:gd name="adj1" fmla="val 40118"/>
              <a:gd name="adj2" fmla="val 50000"/>
            </a:avLst>
          </a:prstGeom>
          <a:noFill/>
          <a:ln w="9525">
            <a:solidFill>
              <a:schemeClr val="tx1"/>
            </a:solidFill>
            <a:round/>
          </a:ln>
        </p:spPr>
        <p:txBody>
          <a:bodyPr wrap="none" anchor="ctr"/>
          <a:lstStyle/>
          <a:p>
            <a:endParaRPr lang="zh-CN" altLang="en-US" sz="1500"/>
          </a:p>
        </p:txBody>
      </p:sp>
      <p:sp>
        <p:nvSpPr>
          <p:cNvPr id="60424" name="Text Box 8"/>
          <p:cNvSpPr txBox="1">
            <a:spLocks noChangeArrowheads="1"/>
          </p:cNvSpPr>
          <p:nvPr/>
        </p:nvSpPr>
        <p:spPr bwMode="auto">
          <a:xfrm>
            <a:off x="2964645" y="3690943"/>
            <a:ext cx="4107685" cy="706755"/>
          </a:xfrm>
          <a:prstGeom prst="rect">
            <a:avLst/>
          </a:prstGeom>
          <a:noFill/>
          <a:ln w="9525">
            <a:noFill/>
            <a:miter lim="800000"/>
          </a:ln>
        </p:spPr>
        <p:txBody>
          <a:bodyPr wrap="square">
            <a:spAutoFit/>
          </a:bodyPr>
          <a:lstStyle/>
          <a:p>
            <a:pPr>
              <a:spcBef>
                <a:spcPct val="50000"/>
              </a:spcBef>
            </a:pPr>
            <a:r>
              <a:rPr lang="en-US" altLang="zh-CN" sz="2000" b="1" dirty="0" smtClean="0">
                <a:solidFill>
                  <a:srgbClr val="FF0000"/>
                </a:solidFill>
              </a:rPr>
              <a:t>2</a:t>
            </a:r>
            <a:r>
              <a:rPr lang="zh-CN" altLang="en-US" sz="2000" b="1" dirty="0" smtClean="0">
                <a:solidFill>
                  <a:srgbClr val="FF0000"/>
                </a:solidFill>
              </a:rPr>
              <a:t>、要打要杀，又不敢“光明正大”地打杀，而是“偷偷摸摸”地暗杀</a:t>
            </a:r>
            <a:endParaRPr lang="zh-CN" altLang="en-US" sz="2000" b="1" dirty="0">
              <a:solidFill>
                <a:srgbClr val="FF0000"/>
              </a:solidFill>
            </a:endParaRPr>
          </a:p>
        </p:txBody>
      </p:sp>
      <p:sp>
        <p:nvSpPr>
          <p:cNvPr id="60425" name="Text Box 9"/>
          <p:cNvSpPr txBox="1">
            <a:spLocks noChangeArrowheads="1"/>
          </p:cNvSpPr>
          <p:nvPr/>
        </p:nvSpPr>
        <p:spPr bwMode="auto">
          <a:xfrm>
            <a:off x="2964645" y="4345792"/>
            <a:ext cx="4464875" cy="706755"/>
          </a:xfrm>
          <a:prstGeom prst="rect">
            <a:avLst/>
          </a:prstGeom>
          <a:noFill/>
          <a:ln w="9525">
            <a:noFill/>
            <a:miter lim="800000"/>
          </a:ln>
        </p:spPr>
        <p:txBody>
          <a:bodyPr wrap="square">
            <a:spAutoFit/>
          </a:bodyPr>
          <a:lstStyle/>
          <a:p>
            <a:r>
              <a:rPr lang="en-US" altLang="zh-CN" sz="2000" b="1" dirty="0" smtClean="0">
                <a:solidFill>
                  <a:srgbClr val="FF0000"/>
                </a:solidFill>
              </a:rPr>
              <a:t>3</a:t>
            </a:r>
            <a:r>
              <a:rPr lang="zh-CN" altLang="en-US" sz="2000" b="1" dirty="0" smtClean="0">
                <a:solidFill>
                  <a:srgbClr val="FF0000"/>
                </a:solidFill>
              </a:rPr>
              <a:t>、杀了人，为推脱罪责，反造谣诬蔑，嫁祸于共产党。</a:t>
            </a:r>
            <a:endParaRPr lang="zh-CN" altLang="en-US" sz="2000" b="1" dirty="0">
              <a:solidFill>
                <a:srgbClr val="FF0000"/>
              </a:solidFill>
            </a:endParaRPr>
          </a:p>
        </p:txBody>
      </p:sp>
      <p:sp>
        <p:nvSpPr>
          <p:cNvPr id="14" name="TextBox 13"/>
          <p:cNvSpPr txBox="1"/>
          <p:nvPr/>
        </p:nvSpPr>
        <p:spPr>
          <a:xfrm>
            <a:off x="4512468" y="4941108"/>
            <a:ext cx="3750468" cy="501650"/>
          </a:xfrm>
          <a:prstGeom prst="rect">
            <a:avLst/>
          </a:prstGeom>
          <a:noFill/>
        </p:spPr>
        <p:txBody>
          <a:bodyPr wrap="square" rtlCol="0">
            <a:spAutoFit/>
          </a:bodyPr>
          <a:lstStyle/>
          <a:p>
            <a:r>
              <a:rPr lang="zh-CN" altLang="en-US" sz="2665" b="1" dirty="0" smtClean="0"/>
              <a:t>语气铿锵、气势磅礴</a:t>
            </a:r>
            <a:endParaRPr lang="zh-CN" altLang="en-US" sz="2665" b="1" dirty="0"/>
          </a:p>
        </p:txBody>
      </p:sp>
      <p:sp>
        <p:nvSpPr>
          <p:cNvPr id="15" name="TextBox 14"/>
          <p:cNvSpPr txBox="1"/>
          <p:nvPr/>
        </p:nvSpPr>
        <p:spPr>
          <a:xfrm>
            <a:off x="3917152" y="2857500"/>
            <a:ext cx="2619393" cy="450850"/>
          </a:xfrm>
          <a:prstGeom prst="rect">
            <a:avLst/>
          </a:prstGeom>
          <a:noFill/>
        </p:spPr>
        <p:txBody>
          <a:bodyPr wrap="square" rtlCol="0">
            <a:spAutoFit/>
          </a:bodyPr>
          <a:lstStyle/>
          <a:p>
            <a:r>
              <a:rPr lang="zh-CN" altLang="en-US" sz="2335" b="1" dirty="0" smtClean="0">
                <a:solidFill>
                  <a:srgbClr val="FF0000"/>
                </a:solidFill>
              </a:rPr>
              <a:t>愤怒、痛恨、痛斥</a:t>
            </a:r>
            <a:endParaRPr lang="zh-CN" altLang="en-US" sz="2335"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0421">
                                            <p:txEl>
                                              <p:pRg st="0" end="0"/>
                                            </p:txEl>
                                          </p:spTgt>
                                        </p:tgtEl>
                                        <p:attrNameLst>
                                          <p:attrName>style.visibility</p:attrName>
                                        </p:attrNameLst>
                                      </p:cBhvr>
                                      <p:to>
                                        <p:strVal val="visible"/>
                                      </p:to>
                                    </p:set>
                                    <p:anim calcmode="lin" valueType="num">
                                      <p:cBhvr additive="base">
                                        <p:cTn id="7" dur="500" fill="hold"/>
                                        <p:tgtEl>
                                          <p:spTgt spid="6042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0424"/>
                                        </p:tgtEl>
                                        <p:attrNameLst>
                                          <p:attrName>style.visibility</p:attrName>
                                        </p:attrNameLst>
                                      </p:cBhvr>
                                      <p:to>
                                        <p:strVal val="visible"/>
                                      </p:to>
                                    </p:set>
                                    <p:anim calcmode="lin" valueType="num">
                                      <p:cBhvr additive="base">
                                        <p:cTn id="13" dur="500" fill="hold"/>
                                        <p:tgtEl>
                                          <p:spTgt spid="60424"/>
                                        </p:tgtEl>
                                        <p:attrNameLst>
                                          <p:attrName>ppt_x</p:attrName>
                                        </p:attrNameLst>
                                      </p:cBhvr>
                                      <p:tavLst>
                                        <p:tav tm="0">
                                          <p:val>
                                            <p:strVal val="#ppt_x"/>
                                          </p:val>
                                        </p:tav>
                                        <p:tav tm="100000">
                                          <p:val>
                                            <p:strVal val="#ppt_x"/>
                                          </p:val>
                                        </p:tav>
                                      </p:tavLst>
                                    </p:anim>
                                    <p:anim calcmode="lin" valueType="num">
                                      <p:cBhvr additive="base">
                                        <p:cTn id="14" dur="500" fill="hold"/>
                                        <p:tgtEl>
                                          <p:spTgt spid="604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0425">
                                            <p:txEl>
                                              <p:pRg st="0" end="0"/>
                                            </p:txEl>
                                          </p:spTgt>
                                        </p:tgtEl>
                                        <p:attrNameLst>
                                          <p:attrName>style.visibility</p:attrName>
                                        </p:attrNameLst>
                                      </p:cBhvr>
                                      <p:to>
                                        <p:strVal val="visible"/>
                                      </p:to>
                                    </p:set>
                                    <p:anim calcmode="lin" valueType="num">
                                      <p:cBhvr additive="base">
                                        <p:cTn id="19" dur="500" fill="hold"/>
                                        <p:tgtEl>
                                          <p:spTgt spid="6042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04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linds(horizontal)">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4"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43000" y="228865"/>
            <a:ext cx="6858000" cy="1497533"/>
          </a:xfrm>
        </p:spPr>
        <p:txBody>
          <a:bodyPr/>
          <a:lstStyle/>
          <a:p>
            <a:pPr algn="l"/>
            <a:r>
              <a:rPr lang="zh-CN" altLang="en-US" smtClean="0"/>
              <a:t>与敌人卑劣无耻恰成对比的是李先生的光荣，李先生的光荣表现在什么地方？</a:t>
            </a:r>
            <a:endParaRPr lang="zh-CN" altLang="en-US" dirty="0"/>
          </a:p>
        </p:txBody>
      </p:sp>
      <p:sp>
        <p:nvSpPr>
          <p:cNvPr id="3" name="内容占位符 2"/>
          <p:cNvSpPr>
            <a:spLocks noGrp="1"/>
          </p:cNvSpPr>
          <p:nvPr>
            <p:ph idx="1"/>
          </p:nvPr>
        </p:nvSpPr>
        <p:spPr>
          <a:xfrm>
            <a:off x="1143000" y="1785930"/>
            <a:ext cx="6858000" cy="3319206"/>
          </a:xfrm>
        </p:spPr>
        <p:txBody>
          <a:bodyPr/>
          <a:lstStyle/>
          <a:p>
            <a:r>
              <a:rPr lang="zh-CN" altLang="en-US" sz="3000" b="1" dirty="0" smtClean="0">
                <a:solidFill>
                  <a:srgbClr val="FF0000"/>
                </a:solidFill>
              </a:rPr>
              <a:t>为争取民主和平而献身，将会赢得更强大的革命力量。</a:t>
            </a:r>
            <a:endParaRPr lang="zh-CN" altLang="en-US" sz="3000" b="1" dirty="0" smtClean="0">
              <a:solidFill>
                <a:srgbClr val="FF0000"/>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这三个自然段用了哪些褒贬分明的词语？运用哪些句式和修辞手法来表达作者强烈的爱憎感情？</a:t>
            </a:r>
            <a:endParaRPr lang="zh-CN" altLang="en-US" dirty="0"/>
          </a:p>
        </p:txBody>
      </p:sp>
      <p:sp>
        <p:nvSpPr>
          <p:cNvPr id="4" name="TextBox 3"/>
          <p:cNvSpPr txBox="1"/>
          <p:nvPr/>
        </p:nvSpPr>
        <p:spPr>
          <a:xfrm>
            <a:off x="940568" y="1607335"/>
            <a:ext cx="1964545" cy="501650"/>
          </a:xfrm>
          <a:prstGeom prst="rect">
            <a:avLst/>
          </a:prstGeom>
          <a:noFill/>
        </p:spPr>
        <p:txBody>
          <a:bodyPr wrap="square" rtlCol="0">
            <a:spAutoFit/>
          </a:bodyPr>
          <a:lstStyle/>
          <a:p>
            <a:r>
              <a:rPr lang="zh-CN" altLang="en-US" sz="2665" b="1" dirty="0" smtClean="0"/>
              <a:t>痛斥敌人：</a:t>
            </a:r>
            <a:endParaRPr lang="zh-CN" altLang="en-US" sz="2665" b="1" dirty="0"/>
          </a:p>
        </p:txBody>
      </p:sp>
      <p:sp>
        <p:nvSpPr>
          <p:cNvPr id="5" name="TextBox 4"/>
          <p:cNvSpPr txBox="1"/>
          <p:nvPr/>
        </p:nvSpPr>
        <p:spPr>
          <a:xfrm>
            <a:off x="6953240" y="1547803"/>
            <a:ext cx="1428760" cy="553085"/>
          </a:xfrm>
          <a:prstGeom prst="rect">
            <a:avLst/>
          </a:prstGeom>
          <a:noFill/>
        </p:spPr>
        <p:txBody>
          <a:bodyPr wrap="square" rtlCol="0">
            <a:spAutoFit/>
          </a:bodyPr>
          <a:lstStyle/>
          <a:p>
            <a:r>
              <a:rPr lang="zh-CN" altLang="en-US" sz="3000" b="1" dirty="0" smtClean="0">
                <a:solidFill>
                  <a:srgbClr val="FF0000"/>
                </a:solidFill>
              </a:rPr>
              <a:t>贬义词</a:t>
            </a:r>
            <a:endParaRPr lang="zh-CN" altLang="en-US" sz="3000" b="1" dirty="0">
              <a:solidFill>
                <a:srgbClr val="FF0000"/>
              </a:solidFill>
            </a:endParaRPr>
          </a:p>
        </p:txBody>
      </p:sp>
      <p:sp>
        <p:nvSpPr>
          <p:cNvPr id="6" name="TextBox 5"/>
          <p:cNvSpPr txBox="1"/>
          <p:nvPr/>
        </p:nvSpPr>
        <p:spPr>
          <a:xfrm>
            <a:off x="940568" y="2321715"/>
            <a:ext cx="1964545" cy="501650"/>
          </a:xfrm>
          <a:prstGeom prst="rect">
            <a:avLst/>
          </a:prstGeom>
          <a:noFill/>
        </p:spPr>
        <p:txBody>
          <a:bodyPr wrap="square" rtlCol="0">
            <a:spAutoFit/>
          </a:bodyPr>
          <a:lstStyle/>
          <a:p>
            <a:r>
              <a:rPr lang="zh-CN" altLang="en-US" sz="2665" b="1" dirty="0" smtClean="0"/>
              <a:t>歌颂烈士：</a:t>
            </a:r>
            <a:endParaRPr lang="zh-CN" altLang="en-US" sz="2665" b="1" dirty="0"/>
          </a:p>
        </p:txBody>
      </p:sp>
      <p:sp>
        <p:nvSpPr>
          <p:cNvPr id="8" name="TextBox 7"/>
          <p:cNvSpPr txBox="1"/>
          <p:nvPr/>
        </p:nvSpPr>
        <p:spPr>
          <a:xfrm>
            <a:off x="2547923" y="1607335"/>
            <a:ext cx="4583938" cy="501650"/>
          </a:xfrm>
          <a:prstGeom prst="rect">
            <a:avLst/>
          </a:prstGeom>
          <a:noFill/>
        </p:spPr>
        <p:txBody>
          <a:bodyPr wrap="square" rtlCol="0">
            <a:spAutoFit/>
          </a:bodyPr>
          <a:lstStyle/>
          <a:p>
            <a:r>
              <a:rPr lang="zh-CN" altLang="en-US" sz="2665" b="1" dirty="0" smtClean="0"/>
              <a:t>卑劣    无耻   偷偷摸摸   诬蔑</a:t>
            </a:r>
            <a:endParaRPr lang="zh-CN" altLang="en-US" sz="2665" b="1" dirty="0"/>
          </a:p>
        </p:txBody>
      </p:sp>
      <p:sp>
        <p:nvSpPr>
          <p:cNvPr id="9" name="TextBox 8"/>
          <p:cNvSpPr txBox="1"/>
          <p:nvPr/>
        </p:nvSpPr>
        <p:spPr>
          <a:xfrm>
            <a:off x="2607455" y="2262183"/>
            <a:ext cx="2976583" cy="911860"/>
          </a:xfrm>
          <a:prstGeom prst="rect">
            <a:avLst/>
          </a:prstGeom>
          <a:noFill/>
        </p:spPr>
        <p:txBody>
          <a:bodyPr wrap="square" rtlCol="0">
            <a:spAutoFit/>
          </a:bodyPr>
          <a:lstStyle/>
          <a:p>
            <a:r>
              <a:rPr lang="zh-CN" altLang="en-US" sz="2665" b="1" dirty="0" smtClean="0"/>
              <a:t>光荣    骄傲    宝贵</a:t>
            </a:r>
            <a:endParaRPr lang="zh-CN" altLang="en-US" sz="2665" b="1" dirty="0"/>
          </a:p>
        </p:txBody>
      </p:sp>
      <p:sp>
        <p:nvSpPr>
          <p:cNvPr id="10" name="TextBox 9"/>
          <p:cNvSpPr txBox="1"/>
          <p:nvPr/>
        </p:nvSpPr>
        <p:spPr>
          <a:xfrm>
            <a:off x="5405443" y="2262183"/>
            <a:ext cx="1428760" cy="553085"/>
          </a:xfrm>
          <a:prstGeom prst="rect">
            <a:avLst/>
          </a:prstGeom>
          <a:noFill/>
        </p:spPr>
        <p:txBody>
          <a:bodyPr wrap="square" rtlCol="0">
            <a:spAutoFit/>
          </a:bodyPr>
          <a:lstStyle/>
          <a:p>
            <a:r>
              <a:rPr lang="zh-CN" altLang="en-US" sz="3000" b="1" dirty="0" smtClean="0">
                <a:solidFill>
                  <a:srgbClr val="FF0000"/>
                </a:solidFill>
              </a:rPr>
              <a:t>褒义词</a:t>
            </a:r>
            <a:endParaRPr lang="zh-CN" altLang="en-US" sz="3000" b="1" dirty="0">
              <a:solidFill>
                <a:srgbClr val="FF0000"/>
              </a:solidFill>
            </a:endParaRPr>
          </a:p>
        </p:txBody>
      </p:sp>
      <p:sp>
        <p:nvSpPr>
          <p:cNvPr id="11" name="TextBox 10"/>
          <p:cNvSpPr txBox="1"/>
          <p:nvPr/>
        </p:nvSpPr>
        <p:spPr>
          <a:xfrm>
            <a:off x="940568" y="2976563"/>
            <a:ext cx="1012038" cy="501650"/>
          </a:xfrm>
          <a:prstGeom prst="rect">
            <a:avLst/>
          </a:prstGeom>
          <a:noFill/>
        </p:spPr>
        <p:txBody>
          <a:bodyPr wrap="square" rtlCol="0">
            <a:spAutoFit/>
          </a:bodyPr>
          <a:lstStyle/>
          <a:p>
            <a:r>
              <a:rPr lang="zh-CN" altLang="en-US" sz="2665" b="1" dirty="0" smtClean="0"/>
              <a:t>句式：</a:t>
            </a:r>
            <a:endParaRPr lang="zh-CN" altLang="en-US" sz="2665" b="1" dirty="0"/>
          </a:p>
        </p:txBody>
      </p:sp>
      <p:sp>
        <p:nvSpPr>
          <p:cNvPr id="12" name="TextBox 11"/>
          <p:cNvSpPr txBox="1"/>
          <p:nvPr/>
        </p:nvSpPr>
        <p:spPr>
          <a:xfrm>
            <a:off x="1952607" y="2917032"/>
            <a:ext cx="5655508" cy="1014730"/>
          </a:xfrm>
          <a:prstGeom prst="rect">
            <a:avLst/>
          </a:prstGeom>
          <a:noFill/>
        </p:spPr>
        <p:txBody>
          <a:bodyPr wrap="square" rtlCol="0">
            <a:spAutoFit/>
          </a:bodyPr>
          <a:lstStyle/>
          <a:p>
            <a:r>
              <a:rPr lang="zh-CN" altLang="en-US" sz="3000" b="1" dirty="0" smtClean="0"/>
              <a:t>感叹句    反问句  设问句    短句</a:t>
            </a:r>
            <a:endParaRPr lang="en-US" altLang="zh-CN" sz="3000" dirty="0" smtClean="0"/>
          </a:p>
          <a:p>
            <a:endParaRPr lang="en-US" altLang="zh-CN" sz="3000" b="1" dirty="0" smtClean="0"/>
          </a:p>
        </p:txBody>
      </p:sp>
      <p:sp>
        <p:nvSpPr>
          <p:cNvPr id="13" name="TextBox 12"/>
          <p:cNvSpPr txBox="1"/>
          <p:nvPr/>
        </p:nvSpPr>
        <p:spPr>
          <a:xfrm>
            <a:off x="940568" y="3452817"/>
            <a:ext cx="892975" cy="501650"/>
          </a:xfrm>
          <a:prstGeom prst="rect">
            <a:avLst/>
          </a:prstGeom>
          <a:noFill/>
        </p:spPr>
        <p:txBody>
          <a:bodyPr wrap="square" rtlCol="0">
            <a:spAutoFit/>
          </a:bodyPr>
          <a:lstStyle/>
          <a:p>
            <a:r>
              <a:rPr lang="zh-CN" altLang="en-US" sz="2665" b="1" dirty="0" smtClean="0"/>
              <a:t>修辞：</a:t>
            </a:r>
            <a:endParaRPr lang="zh-CN" altLang="en-US" sz="2665" b="1" dirty="0"/>
          </a:p>
        </p:txBody>
      </p:sp>
      <p:sp>
        <p:nvSpPr>
          <p:cNvPr id="14" name="TextBox 13"/>
          <p:cNvSpPr txBox="1"/>
          <p:nvPr/>
        </p:nvSpPr>
        <p:spPr>
          <a:xfrm>
            <a:off x="2071670" y="3452817"/>
            <a:ext cx="3869558" cy="501650"/>
          </a:xfrm>
          <a:prstGeom prst="rect">
            <a:avLst/>
          </a:prstGeom>
          <a:noFill/>
        </p:spPr>
        <p:txBody>
          <a:bodyPr wrap="square" rtlCol="0">
            <a:spAutoFit/>
          </a:bodyPr>
          <a:lstStyle/>
          <a:p>
            <a:r>
              <a:rPr lang="zh-CN" altLang="en-US" sz="2665" b="1" dirty="0" smtClean="0"/>
              <a:t>反复</a:t>
            </a:r>
            <a:endParaRPr lang="en-US" altLang="zh-CN" sz="2665"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linds(horizontal)">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143000" y="1333500"/>
            <a:ext cx="7060432" cy="3771636"/>
          </a:xfrm>
        </p:spPr>
        <p:txBody>
          <a:bodyPr/>
          <a:lstStyle/>
          <a:p>
            <a:r>
              <a:rPr lang="zh-CN" altLang="en-US" dirty="0" smtClean="0"/>
              <a:t>朗读</a:t>
            </a:r>
            <a:r>
              <a:rPr lang="en-US" altLang="zh-CN" dirty="0" smtClean="0"/>
              <a:t>1-3</a:t>
            </a:r>
            <a:r>
              <a:rPr lang="zh-CN" altLang="en-US" dirty="0" smtClean="0"/>
              <a:t>自然段，深入体会作者的思想感情。</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p:txBody>
          <a:bodyPr/>
          <a:lstStyle/>
          <a:p>
            <a:pPr eaLnBrk="1" hangingPunct="1"/>
            <a:br>
              <a:rPr lang="en-US" altLang="zh-CN" sz="3335" smtClean="0"/>
            </a:br>
            <a:endParaRPr lang="en-US" altLang="zh-CN" sz="3335" smtClean="0"/>
          </a:p>
        </p:txBody>
      </p:sp>
      <p:sp>
        <p:nvSpPr>
          <p:cNvPr id="9219" name="Rectangle 3"/>
          <p:cNvSpPr>
            <a:spLocks noGrp="1" noChangeArrowheads="1"/>
          </p:cNvSpPr>
          <p:nvPr>
            <p:ph type="body" idx="1"/>
          </p:nvPr>
        </p:nvSpPr>
        <p:spPr bwMode="auto">
          <a:xfrm>
            <a:off x="762000" y="0"/>
            <a:ext cx="7470511" cy="5715000"/>
          </a:xfrm>
          <a:solidFill>
            <a:srgbClr val="FFFFFF"/>
          </a:solidFill>
          <a:ln>
            <a:solidFill>
              <a:srgbClr val="000000"/>
            </a:solidFill>
            <a:miter lim="800000"/>
          </a:ln>
        </p:spPr>
        <p:txBody>
          <a:bodyPr vert="horz" wrap="square" lIns="76199" tIns="38099" rIns="76199" bIns="38099" numCol="1" anchor="t" anchorCtr="0" compatLnSpc="1"/>
          <a:lstStyle/>
          <a:p>
            <a:pPr marL="609600" indent="-609600" eaLnBrk="1" hangingPunct="1">
              <a:buFontTx/>
              <a:buNone/>
            </a:pPr>
            <a:r>
              <a:rPr lang="en-US" altLang="zh-CN" sz="3000" b="1" dirty="0" smtClean="0">
                <a:solidFill>
                  <a:srgbClr val="0000CC"/>
                </a:solidFill>
              </a:rPr>
              <a:t> </a:t>
            </a:r>
            <a:r>
              <a:rPr lang="zh-CN" altLang="en-US" sz="3335" b="1" dirty="0" smtClean="0">
                <a:solidFill>
                  <a:srgbClr val="0000CC"/>
                </a:solidFill>
              </a:rPr>
              <a:t>品读课文  质疑研讨</a:t>
            </a:r>
            <a:endParaRPr lang="zh-CN" altLang="en-US" sz="3335" b="1" dirty="0" smtClean="0">
              <a:solidFill>
                <a:srgbClr val="0000CC"/>
              </a:solidFill>
            </a:endParaRPr>
          </a:p>
          <a:p>
            <a:pPr marL="609600" indent="-609600" eaLnBrk="1" hangingPunct="1">
              <a:buFontTx/>
              <a:buNone/>
            </a:pPr>
            <a:r>
              <a:rPr lang="zh-CN" altLang="en-US" b="1" dirty="0" smtClean="0"/>
              <a:t>二、朗读四、五自然段</a:t>
            </a:r>
            <a:endParaRPr lang="zh-CN" altLang="en-US" b="1" dirty="0" smtClean="0"/>
          </a:p>
          <a:p>
            <a:pPr marL="609600" indent="-609600" eaLnBrk="1" hangingPunct="1">
              <a:buFontTx/>
              <a:buNone/>
            </a:pPr>
            <a:r>
              <a:rPr lang="zh-CN" altLang="en-US" sz="3000" b="1" dirty="0" smtClean="0">
                <a:solidFill>
                  <a:srgbClr val="0000CC"/>
                </a:solidFill>
              </a:rPr>
              <a:t> </a:t>
            </a:r>
            <a:endParaRPr lang="zh-CN" altLang="en-US" sz="3000" b="1" dirty="0" smtClean="0">
              <a:solidFill>
                <a:srgbClr val="0000CC"/>
              </a:solidFill>
            </a:endParaRPr>
          </a:p>
          <a:p>
            <a:pPr marL="609600" indent="-609600" eaLnBrk="1" hangingPunct="1">
              <a:buFontTx/>
              <a:buNone/>
            </a:pPr>
            <a:endParaRPr lang="zh-CN" altLang="en-US" b="1" dirty="0" smtClean="0"/>
          </a:p>
          <a:p>
            <a:pPr marL="609600" indent="-609600" eaLnBrk="1" hangingPunct="1">
              <a:buFontTx/>
              <a:buNone/>
            </a:pPr>
            <a:endParaRPr lang="zh-CN" altLang="en-US" sz="3000" b="1" dirty="0" smtClean="0">
              <a:solidFill>
                <a:srgbClr val="0000CC"/>
              </a:solidFill>
            </a:endParaRPr>
          </a:p>
          <a:p>
            <a:pPr marL="609600" indent="-609600" eaLnBrk="1" hangingPunct="1">
              <a:buFontTx/>
              <a:buNone/>
            </a:pPr>
            <a:r>
              <a:rPr lang="zh-CN" altLang="en-US" b="1" dirty="0" smtClean="0"/>
              <a:t> </a:t>
            </a:r>
            <a:endParaRPr lang="zh-CN" altLang="en-US" b="1" dirty="0" smtClean="0"/>
          </a:p>
        </p:txBody>
      </p:sp>
      <p:sp>
        <p:nvSpPr>
          <p:cNvPr id="62467" name="Text Box 6"/>
          <p:cNvSpPr txBox="1">
            <a:spLocks noChangeArrowheads="1"/>
          </p:cNvSpPr>
          <p:nvPr/>
        </p:nvSpPr>
        <p:spPr bwMode="auto">
          <a:xfrm>
            <a:off x="1297758" y="1012018"/>
            <a:ext cx="6121135" cy="911860"/>
          </a:xfrm>
          <a:prstGeom prst="rect">
            <a:avLst/>
          </a:prstGeom>
          <a:noFill/>
          <a:ln w="9525">
            <a:noFill/>
            <a:miter lim="800000"/>
          </a:ln>
        </p:spPr>
        <p:txBody>
          <a:bodyPr>
            <a:spAutoFit/>
          </a:bodyPr>
          <a:lstStyle/>
          <a:p>
            <a:pPr>
              <a:spcBef>
                <a:spcPct val="50000"/>
              </a:spcBef>
            </a:pPr>
            <a:r>
              <a:rPr lang="en-US" altLang="zh-CN" sz="2665" dirty="0">
                <a:solidFill>
                  <a:srgbClr val="0000CC"/>
                </a:solidFill>
              </a:rPr>
              <a:t>1</a:t>
            </a:r>
            <a:r>
              <a:rPr lang="en-US" altLang="zh-CN" sz="2665" dirty="0"/>
              <a:t>.</a:t>
            </a:r>
            <a:r>
              <a:rPr lang="zh-CN" altLang="en-US" sz="2665" b="1" dirty="0">
                <a:solidFill>
                  <a:srgbClr val="0000CC"/>
                </a:solidFill>
              </a:rPr>
              <a:t>作者是怎样揭露反动派的虚弱本质</a:t>
            </a:r>
            <a:r>
              <a:rPr lang="zh-CN" altLang="en-US" sz="2665" b="1" dirty="0" smtClean="0">
                <a:solidFill>
                  <a:srgbClr val="0000CC"/>
                </a:solidFill>
              </a:rPr>
              <a:t>？指出反革命的末日来临的？</a:t>
            </a:r>
            <a:endParaRPr lang="zh-CN" altLang="en-US" sz="2665" b="1" dirty="0">
              <a:solidFill>
                <a:srgbClr val="0000CC"/>
              </a:solidFill>
            </a:endParaRPr>
          </a:p>
        </p:txBody>
      </p:sp>
      <p:sp>
        <p:nvSpPr>
          <p:cNvPr id="9223" name="Text Box 7"/>
          <p:cNvSpPr txBox="1">
            <a:spLocks noChangeArrowheads="1"/>
          </p:cNvSpPr>
          <p:nvPr/>
        </p:nvSpPr>
        <p:spPr bwMode="auto">
          <a:xfrm>
            <a:off x="1059632" y="1778000"/>
            <a:ext cx="6932108" cy="1605915"/>
          </a:xfrm>
          <a:prstGeom prst="rect">
            <a:avLst/>
          </a:prstGeom>
          <a:noFill/>
          <a:ln w="9525">
            <a:noFill/>
            <a:miter lim="800000"/>
          </a:ln>
        </p:spPr>
        <p:txBody>
          <a:bodyPr wrap="square">
            <a:spAutoFit/>
          </a:bodyPr>
          <a:lstStyle/>
          <a:p>
            <a:pPr>
              <a:spcBef>
                <a:spcPct val="50000"/>
              </a:spcBef>
            </a:pPr>
            <a:r>
              <a:rPr lang="zh-CN" altLang="en-US" sz="2335" b="1" dirty="0" smtClean="0">
                <a:solidFill>
                  <a:srgbClr val="FF0000"/>
                </a:solidFill>
              </a:rPr>
              <a:t>揭露</a:t>
            </a:r>
            <a:r>
              <a:rPr lang="en-US" altLang="zh-CN" sz="2335" b="1" dirty="0" smtClean="0">
                <a:solidFill>
                  <a:srgbClr val="FF0000"/>
                </a:solidFill>
              </a:rPr>
              <a:t>——</a:t>
            </a:r>
            <a:r>
              <a:rPr lang="zh-CN" altLang="en-US" sz="2335" b="1" dirty="0" smtClean="0">
                <a:solidFill>
                  <a:srgbClr val="FF0000"/>
                </a:solidFill>
              </a:rPr>
              <a:t>虚弱本质：自己在恐怖、慌、害怕</a:t>
            </a:r>
            <a:endParaRPr lang="en-US" altLang="zh-CN" sz="2335" b="1" dirty="0" smtClean="0">
              <a:solidFill>
                <a:srgbClr val="FF0000"/>
              </a:solidFill>
            </a:endParaRPr>
          </a:p>
          <a:p>
            <a:pPr>
              <a:spcBef>
                <a:spcPct val="50000"/>
              </a:spcBef>
            </a:pPr>
            <a:r>
              <a:rPr lang="zh-CN" altLang="en-US" sz="2335" b="1" dirty="0" smtClean="0">
                <a:solidFill>
                  <a:srgbClr val="FF0000"/>
                </a:solidFill>
              </a:rPr>
              <a:t>指出</a:t>
            </a:r>
            <a:r>
              <a:rPr lang="en-US" altLang="zh-CN" sz="2335" b="1" dirty="0" smtClean="0">
                <a:solidFill>
                  <a:srgbClr val="FF0000"/>
                </a:solidFill>
              </a:rPr>
              <a:t>--</a:t>
            </a:r>
            <a:r>
              <a:rPr lang="zh-CN" altLang="en-US" sz="2335" b="1" dirty="0" smtClean="0">
                <a:solidFill>
                  <a:srgbClr val="FF0000"/>
                </a:solidFill>
              </a:rPr>
              <a:t>末日来临：完了、快完了</a:t>
            </a:r>
            <a:endParaRPr lang="en-US" altLang="zh-CN" sz="2335" b="1" dirty="0" smtClean="0">
              <a:solidFill>
                <a:srgbClr val="FF0000"/>
              </a:solidFill>
            </a:endParaRPr>
          </a:p>
          <a:p>
            <a:pPr>
              <a:spcBef>
                <a:spcPct val="50000"/>
              </a:spcBef>
            </a:pPr>
            <a:endParaRPr lang="zh-CN" altLang="en-US" sz="2665"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219">
                                            <p:txEl>
                                              <p:pRg st="4294967295" end="4294967295"/>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219">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219">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23"/>
                                        </p:tgtEl>
                                        <p:attrNameLst>
                                          <p:attrName>style.visibility</p:attrName>
                                        </p:attrNameLst>
                                      </p:cBhvr>
                                      <p:to>
                                        <p:strVal val="visible"/>
                                      </p:to>
                                    </p:set>
                                    <p:anim calcmode="lin" valueType="num">
                                      <p:cBhvr additive="base">
                                        <p:cTn id="19" dur="500" fill="hold"/>
                                        <p:tgtEl>
                                          <p:spTgt spid="9223"/>
                                        </p:tgtEl>
                                        <p:attrNameLst>
                                          <p:attrName>ppt_x</p:attrName>
                                        </p:attrNameLst>
                                      </p:cBhvr>
                                      <p:tavLst>
                                        <p:tav tm="0">
                                          <p:val>
                                            <p:strVal val="#ppt_x"/>
                                          </p:val>
                                        </p:tav>
                                        <p:tav tm="100000">
                                          <p:val>
                                            <p:strVal val="#ppt_x"/>
                                          </p:val>
                                        </p:tav>
                                      </p:tavLst>
                                    </p:anim>
                                    <p:anim calcmode="lin" valueType="num">
                                      <p:cBhvr additive="base">
                                        <p:cTn id="20" dur="500" fill="hold"/>
                                        <p:tgtEl>
                                          <p:spTgt spid="92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922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p:txBody>
          <a:bodyPr/>
          <a:lstStyle/>
          <a:p>
            <a:pPr eaLnBrk="1" hangingPunct="1"/>
            <a:br>
              <a:rPr lang="en-US" altLang="zh-CN" sz="3335" smtClean="0"/>
            </a:br>
            <a:endParaRPr lang="en-US" altLang="zh-CN" sz="3335" smtClean="0"/>
          </a:p>
        </p:txBody>
      </p:sp>
      <p:sp>
        <p:nvSpPr>
          <p:cNvPr id="9219" name="Rectangle 3"/>
          <p:cNvSpPr>
            <a:spLocks noGrp="1" noChangeArrowheads="1"/>
          </p:cNvSpPr>
          <p:nvPr>
            <p:ph type="body" idx="1"/>
          </p:nvPr>
        </p:nvSpPr>
        <p:spPr bwMode="auto">
          <a:xfrm>
            <a:off x="762000" y="476233"/>
            <a:ext cx="7470511" cy="5715000"/>
          </a:xfrm>
          <a:solidFill>
            <a:srgbClr val="FFFFFF"/>
          </a:solidFill>
          <a:ln>
            <a:solidFill>
              <a:srgbClr val="000000"/>
            </a:solidFill>
            <a:miter lim="800000"/>
          </a:ln>
        </p:spPr>
        <p:txBody>
          <a:bodyPr vert="horz" wrap="square" lIns="76199" tIns="38099" rIns="76199" bIns="38099" numCol="1" anchor="t" anchorCtr="0" compatLnSpc="1"/>
          <a:lstStyle/>
          <a:p>
            <a:pPr marL="609600" indent="-609600" eaLnBrk="1" hangingPunct="1">
              <a:buFontTx/>
              <a:buNone/>
            </a:pPr>
            <a:r>
              <a:rPr lang="en-US" altLang="zh-CN" sz="3000" b="1" dirty="0" smtClean="0">
                <a:solidFill>
                  <a:srgbClr val="0000CC"/>
                </a:solidFill>
              </a:rPr>
              <a:t> </a:t>
            </a:r>
            <a:r>
              <a:rPr lang="zh-CN" altLang="en-US" sz="3335" b="1" dirty="0" smtClean="0">
                <a:solidFill>
                  <a:srgbClr val="0000CC"/>
                </a:solidFill>
              </a:rPr>
              <a:t>品读课文  质疑研讨</a:t>
            </a:r>
            <a:endParaRPr lang="zh-CN" altLang="en-US" sz="3335" b="1" dirty="0" smtClean="0">
              <a:solidFill>
                <a:srgbClr val="0000CC"/>
              </a:solidFill>
            </a:endParaRPr>
          </a:p>
          <a:p>
            <a:pPr marL="609600" indent="-609600" eaLnBrk="1" hangingPunct="1">
              <a:buFontTx/>
              <a:buNone/>
            </a:pPr>
            <a:r>
              <a:rPr lang="zh-CN" altLang="en-US" b="1" dirty="0" smtClean="0"/>
              <a:t>二、朗读四、五自然段</a:t>
            </a:r>
            <a:endParaRPr lang="zh-CN" altLang="en-US" sz="3000" b="1" dirty="0" smtClean="0">
              <a:solidFill>
                <a:srgbClr val="0000CC"/>
              </a:solidFill>
            </a:endParaRPr>
          </a:p>
          <a:p>
            <a:pPr marL="609600" indent="-609600" eaLnBrk="1" hangingPunct="1">
              <a:buFontTx/>
              <a:buNone/>
            </a:pPr>
            <a:endParaRPr lang="zh-CN" altLang="en-US" b="1" dirty="0" smtClean="0"/>
          </a:p>
          <a:p>
            <a:pPr marL="609600" indent="-609600" eaLnBrk="1" hangingPunct="1">
              <a:buFontTx/>
              <a:buNone/>
            </a:pPr>
            <a:endParaRPr lang="zh-CN" altLang="en-US" sz="3000" b="1" dirty="0" smtClean="0">
              <a:solidFill>
                <a:srgbClr val="0000CC"/>
              </a:solidFill>
            </a:endParaRPr>
          </a:p>
          <a:p>
            <a:pPr marL="609600" indent="-609600" eaLnBrk="1" hangingPunct="1">
              <a:buFontTx/>
              <a:buNone/>
            </a:pPr>
            <a:r>
              <a:rPr lang="zh-CN" altLang="en-US" b="1" dirty="0" smtClean="0"/>
              <a:t> </a:t>
            </a:r>
            <a:endParaRPr lang="zh-CN" altLang="en-US" b="1" dirty="0" smtClean="0"/>
          </a:p>
        </p:txBody>
      </p:sp>
      <p:sp>
        <p:nvSpPr>
          <p:cNvPr id="62469" name="Text Box 8"/>
          <p:cNvSpPr txBox="1">
            <a:spLocks noChangeArrowheads="1"/>
          </p:cNvSpPr>
          <p:nvPr/>
        </p:nvSpPr>
        <p:spPr bwMode="auto">
          <a:xfrm>
            <a:off x="1000100" y="1726398"/>
            <a:ext cx="6720417" cy="911860"/>
          </a:xfrm>
          <a:prstGeom prst="rect">
            <a:avLst/>
          </a:prstGeom>
          <a:noFill/>
          <a:ln w="9525">
            <a:noFill/>
            <a:miter lim="800000"/>
          </a:ln>
        </p:spPr>
        <p:txBody>
          <a:bodyPr>
            <a:spAutoFit/>
          </a:bodyPr>
          <a:lstStyle/>
          <a:p>
            <a:pPr>
              <a:spcBef>
                <a:spcPct val="20000"/>
              </a:spcBef>
            </a:pPr>
            <a:r>
              <a:rPr lang="en-US" altLang="zh-CN" sz="2665" b="1" dirty="0">
                <a:solidFill>
                  <a:srgbClr val="0000CC"/>
                </a:solidFill>
              </a:rPr>
              <a:t>2.</a:t>
            </a:r>
            <a:r>
              <a:rPr lang="zh-CN" altLang="en-US" sz="2665" b="1" dirty="0">
                <a:solidFill>
                  <a:srgbClr val="0000CC"/>
                </a:solidFill>
              </a:rPr>
              <a:t>闻一多先生预言敌人“快完了”，人民一定胜利，有什么根据？请从文章中找答案。</a:t>
            </a:r>
            <a:endParaRPr lang="zh-CN" altLang="en-US" sz="2665" b="1" dirty="0"/>
          </a:p>
        </p:txBody>
      </p:sp>
      <p:sp>
        <p:nvSpPr>
          <p:cNvPr id="9225" name="Text Box 9"/>
          <p:cNvSpPr txBox="1">
            <a:spLocks noChangeArrowheads="1"/>
          </p:cNvSpPr>
          <p:nvPr/>
        </p:nvSpPr>
        <p:spPr bwMode="auto">
          <a:xfrm>
            <a:off x="1000100" y="2797968"/>
            <a:ext cx="7141104" cy="2963545"/>
          </a:xfrm>
          <a:prstGeom prst="rect">
            <a:avLst/>
          </a:prstGeom>
          <a:noFill/>
          <a:ln w="9525">
            <a:noFill/>
            <a:miter lim="800000"/>
          </a:ln>
        </p:spPr>
        <p:txBody>
          <a:bodyPr>
            <a:spAutoFit/>
          </a:bodyPr>
          <a:lstStyle/>
          <a:p>
            <a:pPr>
              <a:spcBef>
                <a:spcPct val="50000"/>
              </a:spcBef>
            </a:pPr>
            <a:r>
              <a:rPr lang="zh-CN" altLang="en-US" sz="2665" b="1" dirty="0" smtClean="0">
                <a:solidFill>
                  <a:srgbClr val="FF0000"/>
                </a:solidFill>
              </a:rPr>
              <a:t>       第一</a:t>
            </a:r>
            <a:r>
              <a:rPr lang="zh-CN" altLang="en-US" sz="2665" b="1" dirty="0">
                <a:solidFill>
                  <a:srgbClr val="FF0000"/>
                </a:solidFill>
              </a:rPr>
              <a:t>，他们这样疯狂地制造恐怖，这是他们自己在慌，在害怕，自己在制造恐怖</a:t>
            </a:r>
            <a:r>
              <a:rPr lang="zh-CN" altLang="en-US" sz="2665" b="1" dirty="0" smtClean="0">
                <a:solidFill>
                  <a:srgbClr val="FF0000"/>
                </a:solidFill>
              </a:rPr>
              <a:t>；</a:t>
            </a:r>
            <a:endParaRPr lang="en-US" altLang="zh-CN" sz="2665" b="1" dirty="0" smtClean="0">
              <a:solidFill>
                <a:srgbClr val="FF0000"/>
              </a:solidFill>
            </a:endParaRPr>
          </a:p>
          <a:p>
            <a:pPr>
              <a:spcBef>
                <a:spcPct val="50000"/>
              </a:spcBef>
            </a:pPr>
            <a:r>
              <a:rPr lang="zh-CN" altLang="en-US" sz="2665" b="1" dirty="0" smtClean="0">
                <a:solidFill>
                  <a:srgbClr val="FF0000"/>
                </a:solidFill>
              </a:rPr>
              <a:t>      第二</a:t>
            </a:r>
            <a:r>
              <a:rPr lang="zh-CN" altLang="en-US" sz="2665" b="1" dirty="0">
                <a:solidFill>
                  <a:srgbClr val="FF0000"/>
                </a:solidFill>
              </a:rPr>
              <a:t>，杀死一个李公朴，会有千万个李公朴站起来</a:t>
            </a:r>
            <a:r>
              <a:rPr lang="zh-CN" altLang="en-US" sz="2665" b="1" dirty="0" smtClean="0">
                <a:solidFill>
                  <a:srgbClr val="FF0000"/>
                </a:solidFill>
              </a:rPr>
              <a:t>；</a:t>
            </a:r>
            <a:endParaRPr lang="en-US" altLang="zh-CN" sz="2665" b="1" dirty="0" smtClean="0">
              <a:solidFill>
                <a:srgbClr val="FF0000"/>
              </a:solidFill>
            </a:endParaRPr>
          </a:p>
          <a:p>
            <a:pPr>
              <a:spcBef>
                <a:spcPct val="50000"/>
              </a:spcBef>
            </a:pPr>
            <a:r>
              <a:rPr lang="zh-CN" altLang="en-US" sz="2665" b="1" dirty="0" smtClean="0">
                <a:solidFill>
                  <a:srgbClr val="FF0000"/>
                </a:solidFill>
              </a:rPr>
              <a:t>      第三</a:t>
            </a:r>
            <a:r>
              <a:rPr lang="zh-CN" altLang="en-US" sz="2665" b="1" dirty="0">
                <a:solidFill>
                  <a:srgbClr val="FF0000"/>
                </a:solidFill>
              </a:rPr>
              <a:t>，历史上没有一个反人民的势力是不被人民毁灭的（举例论证）。</a:t>
            </a:r>
            <a:endParaRPr lang="zh-CN" altLang="en-US" sz="2665"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219">
                                            <p:txEl>
                                              <p:pRg st="4294967295" end="4294967295"/>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219">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225"/>
                                        </p:tgtEl>
                                        <p:attrNameLst>
                                          <p:attrName>style.visibility</p:attrName>
                                        </p:attrNameLst>
                                      </p:cBhvr>
                                      <p:to>
                                        <p:strVal val="visible"/>
                                      </p:to>
                                    </p:set>
                                    <p:anim calcmode="lin" valueType="num">
                                      <p:cBhvr additive="base">
                                        <p:cTn id="17" dur="500" fill="hold"/>
                                        <p:tgtEl>
                                          <p:spTgt spid="9225"/>
                                        </p:tgtEl>
                                        <p:attrNameLst>
                                          <p:attrName>ppt_x</p:attrName>
                                        </p:attrNameLst>
                                      </p:cBhvr>
                                      <p:tavLst>
                                        <p:tav tm="0">
                                          <p:val>
                                            <p:strVal val="#ppt_x"/>
                                          </p:val>
                                        </p:tav>
                                        <p:tav tm="100000">
                                          <p:val>
                                            <p:strVal val="#ppt_x"/>
                                          </p:val>
                                        </p:tav>
                                      </p:tavLst>
                                    </p:anim>
                                    <p:anim calcmode="lin" valueType="num">
                                      <p:cBhvr additive="base">
                                        <p:cTn id="18" dur="500" fill="hold"/>
                                        <p:tgtEl>
                                          <p:spTgt spid="92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92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p:txBody>
          <a:bodyPr/>
          <a:lstStyle/>
          <a:p>
            <a:pPr eaLnBrk="1" hangingPunct="1"/>
            <a:br>
              <a:rPr lang="en-US" altLang="zh-CN" sz="2335" smtClean="0"/>
            </a:br>
            <a:br>
              <a:rPr lang="en-US" altLang="zh-CN" sz="2335" smtClean="0"/>
            </a:br>
            <a:r>
              <a:rPr lang="en-US" altLang="zh-CN" sz="2335" smtClean="0"/>
              <a:t>   </a:t>
            </a:r>
            <a:br>
              <a:rPr lang="en-US" altLang="zh-CN" sz="2335" smtClean="0"/>
            </a:br>
            <a:br>
              <a:rPr lang="en-US" altLang="zh-CN" sz="3335" smtClean="0"/>
            </a:br>
            <a:endParaRPr lang="en-US" altLang="zh-CN" sz="3335" smtClean="0"/>
          </a:p>
        </p:txBody>
      </p:sp>
      <p:sp>
        <p:nvSpPr>
          <p:cNvPr id="63490" name="Rectangle 3"/>
          <p:cNvSpPr>
            <a:spLocks noGrp="1" noChangeArrowheads="1"/>
          </p:cNvSpPr>
          <p:nvPr>
            <p:ph type="body" idx="1"/>
          </p:nvPr>
        </p:nvSpPr>
        <p:spPr bwMode="auto">
          <a:xfrm>
            <a:off x="762000" y="396875"/>
            <a:ext cx="7620000" cy="1767417"/>
          </a:xfrm>
          <a:solidFill>
            <a:srgbClr val="FFFFFF"/>
          </a:solidFill>
          <a:ln>
            <a:solidFill>
              <a:srgbClr val="000000"/>
            </a:solidFill>
            <a:miter lim="800000"/>
          </a:ln>
        </p:spPr>
        <p:txBody>
          <a:bodyPr vert="horz" wrap="square" lIns="76199" tIns="38099" rIns="76199" bIns="38099" numCol="1" anchor="t" anchorCtr="0" compatLnSpc="1"/>
          <a:lstStyle/>
          <a:p>
            <a:pPr eaLnBrk="1" hangingPunct="1">
              <a:lnSpc>
                <a:spcPct val="80000"/>
              </a:lnSpc>
              <a:buFontTx/>
              <a:buNone/>
            </a:pPr>
            <a:br>
              <a:rPr lang="en-US" altLang="zh-CN" sz="2335" b="1" smtClean="0"/>
            </a:br>
            <a:endParaRPr lang="en-US" altLang="zh-CN" sz="2335" b="1" smtClean="0"/>
          </a:p>
        </p:txBody>
      </p:sp>
      <p:sp>
        <p:nvSpPr>
          <p:cNvPr id="63491" name="Text Box 4"/>
          <p:cNvSpPr txBox="1">
            <a:spLocks noChangeArrowheads="1"/>
          </p:cNvSpPr>
          <p:nvPr/>
        </p:nvSpPr>
        <p:spPr bwMode="auto">
          <a:xfrm>
            <a:off x="762000" y="0"/>
            <a:ext cx="7620000" cy="4429760"/>
          </a:xfrm>
          <a:prstGeom prst="rect">
            <a:avLst/>
          </a:prstGeom>
          <a:noFill/>
          <a:ln w="9525">
            <a:noFill/>
            <a:miter lim="800000"/>
          </a:ln>
        </p:spPr>
        <p:txBody>
          <a:bodyPr>
            <a:spAutoFit/>
          </a:bodyPr>
          <a:lstStyle/>
          <a:p>
            <a:pPr>
              <a:spcBef>
                <a:spcPct val="50000"/>
              </a:spcBef>
            </a:pPr>
            <a:r>
              <a:rPr lang="en-US" altLang="zh-CN" sz="1500" dirty="0"/>
              <a:t>“</a:t>
            </a:r>
            <a:endParaRPr lang="en-US" altLang="zh-CN" sz="1500" dirty="0"/>
          </a:p>
          <a:p>
            <a:pPr>
              <a:spcBef>
                <a:spcPct val="50000"/>
              </a:spcBef>
            </a:pPr>
            <a:r>
              <a:rPr lang="zh-CN" altLang="en-US" sz="2665" b="1" dirty="0">
                <a:solidFill>
                  <a:srgbClr val="0000CC"/>
                </a:solidFill>
              </a:rPr>
              <a:t>品读课文  质疑研讨</a:t>
            </a:r>
            <a:endParaRPr lang="zh-CN" altLang="en-US" sz="2665" b="1" dirty="0">
              <a:solidFill>
                <a:srgbClr val="0000CC"/>
              </a:solidFill>
            </a:endParaRPr>
          </a:p>
          <a:p>
            <a:pPr>
              <a:spcBef>
                <a:spcPct val="50000"/>
              </a:spcBef>
            </a:pPr>
            <a:r>
              <a:rPr lang="zh-CN" altLang="en-US" sz="2665" b="1" dirty="0"/>
              <a:t>默读第六段至文末</a:t>
            </a:r>
            <a:endParaRPr lang="zh-CN" altLang="en-US" sz="2665" b="1" dirty="0"/>
          </a:p>
          <a:p>
            <a:pPr>
              <a:spcBef>
                <a:spcPct val="50000"/>
              </a:spcBef>
            </a:pPr>
            <a:r>
              <a:rPr lang="en-US" altLang="zh-CN" sz="2335" b="1" dirty="0">
                <a:solidFill>
                  <a:srgbClr val="0000CC"/>
                </a:solidFill>
              </a:rPr>
              <a:t>1</a:t>
            </a:r>
            <a:r>
              <a:rPr lang="zh-CN" altLang="en-US" sz="2335" b="1" dirty="0">
                <a:solidFill>
                  <a:srgbClr val="0000CC"/>
                </a:solidFill>
              </a:rPr>
              <a:t>、作者说：“我们有力量打破这个黑暗，争到光明！我们的光明，就是反动派的末日！” 思考：“我们有力量”。我们的力量在哪里</a:t>
            </a:r>
            <a:r>
              <a:rPr lang="en-US" altLang="zh-CN" sz="2335" b="1" dirty="0">
                <a:solidFill>
                  <a:srgbClr val="0000CC"/>
                </a:solidFill>
              </a:rPr>
              <a:t>?  </a:t>
            </a:r>
            <a:endParaRPr lang="zh-CN" altLang="en-US" sz="2335" b="1" dirty="0">
              <a:solidFill>
                <a:srgbClr val="0000CC"/>
              </a:solidFill>
            </a:endParaRPr>
          </a:p>
          <a:p>
            <a:pPr>
              <a:spcBef>
                <a:spcPct val="50000"/>
              </a:spcBef>
            </a:pPr>
            <a:r>
              <a:rPr lang="en-US" altLang="zh-CN" sz="2335" b="1" dirty="0">
                <a:solidFill>
                  <a:srgbClr val="0000CC"/>
                </a:solidFill>
              </a:rPr>
              <a:t>2</a:t>
            </a:r>
            <a:r>
              <a:rPr lang="zh-CN" altLang="en-US" sz="2335" b="1" dirty="0">
                <a:solidFill>
                  <a:srgbClr val="0000CC"/>
                </a:solidFill>
              </a:rPr>
              <a:t>、闻一多先生对进步青年提出了什么样的号召？</a:t>
            </a:r>
            <a:r>
              <a:rPr lang="zh-CN" altLang="en-US" sz="1500" b="1" dirty="0"/>
              <a:t>　</a:t>
            </a:r>
            <a:r>
              <a:rPr lang="zh-CN" altLang="en-US" sz="1500" dirty="0"/>
              <a:t> </a:t>
            </a:r>
            <a:endParaRPr lang="zh-CN" altLang="en-US" sz="2335" b="1" dirty="0">
              <a:solidFill>
                <a:srgbClr val="0000CC"/>
              </a:solidFill>
            </a:endParaRPr>
          </a:p>
          <a:p>
            <a:pPr>
              <a:spcBef>
                <a:spcPct val="50000"/>
              </a:spcBef>
            </a:pPr>
            <a:endParaRPr lang="zh-CN" altLang="en-US" sz="2335" b="1" dirty="0">
              <a:solidFill>
                <a:srgbClr val="0000CC"/>
              </a:solidFill>
            </a:endParaRPr>
          </a:p>
          <a:p>
            <a:pPr>
              <a:spcBef>
                <a:spcPct val="50000"/>
              </a:spcBef>
            </a:pPr>
            <a:r>
              <a:rPr lang="en-US" altLang="zh-CN" sz="2335" b="1" dirty="0">
                <a:solidFill>
                  <a:srgbClr val="0000CC"/>
                </a:solidFill>
              </a:rPr>
              <a:t>3</a:t>
            </a:r>
            <a:r>
              <a:rPr lang="zh-CN" altLang="en-US" sz="2335" b="1" dirty="0">
                <a:solidFill>
                  <a:srgbClr val="0000CC"/>
                </a:solidFill>
              </a:rPr>
              <a:t>、文末表达了闻一多先生怎样的斗争决心</a:t>
            </a:r>
            <a:r>
              <a:rPr lang="zh-CN" altLang="en-US" sz="1500" b="1" dirty="0"/>
              <a:t>？</a:t>
            </a:r>
            <a:r>
              <a:rPr lang="zh-CN" altLang="en-US" sz="1500" dirty="0"/>
              <a:t> </a:t>
            </a:r>
            <a:endParaRPr lang="zh-CN" altLang="en-US" sz="2335" b="1" dirty="0">
              <a:solidFill>
                <a:srgbClr val="0000CC"/>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type="subTitle" idx="1"/>
          </p:nvPr>
        </p:nvSpPr>
        <p:spPr bwMode="auto">
          <a:xfrm>
            <a:off x="4872303" y="2076979"/>
            <a:ext cx="2099468" cy="900907"/>
          </a:xfrm>
          <a:solidFill>
            <a:srgbClr val="FFFFFF"/>
          </a:solidFill>
          <a:ln>
            <a:solidFill>
              <a:srgbClr val="000000"/>
            </a:solidFill>
            <a:miter lim="800000"/>
          </a:ln>
        </p:spPr>
        <p:txBody>
          <a:bodyPr vert="horz" wrap="square" lIns="76199" tIns="38099" rIns="76199" bIns="38099" numCol="1" anchor="t" anchorCtr="0" compatLnSpc="1"/>
          <a:lstStyle/>
          <a:p>
            <a:pPr eaLnBrk="1" hangingPunct="1"/>
            <a:r>
              <a:rPr lang="zh-CN" altLang="en-US" sz="5000" b="1" smtClean="0">
                <a:ea typeface="华文新魏" pitchFamily="2" charset="-122"/>
              </a:rPr>
              <a:t>闻一多</a:t>
            </a:r>
            <a:endParaRPr lang="zh-CN" altLang="en-US" sz="5000" b="1" smtClean="0">
              <a:ea typeface="华文新魏" pitchFamily="2" charset="-122"/>
            </a:endParaRPr>
          </a:p>
        </p:txBody>
      </p:sp>
      <p:pic>
        <p:nvPicPr>
          <p:cNvPr id="53251" name="Picture 5" descr="闻一多"/>
          <p:cNvPicPr>
            <a:picLocks noChangeAspect="1" noChangeArrowheads="1"/>
          </p:cNvPicPr>
          <p:nvPr/>
        </p:nvPicPr>
        <p:blipFill>
          <a:blip r:embed="rId1"/>
          <a:srcRect/>
          <a:stretch>
            <a:fillRect/>
          </a:stretch>
        </p:blipFill>
        <p:spPr bwMode="auto">
          <a:xfrm>
            <a:off x="1692011" y="1930136"/>
            <a:ext cx="2219854" cy="2885281"/>
          </a:xfrm>
          <a:prstGeom prst="rect">
            <a:avLst/>
          </a:prstGeom>
          <a:noFill/>
          <a:ln w="9525">
            <a:noFill/>
            <a:miter lim="800000"/>
            <a:headEnd/>
            <a:tailEnd/>
          </a:ln>
        </p:spPr>
      </p:pic>
      <p:sp>
        <p:nvSpPr>
          <p:cNvPr id="5" name="标题 4"/>
          <p:cNvSpPr>
            <a:spLocks noGrp="1"/>
          </p:cNvSpPr>
          <p:nvPr>
            <p:ph type="ctrTitle"/>
          </p:nvPr>
        </p:nvSpPr>
        <p:spPr/>
        <p:txBody>
          <a:bodyPr/>
          <a:lstStyle/>
          <a:p>
            <a:endParaRPr lang="zh-CN" altLang="en-US"/>
          </a:p>
        </p:txBody>
      </p:sp>
      <p:sp>
        <p:nvSpPr>
          <p:cNvPr id="6" name="矩形 5"/>
          <p:cNvSpPr/>
          <p:nvPr/>
        </p:nvSpPr>
        <p:spPr>
          <a:xfrm>
            <a:off x="2316822" y="654828"/>
            <a:ext cx="4491990" cy="783590"/>
          </a:xfrm>
          <a:prstGeom prst="rect">
            <a:avLst/>
          </a:prstGeom>
        </p:spPr>
        <p:txBody>
          <a:bodyPr wrap="none">
            <a:spAutoFit/>
          </a:bodyPr>
          <a:lstStyle/>
          <a:p>
            <a:pPr marL="742950" indent="-742950" algn="ctr"/>
            <a:r>
              <a:rPr lang="en-US" altLang="zh-CN" sz="4500" b="1" dirty="0" smtClean="0">
                <a:solidFill>
                  <a:srgbClr val="FF0000"/>
                </a:solidFill>
                <a:latin typeface="楷体" pitchFamily="49" charset="-122"/>
                <a:ea typeface="楷体" pitchFamily="49" charset="-122"/>
              </a:rPr>
              <a:t>13.</a:t>
            </a:r>
            <a:r>
              <a:rPr lang="zh-CN" altLang="en-US" sz="4500" b="1" dirty="0" smtClean="0">
                <a:solidFill>
                  <a:srgbClr val="FF0000"/>
                </a:solidFill>
                <a:latin typeface="楷体" pitchFamily="49" charset="-122"/>
                <a:ea typeface="楷体" pitchFamily="49" charset="-122"/>
              </a:rPr>
              <a:t>最后一次讲演</a:t>
            </a:r>
            <a:endParaRPr lang="en-US" altLang="zh-CN" sz="4500" b="1" dirty="0" smtClean="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p:txBody>
          <a:bodyPr/>
          <a:lstStyle/>
          <a:p>
            <a:pPr eaLnBrk="1" hangingPunct="1"/>
            <a:br>
              <a:rPr lang="en-US" altLang="zh-CN" sz="2335" smtClean="0"/>
            </a:br>
            <a:br>
              <a:rPr lang="en-US" altLang="zh-CN" sz="2335" smtClean="0"/>
            </a:br>
            <a:r>
              <a:rPr lang="en-US" altLang="zh-CN" sz="2335" smtClean="0"/>
              <a:t>   </a:t>
            </a:r>
            <a:br>
              <a:rPr lang="en-US" altLang="zh-CN" sz="2335" smtClean="0"/>
            </a:br>
            <a:br>
              <a:rPr lang="en-US" altLang="zh-CN" sz="3335" smtClean="0"/>
            </a:br>
            <a:endParaRPr lang="en-US" altLang="zh-CN" sz="3335" smtClean="0"/>
          </a:p>
        </p:txBody>
      </p:sp>
      <p:sp>
        <p:nvSpPr>
          <p:cNvPr id="63490" name="Rectangle 3"/>
          <p:cNvSpPr>
            <a:spLocks noGrp="1" noChangeArrowheads="1"/>
          </p:cNvSpPr>
          <p:nvPr>
            <p:ph type="body" idx="1"/>
          </p:nvPr>
        </p:nvSpPr>
        <p:spPr bwMode="auto">
          <a:xfrm>
            <a:off x="762000" y="396875"/>
            <a:ext cx="7620000" cy="1767417"/>
          </a:xfrm>
          <a:solidFill>
            <a:srgbClr val="FFFFFF"/>
          </a:solidFill>
          <a:ln>
            <a:solidFill>
              <a:srgbClr val="000000"/>
            </a:solidFill>
            <a:miter lim="800000"/>
          </a:ln>
        </p:spPr>
        <p:txBody>
          <a:bodyPr vert="horz" wrap="square" lIns="76199" tIns="38099" rIns="76199" bIns="38099" numCol="1" anchor="t" anchorCtr="0" compatLnSpc="1"/>
          <a:lstStyle/>
          <a:p>
            <a:pPr eaLnBrk="1" hangingPunct="1">
              <a:lnSpc>
                <a:spcPct val="80000"/>
              </a:lnSpc>
              <a:buFontTx/>
              <a:buNone/>
            </a:pPr>
            <a:br>
              <a:rPr lang="en-US" altLang="zh-CN" sz="2335" b="1" smtClean="0"/>
            </a:br>
            <a:endParaRPr lang="en-US" altLang="zh-CN" sz="2335" b="1" smtClean="0"/>
          </a:p>
        </p:txBody>
      </p:sp>
      <p:sp>
        <p:nvSpPr>
          <p:cNvPr id="63491" name="Text Box 4"/>
          <p:cNvSpPr txBox="1">
            <a:spLocks noChangeArrowheads="1"/>
          </p:cNvSpPr>
          <p:nvPr/>
        </p:nvSpPr>
        <p:spPr bwMode="auto">
          <a:xfrm>
            <a:off x="762000" y="0"/>
            <a:ext cx="7620000" cy="3350895"/>
          </a:xfrm>
          <a:prstGeom prst="rect">
            <a:avLst/>
          </a:prstGeom>
          <a:noFill/>
          <a:ln w="9525">
            <a:noFill/>
            <a:miter lim="800000"/>
          </a:ln>
        </p:spPr>
        <p:txBody>
          <a:bodyPr>
            <a:spAutoFit/>
          </a:bodyPr>
          <a:lstStyle/>
          <a:p>
            <a:pPr>
              <a:spcBef>
                <a:spcPct val="50000"/>
              </a:spcBef>
            </a:pPr>
            <a:r>
              <a:rPr lang="en-US" altLang="zh-CN" sz="1500" dirty="0"/>
              <a:t>“</a:t>
            </a:r>
            <a:endParaRPr lang="en-US" altLang="zh-CN" sz="1500" dirty="0"/>
          </a:p>
          <a:p>
            <a:pPr>
              <a:spcBef>
                <a:spcPct val="50000"/>
              </a:spcBef>
            </a:pPr>
            <a:r>
              <a:rPr lang="zh-CN" altLang="en-US" sz="2665" b="1" dirty="0">
                <a:solidFill>
                  <a:srgbClr val="0000CC"/>
                </a:solidFill>
              </a:rPr>
              <a:t>品读课文  质疑研讨</a:t>
            </a:r>
            <a:endParaRPr lang="zh-CN" altLang="en-US" sz="2665" b="1" dirty="0">
              <a:solidFill>
                <a:srgbClr val="0000CC"/>
              </a:solidFill>
            </a:endParaRPr>
          </a:p>
          <a:p>
            <a:pPr>
              <a:spcBef>
                <a:spcPct val="50000"/>
              </a:spcBef>
            </a:pPr>
            <a:r>
              <a:rPr lang="zh-CN" altLang="en-US" sz="2665" b="1" dirty="0"/>
              <a:t>默读第六段至文末</a:t>
            </a:r>
            <a:endParaRPr lang="zh-CN" altLang="en-US" sz="2665" b="1" dirty="0"/>
          </a:p>
          <a:p>
            <a:pPr>
              <a:spcBef>
                <a:spcPct val="50000"/>
              </a:spcBef>
            </a:pPr>
            <a:r>
              <a:rPr lang="en-US" altLang="zh-CN" sz="2335" b="1" dirty="0">
                <a:solidFill>
                  <a:srgbClr val="0000CC"/>
                </a:solidFill>
              </a:rPr>
              <a:t>1</a:t>
            </a:r>
            <a:r>
              <a:rPr lang="zh-CN" altLang="en-US" sz="2335" b="1" dirty="0">
                <a:solidFill>
                  <a:srgbClr val="0000CC"/>
                </a:solidFill>
              </a:rPr>
              <a:t>、作者说：“我们有力量打破这个黑暗，争到光明！我们的光明，就是反动派的末日！” 思考：</a:t>
            </a:r>
            <a:r>
              <a:rPr lang="zh-CN" altLang="en-US" sz="2335" b="1" dirty="0" smtClean="0">
                <a:solidFill>
                  <a:srgbClr val="0000CC"/>
                </a:solidFill>
              </a:rPr>
              <a:t>“我们有力量”</a:t>
            </a:r>
            <a:r>
              <a:rPr lang="zh-CN" altLang="en-US" sz="2335" b="1" dirty="0">
                <a:solidFill>
                  <a:srgbClr val="0000CC"/>
                </a:solidFill>
              </a:rPr>
              <a:t>。我们的力量在哪里</a:t>
            </a:r>
            <a:r>
              <a:rPr lang="en-US" altLang="zh-CN" sz="2335" b="1" dirty="0">
                <a:solidFill>
                  <a:srgbClr val="0000CC"/>
                </a:solidFill>
              </a:rPr>
              <a:t>?  </a:t>
            </a:r>
            <a:endParaRPr lang="zh-CN" altLang="en-US" sz="2335" b="1" dirty="0">
              <a:solidFill>
                <a:srgbClr val="0000CC"/>
              </a:solidFill>
            </a:endParaRPr>
          </a:p>
          <a:p>
            <a:pPr>
              <a:spcBef>
                <a:spcPct val="50000"/>
              </a:spcBef>
            </a:pPr>
            <a:endParaRPr lang="zh-CN" altLang="en-US" sz="2335" b="1" dirty="0">
              <a:solidFill>
                <a:srgbClr val="0000CC"/>
              </a:solidFill>
            </a:endParaRPr>
          </a:p>
        </p:txBody>
      </p:sp>
      <p:sp>
        <p:nvSpPr>
          <p:cNvPr id="34821" name="Text Box 5"/>
          <p:cNvSpPr txBox="1">
            <a:spLocks noChangeArrowheads="1"/>
          </p:cNvSpPr>
          <p:nvPr/>
        </p:nvSpPr>
        <p:spPr bwMode="auto">
          <a:xfrm>
            <a:off x="1000100" y="3155158"/>
            <a:ext cx="7024737" cy="655320"/>
          </a:xfrm>
          <a:prstGeom prst="rect">
            <a:avLst/>
          </a:prstGeom>
          <a:noFill/>
          <a:ln w="9525">
            <a:noFill/>
            <a:miter lim="800000"/>
          </a:ln>
        </p:spPr>
        <p:txBody>
          <a:bodyPr wrap="square">
            <a:spAutoFit/>
          </a:bodyPr>
          <a:lstStyle/>
          <a:p>
            <a:pPr>
              <a:spcBef>
                <a:spcPct val="50000"/>
              </a:spcBef>
            </a:pPr>
            <a:r>
              <a:rPr lang="zh-CN" altLang="en-US" sz="3000" b="1" dirty="0">
                <a:solidFill>
                  <a:srgbClr val="FF0000"/>
                </a:solidFill>
              </a:rPr>
              <a:t>昆明青年学生，广大的市民。</a:t>
            </a:r>
            <a:r>
              <a:rPr lang="zh-CN" altLang="en-US" sz="3665" dirty="0"/>
              <a:t> </a:t>
            </a:r>
            <a:endParaRPr lang="zh-CN" altLang="en-US" sz="3665"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21"/>
                                        </p:tgtEl>
                                        <p:attrNameLst>
                                          <p:attrName>style.visibility</p:attrName>
                                        </p:attrNameLst>
                                      </p:cBhvr>
                                      <p:to>
                                        <p:strVal val="visible"/>
                                      </p:to>
                                    </p:set>
                                    <p:anim calcmode="lin" valueType="num">
                                      <p:cBhvr additive="base">
                                        <p:cTn id="7" dur="500" fill="hold"/>
                                        <p:tgtEl>
                                          <p:spTgt spid="34821"/>
                                        </p:tgtEl>
                                        <p:attrNameLst>
                                          <p:attrName>ppt_x</p:attrName>
                                        </p:attrNameLst>
                                      </p:cBhvr>
                                      <p:tavLst>
                                        <p:tav tm="0">
                                          <p:val>
                                            <p:strVal val="#ppt_x"/>
                                          </p:val>
                                        </p:tav>
                                        <p:tav tm="100000">
                                          <p:val>
                                            <p:strVal val="#ppt_x"/>
                                          </p:val>
                                        </p:tav>
                                      </p:tavLst>
                                    </p:anim>
                                    <p:anim calcmode="lin" valueType="num">
                                      <p:cBhvr additive="base">
                                        <p:cTn id="8" dur="500" fill="hold"/>
                                        <p:tgtEl>
                                          <p:spTgt spid="348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ChangeArrowheads="1"/>
          </p:cNvSpPr>
          <p:nvPr>
            <p:ph type="title"/>
          </p:nvPr>
        </p:nvSpPr>
        <p:spPr/>
        <p:txBody>
          <a:bodyPr/>
          <a:lstStyle/>
          <a:p>
            <a:pPr eaLnBrk="1" hangingPunct="1"/>
            <a:r>
              <a:rPr lang="zh-CN" altLang="en-US" smtClean="0"/>
              <a:t>背景资料</a:t>
            </a:r>
            <a:endParaRPr lang="zh-CN" altLang="en-US" smtClean="0"/>
          </a:p>
        </p:txBody>
      </p:sp>
      <p:sp>
        <p:nvSpPr>
          <p:cNvPr id="82946" name="Rectangle 3"/>
          <p:cNvSpPr>
            <a:spLocks noGrp="1" noChangeArrowheads="1"/>
          </p:cNvSpPr>
          <p:nvPr>
            <p:ph type="body" idx="1"/>
          </p:nvPr>
        </p:nvSpPr>
        <p:spPr bwMode="auto">
          <a:solidFill>
            <a:srgbClr val="FFFFFF"/>
          </a:solidFill>
          <a:ln>
            <a:solidFill>
              <a:srgbClr val="000000"/>
            </a:solidFill>
            <a:miter lim="800000"/>
          </a:ln>
        </p:spPr>
        <p:txBody>
          <a:bodyPr vert="horz" wrap="square" lIns="76199" tIns="38099" rIns="76199" bIns="38099" numCol="1" anchor="t" anchorCtr="0" compatLnSpc="1"/>
          <a:lstStyle/>
          <a:p>
            <a:pPr eaLnBrk="1" hangingPunct="1">
              <a:lnSpc>
                <a:spcPct val="90000"/>
              </a:lnSpc>
            </a:pPr>
            <a:r>
              <a:rPr lang="en-US" altLang="zh-CN" sz="2000" b="1" smtClean="0"/>
              <a:t>1941</a:t>
            </a:r>
            <a:r>
              <a:rPr lang="zh-CN" altLang="en-US" sz="2000" b="1" smtClean="0"/>
              <a:t>年</a:t>
            </a:r>
            <a:r>
              <a:rPr lang="en-US" altLang="zh-CN" sz="2000" b="1" smtClean="0"/>
              <a:t>4</a:t>
            </a:r>
            <a:r>
              <a:rPr lang="zh-CN" altLang="en-US" sz="2000" b="1" smtClean="0"/>
              <a:t>月至</a:t>
            </a:r>
            <a:r>
              <a:rPr lang="en-US" altLang="zh-CN" sz="2000" b="1" smtClean="0"/>
              <a:t>9</a:t>
            </a:r>
            <a:r>
              <a:rPr lang="zh-CN" altLang="en-US" sz="2000" b="1" smtClean="0"/>
              <a:t>月生产炮用制式光学仪器</a:t>
            </a:r>
            <a:r>
              <a:rPr lang="en-US" altLang="zh-CN" sz="2000" b="1" smtClean="0"/>
              <a:t>1136</a:t>
            </a:r>
            <a:r>
              <a:rPr lang="zh-CN" altLang="en-US" sz="2000" b="1" smtClean="0"/>
              <a:t>具，自行研制五角测远镜</a:t>
            </a:r>
            <a:r>
              <a:rPr lang="en-US" altLang="zh-CN" sz="2000" b="1" smtClean="0"/>
              <a:t>110</a:t>
            </a:r>
            <a:r>
              <a:rPr lang="zh-CN" altLang="en-US" sz="2000" b="1" smtClean="0"/>
              <a:t>具，从</a:t>
            </a:r>
            <a:r>
              <a:rPr lang="en-US" altLang="zh-CN" sz="2000" b="1" smtClean="0"/>
              <a:t>1942</a:t>
            </a:r>
            <a:r>
              <a:rPr lang="zh-CN" altLang="en-US" sz="2000" b="1" smtClean="0"/>
              <a:t>年至</a:t>
            </a:r>
            <a:r>
              <a:rPr lang="en-US" altLang="zh-CN" sz="2000" b="1" smtClean="0"/>
              <a:t>1945</a:t>
            </a:r>
            <a:r>
              <a:rPr lang="zh-CN" altLang="en-US" sz="2000" b="1" smtClean="0"/>
              <a:t>年共制造望远镜</a:t>
            </a:r>
            <a:r>
              <a:rPr lang="en-US" altLang="zh-CN" sz="2000" b="1" smtClean="0"/>
              <a:t>1.125</a:t>
            </a:r>
            <a:r>
              <a:rPr lang="zh-CN" altLang="en-US" sz="2000" b="1" smtClean="0"/>
              <a:t>万具，炮兵用象限仪</a:t>
            </a:r>
            <a:r>
              <a:rPr lang="en-US" altLang="zh-CN" sz="2000" b="1" smtClean="0"/>
              <a:t>100</a:t>
            </a:r>
            <a:r>
              <a:rPr lang="zh-CN" altLang="en-US" sz="2000" b="1" smtClean="0"/>
              <a:t>具，行军指北针</a:t>
            </a:r>
            <a:r>
              <a:rPr lang="en-US" altLang="zh-CN" sz="2000" b="1" smtClean="0"/>
              <a:t>3.31</a:t>
            </a:r>
            <a:r>
              <a:rPr lang="zh-CN" altLang="en-US" sz="2000" b="1" smtClean="0"/>
              <a:t>万件；</a:t>
            </a:r>
            <a:r>
              <a:rPr lang="en-US" altLang="zh-CN" sz="2000" b="1" smtClean="0"/>
              <a:t>1942</a:t>
            </a:r>
            <a:r>
              <a:rPr lang="zh-CN" altLang="en-US" sz="2000" b="1" smtClean="0"/>
              <a:t>年产</a:t>
            </a:r>
            <a:r>
              <a:rPr lang="en-US" altLang="zh-CN" sz="2000" b="1" smtClean="0"/>
              <a:t>2500</a:t>
            </a:r>
            <a:r>
              <a:rPr lang="zh-CN" altLang="en-US" sz="2000" b="1" smtClean="0"/>
              <a:t>挺机枪，</a:t>
            </a:r>
            <a:r>
              <a:rPr lang="en-US" altLang="zh-CN" sz="2000" b="1" smtClean="0"/>
              <a:t>1943</a:t>
            </a:r>
            <a:r>
              <a:rPr lang="zh-CN" altLang="en-US" sz="2000" b="1" smtClean="0"/>
              <a:t>年产</a:t>
            </a:r>
            <a:r>
              <a:rPr lang="en-US" altLang="zh-CN" sz="2000" b="1" smtClean="0"/>
              <a:t>3000</a:t>
            </a:r>
            <a:r>
              <a:rPr lang="zh-CN" altLang="en-US" sz="2000" b="1" smtClean="0"/>
              <a:t>挺，</a:t>
            </a:r>
            <a:r>
              <a:rPr lang="en-US" altLang="zh-CN" sz="2000" b="1" smtClean="0"/>
              <a:t>1944</a:t>
            </a:r>
            <a:r>
              <a:rPr lang="zh-CN" altLang="en-US" sz="2000" b="1" smtClean="0"/>
              <a:t>年为</a:t>
            </a:r>
            <a:r>
              <a:rPr lang="en-US" altLang="zh-CN" sz="2000" b="1" smtClean="0"/>
              <a:t>4400</a:t>
            </a:r>
            <a:r>
              <a:rPr lang="zh-CN" altLang="en-US" sz="2000" b="1" smtClean="0"/>
              <a:t>挺，</a:t>
            </a:r>
            <a:r>
              <a:rPr lang="en-US" altLang="zh-CN" sz="2000" b="1" smtClean="0"/>
              <a:t>1945</a:t>
            </a:r>
            <a:r>
              <a:rPr lang="zh-CN" altLang="en-US" sz="2000" b="1" smtClean="0"/>
              <a:t>年接近</a:t>
            </a:r>
            <a:r>
              <a:rPr lang="en-US" altLang="zh-CN" sz="2000" b="1" smtClean="0"/>
              <a:t>5000</a:t>
            </a:r>
            <a:r>
              <a:rPr lang="zh-CN" altLang="en-US" sz="2000" b="1" smtClean="0"/>
              <a:t>挺，</a:t>
            </a:r>
            <a:r>
              <a:rPr lang="en-US" altLang="zh-CN" sz="2000" b="1" smtClean="0"/>
              <a:t>1941</a:t>
            </a:r>
            <a:r>
              <a:rPr lang="zh-CN" altLang="en-US" sz="2000" b="1" smtClean="0"/>
              <a:t>年至</a:t>
            </a:r>
            <a:r>
              <a:rPr lang="en-US" altLang="zh-CN" sz="2000" b="1" smtClean="0"/>
              <a:t>1945</a:t>
            </a:r>
            <a:r>
              <a:rPr lang="zh-CN" altLang="en-US" sz="2000" b="1" smtClean="0"/>
              <a:t>年共生产</a:t>
            </a:r>
            <a:r>
              <a:rPr lang="en-US" altLang="zh-CN" sz="2000" b="1" smtClean="0"/>
              <a:t>15000</a:t>
            </a:r>
            <a:r>
              <a:rPr lang="zh-CN" altLang="en-US" sz="2000" b="1" smtClean="0"/>
              <a:t>余挺，同时，还修理火炮</a:t>
            </a:r>
            <a:r>
              <a:rPr lang="en-US" altLang="zh-CN" sz="2000" b="1" smtClean="0"/>
              <a:t>970</a:t>
            </a:r>
            <a:r>
              <a:rPr lang="zh-CN" altLang="en-US" sz="2000" b="1" smtClean="0"/>
              <a:t>余门、轻重机枪</a:t>
            </a:r>
            <a:r>
              <a:rPr lang="en-US" altLang="zh-CN" sz="2000" b="1" smtClean="0"/>
              <a:t>8000</a:t>
            </a:r>
            <a:r>
              <a:rPr lang="zh-CN" altLang="en-US" sz="2000" b="1" smtClean="0"/>
              <a:t>余挺、步枪</a:t>
            </a:r>
            <a:r>
              <a:rPr lang="en-US" altLang="zh-CN" sz="2000" b="1" smtClean="0"/>
              <a:t>22000</a:t>
            </a:r>
            <a:r>
              <a:rPr lang="zh-CN" altLang="en-US" sz="2000" b="1" smtClean="0"/>
              <a:t>余枝，还制造了难以记数的军工杂件；组装生产美、欧轻型飞机</a:t>
            </a:r>
            <a:r>
              <a:rPr lang="en-US" altLang="zh-CN" sz="2000" b="1" smtClean="0"/>
              <a:t>60</a:t>
            </a:r>
            <a:r>
              <a:rPr lang="zh-CN" altLang="en-US" sz="2000" b="1" smtClean="0"/>
              <a:t>余架。 </a:t>
            </a:r>
            <a:br>
              <a:rPr lang="zh-CN" altLang="en-US" sz="2000" b="1" smtClean="0"/>
            </a:br>
            <a:r>
              <a:rPr lang="zh-CN" altLang="en-US" sz="2000" b="1" smtClean="0"/>
              <a:t>师：这是在抗战期间一组数据，我们还记得在抗战期间为了保障缅甸公路的通畅，是伟大云南人民，确切的说是老人、妇女、儿童，顶着飞机的轰炸和子弹，用手用石碾铺平的，死了多少人已经无法统计了。有这些人在我们的革命会胜利吗？ </a:t>
            </a:r>
            <a:endParaRPr lang="zh-CN" altLang="en-US" sz="2000" b="1" smtClean="0"/>
          </a:p>
        </p:txBody>
      </p:sp>
      <p:sp>
        <p:nvSpPr>
          <p:cNvPr id="82947" name="AutoShape 4">
            <a:hlinkClick r:id="rId1" action="ppaction://hlinksldjump" highlightClick="1"/>
          </p:cNvPr>
          <p:cNvSpPr>
            <a:spLocks noChangeArrowheads="1"/>
          </p:cNvSpPr>
          <p:nvPr/>
        </p:nvSpPr>
        <p:spPr bwMode="auto">
          <a:xfrm>
            <a:off x="7032625" y="4537604"/>
            <a:ext cx="869157" cy="869157"/>
          </a:xfrm>
          <a:prstGeom prst="actionButtonBeginning">
            <a:avLst/>
          </a:prstGeom>
          <a:solidFill>
            <a:schemeClr val="accent1"/>
          </a:solidFill>
          <a:ln w="9525">
            <a:noFill/>
            <a:miter lim="800000"/>
          </a:ln>
        </p:spPr>
        <p:txBody>
          <a:bodyPr wrap="none" anchor="ctr"/>
          <a:lstStyle/>
          <a:p>
            <a:endParaRPr lang="zh-CN" altLang="en-US" sz="150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p:txBody>
          <a:bodyPr/>
          <a:lstStyle/>
          <a:p>
            <a:pPr eaLnBrk="1" hangingPunct="1"/>
            <a:br>
              <a:rPr lang="en-US" altLang="zh-CN" sz="2335" smtClean="0"/>
            </a:br>
            <a:br>
              <a:rPr lang="en-US" altLang="zh-CN" sz="2335" smtClean="0"/>
            </a:br>
            <a:r>
              <a:rPr lang="en-US" altLang="zh-CN" sz="2335" smtClean="0"/>
              <a:t>   </a:t>
            </a:r>
            <a:br>
              <a:rPr lang="en-US" altLang="zh-CN" sz="2335" smtClean="0"/>
            </a:br>
            <a:br>
              <a:rPr lang="en-US" altLang="zh-CN" sz="3335" smtClean="0"/>
            </a:br>
            <a:endParaRPr lang="en-US" altLang="zh-CN" sz="3335" smtClean="0"/>
          </a:p>
        </p:txBody>
      </p:sp>
      <p:sp>
        <p:nvSpPr>
          <p:cNvPr id="63491" name="Text Box 4"/>
          <p:cNvSpPr txBox="1">
            <a:spLocks noChangeArrowheads="1"/>
          </p:cNvSpPr>
          <p:nvPr/>
        </p:nvSpPr>
        <p:spPr bwMode="auto">
          <a:xfrm>
            <a:off x="762000" y="0"/>
            <a:ext cx="7620000" cy="3634105"/>
          </a:xfrm>
          <a:prstGeom prst="rect">
            <a:avLst/>
          </a:prstGeom>
          <a:noFill/>
          <a:ln w="9525">
            <a:noFill/>
            <a:miter lim="800000"/>
          </a:ln>
        </p:spPr>
        <p:txBody>
          <a:bodyPr>
            <a:spAutoFit/>
          </a:bodyPr>
          <a:lstStyle/>
          <a:p>
            <a:pPr>
              <a:spcBef>
                <a:spcPct val="50000"/>
              </a:spcBef>
            </a:pPr>
            <a:r>
              <a:rPr lang="en-US" altLang="zh-CN" sz="1500" dirty="0"/>
              <a:t>“</a:t>
            </a:r>
            <a:endParaRPr lang="en-US" altLang="zh-CN" sz="1500" dirty="0"/>
          </a:p>
          <a:p>
            <a:pPr>
              <a:spcBef>
                <a:spcPct val="50000"/>
              </a:spcBef>
            </a:pPr>
            <a:r>
              <a:rPr lang="zh-CN" altLang="en-US" sz="2665" b="1" dirty="0">
                <a:solidFill>
                  <a:srgbClr val="0000CC"/>
                </a:solidFill>
              </a:rPr>
              <a:t>品读课文  质疑研讨</a:t>
            </a:r>
            <a:endParaRPr lang="zh-CN" altLang="en-US" sz="2665" b="1" dirty="0">
              <a:solidFill>
                <a:srgbClr val="0000CC"/>
              </a:solidFill>
            </a:endParaRPr>
          </a:p>
          <a:p>
            <a:pPr>
              <a:spcBef>
                <a:spcPct val="50000"/>
              </a:spcBef>
            </a:pPr>
            <a:r>
              <a:rPr lang="en-US" altLang="zh-CN" sz="2335" b="1" dirty="0" smtClean="0">
                <a:solidFill>
                  <a:srgbClr val="0000CC"/>
                </a:solidFill>
              </a:rPr>
              <a:t>2</a:t>
            </a:r>
            <a:r>
              <a:rPr lang="zh-CN" altLang="en-US" sz="2335" b="1" dirty="0">
                <a:solidFill>
                  <a:srgbClr val="0000CC"/>
                </a:solidFill>
              </a:rPr>
              <a:t>、闻一多先生对进步青年提出了什么样的号召？</a:t>
            </a:r>
            <a:r>
              <a:rPr lang="zh-CN" altLang="en-US" sz="1500" b="1" dirty="0"/>
              <a:t>　</a:t>
            </a:r>
            <a:r>
              <a:rPr lang="zh-CN" altLang="en-US" sz="1500" dirty="0"/>
              <a:t> </a:t>
            </a:r>
            <a:endParaRPr lang="zh-CN" altLang="en-US" sz="2335" b="1" dirty="0">
              <a:solidFill>
                <a:srgbClr val="0000CC"/>
              </a:solidFill>
            </a:endParaRPr>
          </a:p>
          <a:p>
            <a:pPr>
              <a:spcBef>
                <a:spcPct val="50000"/>
              </a:spcBef>
            </a:pPr>
            <a:endParaRPr lang="zh-CN" altLang="en-US" sz="2335" b="1" dirty="0" smtClean="0">
              <a:solidFill>
                <a:srgbClr val="0000CC"/>
              </a:solidFill>
            </a:endParaRPr>
          </a:p>
          <a:p>
            <a:pPr>
              <a:spcBef>
                <a:spcPct val="50000"/>
              </a:spcBef>
            </a:pPr>
            <a:endParaRPr lang="en-US" altLang="zh-CN" sz="2335" b="1" dirty="0" smtClean="0">
              <a:solidFill>
                <a:srgbClr val="0000CC"/>
              </a:solidFill>
            </a:endParaRPr>
          </a:p>
          <a:p>
            <a:pPr>
              <a:spcBef>
                <a:spcPct val="50000"/>
              </a:spcBef>
            </a:pPr>
            <a:endParaRPr lang="en-US" altLang="zh-CN" sz="2335" b="1" dirty="0" smtClean="0">
              <a:solidFill>
                <a:srgbClr val="0000CC"/>
              </a:solidFill>
            </a:endParaRPr>
          </a:p>
          <a:p>
            <a:pPr>
              <a:spcBef>
                <a:spcPct val="50000"/>
              </a:spcBef>
            </a:pPr>
            <a:r>
              <a:rPr lang="en-US" altLang="zh-CN" sz="2335" b="1" dirty="0" smtClean="0">
                <a:solidFill>
                  <a:srgbClr val="0000CC"/>
                </a:solidFill>
              </a:rPr>
              <a:t>3</a:t>
            </a:r>
            <a:r>
              <a:rPr lang="zh-CN" altLang="en-US" sz="2335" b="1" dirty="0">
                <a:solidFill>
                  <a:srgbClr val="0000CC"/>
                </a:solidFill>
              </a:rPr>
              <a:t>、文末表达了闻一多先生怎样的斗争决心</a:t>
            </a:r>
            <a:r>
              <a:rPr lang="zh-CN" altLang="en-US" sz="1500" b="1" dirty="0"/>
              <a:t>？</a:t>
            </a:r>
            <a:r>
              <a:rPr lang="zh-CN" altLang="en-US" sz="1500" dirty="0"/>
              <a:t> </a:t>
            </a:r>
            <a:endParaRPr lang="zh-CN" altLang="en-US" sz="2335" b="1" dirty="0">
              <a:solidFill>
                <a:srgbClr val="0000CC"/>
              </a:solidFill>
            </a:endParaRPr>
          </a:p>
        </p:txBody>
      </p:sp>
      <p:sp>
        <p:nvSpPr>
          <p:cNvPr id="34824" name="Text Box 8"/>
          <p:cNvSpPr txBox="1">
            <a:spLocks noChangeArrowheads="1"/>
          </p:cNvSpPr>
          <p:nvPr/>
        </p:nvSpPr>
        <p:spPr bwMode="auto">
          <a:xfrm>
            <a:off x="1000100" y="1488272"/>
            <a:ext cx="7110678" cy="450850"/>
          </a:xfrm>
          <a:prstGeom prst="rect">
            <a:avLst/>
          </a:prstGeom>
          <a:noFill/>
          <a:ln w="9525">
            <a:noFill/>
            <a:miter lim="800000"/>
          </a:ln>
        </p:spPr>
        <p:txBody>
          <a:bodyPr>
            <a:spAutoFit/>
          </a:bodyPr>
          <a:lstStyle/>
          <a:p>
            <a:pPr>
              <a:spcBef>
                <a:spcPct val="50000"/>
              </a:spcBef>
            </a:pPr>
            <a:r>
              <a:rPr lang="zh-CN" altLang="en-US" sz="2335" b="1" dirty="0"/>
              <a:t>热情地号召青年，</a:t>
            </a:r>
            <a:r>
              <a:rPr lang="zh-CN" altLang="en-US" sz="2335" b="1" dirty="0">
                <a:solidFill>
                  <a:srgbClr val="FF0000"/>
                </a:solidFill>
              </a:rPr>
              <a:t>继承传统，争取民主和平的胜利</a:t>
            </a:r>
            <a:endParaRPr lang="zh-CN" altLang="en-US" sz="2665" b="1" dirty="0">
              <a:solidFill>
                <a:srgbClr val="FF0000"/>
              </a:solidFill>
            </a:endParaRPr>
          </a:p>
        </p:txBody>
      </p:sp>
      <p:sp>
        <p:nvSpPr>
          <p:cNvPr id="34825" name="Text Box 9"/>
          <p:cNvSpPr txBox="1">
            <a:spLocks noChangeArrowheads="1"/>
          </p:cNvSpPr>
          <p:nvPr/>
        </p:nvSpPr>
        <p:spPr bwMode="auto">
          <a:xfrm>
            <a:off x="1031875" y="3869538"/>
            <a:ext cx="7350125" cy="810260"/>
          </a:xfrm>
          <a:prstGeom prst="rect">
            <a:avLst/>
          </a:prstGeom>
          <a:noFill/>
          <a:ln w="9525">
            <a:noFill/>
            <a:miter lim="800000"/>
          </a:ln>
        </p:spPr>
        <p:txBody>
          <a:bodyPr>
            <a:spAutoFit/>
          </a:bodyPr>
          <a:lstStyle/>
          <a:p>
            <a:pPr>
              <a:spcBef>
                <a:spcPct val="50000"/>
              </a:spcBef>
            </a:pPr>
            <a:r>
              <a:rPr lang="zh-CN" altLang="en-US" sz="2335" b="1" dirty="0">
                <a:solidFill>
                  <a:srgbClr val="FF0000"/>
                </a:solidFill>
              </a:rPr>
              <a:t>表明文先生为追求光明和民主，决心为革命事业献身的斗争精神，随时准备为真理献身的斗争精神。</a:t>
            </a:r>
            <a:endParaRPr lang="zh-CN" altLang="en-US" sz="2335" b="1" dirty="0">
              <a:solidFill>
                <a:srgbClr val="FF0000"/>
              </a:solidFill>
            </a:endParaRPr>
          </a:p>
        </p:txBody>
      </p:sp>
      <p:sp>
        <p:nvSpPr>
          <p:cNvPr id="10" name="矩形 9"/>
          <p:cNvSpPr/>
          <p:nvPr/>
        </p:nvSpPr>
        <p:spPr>
          <a:xfrm>
            <a:off x="1000100" y="2083588"/>
            <a:ext cx="7024737" cy="1170305"/>
          </a:xfrm>
          <a:prstGeom prst="rect">
            <a:avLst/>
          </a:prstGeom>
        </p:spPr>
        <p:txBody>
          <a:bodyPr wrap="square">
            <a:spAutoFit/>
          </a:bodyPr>
          <a:lstStyle/>
          <a:p>
            <a:r>
              <a:rPr lang="zh-CN" altLang="en-US" sz="2335" b="1" dirty="0"/>
              <a:t>我们要发扬云南光荣的历史！</a:t>
            </a:r>
            <a:endParaRPr lang="zh-CN" altLang="en-US" sz="2335" b="1" dirty="0"/>
          </a:p>
          <a:p>
            <a:r>
              <a:rPr lang="zh-CN" altLang="en-US" sz="2335" b="1" dirty="0"/>
              <a:t>历史赋予昆明的任务是争取民主和平，我们昆明的青年必须完成这任务！</a:t>
            </a:r>
            <a:endParaRPr lang="zh-CN" altLang="en-US" sz="2335"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blinds(horizontal)">
                                      <p:cBhvr>
                                        <p:cTn id="10" dur="500"/>
                                        <p:tgtEl>
                                          <p:spTgt spid="1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4824"/>
                                        </p:tgtEl>
                                        <p:attrNameLst>
                                          <p:attrName>style.visibility</p:attrName>
                                        </p:attrNameLst>
                                      </p:cBhvr>
                                      <p:to>
                                        <p:strVal val="visible"/>
                                      </p:to>
                                    </p:set>
                                    <p:anim calcmode="lin" valueType="num">
                                      <p:cBhvr additive="base">
                                        <p:cTn id="15" dur="500" fill="hold"/>
                                        <p:tgtEl>
                                          <p:spTgt spid="34824"/>
                                        </p:tgtEl>
                                        <p:attrNameLst>
                                          <p:attrName>ppt_x</p:attrName>
                                        </p:attrNameLst>
                                      </p:cBhvr>
                                      <p:tavLst>
                                        <p:tav tm="0">
                                          <p:val>
                                            <p:strVal val="#ppt_x"/>
                                          </p:val>
                                        </p:tav>
                                        <p:tav tm="100000">
                                          <p:val>
                                            <p:strVal val="#ppt_x"/>
                                          </p:val>
                                        </p:tav>
                                      </p:tavLst>
                                    </p:anim>
                                    <p:anim calcmode="lin" valueType="num">
                                      <p:cBhvr additive="base">
                                        <p:cTn id="16" dur="500" fill="hold"/>
                                        <p:tgtEl>
                                          <p:spTgt spid="3482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4825"/>
                                        </p:tgtEl>
                                        <p:attrNameLst>
                                          <p:attrName>style.visibility</p:attrName>
                                        </p:attrNameLst>
                                      </p:cBhvr>
                                      <p:to>
                                        <p:strVal val="visible"/>
                                      </p:to>
                                    </p:set>
                                    <p:anim calcmode="lin" valueType="num">
                                      <p:cBhvr additive="base">
                                        <p:cTn id="21" dur="500" fill="hold"/>
                                        <p:tgtEl>
                                          <p:spTgt spid="34825"/>
                                        </p:tgtEl>
                                        <p:attrNameLst>
                                          <p:attrName>ppt_x</p:attrName>
                                        </p:attrNameLst>
                                      </p:cBhvr>
                                      <p:tavLst>
                                        <p:tav tm="0">
                                          <p:val>
                                            <p:strVal val="#ppt_x"/>
                                          </p:val>
                                        </p:tav>
                                        <p:tav tm="100000">
                                          <p:val>
                                            <p:strVal val="#ppt_x"/>
                                          </p:val>
                                        </p:tav>
                                      </p:tavLst>
                                    </p:anim>
                                    <p:anim calcmode="lin" valueType="num">
                                      <p:cBhvr additive="base">
                                        <p:cTn id="22" dur="500" fill="hold"/>
                                        <p:tgtEl>
                                          <p:spTgt spid="348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4" grpId="0"/>
      <p:bldP spid="348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ChangeArrowheads="1"/>
          </p:cNvSpPr>
          <p:nvPr>
            <p:ph type="title"/>
          </p:nvPr>
        </p:nvSpPr>
        <p:spPr>
          <a:xfrm>
            <a:off x="762000" y="773892"/>
            <a:ext cx="7410979" cy="1608667"/>
          </a:xfrm>
        </p:spPr>
        <p:txBody>
          <a:bodyPr/>
          <a:lstStyle/>
          <a:p>
            <a:pPr algn="l" eaLnBrk="1" hangingPunct="1"/>
            <a:r>
              <a:rPr lang="zh-CN" altLang="en-US" sz="2335" b="1" dirty="0" smtClean="0"/>
              <a:t>一、这篇演讲稿表现了闻一多先生对李公仆烈士和爱国民主运动怎样的思想感情，对国民党特务又是怎样的思想感情？</a:t>
            </a:r>
            <a:r>
              <a:rPr lang="zh-CN" altLang="en-US" sz="3335" dirty="0" smtClean="0"/>
              <a:t> </a:t>
            </a:r>
            <a:endParaRPr lang="zh-CN" altLang="en-US" sz="3335" dirty="0" smtClean="0"/>
          </a:p>
        </p:txBody>
      </p:sp>
      <p:sp>
        <p:nvSpPr>
          <p:cNvPr id="7172" name="Text Box 4"/>
          <p:cNvSpPr txBox="1">
            <a:spLocks noChangeArrowheads="1"/>
          </p:cNvSpPr>
          <p:nvPr/>
        </p:nvSpPr>
        <p:spPr bwMode="auto">
          <a:xfrm>
            <a:off x="762000" y="2377282"/>
            <a:ext cx="7620000" cy="3579495"/>
          </a:xfrm>
          <a:prstGeom prst="rect">
            <a:avLst/>
          </a:prstGeom>
          <a:noFill/>
          <a:ln w="9525">
            <a:noFill/>
            <a:miter lim="800000"/>
          </a:ln>
        </p:spPr>
        <p:txBody>
          <a:bodyPr>
            <a:spAutoFit/>
          </a:bodyPr>
          <a:lstStyle/>
          <a:p>
            <a:pPr>
              <a:spcBef>
                <a:spcPct val="50000"/>
              </a:spcBef>
            </a:pPr>
            <a:r>
              <a:rPr lang="zh-CN" altLang="en-US" sz="2665" b="1" dirty="0">
                <a:solidFill>
                  <a:srgbClr val="0000CC"/>
                </a:solidFill>
                <a:latin typeface="宋体" panose="02010600030101010101" pitchFamily="2" charset="-122"/>
              </a:rPr>
              <a:t>这篇讲演表现了闻一多先生强烈的爱憎感情。</a:t>
            </a:r>
            <a:r>
              <a:rPr lang="zh-CN" altLang="en-US" sz="2665" b="1" dirty="0">
                <a:solidFill>
                  <a:srgbClr val="FF0000"/>
                </a:solidFill>
                <a:latin typeface="宋体" panose="02010600030101010101" pitchFamily="2" charset="-122"/>
              </a:rPr>
              <a:t>对李公仆先生被暗杀十分悲痛，赞扬了李公仆先生和昆明人民，</a:t>
            </a:r>
            <a:r>
              <a:rPr lang="zh-CN" altLang="en-US" sz="2665" b="1" dirty="0">
                <a:solidFill>
                  <a:srgbClr val="0000CC"/>
                </a:solidFill>
                <a:latin typeface="宋体" panose="02010600030101010101" pitchFamily="2" charset="-122"/>
              </a:rPr>
              <a:t>他们为争取民主和平献出宝贵生命是昆明无限的光荣，高度评价他们的斗争精神。对国民党特务的罪恶行径</a:t>
            </a:r>
            <a:r>
              <a:rPr lang="zh-CN" altLang="en-US" sz="2665" b="1" dirty="0">
                <a:solidFill>
                  <a:srgbClr val="FF0000"/>
                </a:solidFill>
                <a:latin typeface="宋体" panose="02010600030101010101" pitchFamily="2" charset="-122"/>
              </a:rPr>
              <a:t>质问、痛斥</a:t>
            </a:r>
            <a:r>
              <a:rPr lang="zh-CN" altLang="en-US" sz="2665" b="1" dirty="0">
                <a:solidFill>
                  <a:srgbClr val="0000CC"/>
                </a:solidFill>
                <a:latin typeface="宋体" panose="02010600030101010101" pitchFamily="2" charset="-122"/>
              </a:rPr>
              <a:t>，面对面地揭露反动派的虚伪本性和险恶用心，指出反动派必然灭亡的可耻下场。</a:t>
            </a:r>
            <a:r>
              <a:rPr lang="zh-CN" altLang="en-US" sz="2665" dirty="0">
                <a:latin typeface="宋体" panose="02010600030101010101" pitchFamily="2" charset="-122"/>
              </a:rPr>
              <a:t> </a:t>
            </a:r>
            <a:endParaRPr lang="zh-CN" altLang="en-US" sz="2665" dirty="0">
              <a:latin typeface="宋体" panose="02010600030101010101" pitchFamily="2" charset="-122"/>
            </a:endParaRPr>
          </a:p>
          <a:p>
            <a:pPr>
              <a:spcBef>
                <a:spcPct val="50000"/>
              </a:spcBef>
            </a:pPr>
            <a:endParaRPr lang="en-US" altLang="zh-CN" sz="2665" dirty="0">
              <a:latin typeface="宋体" panose="02010600030101010101" pitchFamily="2" charset="-122"/>
            </a:endParaRPr>
          </a:p>
        </p:txBody>
      </p:sp>
      <p:sp>
        <p:nvSpPr>
          <p:cNvPr id="64515" name="Rectangle 5"/>
          <p:cNvSpPr>
            <a:spLocks noGrp="1" noChangeArrowheads="1"/>
          </p:cNvSpPr>
          <p:nvPr>
            <p:ph type="body" idx="1"/>
          </p:nvPr>
        </p:nvSpPr>
        <p:spPr bwMode="auto">
          <a:xfrm>
            <a:off x="762000" y="0"/>
            <a:ext cx="7239000" cy="817563"/>
          </a:xfrm>
          <a:noFill/>
          <a:ln>
            <a:miter lim="800000"/>
          </a:ln>
        </p:spPr>
        <p:txBody>
          <a:bodyPr vert="horz" wrap="square" lIns="76199" tIns="38099" rIns="76199" bIns="38099" numCol="1" anchor="t" anchorCtr="0" compatLnSpc="1"/>
          <a:lstStyle/>
          <a:p>
            <a:pPr eaLnBrk="1" hangingPunct="1">
              <a:buFontTx/>
              <a:buNone/>
            </a:pPr>
            <a:r>
              <a:rPr lang="zh-CN" altLang="en-US" sz="5000" b="1" smtClean="0">
                <a:solidFill>
                  <a:srgbClr val="0000CC"/>
                </a:solidFill>
              </a:rPr>
              <a:t>深化小结</a:t>
            </a:r>
            <a:endParaRPr lang="zh-CN" altLang="en-US" sz="5000" b="1" smtClean="0">
              <a:solidFill>
                <a:srgbClr val="0000CC"/>
              </a:solidFill>
            </a:endParaRPr>
          </a:p>
        </p:txBody>
      </p:sp>
      <p:sp>
        <p:nvSpPr>
          <p:cNvPr id="6" name="TextBox 5"/>
          <p:cNvSpPr txBox="1"/>
          <p:nvPr/>
        </p:nvSpPr>
        <p:spPr>
          <a:xfrm>
            <a:off x="3202772" y="1964525"/>
            <a:ext cx="1964545" cy="501650"/>
          </a:xfrm>
          <a:prstGeom prst="rect">
            <a:avLst/>
          </a:prstGeom>
          <a:noFill/>
        </p:spPr>
        <p:txBody>
          <a:bodyPr wrap="square" rtlCol="0">
            <a:spAutoFit/>
          </a:bodyPr>
          <a:lstStyle/>
          <a:p>
            <a:r>
              <a:rPr lang="zh-CN" altLang="en-US" sz="2665" b="1" dirty="0" smtClean="0">
                <a:solidFill>
                  <a:srgbClr val="FF0000"/>
                </a:solidFill>
              </a:rPr>
              <a:t>爱憎分明</a:t>
            </a:r>
            <a:endParaRPr lang="zh-CN" altLang="en-US" sz="2665"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fade">
                                      <p:cBhvr>
                                        <p:cTn id="7" dur="100"/>
                                        <p:tgtEl>
                                          <p:spTgt spid="7172"/>
                                        </p:tgtEl>
                                      </p:cBhvr>
                                    </p:animEffect>
                                    <p:anim calcmode="lin" valueType="num">
                                      <p:cBhvr>
                                        <p:cTn id="8" dur="400" fill="hold"/>
                                        <p:tgtEl>
                                          <p:spTgt spid="7172"/>
                                        </p:tgtEl>
                                        <p:attrNameLst>
                                          <p:attrName>ppt_x</p:attrName>
                                        </p:attrNameLst>
                                      </p:cBhvr>
                                      <p:tavLst>
                                        <p:tav tm="0">
                                          <p:val>
                                            <p:strVal val="#ppt_x"/>
                                          </p:val>
                                        </p:tav>
                                        <p:tav tm="100000">
                                          <p:val>
                                            <p:strVal val="#ppt_x"/>
                                          </p:val>
                                        </p:tav>
                                      </p:tavLst>
                                    </p:anim>
                                    <p:anim calcmode="lin" valueType="num">
                                      <p:cBhvr>
                                        <p:cTn id="9" dur="400" fill="hold"/>
                                        <p:tgtEl>
                                          <p:spTgt spid="717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717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717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blinds(horizontal)">
                                      <p:cBhvr>
                                        <p:cTn id="1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ChangeArrowheads="1"/>
          </p:cNvSpPr>
          <p:nvPr>
            <p:ph type="title"/>
          </p:nvPr>
        </p:nvSpPr>
        <p:spPr/>
        <p:txBody>
          <a:bodyPr/>
          <a:lstStyle/>
          <a:p>
            <a:pPr eaLnBrk="1" hangingPunct="1"/>
            <a:r>
              <a:rPr lang="zh-CN" altLang="en-US" smtClean="0"/>
              <a:t>第二课时</a:t>
            </a:r>
            <a:endParaRPr lang="zh-CN" altLang="en-US" smtClean="0"/>
          </a:p>
        </p:txBody>
      </p:sp>
      <p:sp>
        <p:nvSpPr>
          <p:cNvPr id="66562" name="Rectangle 3"/>
          <p:cNvSpPr>
            <a:spLocks noGrp="1" noChangeArrowheads="1"/>
          </p:cNvSpPr>
          <p:nvPr>
            <p:ph type="body" idx="1"/>
          </p:nvPr>
        </p:nvSpPr>
        <p:spPr bwMode="auto">
          <a:xfrm>
            <a:off x="1152261" y="1357313"/>
            <a:ext cx="6858000" cy="4131469"/>
          </a:xfrm>
          <a:noFill/>
          <a:ln>
            <a:miter lim="800000"/>
          </a:ln>
        </p:spPr>
        <p:txBody>
          <a:bodyPr vert="horz" wrap="square" lIns="76199" tIns="38099" rIns="76199" bIns="38099" numCol="1" anchor="t" anchorCtr="0" compatLnSpc="1"/>
          <a:lstStyle/>
          <a:p>
            <a:pPr eaLnBrk="1" hangingPunct="1">
              <a:buFontTx/>
              <a:buNone/>
            </a:pPr>
            <a:endParaRPr lang="en-US" altLang="zh-CN" sz="3000" b="1" smtClean="0"/>
          </a:p>
          <a:p>
            <a:pPr eaLnBrk="1" hangingPunct="1">
              <a:buFontTx/>
              <a:buNone/>
            </a:pPr>
            <a:r>
              <a:rPr lang="zh-CN" altLang="en-US" sz="3000" b="1" smtClean="0"/>
              <a:t>一、了解讲演词的语言特点。</a:t>
            </a:r>
            <a:endParaRPr lang="zh-CN" altLang="en-US" sz="3000" b="1" smtClean="0"/>
          </a:p>
          <a:p>
            <a:pPr eaLnBrk="1" hangingPunct="1">
              <a:buFontTx/>
              <a:buNone/>
            </a:pPr>
            <a:r>
              <a:rPr lang="zh-CN" altLang="en-US" sz="3000" b="1" smtClean="0"/>
              <a:t>　　</a:t>
            </a:r>
            <a:endParaRPr lang="zh-CN" altLang="en-US" sz="3000" b="1" smtClean="0"/>
          </a:p>
          <a:p>
            <a:pPr eaLnBrk="1" hangingPunct="1">
              <a:buFontTx/>
              <a:buNone/>
            </a:pPr>
            <a:r>
              <a:rPr lang="zh-CN" altLang="en-US" sz="3000" b="1" smtClean="0"/>
              <a:t>二、体会口语与书面语的差异</a:t>
            </a:r>
            <a:endParaRPr lang="zh-CN" altLang="en-US" sz="3000" b="1"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鲁迅先生说过：“倘在诗人，则因为情不可遏而愤怒，而笑骂，自然也无不可。但必须止于嘲笑，止于热骂，而且要‘嘻笑怒骂，皆成文章’，使敌人因此受伤或致死，而自己并无卑劣的行为，观众也不以为污秽，这才是战斗的作者的本领。”闻一多先生这篇怒斥敌人的讲演，就是“嘻笑怒骂，皆成文章”的佳作。 </a:t>
            </a:r>
            <a:endParaRPr lang="zh-CN" altLang="en-US"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40568" y="183045"/>
            <a:ext cx="6667547" cy="783590"/>
          </a:xfrm>
          <a:prstGeom prst="rect">
            <a:avLst/>
          </a:prstGeom>
          <a:noFill/>
          <a:ln w="19050">
            <a:solidFill>
              <a:srgbClr val="660066"/>
            </a:solidFill>
            <a:miter lim="800000"/>
          </a:ln>
        </p:spPr>
        <p:txBody>
          <a:bodyPr wrap="square">
            <a:spAutoFit/>
          </a:bodyPr>
          <a:lstStyle/>
          <a:p>
            <a:pPr>
              <a:spcBef>
                <a:spcPct val="50000"/>
              </a:spcBef>
            </a:pPr>
            <a:r>
              <a:rPr lang="zh-CN" altLang="en-US" sz="4500" b="1" dirty="0" smtClean="0">
                <a:solidFill>
                  <a:srgbClr val="FF0000"/>
                </a:solidFill>
                <a:ea typeface="华文隶书" panose="02010800040101010101" pitchFamily="2" charset="-122"/>
              </a:rPr>
              <a:t>再读课文，小组讨论：</a:t>
            </a:r>
            <a:endParaRPr lang="zh-CN" altLang="en-US" sz="4500" b="1" dirty="0">
              <a:solidFill>
                <a:srgbClr val="FF0000"/>
              </a:solidFill>
              <a:ea typeface="华文隶书" panose="02010800040101010101" pitchFamily="2" charset="-122"/>
            </a:endParaRPr>
          </a:p>
        </p:txBody>
      </p:sp>
      <p:sp>
        <p:nvSpPr>
          <p:cNvPr id="3" name="矩形 2"/>
          <p:cNvSpPr/>
          <p:nvPr/>
        </p:nvSpPr>
        <p:spPr>
          <a:xfrm>
            <a:off x="1059632" y="1120963"/>
            <a:ext cx="7024737" cy="501650"/>
          </a:xfrm>
          <a:prstGeom prst="rect">
            <a:avLst/>
          </a:prstGeom>
        </p:spPr>
        <p:txBody>
          <a:bodyPr wrap="square">
            <a:spAutoFit/>
          </a:bodyPr>
          <a:lstStyle/>
          <a:p>
            <a:r>
              <a:rPr lang="en-US" altLang="zh-CN" sz="2665" b="1" dirty="0" smtClean="0"/>
              <a:t>1.</a:t>
            </a:r>
            <a:r>
              <a:rPr lang="zh-CN" altLang="en-US" sz="2665" b="1" dirty="0" smtClean="0"/>
              <a:t>这</a:t>
            </a:r>
            <a:r>
              <a:rPr lang="zh-CN" altLang="en-US" sz="2665" b="1" dirty="0"/>
              <a:t>篇讲演词有什么特色？</a:t>
            </a:r>
            <a:endParaRPr lang="zh-CN" altLang="en-US" sz="2665" b="1" dirty="0"/>
          </a:p>
        </p:txBody>
      </p:sp>
      <p:sp>
        <p:nvSpPr>
          <p:cNvPr id="4" name="矩形 3"/>
          <p:cNvSpPr/>
          <p:nvPr/>
        </p:nvSpPr>
        <p:spPr>
          <a:xfrm>
            <a:off x="1000100" y="1726398"/>
            <a:ext cx="7024737" cy="501650"/>
          </a:xfrm>
          <a:prstGeom prst="rect">
            <a:avLst/>
          </a:prstGeom>
        </p:spPr>
        <p:txBody>
          <a:bodyPr wrap="square">
            <a:spAutoFit/>
          </a:bodyPr>
          <a:lstStyle/>
          <a:p>
            <a:r>
              <a:rPr lang="zh-CN" altLang="en-US" sz="2665" b="1" dirty="0">
                <a:solidFill>
                  <a:srgbClr val="FF0000"/>
                </a:solidFill>
              </a:rPr>
              <a:t>感情强烈，爱憎分明，富有战斗力和感染力。</a:t>
            </a:r>
            <a:endParaRPr lang="zh-CN" altLang="en-US" sz="2665" b="1" dirty="0">
              <a:solidFill>
                <a:srgbClr val="FF0000"/>
              </a:solidFill>
            </a:endParaRPr>
          </a:p>
        </p:txBody>
      </p:sp>
      <p:sp>
        <p:nvSpPr>
          <p:cNvPr id="5" name="矩形 4"/>
          <p:cNvSpPr/>
          <p:nvPr/>
        </p:nvSpPr>
        <p:spPr>
          <a:xfrm>
            <a:off x="1000100" y="2321715"/>
            <a:ext cx="7024737" cy="501650"/>
          </a:xfrm>
          <a:prstGeom prst="rect">
            <a:avLst/>
          </a:prstGeom>
        </p:spPr>
        <p:txBody>
          <a:bodyPr wrap="square">
            <a:spAutoFit/>
          </a:bodyPr>
          <a:lstStyle/>
          <a:p>
            <a:r>
              <a:rPr lang="zh-CN" altLang="en-US" sz="2665" b="1" dirty="0"/>
              <a:t>这样的特色是怎样形成的呢？</a:t>
            </a:r>
            <a:endParaRPr lang="zh-CN" altLang="en-US" sz="2665" b="1" dirty="0"/>
          </a:p>
        </p:txBody>
      </p:sp>
      <p:sp>
        <p:nvSpPr>
          <p:cNvPr id="6" name="矩形 5"/>
          <p:cNvSpPr/>
          <p:nvPr/>
        </p:nvSpPr>
        <p:spPr>
          <a:xfrm>
            <a:off x="1059632" y="3502230"/>
            <a:ext cx="7024737" cy="1476375"/>
          </a:xfrm>
          <a:prstGeom prst="rect">
            <a:avLst/>
          </a:prstGeom>
        </p:spPr>
        <p:txBody>
          <a:bodyPr wrap="square">
            <a:spAutoFit/>
          </a:bodyPr>
          <a:lstStyle/>
          <a:p>
            <a:r>
              <a:rPr lang="zh-CN" altLang="en-US" sz="3000" dirty="0" smtClean="0"/>
              <a:t>一、对</a:t>
            </a:r>
            <a:r>
              <a:rPr lang="zh-CN" altLang="en-US" sz="3000" dirty="0"/>
              <a:t>进步力量和对反动派讲的话，语气和措词的</a:t>
            </a:r>
            <a:r>
              <a:rPr lang="zh-CN" altLang="en-US" sz="3000" dirty="0">
                <a:solidFill>
                  <a:srgbClr val="FF0000"/>
                </a:solidFill>
              </a:rPr>
              <a:t>感情色彩</a:t>
            </a:r>
            <a:r>
              <a:rPr lang="zh-CN" altLang="en-US" sz="3000" dirty="0"/>
              <a:t>截然不同。</a:t>
            </a:r>
            <a:endParaRPr lang="zh-CN" altLang="en-US" sz="3000" dirty="0"/>
          </a:p>
          <a:p>
            <a:r>
              <a:rPr lang="zh-CN" altLang="en-US" sz="3000" dirty="0"/>
              <a:t>例如：对敌人：无耻。对李先生：光荣</a:t>
            </a:r>
            <a:endParaRPr lang="zh-CN" altLang="en-US"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p:nvPr>
        </p:nvSpPr>
        <p:spPr>
          <a:xfrm>
            <a:off x="911490" y="337344"/>
            <a:ext cx="7278688" cy="600604"/>
          </a:xfrm>
        </p:spPr>
        <p:txBody>
          <a:bodyPr/>
          <a:lstStyle/>
          <a:p>
            <a:pPr algn="l" eaLnBrk="1" hangingPunct="1"/>
            <a:r>
              <a:rPr lang="zh-CN" altLang="en-US" sz="2665" b="1" smtClean="0">
                <a:solidFill>
                  <a:srgbClr val="0000CC"/>
                </a:solidFill>
              </a:rPr>
              <a:t>文章是怎么使语言具有感染力和论辩力量的？</a:t>
            </a:r>
            <a:endParaRPr lang="zh-CN" altLang="en-US" sz="2665" b="1" smtClean="0">
              <a:solidFill>
                <a:srgbClr val="0000CC"/>
              </a:solidFill>
            </a:endParaRPr>
          </a:p>
        </p:txBody>
      </p:sp>
      <p:sp>
        <p:nvSpPr>
          <p:cNvPr id="26627" name="Rectangle 3"/>
          <p:cNvSpPr>
            <a:spLocks noGrp="1" noChangeArrowheads="1"/>
          </p:cNvSpPr>
          <p:nvPr>
            <p:ph type="body" idx="1"/>
          </p:nvPr>
        </p:nvSpPr>
        <p:spPr bwMode="auto">
          <a:xfrm>
            <a:off x="971021" y="997479"/>
            <a:ext cx="6858000" cy="4597136"/>
          </a:xfrm>
          <a:solidFill>
            <a:srgbClr val="FFFFFF"/>
          </a:solidFill>
          <a:ln>
            <a:solidFill>
              <a:srgbClr val="000000"/>
            </a:solidFill>
            <a:miter lim="800000"/>
          </a:ln>
        </p:spPr>
        <p:txBody>
          <a:bodyPr vert="horz" wrap="square" lIns="76199" tIns="38099" rIns="76199" bIns="38099" numCol="1" anchor="t" anchorCtr="0" compatLnSpc="1"/>
          <a:lstStyle/>
          <a:p>
            <a:pPr eaLnBrk="1" hangingPunct="1">
              <a:lnSpc>
                <a:spcPct val="80000"/>
              </a:lnSpc>
            </a:pPr>
            <a:r>
              <a:rPr lang="zh-CN" altLang="en-US" sz="2000" b="1" dirty="0" smtClean="0"/>
              <a:t>二、整篇讲演恰当地运用了</a:t>
            </a:r>
            <a:r>
              <a:rPr lang="zh-CN" altLang="en-US" sz="2000" b="1" dirty="0" smtClean="0">
                <a:solidFill>
                  <a:srgbClr val="FF0000"/>
                </a:solidFill>
              </a:rPr>
              <a:t>多种句式和多种修辞</a:t>
            </a:r>
            <a:r>
              <a:rPr lang="zh-CN" altLang="en-US" sz="2000" b="1" dirty="0" smtClean="0"/>
              <a:t>方法，增强了语言的感染力和论辩力量。</a:t>
            </a:r>
            <a:endParaRPr lang="zh-CN" altLang="en-US" sz="2000" b="1" dirty="0" smtClean="0"/>
          </a:p>
          <a:p>
            <a:pPr eaLnBrk="1" hangingPunct="1">
              <a:lnSpc>
                <a:spcPct val="80000"/>
              </a:lnSpc>
            </a:pPr>
            <a:r>
              <a:rPr lang="en-US" altLang="zh-CN" sz="2000" b="1" dirty="0" smtClean="0">
                <a:solidFill>
                  <a:srgbClr val="FF0000"/>
                </a:solidFill>
              </a:rPr>
              <a:t>1</a:t>
            </a:r>
            <a:r>
              <a:rPr lang="zh-CN" altLang="en-US" sz="2000" b="1" dirty="0" smtClean="0">
                <a:solidFill>
                  <a:srgbClr val="FF0000"/>
                </a:solidFill>
              </a:rPr>
              <a:t>、感叹句</a:t>
            </a:r>
            <a:endParaRPr lang="zh-CN" altLang="en-US" sz="2000" b="1" dirty="0" smtClean="0">
              <a:solidFill>
                <a:srgbClr val="FF0000"/>
              </a:solidFill>
            </a:endParaRPr>
          </a:p>
          <a:p>
            <a:pPr eaLnBrk="1" hangingPunct="1">
              <a:lnSpc>
                <a:spcPct val="80000"/>
              </a:lnSpc>
            </a:pPr>
            <a:r>
              <a:rPr lang="zh-CN" altLang="en-US" sz="2000" u="sng" dirty="0" smtClean="0"/>
              <a:t>有的是对英烈和人民力量的赞颂</a:t>
            </a:r>
            <a:r>
              <a:rPr lang="zh-CN" altLang="en-US" sz="2000" dirty="0" smtClean="0"/>
              <a:t>：“李先生在昆明被暗杀，是李先生的光荣，也是昆明人的光荣！”“云南光荣的历史，远的如护国，近的如‘一二</a:t>
            </a:r>
            <a:r>
              <a:rPr lang="en-US" altLang="zh-CN" sz="2000" dirty="0" smtClean="0"/>
              <a:t>·</a:t>
            </a:r>
            <a:r>
              <a:rPr lang="zh-CN" altLang="en-US" sz="2000" dirty="0" smtClean="0"/>
              <a:t>一’，这些都是属于云南人民的，我们要发扬！”</a:t>
            </a:r>
            <a:endParaRPr lang="zh-CN" altLang="en-US" sz="2000" dirty="0" smtClean="0"/>
          </a:p>
          <a:p>
            <a:pPr eaLnBrk="1" hangingPunct="1">
              <a:lnSpc>
                <a:spcPct val="80000"/>
              </a:lnSpc>
            </a:pPr>
            <a:r>
              <a:rPr lang="zh-CN" altLang="en-US" sz="2000" u="sng" dirty="0" smtClean="0"/>
              <a:t>有的是对敌人罪行的揭露</a:t>
            </a:r>
            <a:r>
              <a:rPr lang="zh-CN" altLang="en-US" sz="2000" dirty="0" smtClean="0"/>
              <a:t>：“在昆明出现了历史上最卑污、最无耻的事情！”</a:t>
            </a:r>
            <a:r>
              <a:rPr lang="zh-CN" altLang="en-US" sz="2000" dirty="0" smtClean="0">
                <a:solidFill>
                  <a:srgbClr val="FF0000"/>
                </a:solidFill>
              </a:rPr>
              <a:t>无耻啊！无耻啊！</a:t>
            </a:r>
            <a:endParaRPr lang="zh-CN" altLang="en-US" sz="2000" dirty="0" smtClean="0">
              <a:solidFill>
                <a:srgbClr val="FF0000"/>
              </a:solidFill>
            </a:endParaRPr>
          </a:p>
          <a:p>
            <a:pPr eaLnBrk="1" hangingPunct="1">
              <a:lnSpc>
                <a:spcPct val="80000"/>
              </a:lnSpc>
            </a:pPr>
            <a:r>
              <a:rPr lang="zh-CN" altLang="en-US" sz="2000" dirty="0" smtClean="0"/>
              <a:t>有的是对光明前景的展望：“李先生倒下了，也要换来一个政协会议的召开，我们有这信心！”</a:t>
            </a:r>
            <a:endParaRPr lang="zh-CN" altLang="en-US" sz="2000" dirty="0" smtClean="0"/>
          </a:p>
          <a:p>
            <a:pPr eaLnBrk="1" hangingPunct="1">
              <a:lnSpc>
                <a:spcPct val="80000"/>
              </a:lnSpc>
            </a:pPr>
            <a:r>
              <a:rPr lang="zh-CN" altLang="en-US" sz="2000" u="sng" dirty="0" smtClean="0"/>
              <a:t>有的是对敌人虚弱本质的揭露</a:t>
            </a:r>
            <a:r>
              <a:rPr lang="zh-CN" altLang="en-US" sz="2000" dirty="0" smtClean="0"/>
              <a:t>：“他们这样疯狂害怕，正是他们自己在慌啊！”</a:t>
            </a:r>
            <a:endParaRPr lang="zh-CN" altLang="en-US" sz="2000" dirty="0" smtClean="0"/>
          </a:p>
          <a:p>
            <a:pPr eaLnBrk="1" hangingPunct="1">
              <a:lnSpc>
                <a:spcPct val="80000"/>
              </a:lnSpc>
            </a:pPr>
            <a:r>
              <a:rPr lang="zh-CN" altLang="en-US" sz="2000" dirty="0" smtClean="0"/>
              <a:t>有的是对昆明学生的号召：</a:t>
            </a:r>
            <a:r>
              <a:rPr lang="en-US" altLang="zh-CN" sz="2000" dirty="0" smtClean="0"/>
              <a:t>…</a:t>
            </a:r>
            <a:endParaRPr lang="en-US" altLang="zh-CN" sz="2000" dirty="0" smtClean="0"/>
          </a:p>
          <a:p>
            <a:pPr eaLnBrk="1" hangingPunct="1">
              <a:lnSpc>
                <a:spcPct val="80000"/>
              </a:lnSpc>
            </a:pPr>
            <a:r>
              <a:rPr lang="zh-CN" altLang="en-US" sz="2000" b="1" dirty="0" smtClean="0">
                <a:solidFill>
                  <a:srgbClr val="0000CC"/>
                </a:solidFill>
              </a:rPr>
              <a:t>这些感叹句的运用，充分表达了闻一多先生的爱憎之情，具有强烈的感召力和战斗力。</a:t>
            </a:r>
            <a:endParaRPr lang="zh-CN" altLang="en-US" sz="2000" b="1" dirty="0" smtClean="0">
              <a:solidFill>
                <a:srgbClr val="0000CC"/>
              </a:solidFill>
            </a:endParaRPr>
          </a:p>
        </p:txBody>
      </p:sp>
      <p:sp>
        <p:nvSpPr>
          <p:cNvPr id="26629" name="Rectangle 5"/>
          <p:cNvSpPr>
            <a:spLocks noChangeArrowheads="1"/>
          </p:cNvSpPr>
          <p:nvPr/>
        </p:nvSpPr>
        <p:spPr bwMode="auto">
          <a:xfrm>
            <a:off x="7151688" y="216958"/>
            <a:ext cx="883708" cy="4194810"/>
          </a:xfrm>
          <a:prstGeom prst="rect">
            <a:avLst/>
          </a:prstGeom>
          <a:noFill/>
          <a:ln>
            <a:noFill/>
          </a:ln>
          <a:effectLst/>
        </p:spPr>
        <p:txBody>
          <a:bodyPr>
            <a:spAutoFit/>
          </a:bodyPr>
          <a:lstStyle/>
          <a:p>
            <a:pPr>
              <a:spcBef>
                <a:spcPct val="50000"/>
              </a:spcBef>
              <a:defRPr/>
            </a:pPr>
            <a:r>
              <a:rPr lang="zh-CN" altLang="en-US" sz="6665" i="1" dirty="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rPr>
              <a:t>探究研讨</a:t>
            </a:r>
            <a:endParaRPr lang="zh-CN" altLang="en-US" sz="6665" i="1" dirty="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7">
                                            <p:txEl>
                                              <p:pRg st="4294967295" end="4294967295"/>
                                            </p:txEl>
                                          </p:spTgt>
                                        </p:tgtEl>
                                        <p:attrNameLst>
                                          <p:attrName>style.visibility</p:attrName>
                                        </p:attrNameLst>
                                      </p:cBhvr>
                                      <p:to>
                                        <p:strVal val="visible"/>
                                      </p:to>
                                    </p:set>
                                    <p:anim calcmode="lin" valueType="num">
                                      <p:cBhvr additive="base">
                                        <p:cTn id="7" dur="500" fill="hold"/>
                                        <p:tgtEl>
                                          <p:spTgt spid="26627">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7">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7">
                                            <p:txEl>
                                              <p:pRg st="0" end="0"/>
                                            </p:txEl>
                                          </p:spTgt>
                                        </p:tgtEl>
                                        <p:attrNameLst>
                                          <p:attrName>style.visibility</p:attrName>
                                        </p:attrNameLst>
                                      </p:cBhvr>
                                      <p:to>
                                        <p:strVal val="visible"/>
                                      </p:to>
                                    </p:set>
                                    <p:anim calcmode="lin" valueType="num">
                                      <p:cBhvr additive="base">
                                        <p:cTn id="13" dur="5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627">
                                            <p:txEl>
                                              <p:pRg st="1" end="1"/>
                                            </p:txEl>
                                          </p:spTgt>
                                        </p:tgtEl>
                                        <p:attrNameLst>
                                          <p:attrName>style.visibility</p:attrName>
                                        </p:attrNameLst>
                                      </p:cBhvr>
                                      <p:to>
                                        <p:strVal val="visible"/>
                                      </p:to>
                                    </p:set>
                                    <p:anim calcmode="lin" valueType="num">
                                      <p:cBhvr additive="base">
                                        <p:cTn id="19" dur="5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627">
                                            <p:txEl>
                                              <p:pRg st="2" end="2"/>
                                            </p:txEl>
                                          </p:spTgt>
                                        </p:tgtEl>
                                        <p:attrNameLst>
                                          <p:attrName>style.visibility</p:attrName>
                                        </p:attrNameLst>
                                      </p:cBhvr>
                                      <p:to>
                                        <p:strVal val="visible"/>
                                      </p:to>
                                    </p:set>
                                    <p:anim calcmode="lin" valueType="num">
                                      <p:cBhvr additive="base">
                                        <p:cTn id="25" dur="5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6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6627">
                                            <p:txEl>
                                              <p:pRg st="3" end="3"/>
                                            </p:txEl>
                                          </p:spTgt>
                                        </p:tgtEl>
                                        <p:attrNameLst>
                                          <p:attrName>style.visibility</p:attrName>
                                        </p:attrNameLst>
                                      </p:cBhvr>
                                      <p:to>
                                        <p:strVal val="visible"/>
                                      </p:to>
                                    </p:set>
                                    <p:anim calcmode="lin" valueType="num">
                                      <p:cBhvr additive="base">
                                        <p:cTn id="31" dur="500" fill="hold"/>
                                        <p:tgtEl>
                                          <p:spTgt spid="2662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6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6627">
                                            <p:txEl>
                                              <p:pRg st="4" end="4"/>
                                            </p:txEl>
                                          </p:spTgt>
                                        </p:tgtEl>
                                        <p:attrNameLst>
                                          <p:attrName>style.visibility</p:attrName>
                                        </p:attrNameLst>
                                      </p:cBhvr>
                                      <p:to>
                                        <p:strVal val="visible"/>
                                      </p:to>
                                    </p:set>
                                    <p:anim calcmode="lin" valueType="num">
                                      <p:cBhvr additive="base">
                                        <p:cTn id="37" dur="500" fill="hold"/>
                                        <p:tgtEl>
                                          <p:spTgt spid="26627">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6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6627">
                                            <p:txEl>
                                              <p:pRg st="5" end="5"/>
                                            </p:txEl>
                                          </p:spTgt>
                                        </p:tgtEl>
                                        <p:attrNameLst>
                                          <p:attrName>style.visibility</p:attrName>
                                        </p:attrNameLst>
                                      </p:cBhvr>
                                      <p:to>
                                        <p:strVal val="visible"/>
                                      </p:to>
                                    </p:set>
                                    <p:anim calcmode="lin" valueType="num">
                                      <p:cBhvr additive="base">
                                        <p:cTn id="43" dur="500" fill="hold"/>
                                        <p:tgtEl>
                                          <p:spTgt spid="26627">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662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627">
                                            <p:txEl>
                                              <p:pRg st="6" end="6"/>
                                            </p:txEl>
                                          </p:spTgt>
                                        </p:tgtEl>
                                        <p:attrNameLst>
                                          <p:attrName>style.visibility</p:attrName>
                                        </p:attrNameLst>
                                      </p:cBhvr>
                                      <p:to>
                                        <p:strVal val="visible"/>
                                      </p:to>
                                    </p:set>
                                    <p:anim calcmode="lin" valueType="num">
                                      <p:cBhvr additive="base">
                                        <p:cTn id="49" dur="500" fill="hold"/>
                                        <p:tgtEl>
                                          <p:spTgt spid="26627">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662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6627">
                                            <p:txEl>
                                              <p:pRg st="7" end="7"/>
                                            </p:txEl>
                                          </p:spTgt>
                                        </p:tgtEl>
                                        <p:attrNameLst>
                                          <p:attrName>style.visibility</p:attrName>
                                        </p:attrNameLst>
                                      </p:cBhvr>
                                      <p:to>
                                        <p:strVal val="visible"/>
                                      </p:to>
                                    </p:set>
                                    <p:anim calcmode="lin" valueType="num">
                                      <p:cBhvr additive="base">
                                        <p:cTn id="55" dur="500" fill="hold"/>
                                        <p:tgtEl>
                                          <p:spTgt spid="26627">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662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ChangeArrowheads="1"/>
          </p:cNvSpPr>
          <p:nvPr>
            <p:ph type="title"/>
          </p:nvPr>
        </p:nvSpPr>
        <p:spPr>
          <a:xfrm>
            <a:off x="762000" y="0"/>
            <a:ext cx="7239000" cy="539750"/>
          </a:xfrm>
        </p:spPr>
        <p:txBody>
          <a:bodyPr/>
          <a:lstStyle/>
          <a:p>
            <a:pPr eaLnBrk="1" hangingPunct="1"/>
            <a:r>
              <a:rPr lang="zh-CN" altLang="en-US" sz="2665" b="1" smtClean="0">
                <a:solidFill>
                  <a:srgbClr val="0000CC"/>
                </a:solidFill>
              </a:rPr>
              <a:t>文章是怎么使语言具有感染力和论辩力量的？</a:t>
            </a:r>
            <a:endParaRPr lang="zh-CN" altLang="en-US" sz="2665" b="1" smtClean="0">
              <a:solidFill>
                <a:srgbClr val="0000CC"/>
              </a:solidFill>
            </a:endParaRPr>
          </a:p>
        </p:txBody>
      </p:sp>
      <p:sp>
        <p:nvSpPr>
          <p:cNvPr id="27651" name="Rectangle 3"/>
          <p:cNvSpPr>
            <a:spLocks noGrp="1" noChangeArrowheads="1"/>
          </p:cNvSpPr>
          <p:nvPr>
            <p:ph type="body" idx="1"/>
          </p:nvPr>
        </p:nvSpPr>
        <p:spPr bwMode="auto">
          <a:xfrm>
            <a:off x="762000" y="517261"/>
            <a:ext cx="7389813" cy="4800864"/>
          </a:xfrm>
          <a:solidFill>
            <a:srgbClr val="FFFFFF"/>
          </a:solidFill>
          <a:ln>
            <a:solidFill>
              <a:srgbClr val="000000"/>
            </a:solidFill>
            <a:miter lim="800000"/>
          </a:ln>
        </p:spPr>
        <p:txBody>
          <a:bodyPr vert="horz" wrap="square" lIns="76199" tIns="38099" rIns="76199" bIns="38099" numCol="1" anchor="t" anchorCtr="0" compatLnSpc="1"/>
          <a:lstStyle/>
          <a:p>
            <a:pPr eaLnBrk="1" hangingPunct="1"/>
            <a:r>
              <a:rPr lang="en-US" altLang="zh-CN" dirty="0" smtClean="0">
                <a:solidFill>
                  <a:srgbClr val="FF0000"/>
                </a:solidFill>
              </a:rPr>
              <a:t>2</a:t>
            </a:r>
            <a:r>
              <a:rPr lang="zh-CN" altLang="en-US" b="1" dirty="0" smtClean="0">
                <a:solidFill>
                  <a:srgbClr val="FF0000"/>
                </a:solidFill>
              </a:rPr>
              <a:t>、设问句 、反问句在文中也多次出现</a:t>
            </a:r>
            <a:r>
              <a:rPr lang="zh-CN" altLang="en-US" dirty="0" smtClean="0"/>
              <a:t>。</a:t>
            </a:r>
            <a:endParaRPr lang="zh-CN" altLang="en-US" dirty="0" smtClean="0"/>
          </a:p>
          <a:p>
            <a:pPr eaLnBrk="1" hangingPunct="1"/>
            <a:r>
              <a:rPr lang="zh-CN" altLang="en-US" dirty="0" smtClean="0"/>
              <a:t>如：“李先生究竟犯了什么罪，竟遭此毒手？他只不过用笔，用嘴，写出了千万人民心中压着的话”“今天，这里有没有特务？你站出来”“凭什么要杀死李先生”等等。</a:t>
            </a:r>
            <a:endParaRPr lang="zh-CN" altLang="en-US" dirty="0" smtClean="0"/>
          </a:p>
          <a:p>
            <a:pPr eaLnBrk="1" hangingPunct="1"/>
            <a:r>
              <a:rPr lang="zh-CN" altLang="en-US" b="1" dirty="0" smtClean="0">
                <a:solidFill>
                  <a:srgbClr val="0000CC"/>
                </a:solidFill>
              </a:rPr>
              <a:t>设问句能够引起听众的注意和思考，使听众产生情感上的共鸣。设问句比陈述句情感强烈，表达了闻一多愤怒痛斥反动派的情感。</a:t>
            </a:r>
            <a:endParaRPr lang="zh-CN" altLang="en-US" b="1" dirty="0" smtClean="0">
              <a:solidFill>
                <a:srgbClr val="0000CC"/>
              </a:solidFill>
            </a:endParaRPr>
          </a:p>
          <a:p>
            <a:pPr eaLnBrk="1" hangingPunct="1"/>
            <a:r>
              <a:rPr lang="zh-CN" altLang="en-US" b="1" dirty="0" smtClean="0">
                <a:solidFill>
                  <a:srgbClr val="0000CC"/>
                </a:solidFill>
              </a:rPr>
              <a:t>反问句用来揭露敌人卑劣无耻的行径，表达更坚决，态度更鲜明，批判的力量更强烈！</a:t>
            </a:r>
            <a:endParaRPr lang="zh-CN" altLang="en-US" b="1" dirty="0" smtClean="0">
              <a:solidFill>
                <a:srgbClr val="0000CC"/>
              </a:solidFill>
            </a:endParaRPr>
          </a:p>
        </p:txBody>
      </p:sp>
      <p:sp>
        <p:nvSpPr>
          <p:cNvPr id="27652" name="Rectangle 4"/>
          <p:cNvSpPr>
            <a:spLocks noChangeArrowheads="1"/>
          </p:cNvSpPr>
          <p:nvPr/>
        </p:nvSpPr>
        <p:spPr bwMode="auto">
          <a:xfrm>
            <a:off x="7151688" y="216958"/>
            <a:ext cx="883708" cy="4194810"/>
          </a:xfrm>
          <a:prstGeom prst="rect">
            <a:avLst/>
          </a:prstGeom>
          <a:noFill/>
          <a:ln>
            <a:noFill/>
          </a:ln>
          <a:effectLst/>
        </p:spPr>
        <p:txBody>
          <a:bodyPr>
            <a:spAutoFit/>
          </a:bodyPr>
          <a:lstStyle/>
          <a:p>
            <a:pPr>
              <a:spcBef>
                <a:spcPct val="50000"/>
              </a:spcBef>
              <a:defRPr/>
            </a:pPr>
            <a:r>
              <a:rPr lang="zh-CN" altLang="en-US" sz="6665" i="1">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rPr>
              <a:t>探究研讨</a:t>
            </a:r>
            <a:endParaRPr lang="zh-CN" altLang="en-US" sz="6665" i="1">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1">
                                            <p:txEl>
                                              <p:pRg st="4294967295" end="4294967295"/>
                                            </p:txEl>
                                          </p:spTgt>
                                        </p:tgtEl>
                                        <p:attrNameLst>
                                          <p:attrName>style.visibility</p:attrName>
                                        </p:attrNameLst>
                                      </p:cBhvr>
                                      <p:to>
                                        <p:strVal val="visible"/>
                                      </p:to>
                                    </p:set>
                                    <p:anim calcmode="lin" valueType="num">
                                      <p:cBhvr additive="base">
                                        <p:cTn id="7" dur="500" fill="hold"/>
                                        <p:tgtEl>
                                          <p:spTgt spid="27651">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1">
                                            <p:txEl>
                                              <p:pRg st="0" end="0"/>
                                            </p:txEl>
                                          </p:spTgt>
                                        </p:tgtEl>
                                        <p:attrNameLst>
                                          <p:attrName>style.visibility</p:attrName>
                                        </p:attrNameLst>
                                      </p:cBhvr>
                                      <p:to>
                                        <p:strVal val="visible"/>
                                      </p:to>
                                    </p:set>
                                    <p:anim calcmode="lin" valueType="num">
                                      <p:cBhvr additive="base">
                                        <p:cTn id="13"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651">
                                            <p:txEl>
                                              <p:pRg st="1" end="1"/>
                                            </p:txEl>
                                          </p:spTgt>
                                        </p:tgtEl>
                                        <p:attrNameLst>
                                          <p:attrName>style.visibility</p:attrName>
                                        </p:attrNameLst>
                                      </p:cBhvr>
                                      <p:to>
                                        <p:strVal val="visible"/>
                                      </p:to>
                                    </p:set>
                                    <p:anim calcmode="lin" valueType="num">
                                      <p:cBhvr additive="base">
                                        <p:cTn id="19"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651">
                                            <p:txEl>
                                              <p:pRg st="2" end="2"/>
                                            </p:txEl>
                                          </p:spTgt>
                                        </p:tgtEl>
                                        <p:attrNameLst>
                                          <p:attrName>style.visibility</p:attrName>
                                        </p:attrNameLst>
                                      </p:cBhvr>
                                      <p:to>
                                        <p:strVal val="visible"/>
                                      </p:to>
                                    </p:set>
                                    <p:anim calcmode="lin" valueType="num">
                                      <p:cBhvr additive="base">
                                        <p:cTn id="25"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76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7651">
                                            <p:txEl>
                                              <p:pRg st="3" end="3"/>
                                            </p:txEl>
                                          </p:spTgt>
                                        </p:tgtEl>
                                        <p:attrNameLst>
                                          <p:attrName>style.visibility</p:attrName>
                                        </p:attrNameLst>
                                      </p:cBhvr>
                                      <p:to>
                                        <p:strVal val="visible"/>
                                      </p:to>
                                    </p:set>
                                    <p:anim calcmode="lin" valueType="num">
                                      <p:cBhvr additive="base">
                                        <p:cTn id="31"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765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p:nvPr>
        </p:nvSpPr>
        <p:spPr>
          <a:xfrm>
            <a:off x="762000" y="228865"/>
            <a:ext cx="7620000" cy="527843"/>
          </a:xfrm>
        </p:spPr>
        <p:txBody>
          <a:bodyPr/>
          <a:lstStyle/>
          <a:p>
            <a:pPr eaLnBrk="1" hangingPunct="1"/>
            <a:r>
              <a:rPr lang="zh-CN" altLang="en-US" sz="2665" b="1" smtClean="0">
                <a:solidFill>
                  <a:srgbClr val="0000CC"/>
                </a:solidFill>
              </a:rPr>
              <a:t>文章是怎么使语言具有感染力和论辩力量的？</a:t>
            </a:r>
            <a:endParaRPr lang="zh-CN" altLang="en-US" sz="2665" b="1" smtClean="0">
              <a:solidFill>
                <a:srgbClr val="0000CC"/>
              </a:solidFill>
            </a:endParaRPr>
          </a:p>
        </p:txBody>
      </p:sp>
      <p:sp>
        <p:nvSpPr>
          <p:cNvPr id="69634" name="Rectangle 3"/>
          <p:cNvSpPr>
            <a:spLocks noGrp="1" noChangeArrowheads="1"/>
          </p:cNvSpPr>
          <p:nvPr>
            <p:ph type="body" idx="1"/>
          </p:nvPr>
        </p:nvSpPr>
        <p:spPr bwMode="auto">
          <a:xfrm>
            <a:off x="762000" y="756708"/>
            <a:ext cx="7620000" cy="4958292"/>
          </a:xfrm>
          <a:solidFill>
            <a:srgbClr val="FFFFFF"/>
          </a:solidFill>
          <a:ln>
            <a:solidFill>
              <a:srgbClr val="000000"/>
            </a:solidFill>
            <a:miter lim="800000"/>
          </a:ln>
        </p:spPr>
        <p:txBody>
          <a:bodyPr vert="horz" wrap="square" lIns="76199" tIns="38099" rIns="76199" bIns="38099" numCol="1" anchor="t" anchorCtr="0" compatLnSpc="1"/>
          <a:lstStyle/>
          <a:p>
            <a:pPr eaLnBrk="1" hangingPunct="1"/>
            <a:r>
              <a:rPr lang="zh-CN" altLang="en-US" b="1" dirty="0" smtClean="0">
                <a:solidFill>
                  <a:srgbClr val="FF0000"/>
                </a:solidFill>
              </a:rPr>
              <a:t>三、对比手法的运用</a:t>
            </a:r>
            <a:r>
              <a:rPr lang="zh-CN" altLang="en-US" dirty="0" smtClean="0">
                <a:solidFill>
                  <a:srgbClr val="FF0000"/>
                </a:solidFill>
              </a:rPr>
              <a:t>。</a:t>
            </a:r>
            <a:endParaRPr lang="zh-CN" altLang="en-US" dirty="0" smtClean="0">
              <a:solidFill>
                <a:srgbClr val="FF0000"/>
              </a:solidFill>
            </a:endParaRPr>
          </a:p>
          <a:p>
            <a:pPr eaLnBrk="1" hangingPunct="1"/>
            <a:r>
              <a:rPr lang="zh-CN" altLang="en-US" dirty="0" smtClean="0">
                <a:solidFill>
                  <a:srgbClr val="0000CC"/>
                </a:solidFill>
              </a:rPr>
              <a:t>讲演者把不同的人物置于明暗对比鲜明的角度，故意拉大两者的距离，并赋予他们不同的感情色彩，从而达到了极佳的表达效果。</a:t>
            </a:r>
            <a:endParaRPr lang="zh-CN" altLang="en-US" dirty="0" smtClean="0">
              <a:solidFill>
                <a:srgbClr val="0000CC"/>
              </a:solidFill>
            </a:endParaRPr>
          </a:p>
          <a:p>
            <a:pPr eaLnBrk="1" hangingPunct="1"/>
            <a:r>
              <a:rPr lang="zh-CN" altLang="en-US" b="1" dirty="0" smtClean="0"/>
              <a:t>如在第二自然段中，“这是某集团的</a:t>
            </a:r>
            <a:r>
              <a:rPr lang="zh-CN" altLang="en-US" b="1" dirty="0" smtClean="0">
                <a:solidFill>
                  <a:srgbClr val="FF0000"/>
                </a:solidFill>
              </a:rPr>
              <a:t>无耻</a:t>
            </a:r>
            <a:r>
              <a:rPr lang="zh-CN" altLang="en-US" b="1" dirty="0" smtClean="0"/>
              <a:t>，是李先生的</a:t>
            </a:r>
            <a:r>
              <a:rPr lang="zh-CN" altLang="en-US" b="1" dirty="0" smtClean="0">
                <a:solidFill>
                  <a:srgbClr val="FF0000"/>
                </a:solidFill>
              </a:rPr>
              <a:t>光荣</a:t>
            </a:r>
            <a:r>
              <a:rPr lang="zh-CN" altLang="en-US" b="1" dirty="0" smtClean="0"/>
              <a:t>”把反动派与李公朴置于对比的立场，以反动派的“无耻”衬托李先生的“光荣”，又以李先生的“光荣”反衬反动派的“无耻”，两者互为作用。在强烈的对比中，表现出对反动派的愤怒与蔑视，以及对李先生的赞扬，充分表达出闻一多先生大义凛然、爱憎分明的爱国主义感情。</a:t>
            </a:r>
            <a:endParaRPr lang="zh-CN" altLang="en-US" b="1" dirty="0" smtClean="0"/>
          </a:p>
        </p:txBody>
      </p:sp>
      <p:sp>
        <p:nvSpPr>
          <p:cNvPr id="29700" name="Rectangle 4"/>
          <p:cNvSpPr>
            <a:spLocks noChangeArrowheads="1"/>
          </p:cNvSpPr>
          <p:nvPr/>
        </p:nvSpPr>
        <p:spPr bwMode="auto">
          <a:xfrm>
            <a:off x="7151688" y="216958"/>
            <a:ext cx="883708" cy="4194810"/>
          </a:xfrm>
          <a:prstGeom prst="rect">
            <a:avLst/>
          </a:prstGeom>
          <a:noFill/>
          <a:ln>
            <a:noFill/>
          </a:ln>
          <a:effectLst/>
        </p:spPr>
        <p:txBody>
          <a:bodyPr>
            <a:spAutoFit/>
          </a:bodyPr>
          <a:lstStyle/>
          <a:p>
            <a:pPr>
              <a:spcBef>
                <a:spcPct val="50000"/>
              </a:spcBef>
              <a:defRPr/>
            </a:pPr>
            <a:r>
              <a:rPr lang="zh-CN" altLang="en-US" sz="6665" i="1" dirty="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rPr>
              <a:t>探究研讨</a:t>
            </a:r>
            <a:endParaRPr lang="zh-CN" altLang="en-US" sz="6665" i="1" dirty="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p:txBody>
          <a:bodyPr/>
          <a:lstStyle/>
          <a:p>
            <a:pPr eaLnBrk="1" hangingPunct="1"/>
            <a:r>
              <a:rPr lang="zh-CN" altLang="en-US" b="1" dirty="0" smtClean="0"/>
              <a:t>作者简介</a:t>
            </a:r>
            <a:endParaRPr lang="zh-CN" altLang="en-US" b="1" dirty="0" smtClean="0"/>
          </a:p>
        </p:txBody>
      </p:sp>
      <p:sp>
        <p:nvSpPr>
          <p:cNvPr id="58370" name="Rectangle 3"/>
          <p:cNvSpPr>
            <a:spLocks noGrp="1" noChangeArrowheads="1"/>
          </p:cNvSpPr>
          <p:nvPr>
            <p:ph type="body" sz="half" idx="1"/>
          </p:nvPr>
        </p:nvSpPr>
        <p:spPr bwMode="auto">
          <a:xfrm>
            <a:off x="762000" y="1071550"/>
            <a:ext cx="5536418" cy="4020344"/>
          </a:xfrm>
          <a:solidFill>
            <a:srgbClr val="FFFFFF"/>
          </a:solidFill>
          <a:ln>
            <a:solidFill>
              <a:srgbClr val="000000"/>
            </a:solidFill>
            <a:miter lim="800000"/>
          </a:ln>
        </p:spPr>
        <p:txBody>
          <a:bodyPr vert="horz" wrap="square" lIns="76199" tIns="38099" rIns="76199" bIns="38099" numCol="1" anchor="t" anchorCtr="0" compatLnSpc="1"/>
          <a:lstStyle/>
          <a:p>
            <a:pPr eaLnBrk="1" hangingPunct="1">
              <a:buNone/>
            </a:pPr>
            <a:r>
              <a:rPr lang="en-US" altLang="zh-CN" sz="2335" b="1" dirty="0" smtClean="0">
                <a:solidFill>
                  <a:srgbClr val="0000CC"/>
                </a:solidFill>
              </a:rPr>
              <a:t>          </a:t>
            </a:r>
            <a:r>
              <a:rPr lang="zh-CN" altLang="en-US" sz="2335" b="1" dirty="0" smtClean="0">
                <a:solidFill>
                  <a:srgbClr val="0000CC"/>
                </a:solidFill>
              </a:rPr>
              <a:t>闻一多（</a:t>
            </a:r>
            <a:r>
              <a:rPr lang="en-US" altLang="zh-CN" sz="2335" b="1" dirty="0" smtClean="0">
                <a:solidFill>
                  <a:srgbClr val="0000CC"/>
                </a:solidFill>
              </a:rPr>
              <a:t>1899</a:t>
            </a:r>
            <a:r>
              <a:rPr lang="zh-CN" altLang="en-US" sz="2335" b="1" dirty="0" smtClean="0">
                <a:solidFill>
                  <a:srgbClr val="0000CC"/>
                </a:solidFill>
              </a:rPr>
              <a:t>－</a:t>
            </a:r>
            <a:r>
              <a:rPr lang="en-US" altLang="zh-CN" sz="2335" b="1" dirty="0" smtClean="0">
                <a:solidFill>
                  <a:srgbClr val="0000CC"/>
                </a:solidFill>
              </a:rPr>
              <a:t>1946</a:t>
            </a:r>
            <a:r>
              <a:rPr lang="zh-CN" altLang="en-US" sz="2335" b="1" dirty="0" smtClean="0">
                <a:solidFill>
                  <a:srgbClr val="0000CC"/>
                </a:solidFill>
              </a:rPr>
              <a:t>），原名  </a:t>
            </a:r>
            <a:r>
              <a:rPr lang="zh-CN" altLang="en-US" sz="2335" b="1" u="sng" dirty="0" smtClean="0">
                <a:solidFill>
                  <a:srgbClr val="0000CC"/>
                </a:solidFill>
              </a:rPr>
              <a:t>           </a:t>
            </a:r>
            <a:r>
              <a:rPr lang="zh-CN" altLang="en-US" sz="2335" b="1" dirty="0" smtClean="0">
                <a:solidFill>
                  <a:srgbClr val="0000CC"/>
                </a:solidFill>
              </a:rPr>
              <a:t> ，字</a:t>
            </a:r>
            <a:r>
              <a:rPr lang="zh-CN" altLang="en-US" sz="2335" b="1" u="sng" dirty="0" smtClean="0">
                <a:solidFill>
                  <a:srgbClr val="0000CC"/>
                </a:solidFill>
              </a:rPr>
              <a:t>         </a:t>
            </a:r>
            <a:r>
              <a:rPr lang="zh-CN" altLang="en-US" sz="2335" b="1" dirty="0" smtClean="0">
                <a:solidFill>
                  <a:srgbClr val="0000CC"/>
                </a:solidFill>
              </a:rPr>
              <a:t>，著名 </a:t>
            </a:r>
            <a:r>
              <a:rPr lang="zh-CN" altLang="en-US" sz="2335" b="1" u="sng" dirty="0" smtClean="0">
                <a:solidFill>
                  <a:srgbClr val="0000CC"/>
                </a:solidFill>
              </a:rPr>
              <a:t>        </a:t>
            </a:r>
            <a:r>
              <a:rPr lang="zh-CN" altLang="en-US" sz="2335" b="1" dirty="0" smtClean="0">
                <a:solidFill>
                  <a:srgbClr val="0000CC"/>
                </a:solidFill>
              </a:rPr>
              <a:t>、</a:t>
            </a:r>
            <a:r>
              <a:rPr lang="zh-CN" altLang="en-US" sz="2335" b="1" u="sng" dirty="0" smtClean="0">
                <a:solidFill>
                  <a:srgbClr val="0000CC"/>
                </a:solidFill>
              </a:rPr>
              <a:t>       </a:t>
            </a:r>
            <a:r>
              <a:rPr lang="zh-CN" altLang="en-US" sz="2335" b="1" dirty="0" smtClean="0">
                <a:solidFill>
                  <a:srgbClr val="0000CC"/>
                </a:solidFill>
              </a:rPr>
              <a:t>、 </a:t>
            </a:r>
            <a:r>
              <a:rPr lang="zh-CN" altLang="en-US" sz="2335" b="1" u="sng" dirty="0" smtClean="0">
                <a:solidFill>
                  <a:srgbClr val="0000CC"/>
                </a:solidFill>
              </a:rPr>
              <a:t>            </a:t>
            </a:r>
            <a:r>
              <a:rPr lang="zh-CN" altLang="en-US" sz="2335" b="1" dirty="0" smtClean="0">
                <a:solidFill>
                  <a:srgbClr val="0000CC"/>
                </a:solidFill>
              </a:rPr>
              <a:t>。湖北省浠水县人。自幼爱好古典诗词和美术。</a:t>
            </a:r>
            <a:r>
              <a:rPr lang="zh-CN" altLang="en-US" sz="2335" b="1" u="sng" dirty="0" smtClean="0">
                <a:solidFill>
                  <a:srgbClr val="0000CC"/>
                </a:solidFill>
              </a:rPr>
              <a:t>        </a:t>
            </a:r>
            <a:r>
              <a:rPr lang="zh-CN" altLang="en-US" sz="2335" b="1" dirty="0" smtClean="0">
                <a:solidFill>
                  <a:srgbClr val="0000CC"/>
                </a:solidFill>
              </a:rPr>
              <a:t>派代表诗人， </a:t>
            </a:r>
            <a:r>
              <a:rPr lang="en-US" altLang="zh-CN" sz="2335" b="1" dirty="0" smtClean="0">
                <a:solidFill>
                  <a:srgbClr val="0000CC"/>
                </a:solidFill>
              </a:rPr>
              <a:t>1912</a:t>
            </a:r>
            <a:r>
              <a:rPr lang="zh-CN" altLang="en-US" sz="2335" b="1" dirty="0" smtClean="0">
                <a:solidFill>
                  <a:srgbClr val="0000CC"/>
                </a:solidFill>
              </a:rPr>
              <a:t>年考入北京清华大学。</a:t>
            </a:r>
            <a:r>
              <a:rPr lang="en-US" altLang="zh-CN" sz="2335" b="1" dirty="0" smtClean="0">
                <a:solidFill>
                  <a:srgbClr val="0000CC"/>
                </a:solidFill>
              </a:rPr>
              <a:t>1923</a:t>
            </a:r>
            <a:r>
              <a:rPr lang="zh-CN" altLang="en-US" sz="2335" b="1" dirty="0" smtClean="0">
                <a:solidFill>
                  <a:srgbClr val="0000CC"/>
                </a:solidFill>
              </a:rPr>
              <a:t>年</a:t>
            </a:r>
            <a:r>
              <a:rPr lang="en-US" altLang="zh-CN" sz="2335" b="1" dirty="0" smtClean="0">
                <a:solidFill>
                  <a:srgbClr val="0000CC"/>
                </a:solidFill>
              </a:rPr>
              <a:t>9</a:t>
            </a:r>
            <a:r>
              <a:rPr lang="zh-CN" altLang="en-US" sz="2335" b="1" dirty="0" smtClean="0">
                <a:solidFill>
                  <a:srgbClr val="0000CC"/>
                </a:solidFill>
              </a:rPr>
              <a:t>月出版第一本新诗集</a:t>
            </a:r>
            <a:r>
              <a:rPr lang="zh-CN" altLang="en-US" sz="2335" b="1" u="sng" dirty="0" smtClean="0">
                <a:solidFill>
                  <a:srgbClr val="0000CC"/>
                </a:solidFill>
              </a:rPr>
              <a:t>             </a:t>
            </a:r>
            <a:r>
              <a:rPr lang="zh-CN" altLang="en-US" sz="2335" b="1" dirty="0" smtClean="0">
                <a:solidFill>
                  <a:srgbClr val="0000CC"/>
                </a:solidFill>
              </a:rPr>
              <a:t>，</a:t>
            </a:r>
            <a:r>
              <a:rPr lang="en-US" altLang="zh-CN" sz="2335" b="1" dirty="0" smtClean="0">
                <a:latin typeface="楷体" pitchFamily="49" charset="-122"/>
                <a:ea typeface="楷体" pitchFamily="49" charset="-122"/>
              </a:rPr>
              <a:t> </a:t>
            </a:r>
            <a:r>
              <a:rPr lang="en-US" altLang="zh-CN" sz="2335" b="1" dirty="0" smtClean="0">
                <a:solidFill>
                  <a:srgbClr val="0000CC"/>
                </a:solidFill>
              </a:rPr>
              <a:t>1928</a:t>
            </a:r>
            <a:r>
              <a:rPr lang="zh-CN" altLang="en-US" sz="2335" b="1" dirty="0" smtClean="0">
                <a:solidFill>
                  <a:srgbClr val="0000CC"/>
                </a:solidFill>
              </a:rPr>
              <a:t>年</a:t>
            </a:r>
            <a:r>
              <a:rPr lang="en-US" altLang="zh-CN" sz="2335" b="1" dirty="0" smtClean="0">
                <a:solidFill>
                  <a:srgbClr val="0000CC"/>
                </a:solidFill>
              </a:rPr>
              <a:t>1</a:t>
            </a:r>
            <a:r>
              <a:rPr lang="zh-CN" altLang="en-US" sz="2335" b="1" dirty="0" smtClean="0">
                <a:solidFill>
                  <a:srgbClr val="0000CC"/>
                </a:solidFill>
              </a:rPr>
              <a:t>月出版第二部诗集</a:t>
            </a:r>
            <a:r>
              <a:rPr lang="zh-CN" altLang="en-US" sz="2335" b="1" u="sng" dirty="0" smtClean="0">
                <a:solidFill>
                  <a:srgbClr val="0000CC"/>
                </a:solidFill>
              </a:rPr>
              <a:t>             </a:t>
            </a:r>
            <a:r>
              <a:rPr lang="zh-CN" altLang="en-US" sz="2335" b="1" dirty="0" smtClean="0">
                <a:solidFill>
                  <a:srgbClr val="0000CC"/>
                </a:solidFill>
              </a:rPr>
              <a:t>。组诗 </a:t>
            </a:r>
            <a:r>
              <a:rPr lang="en-US" altLang="zh-CN" sz="2335" b="1" u="sng" dirty="0" smtClean="0">
                <a:solidFill>
                  <a:srgbClr val="0000CC"/>
                </a:solidFill>
              </a:rPr>
              <a:t>《                》</a:t>
            </a:r>
            <a:r>
              <a:rPr lang="zh-CN" altLang="en-US" sz="2335" b="1" u="sng" dirty="0" smtClean="0">
                <a:solidFill>
                  <a:srgbClr val="0000CC"/>
                </a:solidFill>
              </a:rPr>
              <a:t> </a:t>
            </a:r>
            <a:r>
              <a:rPr lang="zh-CN" altLang="en-US" sz="2335" b="1" dirty="0" smtClean="0">
                <a:solidFill>
                  <a:srgbClr val="0000CC"/>
                </a:solidFill>
              </a:rPr>
              <a:t>  描写了祖国被列强侵占的七块土地。  </a:t>
            </a:r>
            <a:endParaRPr lang="en-US" altLang="zh-CN" sz="2335" b="1" dirty="0" smtClean="0">
              <a:solidFill>
                <a:srgbClr val="0000CC"/>
              </a:solidFill>
            </a:endParaRPr>
          </a:p>
          <a:p>
            <a:pPr eaLnBrk="1" hangingPunct="1">
              <a:buNone/>
            </a:pPr>
            <a:r>
              <a:rPr lang="zh-CN" altLang="en-US" sz="2335" b="1" dirty="0" smtClean="0"/>
              <a:t>          抗日</a:t>
            </a:r>
            <a:r>
              <a:rPr lang="zh-CN" altLang="en-US" sz="2335" b="1" dirty="0" smtClean="0">
                <a:hlinkClick r:id="rId1"/>
              </a:rPr>
              <a:t>战争</a:t>
            </a:r>
            <a:r>
              <a:rPr lang="zh-CN" altLang="en-US" sz="2335" b="1" dirty="0" smtClean="0"/>
              <a:t>爆发后，在西南联大任教</a:t>
            </a:r>
            <a:r>
              <a:rPr lang="en-US" altLang="zh-CN" sz="2335" b="1" dirty="0" smtClean="0"/>
              <a:t>8</a:t>
            </a:r>
            <a:r>
              <a:rPr lang="zh-CN" altLang="en-US" sz="2335" b="1" dirty="0" smtClean="0"/>
              <a:t>年，积极投身于抗日运动和反独裁、争民主的斗争。</a:t>
            </a:r>
            <a:endParaRPr lang="zh-CN" altLang="en-US" sz="2335" b="1" dirty="0" smtClean="0">
              <a:solidFill>
                <a:srgbClr val="0000CC"/>
              </a:solidFill>
            </a:endParaRPr>
          </a:p>
        </p:txBody>
      </p:sp>
      <p:pic>
        <p:nvPicPr>
          <p:cNvPr id="58371" name="Picture 4" descr="12070459924917476"/>
          <p:cNvPicPr>
            <a:picLocks noChangeAspect="1" noChangeArrowheads="1"/>
          </p:cNvPicPr>
          <p:nvPr/>
        </p:nvPicPr>
        <p:blipFill>
          <a:blip r:embed="rId2"/>
          <a:srcRect/>
          <a:stretch>
            <a:fillRect/>
          </a:stretch>
        </p:blipFill>
        <p:spPr bwMode="auto">
          <a:xfrm>
            <a:off x="6301053" y="0"/>
            <a:ext cx="2080948" cy="2940844"/>
          </a:xfrm>
          <a:prstGeom prst="rect">
            <a:avLst/>
          </a:prstGeom>
          <a:noFill/>
          <a:ln w="9525">
            <a:noFill/>
            <a:miter lim="800000"/>
            <a:headEnd/>
            <a:tailEnd/>
          </a:ln>
        </p:spPr>
      </p:pic>
      <p:sp>
        <p:nvSpPr>
          <p:cNvPr id="5" name="TextBox 4"/>
          <p:cNvSpPr txBox="1"/>
          <p:nvPr/>
        </p:nvSpPr>
        <p:spPr>
          <a:xfrm>
            <a:off x="3202772" y="1369208"/>
            <a:ext cx="892975" cy="450850"/>
          </a:xfrm>
          <a:prstGeom prst="rect">
            <a:avLst/>
          </a:prstGeom>
          <a:noFill/>
        </p:spPr>
        <p:txBody>
          <a:bodyPr wrap="square" rtlCol="0">
            <a:spAutoFit/>
          </a:bodyPr>
          <a:lstStyle/>
          <a:p>
            <a:r>
              <a:rPr lang="zh-CN" altLang="en-US" sz="2335" b="1" dirty="0" smtClean="0">
                <a:solidFill>
                  <a:srgbClr val="FF0000"/>
                </a:solidFill>
              </a:rPr>
              <a:t>友三</a:t>
            </a:r>
            <a:endParaRPr lang="zh-CN" altLang="en-US" sz="2335" b="1" dirty="0">
              <a:solidFill>
                <a:srgbClr val="FF0000"/>
              </a:solidFill>
            </a:endParaRPr>
          </a:p>
        </p:txBody>
      </p:sp>
      <p:sp>
        <p:nvSpPr>
          <p:cNvPr id="6" name="TextBox 5"/>
          <p:cNvSpPr txBox="1"/>
          <p:nvPr/>
        </p:nvSpPr>
        <p:spPr>
          <a:xfrm>
            <a:off x="1476353" y="1369208"/>
            <a:ext cx="1190633" cy="450850"/>
          </a:xfrm>
          <a:prstGeom prst="rect">
            <a:avLst/>
          </a:prstGeom>
          <a:noFill/>
        </p:spPr>
        <p:txBody>
          <a:bodyPr wrap="square" rtlCol="0">
            <a:spAutoFit/>
          </a:bodyPr>
          <a:lstStyle/>
          <a:p>
            <a:r>
              <a:rPr lang="zh-CN" altLang="en-US" sz="2335" b="1" dirty="0" smtClean="0">
                <a:solidFill>
                  <a:srgbClr val="FF0000"/>
                </a:solidFill>
                <a:latin typeface="+mn-ea"/>
              </a:rPr>
              <a:t>闻家骅</a:t>
            </a:r>
            <a:endParaRPr lang="zh-CN" altLang="en-US" sz="2335" b="1" dirty="0">
              <a:solidFill>
                <a:srgbClr val="FF0000"/>
              </a:solidFill>
            </a:endParaRPr>
          </a:p>
        </p:txBody>
      </p:sp>
      <p:sp>
        <p:nvSpPr>
          <p:cNvPr id="8" name="TextBox 7"/>
          <p:cNvSpPr txBox="1"/>
          <p:nvPr/>
        </p:nvSpPr>
        <p:spPr>
          <a:xfrm>
            <a:off x="1416822" y="1785930"/>
            <a:ext cx="833443" cy="450850"/>
          </a:xfrm>
          <a:prstGeom prst="rect">
            <a:avLst/>
          </a:prstGeom>
          <a:noFill/>
        </p:spPr>
        <p:txBody>
          <a:bodyPr wrap="square" rtlCol="0">
            <a:spAutoFit/>
          </a:bodyPr>
          <a:lstStyle/>
          <a:p>
            <a:r>
              <a:rPr lang="zh-CN" altLang="en-US" sz="2335" b="1" u="sng" dirty="0" smtClean="0">
                <a:solidFill>
                  <a:srgbClr val="FF0000"/>
                </a:solidFill>
              </a:rPr>
              <a:t>诗人</a:t>
            </a:r>
            <a:endParaRPr lang="zh-CN" altLang="en-US" sz="2335" b="1" u="sng" dirty="0">
              <a:solidFill>
                <a:srgbClr val="FF0000"/>
              </a:solidFill>
            </a:endParaRPr>
          </a:p>
        </p:txBody>
      </p:sp>
      <p:sp>
        <p:nvSpPr>
          <p:cNvPr id="9" name="TextBox 8"/>
          <p:cNvSpPr txBox="1"/>
          <p:nvPr/>
        </p:nvSpPr>
        <p:spPr>
          <a:xfrm>
            <a:off x="2309797" y="1726398"/>
            <a:ext cx="833443" cy="450850"/>
          </a:xfrm>
          <a:prstGeom prst="rect">
            <a:avLst/>
          </a:prstGeom>
          <a:noFill/>
        </p:spPr>
        <p:txBody>
          <a:bodyPr wrap="square" rtlCol="0">
            <a:spAutoFit/>
          </a:bodyPr>
          <a:lstStyle/>
          <a:p>
            <a:r>
              <a:rPr lang="zh-CN" altLang="en-US" sz="2335" b="1" dirty="0" smtClean="0">
                <a:solidFill>
                  <a:srgbClr val="FF0000"/>
                </a:solidFill>
              </a:rPr>
              <a:t>学者</a:t>
            </a:r>
            <a:endParaRPr lang="zh-CN" altLang="en-US" sz="2335" b="1" dirty="0">
              <a:solidFill>
                <a:srgbClr val="FF0000"/>
              </a:solidFill>
            </a:endParaRPr>
          </a:p>
        </p:txBody>
      </p:sp>
      <p:sp>
        <p:nvSpPr>
          <p:cNvPr id="10" name="TextBox 9"/>
          <p:cNvSpPr txBox="1"/>
          <p:nvPr/>
        </p:nvSpPr>
        <p:spPr>
          <a:xfrm>
            <a:off x="3321835" y="1785930"/>
            <a:ext cx="1428733" cy="450850"/>
          </a:xfrm>
          <a:prstGeom prst="rect">
            <a:avLst/>
          </a:prstGeom>
          <a:noFill/>
        </p:spPr>
        <p:txBody>
          <a:bodyPr wrap="square" rtlCol="0">
            <a:spAutoFit/>
          </a:bodyPr>
          <a:lstStyle/>
          <a:p>
            <a:r>
              <a:rPr lang="zh-CN" altLang="en-US" sz="2335" b="1" dirty="0" smtClean="0">
                <a:solidFill>
                  <a:srgbClr val="FF0000"/>
                </a:solidFill>
              </a:rPr>
              <a:t>民主战士</a:t>
            </a:r>
            <a:endParaRPr lang="zh-CN" altLang="en-US" sz="2335" b="1" dirty="0">
              <a:solidFill>
                <a:srgbClr val="FF0000"/>
              </a:solidFill>
            </a:endParaRPr>
          </a:p>
        </p:txBody>
      </p:sp>
      <p:sp>
        <p:nvSpPr>
          <p:cNvPr id="11" name="TextBox 10"/>
          <p:cNvSpPr txBox="1"/>
          <p:nvPr/>
        </p:nvSpPr>
        <p:spPr>
          <a:xfrm>
            <a:off x="1416822" y="3095627"/>
            <a:ext cx="1190633" cy="911860"/>
          </a:xfrm>
          <a:prstGeom prst="rect">
            <a:avLst/>
          </a:prstGeom>
          <a:noFill/>
        </p:spPr>
        <p:txBody>
          <a:bodyPr wrap="square" rtlCol="0">
            <a:spAutoFit/>
          </a:bodyPr>
          <a:lstStyle/>
          <a:p>
            <a:r>
              <a:rPr lang="en-US" altLang="zh-CN" sz="2665" b="1" dirty="0" smtClean="0">
                <a:solidFill>
                  <a:srgbClr val="0000CC"/>
                </a:solidFill>
              </a:rPr>
              <a:t>《</a:t>
            </a:r>
            <a:r>
              <a:rPr lang="zh-CN" altLang="en-US" sz="2665" b="1" dirty="0" smtClean="0">
                <a:solidFill>
                  <a:srgbClr val="FF0000"/>
                </a:solidFill>
              </a:rPr>
              <a:t>红烛</a:t>
            </a:r>
            <a:r>
              <a:rPr lang="en-US" altLang="zh-CN" sz="2665" b="1" dirty="0" smtClean="0">
                <a:solidFill>
                  <a:srgbClr val="0000CC"/>
                </a:solidFill>
              </a:rPr>
              <a:t>》</a:t>
            </a:r>
            <a:endParaRPr lang="zh-CN" altLang="en-US" sz="2665" dirty="0"/>
          </a:p>
        </p:txBody>
      </p:sp>
      <p:sp>
        <p:nvSpPr>
          <p:cNvPr id="12" name="TextBox 11"/>
          <p:cNvSpPr txBox="1"/>
          <p:nvPr/>
        </p:nvSpPr>
        <p:spPr>
          <a:xfrm>
            <a:off x="1357290" y="3571880"/>
            <a:ext cx="1071570" cy="810260"/>
          </a:xfrm>
          <a:prstGeom prst="rect">
            <a:avLst/>
          </a:prstGeom>
          <a:noFill/>
        </p:spPr>
        <p:txBody>
          <a:bodyPr wrap="square" rtlCol="0">
            <a:spAutoFit/>
          </a:bodyPr>
          <a:lstStyle/>
          <a:p>
            <a:r>
              <a:rPr lang="en-US" altLang="zh-CN" sz="2335" b="1" dirty="0" smtClean="0">
                <a:solidFill>
                  <a:srgbClr val="0000CC"/>
                </a:solidFill>
              </a:rPr>
              <a:t>《</a:t>
            </a:r>
            <a:r>
              <a:rPr lang="zh-CN" altLang="en-US" sz="2335" b="1" dirty="0" smtClean="0">
                <a:solidFill>
                  <a:srgbClr val="FF0000"/>
                </a:solidFill>
              </a:rPr>
              <a:t>死水</a:t>
            </a:r>
            <a:r>
              <a:rPr lang="en-US" altLang="zh-CN" sz="2335" b="1" dirty="0" smtClean="0">
                <a:solidFill>
                  <a:srgbClr val="0000CC"/>
                </a:solidFill>
              </a:rPr>
              <a:t>》</a:t>
            </a:r>
            <a:endParaRPr lang="zh-CN" altLang="en-US" sz="2335" b="1" dirty="0"/>
          </a:p>
        </p:txBody>
      </p:sp>
      <p:sp>
        <p:nvSpPr>
          <p:cNvPr id="13" name="TextBox 12"/>
          <p:cNvSpPr txBox="1"/>
          <p:nvPr/>
        </p:nvSpPr>
        <p:spPr>
          <a:xfrm>
            <a:off x="5405443" y="2143120"/>
            <a:ext cx="1071570" cy="450850"/>
          </a:xfrm>
          <a:prstGeom prst="rect">
            <a:avLst/>
          </a:prstGeom>
          <a:noFill/>
        </p:spPr>
        <p:txBody>
          <a:bodyPr wrap="square" rtlCol="0">
            <a:spAutoFit/>
          </a:bodyPr>
          <a:lstStyle/>
          <a:p>
            <a:r>
              <a:rPr lang="zh-CN" altLang="en-US" sz="2335" b="1" dirty="0" smtClean="0">
                <a:solidFill>
                  <a:srgbClr val="FF0000"/>
                </a:solidFill>
              </a:rPr>
              <a:t>新月</a:t>
            </a:r>
            <a:endParaRPr lang="zh-CN" altLang="en-US" sz="2335" b="1" dirty="0">
              <a:solidFill>
                <a:srgbClr val="FF0000"/>
              </a:solidFill>
            </a:endParaRPr>
          </a:p>
        </p:txBody>
      </p:sp>
      <p:sp>
        <p:nvSpPr>
          <p:cNvPr id="14" name="TextBox 13"/>
          <p:cNvSpPr txBox="1"/>
          <p:nvPr/>
        </p:nvSpPr>
        <p:spPr>
          <a:xfrm>
            <a:off x="3679025" y="3512348"/>
            <a:ext cx="1428733" cy="450850"/>
          </a:xfrm>
          <a:prstGeom prst="rect">
            <a:avLst/>
          </a:prstGeom>
          <a:noFill/>
        </p:spPr>
        <p:txBody>
          <a:bodyPr wrap="square" rtlCol="0">
            <a:spAutoFit/>
          </a:bodyPr>
          <a:lstStyle/>
          <a:p>
            <a:r>
              <a:rPr lang="zh-CN" altLang="en-US" sz="2335" b="1" dirty="0" smtClean="0">
                <a:solidFill>
                  <a:srgbClr val="FF0000"/>
                </a:solidFill>
              </a:rPr>
              <a:t>七子之歌</a:t>
            </a:r>
            <a:endParaRPr lang="zh-CN" altLang="en-US" sz="2335"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0" grpId="0"/>
      <p:bldP spid="1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p:txBody>
          <a:bodyPr/>
          <a:lstStyle/>
          <a:p>
            <a:pPr eaLnBrk="1" hangingPunct="1"/>
            <a:r>
              <a:rPr lang="zh-CN" altLang="en-US" smtClean="0"/>
              <a:t>根据课文内容，填写人称代词</a:t>
            </a:r>
            <a:endParaRPr lang="zh-CN" altLang="en-US" smtClean="0"/>
          </a:p>
        </p:txBody>
      </p:sp>
      <p:sp>
        <p:nvSpPr>
          <p:cNvPr id="70658" name="Rectangle 3"/>
          <p:cNvSpPr>
            <a:spLocks noGrp="1" noChangeArrowheads="1"/>
          </p:cNvSpPr>
          <p:nvPr>
            <p:ph type="body" idx="1"/>
          </p:nvPr>
        </p:nvSpPr>
        <p:spPr bwMode="auto">
          <a:noFill/>
          <a:ln>
            <a:miter lim="800000"/>
          </a:ln>
        </p:spPr>
        <p:txBody>
          <a:bodyPr vert="horz" wrap="square" lIns="76199" tIns="38099" rIns="76199" bIns="38099" numCol="1" anchor="t" anchorCtr="0" compatLnSpc="1"/>
          <a:lstStyle/>
          <a:p>
            <a:pPr eaLnBrk="1" hangingPunct="1"/>
            <a:r>
              <a:rPr lang="zh-CN" altLang="en-US" dirty="0" smtClean="0"/>
              <a:t>对敌人正面指斥、揭露，用</a:t>
            </a:r>
            <a:r>
              <a:rPr lang="zh-CN" altLang="en-US" b="1" dirty="0" smtClean="0"/>
              <a:t>                  </a:t>
            </a:r>
            <a:r>
              <a:rPr lang="zh-CN" altLang="en-US" dirty="0" smtClean="0"/>
              <a:t>； </a:t>
            </a:r>
            <a:endParaRPr lang="zh-CN" altLang="en-US" dirty="0" smtClean="0"/>
          </a:p>
          <a:p>
            <a:pPr eaLnBrk="1" hangingPunct="1"/>
            <a:endParaRPr lang="zh-CN" altLang="en-US" dirty="0" smtClean="0"/>
          </a:p>
          <a:p>
            <a:pPr eaLnBrk="1" hangingPunct="1"/>
            <a:r>
              <a:rPr lang="zh-CN" altLang="en-US" dirty="0" smtClean="0"/>
              <a:t>向听众揭露敌人的罪行或揭穿他们的用心时，用</a:t>
            </a:r>
            <a:r>
              <a:rPr lang="zh-CN" altLang="en-US" b="1" u="sng" dirty="0" smtClean="0"/>
              <a:t>                    ；</a:t>
            </a:r>
            <a:endParaRPr lang="zh-CN" altLang="en-US" dirty="0" smtClean="0"/>
          </a:p>
          <a:p>
            <a:pPr eaLnBrk="1" hangingPunct="1"/>
            <a:endParaRPr lang="zh-CN" altLang="en-US" dirty="0" smtClean="0"/>
          </a:p>
          <a:p>
            <a:pPr eaLnBrk="1" hangingPunct="1"/>
            <a:r>
              <a:rPr lang="zh-CN" altLang="en-US" dirty="0" smtClean="0"/>
              <a:t>鼓舞人们团结斗争时用</a:t>
            </a:r>
            <a:r>
              <a:rPr lang="zh-CN" altLang="en-US" u="sng" dirty="0" smtClean="0"/>
              <a:t>              </a:t>
            </a:r>
            <a:r>
              <a:rPr lang="zh-CN" altLang="en-US" b="1" u="sng" dirty="0" smtClean="0"/>
              <a:t>。</a:t>
            </a:r>
            <a:endParaRPr lang="zh-CN" altLang="en-US" b="1" u="sng" dirty="0" smtClean="0"/>
          </a:p>
        </p:txBody>
      </p:sp>
      <p:sp>
        <p:nvSpPr>
          <p:cNvPr id="61444" name="Text Box 4"/>
          <p:cNvSpPr txBox="1">
            <a:spLocks noChangeArrowheads="1"/>
          </p:cNvSpPr>
          <p:nvPr/>
        </p:nvSpPr>
        <p:spPr bwMode="auto">
          <a:xfrm>
            <a:off x="5712354" y="1357313"/>
            <a:ext cx="1860021" cy="911860"/>
          </a:xfrm>
          <a:prstGeom prst="rect">
            <a:avLst/>
          </a:prstGeom>
          <a:noFill/>
          <a:ln w="9525">
            <a:noFill/>
            <a:miter lim="800000"/>
          </a:ln>
        </p:spPr>
        <p:txBody>
          <a:bodyPr>
            <a:spAutoFit/>
          </a:bodyPr>
          <a:lstStyle/>
          <a:p>
            <a:pPr>
              <a:spcBef>
                <a:spcPct val="50000"/>
              </a:spcBef>
            </a:pPr>
            <a:r>
              <a:rPr lang="en-US" altLang="zh-CN" sz="2665" b="1">
                <a:solidFill>
                  <a:srgbClr val="FF0000"/>
                </a:solidFill>
              </a:rPr>
              <a:t>“</a:t>
            </a:r>
            <a:r>
              <a:rPr lang="zh-CN" altLang="en-US" sz="2665" b="1">
                <a:solidFill>
                  <a:srgbClr val="FF0000"/>
                </a:solidFill>
              </a:rPr>
              <a:t>你”“你们”</a:t>
            </a:r>
            <a:endParaRPr lang="zh-CN" altLang="en-US" sz="2665" b="1">
              <a:solidFill>
                <a:srgbClr val="FF0000"/>
              </a:solidFill>
            </a:endParaRPr>
          </a:p>
        </p:txBody>
      </p:sp>
      <p:sp>
        <p:nvSpPr>
          <p:cNvPr id="61445" name="Text Box 5"/>
          <p:cNvSpPr txBox="1">
            <a:spLocks noChangeArrowheads="1"/>
          </p:cNvSpPr>
          <p:nvPr/>
        </p:nvSpPr>
        <p:spPr bwMode="auto">
          <a:xfrm>
            <a:off x="2771511" y="2737115"/>
            <a:ext cx="1619250" cy="501650"/>
          </a:xfrm>
          <a:prstGeom prst="rect">
            <a:avLst/>
          </a:prstGeom>
          <a:noFill/>
          <a:ln w="9525">
            <a:noFill/>
            <a:miter lim="800000"/>
          </a:ln>
        </p:spPr>
        <p:txBody>
          <a:bodyPr>
            <a:spAutoFit/>
          </a:bodyPr>
          <a:lstStyle/>
          <a:p>
            <a:pPr>
              <a:spcBef>
                <a:spcPct val="50000"/>
              </a:spcBef>
            </a:pPr>
            <a:r>
              <a:rPr lang="en-US" altLang="zh-CN" sz="2665" b="1">
                <a:solidFill>
                  <a:srgbClr val="FF0000"/>
                </a:solidFill>
              </a:rPr>
              <a:t>“</a:t>
            </a:r>
            <a:r>
              <a:rPr lang="zh-CN" altLang="en-US" sz="2665" b="1">
                <a:solidFill>
                  <a:srgbClr val="FF0000"/>
                </a:solidFill>
              </a:rPr>
              <a:t>他们”</a:t>
            </a:r>
            <a:endParaRPr lang="zh-CN" altLang="en-US" sz="2665" b="1">
              <a:solidFill>
                <a:srgbClr val="FF0000"/>
              </a:solidFill>
            </a:endParaRPr>
          </a:p>
        </p:txBody>
      </p:sp>
      <p:sp>
        <p:nvSpPr>
          <p:cNvPr id="61446" name="Text Box 6"/>
          <p:cNvSpPr txBox="1">
            <a:spLocks noChangeArrowheads="1"/>
          </p:cNvSpPr>
          <p:nvPr/>
        </p:nvSpPr>
        <p:spPr bwMode="auto">
          <a:xfrm>
            <a:off x="4872302" y="3638021"/>
            <a:ext cx="1500188" cy="501650"/>
          </a:xfrm>
          <a:prstGeom prst="rect">
            <a:avLst/>
          </a:prstGeom>
          <a:noFill/>
          <a:ln w="9525">
            <a:noFill/>
            <a:miter lim="800000"/>
          </a:ln>
        </p:spPr>
        <p:txBody>
          <a:bodyPr>
            <a:spAutoFit/>
          </a:bodyPr>
          <a:lstStyle/>
          <a:p>
            <a:pPr>
              <a:spcBef>
                <a:spcPct val="50000"/>
              </a:spcBef>
            </a:pPr>
            <a:r>
              <a:rPr lang="zh-CN" altLang="en-US" sz="2665" b="1">
                <a:solidFill>
                  <a:srgbClr val="FF0000"/>
                </a:solidFill>
              </a:rPr>
              <a:t>我们</a:t>
            </a:r>
            <a:endParaRPr lang="zh-CN" altLang="en-US" sz="2665" b="1">
              <a:solidFill>
                <a:srgbClr val="FF0000"/>
              </a:solidFill>
            </a:endParaRPr>
          </a:p>
        </p:txBody>
      </p:sp>
      <p:sp>
        <p:nvSpPr>
          <p:cNvPr id="61447" name="Text Box 7"/>
          <p:cNvSpPr txBox="1">
            <a:spLocks noChangeArrowheads="1"/>
          </p:cNvSpPr>
          <p:nvPr/>
        </p:nvSpPr>
        <p:spPr bwMode="auto">
          <a:xfrm>
            <a:off x="1152261" y="4417219"/>
            <a:ext cx="6900333" cy="911860"/>
          </a:xfrm>
          <a:prstGeom prst="rect">
            <a:avLst/>
          </a:prstGeom>
          <a:noFill/>
          <a:ln w="9525">
            <a:noFill/>
            <a:miter lim="800000"/>
          </a:ln>
        </p:spPr>
        <p:txBody>
          <a:bodyPr>
            <a:spAutoFit/>
          </a:bodyPr>
          <a:lstStyle/>
          <a:p>
            <a:pPr>
              <a:spcBef>
                <a:spcPct val="50000"/>
              </a:spcBef>
            </a:pPr>
            <a:r>
              <a:rPr lang="zh-CN" altLang="en-US" sz="2665" b="1">
                <a:solidFill>
                  <a:srgbClr val="0000CC"/>
                </a:solidFill>
              </a:rPr>
              <a:t>思考在演讲中不断的变换人称，演对讲者表达思想感情有什么作用？ </a:t>
            </a:r>
            <a:endParaRPr lang="zh-CN" altLang="en-US" sz="2665" b="1">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44"/>
                                        </p:tgtEl>
                                        <p:attrNameLst>
                                          <p:attrName>style.visibility</p:attrName>
                                        </p:attrNameLst>
                                      </p:cBhvr>
                                      <p:to>
                                        <p:strVal val="visible"/>
                                      </p:to>
                                    </p:set>
                                    <p:anim calcmode="lin" valueType="num">
                                      <p:cBhvr additive="base">
                                        <p:cTn id="7" dur="500" fill="hold"/>
                                        <p:tgtEl>
                                          <p:spTgt spid="61444"/>
                                        </p:tgtEl>
                                        <p:attrNameLst>
                                          <p:attrName>ppt_x</p:attrName>
                                        </p:attrNameLst>
                                      </p:cBhvr>
                                      <p:tavLst>
                                        <p:tav tm="0">
                                          <p:val>
                                            <p:strVal val="#ppt_x"/>
                                          </p:val>
                                        </p:tav>
                                        <p:tav tm="100000">
                                          <p:val>
                                            <p:strVal val="#ppt_x"/>
                                          </p:val>
                                        </p:tav>
                                      </p:tavLst>
                                    </p:anim>
                                    <p:anim calcmode="lin" valueType="num">
                                      <p:cBhvr additive="base">
                                        <p:cTn id="8" dur="500" fill="hold"/>
                                        <p:tgtEl>
                                          <p:spTgt spid="614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45"/>
                                        </p:tgtEl>
                                        <p:attrNameLst>
                                          <p:attrName>style.visibility</p:attrName>
                                        </p:attrNameLst>
                                      </p:cBhvr>
                                      <p:to>
                                        <p:strVal val="visible"/>
                                      </p:to>
                                    </p:set>
                                    <p:anim calcmode="lin" valueType="num">
                                      <p:cBhvr additive="base">
                                        <p:cTn id="13" dur="500" fill="hold"/>
                                        <p:tgtEl>
                                          <p:spTgt spid="61445"/>
                                        </p:tgtEl>
                                        <p:attrNameLst>
                                          <p:attrName>ppt_x</p:attrName>
                                        </p:attrNameLst>
                                      </p:cBhvr>
                                      <p:tavLst>
                                        <p:tav tm="0">
                                          <p:val>
                                            <p:strVal val="#ppt_x"/>
                                          </p:val>
                                        </p:tav>
                                        <p:tav tm="100000">
                                          <p:val>
                                            <p:strVal val="#ppt_x"/>
                                          </p:val>
                                        </p:tav>
                                      </p:tavLst>
                                    </p:anim>
                                    <p:anim calcmode="lin" valueType="num">
                                      <p:cBhvr additive="base">
                                        <p:cTn id="14" dur="500" fill="hold"/>
                                        <p:tgtEl>
                                          <p:spTgt spid="614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446"/>
                                        </p:tgtEl>
                                        <p:attrNameLst>
                                          <p:attrName>style.visibility</p:attrName>
                                        </p:attrNameLst>
                                      </p:cBhvr>
                                      <p:to>
                                        <p:strVal val="visible"/>
                                      </p:to>
                                    </p:set>
                                    <p:anim calcmode="lin" valueType="num">
                                      <p:cBhvr additive="base">
                                        <p:cTn id="19" dur="500" fill="hold"/>
                                        <p:tgtEl>
                                          <p:spTgt spid="61446"/>
                                        </p:tgtEl>
                                        <p:attrNameLst>
                                          <p:attrName>ppt_x</p:attrName>
                                        </p:attrNameLst>
                                      </p:cBhvr>
                                      <p:tavLst>
                                        <p:tav tm="0">
                                          <p:val>
                                            <p:strVal val="#ppt_x"/>
                                          </p:val>
                                        </p:tav>
                                        <p:tav tm="100000">
                                          <p:val>
                                            <p:strVal val="#ppt_x"/>
                                          </p:val>
                                        </p:tav>
                                      </p:tavLst>
                                    </p:anim>
                                    <p:anim calcmode="lin" valueType="num">
                                      <p:cBhvr additive="base">
                                        <p:cTn id="20" dur="500" fill="hold"/>
                                        <p:tgtEl>
                                          <p:spTgt spid="6144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1447"/>
                                        </p:tgtEl>
                                        <p:attrNameLst>
                                          <p:attrName>style.visibility</p:attrName>
                                        </p:attrNameLst>
                                      </p:cBhvr>
                                      <p:to>
                                        <p:strVal val="visible"/>
                                      </p:to>
                                    </p:set>
                                    <p:anim calcmode="lin" valueType="num">
                                      <p:cBhvr additive="base">
                                        <p:cTn id="25" dur="500" fill="hold"/>
                                        <p:tgtEl>
                                          <p:spTgt spid="61447"/>
                                        </p:tgtEl>
                                        <p:attrNameLst>
                                          <p:attrName>ppt_x</p:attrName>
                                        </p:attrNameLst>
                                      </p:cBhvr>
                                      <p:tavLst>
                                        <p:tav tm="0">
                                          <p:val>
                                            <p:strVal val="#ppt_x"/>
                                          </p:val>
                                        </p:tav>
                                        <p:tav tm="100000">
                                          <p:val>
                                            <p:strVal val="#ppt_x"/>
                                          </p:val>
                                        </p:tav>
                                      </p:tavLst>
                                    </p:anim>
                                    <p:anim calcmode="lin" valueType="num">
                                      <p:cBhvr additive="base">
                                        <p:cTn id="26" dur="500" fill="hold"/>
                                        <p:tgtEl>
                                          <p:spTgt spid="614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p:bldP spid="61445" grpId="0"/>
      <p:bldP spid="61446" grpId="0"/>
      <p:bldP spid="6144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title"/>
          </p:nvPr>
        </p:nvSpPr>
        <p:spPr>
          <a:xfrm>
            <a:off x="762000" y="0"/>
            <a:ext cx="7620000" cy="408782"/>
          </a:xfrm>
        </p:spPr>
        <p:txBody>
          <a:bodyPr/>
          <a:lstStyle/>
          <a:p>
            <a:pPr eaLnBrk="1" hangingPunct="1"/>
            <a:r>
              <a:rPr lang="zh-CN" altLang="en-US" sz="2665" b="1" smtClean="0">
                <a:solidFill>
                  <a:srgbClr val="0000CC"/>
                </a:solidFill>
              </a:rPr>
              <a:t>文章是怎么使语言具有感染力和论辩力量的？</a:t>
            </a:r>
            <a:endParaRPr lang="zh-CN" altLang="en-US" sz="2665" b="1" smtClean="0">
              <a:solidFill>
                <a:srgbClr val="0000CC"/>
              </a:solidFill>
            </a:endParaRPr>
          </a:p>
        </p:txBody>
      </p:sp>
      <p:sp>
        <p:nvSpPr>
          <p:cNvPr id="28675" name="Rectangle 3"/>
          <p:cNvSpPr>
            <a:spLocks noGrp="1" noChangeArrowheads="1"/>
          </p:cNvSpPr>
          <p:nvPr>
            <p:ph type="body" idx="1"/>
          </p:nvPr>
        </p:nvSpPr>
        <p:spPr bwMode="auto">
          <a:xfrm>
            <a:off x="762000" y="457729"/>
            <a:ext cx="7620000" cy="5099844"/>
          </a:xfrm>
          <a:solidFill>
            <a:srgbClr val="FFFFFF"/>
          </a:solidFill>
          <a:ln>
            <a:solidFill>
              <a:srgbClr val="000000"/>
            </a:solidFill>
            <a:miter lim="800000"/>
          </a:ln>
        </p:spPr>
        <p:txBody>
          <a:bodyPr vert="horz" wrap="square" lIns="76199" tIns="38099" rIns="76199" bIns="38099" numCol="1" anchor="t" anchorCtr="0" compatLnSpc="1"/>
          <a:lstStyle/>
          <a:p>
            <a:pPr eaLnBrk="1" hangingPunct="1"/>
            <a:r>
              <a:rPr lang="zh-CN" altLang="en-US" b="1" smtClean="0">
                <a:solidFill>
                  <a:srgbClr val="FF0000"/>
                </a:solidFill>
              </a:rPr>
              <a:t>四、在演讲中不断变换人称</a:t>
            </a:r>
            <a:r>
              <a:rPr lang="zh-CN" altLang="en-US" smtClean="0">
                <a:solidFill>
                  <a:srgbClr val="FF0000"/>
                </a:solidFill>
              </a:rPr>
              <a:t>。</a:t>
            </a:r>
            <a:endParaRPr lang="zh-CN" altLang="en-US" smtClean="0">
              <a:solidFill>
                <a:srgbClr val="FF0000"/>
              </a:solidFill>
            </a:endParaRPr>
          </a:p>
          <a:p>
            <a:pPr eaLnBrk="1" hangingPunct="1"/>
            <a:r>
              <a:rPr lang="zh-CN" altLang="en-US" smtClean="0"/>
              <a:t>在讲演中使用的人称不断变换，对表达讲演者的思想感情起到了有力的配合作用。</a:t>
            </a:r>
            <a:endParaRPr lang="zh-CN" altLang="en-US" smtClean="0"/>
          </a:p>
          <a:p>
            <a:pPr eaLnBrk="1" hangingPunct="1"/>
            <a:r>
              <a:rPr lang="zh-CN" altLang="en-US" u="sng" smtClean="0"/>
              <a:t>对敌人正面指斥、揭露</a:t>
            </a:r>
            <a:r>
              <a:rPr lang="zh-CN" altLang="en-US" smtClean="0"/>
              <a:t>，用“你”“你们”，</a:t>
            </a:r>
            <a:r>
              <a:rPr lang="zh-CN" altLang="en-US" b="1" smtClean="0">
                <a:solidFill>
                  <a:srgbClr val="0000CC"/>
                </a:solidFill>
              </a:rPr>
              <a:t>显示出讲演者的毫无畏惧</a:t>
            </a:r>
            <a:r>
              <a:rPr lang="zh-CN" altLang="en-US" smtClean="0">
                <a:solidFill>
                  <a:srgbClr val="0000CC"/>
                </a:solidFill>
              </a:rPr>
              <a:t>；</a:t>
            </a:r>
            <a:r>
              <a:rPr lang="zh-CN" altLang="en-US" u="sng" smtClean="0"/>
              <a:t>向听众揭露敌人的罪行或揭穿他们的用心时</a:t>
            </a:r>
            <a:r>
              <a:rPr lang="zh-CN" altLang="en-US" smtClean="0"/>
              <a:t>，用“他们”，</a:t>
            </a:r>
            <a:r>
              <a:rPr lang="zh-CN" altLang="en-US" b="1" smtClean="0">
                <a:solidFill>
                  <a:srgbClr val="0000CC"/>
                </a:solidFill>
              </a:rPr>
              <a:t>流露出讲演者极端的愤怒感情和蔑视情绪。</a:t>
            </a:r>
            <a:endParaRPr lang="zh-CN" altLang="en-US" b="1" smtClean="0">
              <a:solidFill>
                <a:srgbClr val="0000CC"/>
              </a:solidFill>
            </a:endParaRPr>
          </a:p>
          <a:p>
            <a:pPr eaLnBrk="1" hangingPunct="1"/>
            <a:r>
              <a:rPr lang="zh-CN" altLang="en-US" u="sng" smtClean="0"/>
              <a:t>鼓舞人们团结斗争时</a:t>
            </a:r>
            <a:r>
              <a:rPr lang="zh-CN" altLang="en-US" smtClean="0"/>
              <a:t>用“我们”，</a:t>
            </a:r>
            <a:r>
              <a:rPr lang="zh-CN" altLang="en-US" b="1" smtClean="0">
                <a:solidFill>
                  <a:srgbClr val="0000CC"/>
                </a:solidFill>
              </a:rPr>
              <a:t>显出讲演者与群众亲密战斗的感情。</a:t>
            </a:r>
            <a:endParaRPr lang="zh-CN" altLang="en-US" b="1" smtClean="0">
              <a:solidFill>
                <a:srgbClr val="0000CC"/>
              </a:solidFill>
            </a:endParaRPr>
          </a:p>
          <a:p>
            <a:pPr eaLnBrk="1" hangingPunct="1"/>
            <a:r>
              <a:rPr lang="zh-CN" altLang="en-US" smtClean="0"/>
              <a:t>特别是把“我们”与“你们”相连相对地使用时，更表达出</a:t>
            </a:r>
            <a:r>
              <a:rPr lang="zh-CN" altLang="en-US" b="1" smtClean="0">
                <a:solidFill>
                  <a:srgbClr val="0000CC"/>
                </a:solidFill>
              </a:rPr>
              <a:t>讲演者感情的鲜明，立场的坚定。</a:t>
            </a:r>
            <a:endParaRPr lang="zh-CN" altLang="en-US" b="1" smtClean="0">
              <a:solidFill>
                <a:srgbClr val="0000CC"/>
              </a:solidFill>
            </a:endParaRPr>
          </a:p>
        </p:txBody>
      </p:sp>
      <p:sp>
        <p:nvSpPr>
          <p:cNvPr id="28676" name="Rectangle 4"/>
          <p:cNvSpPr>
            <a:spLocks noChangeArrowheads="1"/>
          </p:cNvSpPr>
          <p:nvPr/>
        </p:nvSpPr>
        <p:spPr bwMode="auto">
          <a:xfrm>
            <a:off x="7151688" y="216958"/>
            <a:ext cx="883708" cy="4194810"/>
          </a:xfrm>
          <a:prstGeom prst="rect">
            <a:avLst/>
          </a:prstGeom>
          <a:noFill/>
          <a:ln>
            <a:noFill/>
          </a:ln>
          <a:effectLst/>
        </p:spPr>
        <p:txBody>
          <a:bodyPr>
            <a:spAutoFit/>
          </a:bodyPr>
          <a:lstStyle/>
          <a:p>
            <a:pPr>
              <a:spcBef>
                <a:spcPct val="50000"/>
              </a:spcBef>
              <a:defRPr/>
            </a:pPr>
            <a:r>
              <a:rPr lang="zh-CN" altLang="en-US" sz="6665" i="1">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rPr>
              <a:t>探究研讨</a:t>
            </a:r>
            <a:endParaRPr lang="zh-CN" altLang="en-US" sz="6665" i="1">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5">
                                            <p:txEl>
                                              <p:pRg st="4294967295" end="4294967295"/>
                                            </p:txEl>
                                          </p:spTgt>
                                        </p:tgtEl>
                                        <p:attrNameLst>
                                          <p:attrName>style.visibility</p:attrName>
                                        </p:attrNameLst>
                                      </p:cBhvr>
                                      <p:to>
                                        <p:strVal val="visible"/>
                                      </p:to>
                                    </p:set>
                                    <p:anim calcmode="lin" valueType="num">
                                      <p:cBhvr additive="base">
                                        <p:cTn id="7" dur="500" fill="hold"/>
                                        <p:tgtEl>
                                          <p:spTgt spid="28675">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5">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5">
                                            <p:txEl>
                                              <p:pRg st="0" end="0"/>
                                            </p:txEl>
                                          </p:spTgt>
                                        </p:tgtEl>
                                        <p:attrNameLst>
                                          <p:attrName>style.visibility</p:attrName>
                                        </p:attrNameLst>
                                      </p:cBhvr>
                                      <p:to>
                                        <p:strVal val="visible"/>
                                      </p:to>
                                    </p:set>
                                    <p:anim calcmode="lin" valueType="num">
                                      <p:cBhvr additive="base">
                                        <p:cTn id="13"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675">
                                            <p:txEl>
                                              <p:pRg st="1" end="1"/>
                                            </p:txEl>
                                          </p:spTgt>
                                        </p:tgtEl>
                                        <p:attrNameLst>
                                          <p:attrName>style.visibility</p:attrName>
                                        </p:attrNameLst>
                                      </p:cBhvr>
                                      <p:to>
                                        <p:strVal val="visible"/>
                                      </p:to>
                                    </p:set>
                                    <p:anim calcmode="lin" valueType="num">
                                      <p:cBhvr additive="base">
                                        <p:cTn id="19" dur="500" fill="hold"/>
                                        <p:tgtEl>
                                          <p:spTgt spid="2867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675">
                                            <p:txEl>
                                              <p:pRg st="2" end="2"/>
                                            </p:txEl>
                                          </p:spTgt>
                                        </p:tgtEl>
                                        <p:attrNameLst>
                                          <p:attrName>style.visibility</p:attrName>
                                        </p:attrNameLst>
                                      </p:cBhvr>
                                      <p:to>
                                        <p:strVal val="visible"/>
                                      </p:to>
                                    </p:set>
                                    <p:anim calcmode="lin" valueType="num">
                                      <p:cBhvr additive="base">
                                        <p:cTn id="25" dur="500" fill="hold"/>
                                        <p:tgtEl>
                                          <p:spTgt spid="2867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867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8675">
                                            <p:txEl>
                                              <p:pRg st="3" end="3"/>
                                            </p:txEl>
                                          </p:spTgt>
                                        </p:tgtEl>
                                        <p:attrNameLst>
                                          <p:attrName>style.visibility</p:attrName>
                                        </p:attrNameLst>
                                      </p:cBhvr>
                                      <p:to>
                                        <p:strVal val="visible"/>
                                      </p:to>
                                    </p:set>
                                    <p:anim calcmode="lin" valueType="num">
                                      <p:cBhvr additive="base">
                                        <p:cTn id="31" dur="500" fill="hold"/>
                                        <p:tgtEl>
                                          <p:spTgt spid="2867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867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8675">
                                            <p:txEl>
                                              <p:pRg st="4" end="4"/>
                                            </p:txEl>
                                          </p:spTgt>
                                        </p:tgtEl>
                                        <p:attrNameLst>
                                          <p:attrName>style.visibility</p:attrName>
                                        </p:attrNameLst>
                                      </p:cBhvr>
                                      <p:to>
                                        <p:strVal val="visible"/>
                                      </p:to>
                                    </p:set>
                                    <p:anim calcmode="lin" valueType="num">
                                      <p:cBhvr additive="base">
                                        <p:cTn id="37" dur="500" fill="hold"/>
                                        <p:tgtEl>
                                          <p:spTgt spid="2867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867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p:nvPr>
        </p:nvSpPr>
        <p:spPr>
          <a:xfrm>
            <a:off x="1143000" y="228865"/>
            <a:ext cx="7029979" cy="709083"/>
          </a:xfrm>
        </p:spPr>
        <p:txBody>
          <a:bodyPr/>
          <a:lstStyle/>
          <a:p>
            <a:pPr eaLnBrk="1" hangingPunct="1"/>
            <a:r>
              <a:rPr lang="zh-CN" altLang="en-US" sz="2665" b="1" smtClean="0">
                <a:solidFill>
                  <a:srgbClr val="0000CC"/>
                </a:solidFill>
              </a:rPr>
              <a:t>文章是怎么使语言具有感染力和论辩力量的？</a:t>
            </a:r>
            <a:endParaRPr lang="zh-CN" altLang="en-US" sz="2665" b="1" smtClean="0">
              <a:solidFill>
                <a:srgbClr val="0000CC"/>
              </a:solidFill>
            </a:endParaRPr>
          </a:p>
        </p:txBody>
      </p:sp>
      <p:sp>
        <p:nvSpPr>
          <p:cNvPr id="72706" name="Rectangle 3"/>
          <p:cNvSpPr>
            <a:spLocks noGrp="1" noChangeArrowheads="1"/>
          </p:cNvSpPr>
          <p:nvPr>
            <p:ph type="body" idx="1"/>
          </p:nvPr>
        </p:nvSpPr>
        <p:spPr bwMode="auto">
          <a:xfrm>
            <a:off x="1091407" y="1057011"/>
            <a:ext cx="6858000" cy="4381500"/>
          </a:xfrm>
          <a:solidFill>
            <a:srgbClr val="FFFFFF"/>
          </a:solidFill>
          <a:ln>
            <a:solidFill>
              <a:srgbClr val="000000"/>
            </a:solidFill>
            <a:miter lim="800000"/>
          </a:ln>
        </p:spPr>
        <p:txBody>
          <a:bodyPr vert="horz" wrap="square" lIns="76199" tIns="38099" rIns="76199" bIns="38099" numCol="1" anchor="t" anchorCtr="0" compatLnSpc="1"/>
          <a:lstStyle/>
          <a:p>
            <a:pPr eaLnBrk="1" hangingPunct="1"/>
            <a:r>
              <a:rPr lang="zh-CN" altLang="en-US" b="1" smtClean="0">
                <a:solidFill>
                  <a:srgbClr val="FF0000"/>
                </a:solidFill>
              </a:rPr>
              <a:t>五、得益于口语的表达效果</a:t>
            </a:r>
            <a:r>
              <a:rPr lang="zh-CN" altLang="en-US" b="1" smtClean="0"/>
              <a:t>。</a:t>
            </a:r>
            <a:endParaRPr lang="zh-CN" altLang="en-US" b="1" smtClean="0"/>
          </a:p>
          <a:p>
            <a:pPr eaLnBrk="1" hangingPunct="1"/>
            <a:r>
              <a:rPr lang="zh-CN" altLang="en-US" smtClean="0"/>
              <a:t>试比较以下几组句子，体会口语与书面语有什么差异？</a:t>
            </a:r>
            <a:endParaRPr lang="zh-CN" altLang="en-US" smtClean="0"/>
          </a:p>
          <a:p>
            <a:pPr eaLnBrk="1" hangingPunct="1"/>
            <a:r>
              <a:rPr lang="zh-CN" altLang="en-US" b="1" smtClean="0"/>
              <a:t>第一组</a:t>
            </a:r>
            <a:r>
              <a:rPr lang="zh-CN" altLang="en-US" smtClean="0"/>
              <a:t>：</a:t>
            </a:r>
            <a:endParaRPr lang="zh-CN" altLang="en-US" smtClean="0"/>
          </a:p>
          <a:p>
            <a:pPr eaLnBrk="1" hangingPunct="1"/>
            <a:r>
              <a:rPr lang="zh-CN" altLang="en-US" smtClean="0"/>
              <a:t>有什么理由拿出来讲啊！有什么事实拿出来说啊！</a:t>
            </a:r>
            <a:endParaRPr lang="zh-CN" altLang="en-US" smtClean="0"/>
          </a:p>
          <a:p>
            <a:pPr eaLnBrk="1" hangingPunct="1"/>
            <a:r>
              <a:rPr lang="zh-CN" altLang="en-US" smtClean="0"/>
              <a:t>有理由和事实都可以讲出来。</a:t>
            </a:r>
            <a:endParaRPr lang="zh-CN" altLang="en-US" smtClean="0"/>
          </a:p>
        </p:txBody>
      </p:sp>
      <p:sp>
        <p:nvSpPr>
          <p:cNvPr id="35844" name="Text Box 4"/>
          <p:cNvSpPr txBox="1">
            <a:spLocks noChangeArrowheads="1"/>
          </p:cNvSpPr>
          <p:nvPr/>
        </p:nvSpPr>
        <p:spPr bwMode="auto">
          <a:xfrm>
            <a:off x="1152261" y="4417219"/>
            <a:ext cx="6900333" cy="810260"/>
          </a:xfrm>
          <a:prstGeom prst="rect">
            <a:avLst/>
          </a:prstGeom>
          <a:noFill/>
          <a:ln w="9525">
            <a:noFill/>
            <a:miter lim="800000"/>
          </a:ln>
        </p:spPr>
        <p:txBody>
          <a:bodyPr>
            <a:spAutoFit/>
          </a:bodyPr>
          <a:lstStyle/>
          <a:p>
            <a:pPr>
              <a:spcBef>
                <a:spcPct val="50000"/>
              </a:spcBef>
            </a:pPr>
            <a:r>
              <a:rPr lang="zh-CN" altLang="en-US" sz="2335" b="1">
                <a:solidFill>
                  <a:srgbClr val="FF0000"/>
                </a:solidFill>
              </a:rPr>
              <a:t>第一个句子是由两个感叹句组成，语气强硬，语调斩钉截铁，情绪激愤，面对敌人，形成强大的攻势</a:t>
            </a:r>
            <a:endParaRPr lang="zh-CN" altLang="en-US" sz="2335"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additive="base">
                                        <p:cTn id="7" dur="500" fill="hold"/>
                                        <p:tgtEl>
                                          <p:spTgt spid="35844"/>
                                        </p:tgtEl>
                                        <p:attrNameLst>
                                          <p:attrName>ppt_x</p:attrName>
                                        </p:attrNameLst>
                                      </p:cBhvr>
                                      <p:tavLst>
                                        <p:tav tm="0">
                                          <p:val>
                                            <p:strVal val="#ppt_x"/>
                                          </p:val>
                                        </p:tav>
                                        <p:tav tm="100000">
                                          <p:val>
                                            <p:strVal val="#ppt_x"/>
                                          </p:val>
                                        </p:tav>
                                      </p:tavLst>
                                    </p:anim>
                                    <p:anim calcmode="lin" valueType="num">
                                      <p:cBhvr additive="base">
                                        <p:cTn id="8"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type="title"/>
          </p:nvPr>
        </p:nvSpPr>
        <p:spPr/>
        <p:txBody>
          <a:bodyPr/>
          <a:lstStyle/>
          <a:p>
            <a:pPr eaLnBrk="1" hangingPunct="1"/>
            <a:endParaRPr lang="zh-CN" altLang="zh-CN" smtClean="0"/>
          </a:p>
        </p:txBody>
      </p:sp>
      <p:sp>
        <p:nvSpPr>
          <p:cNvPr id="73730" name="Rectangle 3"/>
          <p:cNvSpPr>
            <a:spLocks noGrp="1" noChangeArrowheads="1"/>
          </p:cNvSpPr>
          <p:nvPr>
            <p:ph type="body" idx="1"/>
          </p:nvPr>
        </p:nvSpPr>
        <p:spPr bwMode="auto">
          <a:xfrm>
            <a:off x="1143000" y="0"/>
            <a:ext cx="6858000" cy="5105136"/>
          </a:xfrm>
          <a:solidFill>
            <a:srgbClr val="FFFFFF"/>
          </a:solidFill>
          <a:ln>
            <a:solidFill>
              <a:srgbClr val="000000"/>
            </a:solidFill>
            <a:miter lim="800000"/>
          </a:ln>
        </p:spPr>
        <p:txBody>
          <a:bodyPr vert="horz" wrap="square" lIns="76199" tIns="38099" rIns="76199" bIns="38099" numCol="1" anchor="t" anchorCtr="0" compatLnSpc="1"/>
          <a:lstStyle/>
          <a:p>
            <a:pPr eaLnBrk="1" hangingPunct="1"/>
            <a:r>
              <a:rPr lang="zh-CN" altLang="en-US" smtClean="0"/>
              <a:t>第二组：</a:t>
            </a:r>
            <a:endParaRPr lang="zh-CN" altLang="en-US" smtClean="0"/>
          </a:p>
          <a:p>
            <a:pPr eaLnBrk="1" hangingPunct="1"/>
            <a:r>
              <a:rPr lang="zh-CN" altLang="en-US" sz="2335" smtClean="0"/>
              <a:t>为什么要打要杀，而且又不敢光明正大的来打来杀，而偷偷摸摸地来暗杀！</a:t>
            </a:r>
            <a:endParaRPr lang="zh-CN" altLang="en-US" sz="2335" smtClean="0"/>
          </a:p>
          <a:p>
            <a:pPr eaLnBrk="1" hangingPunct="1"/>
            <a:r>
              <a:rPr lang="zh-CN" altLang="en-US" sz="2335" smtClean="0"/>
              <a:t>为什么用鬼蜮伎俩施行暗杀！</a:t>
            </a:r>
            <a:endParaRPr lang="zh-CN" altLang="en-US" sz="2335" smtClean="0"/>
          </a:p>
          <a:p>
            <a:pPr eaLnBrk="1" hangingPunct="1"/>
            <a:endParaRPr lang="zh-CN" altLang="en-US" smtClean="0"/>
          </a:p>
          <a:p>
            <a:pPr eaLnBrk="1" hangingPunct="1"/>
            <a:endParaRPr lang="zh-CN" altLang="en-US" smtClean="0"/>
          </a:p>
          <a:p>
            <a:pPr eaLnBrk="1" hangingPunct="1"/>
            <a:r>
              <a:rPr lang="zh-CN" altLang="en-US" smtClean="0"/>
              <a:t>第三组：</a:t>
            </a:r>
            <a:endParaRPr lang="zh-CN" altLang="en-US" smtClean="0"/>
          </a:p>
          <a:p>
            <a:pPr eaLnBrk="1" hangingPunct="1"/>
            <a:r>
              <a:rPr lang="zh-CN" altLang="en-US" sz="2335" smtClean="0"/>
              <a:t>特务们，你们想想，你们还有几天？你们完了，快完了！</a:t>
            </a:r>
            <a:endParaRPr lang="zh-CN" altLang="en-US" sz="2335" smtClean="0"/>
          </a:p>
          <a:p>
            <a:pPr eaLnBrk="1" hangingPunct="1"/>
            <a:r>
              <a:rPr lang="zh-CN" altLang="en-US" sz="2335" smtClean="0"/>
              <a:t>特务们已经到了穷途末路</a:t>
            </a:r>
            <a:r>
              <a:rPr lang="zh-CN" altLang="en-US" smtClean="0"/>
              <a:t>。</a:t>
            </a:r>
            <a:endParaRPr lang="zh-CN" altLang="en-US" smtClean="0"/>
          </a:p>
        </p:txBody>
      </p:sp>
      <p:sp>
        <p:nvSpPr>
          <p:cNvPr id="36868" name="Text Box 4"/>
          <p:cNvSpPr txBox="1">
            <a:spLocks noChangeArrowheads="1"/>
          </p:cNvSpPr>
          <p:nvPr/>
        </p:nvSpPr>
        <p:spPr bwMode="auto">
          <a:xfrm>
            <a:off x="1332178" y="1717146"/>
            <a:ext cx="6659563" cy="1014730"/>
          </a:xfrm>
          <a:prstGeom prst="rect">
            <a:avLst/>
          </a:prstGeom>
          <a:noFill/>
          <a:ln w="9525">
            <a:noFill/>
            <a:miter lim="800000"/>
          </a:ln>
        </p:spPr>
        <p:txBody>
          <a:bodyPr>
            <a:spAutoFit/>
          </a:bodyPr>
          <a:lstStyle/>
          <a:p>
            <a:pPr>
              <a:spcBef>
                <a:spcPct val="50000"/>
              </a:spcBef>
            </a:pPr>
            <a:r>
              <a:rPr lang="zh-CN" altLang="en-US" sz="2000" b="1">
                <a:solidFill>
                  <a:srgbClr val="FF0000"/>
                </a:solidFill>
              </a:rPr>
              <a:t>第一个句子，面对面质问敌人，用递进句子形成步步逼近的气势，加强揭露敌人的力量。用感叹句表达对特务们的强烈谴责。</a:t>
            </a:r>
            <a:endParaRPr lang="zh-CN" altLang="en-US" sz="2000" b="1">
              <a:solidFill>
                <a:srgbClr val="FF0000"/>
              </a:solidFill>
            </a:endParaRPr>
          </a:p>
        </p:txBody>
      </p:sp>
      <p:sp>
        <p:nvSpPr>
          <p:cNvPr id="36869" name="Text Box 5"/>
          <p:cNvSpPr txBox="1">
            <a:spLocks noChangeArrowheads="1"/>
          </p:cNvSpPr>
          <p:nvPr/>
        </p:nvSpPr>
        <p:spPr bwMode="auto">
          <a:xfrm>
            <a:off x="1031875" y="4417219"/>
            <a:ext cx="7081573" cy="1014730"/>
          </a:xfrm>
          <a:prstGeom prst="rect">
            <a:avLst/>
          </a:prstGeom>
          <a:noFill/>
          <a:ln w="9525">
            <a:noFill/>
            <a:miter lim="800000"/>
          </a:ln>
        </p:spPr>
        <p:txBody>
          <a:bodyPr>
            <a:spAutoFit/>
          </a:bodyPr>
          <a:lstStyle/>
          <a:p>
            <a:pPr>
              <a:spcBef>
                <a:spcPct val="50000"/>
              </a:spcBef>
            </a:pPr>
            <a:r>
              <a:rPr lang="zh-CN" altLang="en-US" sz="2000" b="1">
                <a:solidFill>
                  <a:srgbClr val="FF0000"/>
                </a:solidFill>
              </a:rPr>
              <a:t>第一个句子用简明的语言向面前的敌人发问，发人深思，接着宣判反动派必然灭亡的下场，通过反复，既打击了敌人的嚣张气焰，灭了敌人威风，又表达了对敌人的蔑视、嘲讽。</a:t>
            </a:r>
            <a:endParaRPr lang="zh-CN" altLang="en-US" sz="2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 calcmode="lin" valueType="num">
                                      <p:cBhvr additive="base">
                                        <p:cTn id="7" dur="500" fill="hold"/>
                                        <p:tgtEl>
                                          <p:spTgt spid="36868"/>
                                        </p:tgtEl>
                                        <p:attrNameLst>
                                          <p:attrName>ppt_x</p:attrName>
                                        </p:attrNameLst>
                                      </p:cBhvr>
                                      <p:tavLst>
                                        <p:tav tm="0">
                                          <p:val>
                                            <p:strVal val="#ppt_x"/>
                                          </p:val>
                                        </p:tav>
                                        <p:tav tm="100000">
                                          <p:val>
                                            <p:strVal val="#ppt_x"/>
                                          </p:val>
                                        </p:tav>
                                      </p:tavLst>
                                    </p:anim>
                                    <p:anim calcmode="lin" valueType="num">
                                      <p:cBhvr additive="base">
                                        <p:cTn id="8" dur="500" fill="hold"/>
                                        <p:tgtEl>
                                          <p:spTgt spid="3686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869"/>
                                        </p:tgtEl>
                                        <p:attrNameLst>
                                          <p:attrName>style.visibility</p:attrName>
                                        </p:attrNameLst>
                                      </p:cBhvr>
                                      <p:to>
                                        <p:strVal val="visible"/>
                                      </p:to>
                                    </p:set>
                                    <p:anim calcmode="lin" valueType="num">
                                      <p:cBhvr additive="base">
                                        <p:cTn id="13" dur="500" fill="hold"/>
                                        <p:tgtEl>
                                          <p:spTgt spid="36869"/>
                                        </p:tgtEl>
                                        <p:attrNameLst>
                                          <p:attrName>ppt_x</p:attrName>
                                        </p:attrNameLst>
                                      </p:cBhvr>
                                      <p:tavLst>
                                        <p:tav tm="0">
                                          <p:val>
                                            <p:strVal val="#ppt_x"/>
                                          </p:val>
                                        </p:tav>
                                        <p:tav tm="100000">
                                          <p:val>
                                            <p:strVal val="#ppt_x"/>
                                          </p:val>
                                        </p:tav>
                                      </p:tavLst>
                                    </p:anim>
                                    <p:anim calcmode="lin" valueType="num">
                                      <p:cBhvr additive="base">
                                        <p:cTn id="14" dur="500" fill="hold"/>
                                        <p:tgtEl>
                                          <p:spTgt spid="368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368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3"/>
          <p:cNvSpPr>
            <a:spLocks noGrp="1" noChangeArrowheads="1"/>
          </p:cNvSpPr>
          <p:nvPr>
            <p:ph type="body" idx="1"/>
          </p:nvPr>
        </p:nvSpPr>
        <p:spPr bwMode="auto">
          <a:xfrm>
            <a:off x="1143000" y="0"/>
            <a:ext cx="6858000" cy="5715000"/>
          </a:xfrm>
          <a:solidFill>
            <a:srgbClr val="FFFFFF"/>
          </a:solidFill>
          <a:ln>
            <a:solidFill>
              <a:srgbClr val="000000"/>
            </a:solidFill>
            <a:miter lim="800000"/>
          </a:ln>
        </p:spPr>
        <p:txBody>
          <a:bodyPr vert="horz" wrap="square" lIns="76199" tIns="38099" rIns="76199" bIns="38099" numCol="1" anchor="t" anchorCtr="0" compatLnSpc="1"/>
          <a:lstStyle/>
          <a:p>
            <a:pPr eaLnBrk="1" hangingPunct="1"/>
            <a:r>
              <a:rPr lang="zh-CN" altLang="en-US" smtClean="0"/>
              <a:t>第四组：</a:t>
            </a:r>
            <a:endParaRPr lang="zh-CN" altLang="en-US" smtClean="0"/>
          </a:p>
          <a:p>
            <a:pPr eaLnBrk="1" hangingPunct="1"/>
            <a:r>
              <a:rPr lang="zh-CN" altLang="en-US" sz="2000" smtClean="0"/>
              <a:t>你们杀死一个李公朴，会有千百万个李公朴站出来！</a:t>
            </a:r>
            <a:endParaRPr lang="zh-CN" altLang="en-US" sz="2000" smtClean="0"/>
          </a:p>
          <a:p>
            <a:pPr eaLnBrk="1" hangingPunct="1"/>
            <a:r>
              <a:rPr lang="zh-CN" altLang="en-US" sz="2000" smtClean="0"/>
              <a:t>妄图用杀人来达到目的，结果必定事与愿违。</a:t>
            </a:r>
            <a:endParaRPr lang="zh-CN" altLang="en-US" sz="2000" smtClean="0"/>
          </a:p>
          <a:p>
            <a:pPr eaLnBrk="1" hangingPunct="1"/>
            <a:endParaRPr lang="zh-CN" altLang="en-US" sz="2000" smtClean="0"/>
          </a:p>
          <a:p>
            <a:pPr eaLnBrk="1" hangingPunct="1"/>
            <a:endParaRPr lang="zh-CN" altLang="en-US" smtClean="0"/>
          </a:p>
          <a:p>
            <a:pPr eaLnBrk="1" hangingPunct="1"/>
            <a:endParaRPr lang="zh-CN" altLang="en-US" smtClean="0"/>
          </a:p>
          <a:p>
            <a:pPr eaLnBrk="1" hangingPunct="1"/>
            <a:r>
              <a:rPr lang="zh-CN" altLang="en-US" smtClean="0"/>
              <a:t>第五组</a:t>
            </a:r>
            <a:endParaRPr lang="zh-CN" altLang="en-US" smtClean="0"/>
          </a:p>
          <a:p>
            <a:pPr eaLnBrk="1" hangingPunct="1"/>
            <a:r>
              <a:rPr lang="zh-CN" altLang="en-US" sz="2000" smtClean="0"/>
              <a:t>我们有力量打破这个黑暗，争到光明！我们的光明，就是反动派的末日！</a:t>
            </a:r>
            <a:endParaRPr lang="zh-CN" altLang="en-US" sz="2000" smtClean="0"/>
          </a:p>
          <a:p>
            <a:pPr eaLnBrk="1" hangingPunct="1"/>
            <a:r>
              <a:rPr lang="zh-CN" altLang="en-US" sz="2000" smtClean="0"/>
              <a:t>我们能够通过斗争获胜，届时反动派只能向隅而泣。</a:t>
            </a:r>
            <a:endParaRPr lang="zh-CN" altLang="en-US" sz="2000" smtClean="0"/>
          </a:p>
        </p:txBody>
      </p:sp>
      <p:sp>
        <p:nvSpPr>
          <p:cNvPr id="37892" name="Text Box 4"/>
          <p:cNvSpPr txBox="1">
            <a:spLocks noChangeArrowheads="1"/>
          </p:cNvSpPr>
          <p:nvPr/>
        </p:nvSpPr>
        <p:spPr bwMode="auto">
          <a:xfrm>
            <a:off x="1152261" y="1297782"/>
            <a:ext cx="6961188" cy="1529715"/>
          </a:xfrm>
          <a:prstGeom prst="rect">
            <a:avLst/>
          </a:prstGeom>
          <a:noFill/>
          <a:ln w="9525">
            <a:noFill/>
            <a:miter lim="800000"/>
          </a:ln>
        </p:spPr>
        <p:txBody>
          <a:bodyPr>
            <a:spAutoFit/>
          </a:bodyPr>
          <a:lstStyle/>
          <a:p>
            <a:pPr>
              <a:spcBef>
                <a:spcPct val="50000"/>
              </a:spcBef>
            </a:pPr>
            <a:r>
              <a:rPr lang="zh-CN" altLang="en-US" sz="2335" b="1">
                <a:solidFill>
                  <a:srgbClr val="FF0000"/>
                </a:solidFill>
              </a:rPr>
              <a:t>第一句用“一个”和“千百万个”，“杀死”和“站起来”作对比，给了敌人有力的打击，表达了作者对未来充满信心，号召人民 前仆后继，斗争到底。</a:t>
            </a:r>
            <a:endParaRPr lang="zh-CN" altLang="en-US" sz="2335" b="1">
              <a:solidFill>
                <a:srgbClr val="FF0000"/>
              </a:solidFill>
            </a:endParaRPr>
          </a:p>
        </p:txBody>
      </p:sp>
      <p:sp>
        <p:nvSpPr>
          <p:cNvPr id="37893" name="Text Box 5"/>
          <p:cNvSpPr txBox="1">
            <a:spLocks noChangeArrowheads="1"/>
          </p:cNvSpPr>
          <p:nvPr/>
        </p:nvSpPr>
        <p:spPr bwMode="auto">
          <a:xfrm>
            <a:off x="1091407" y="4057386"/>
            <a:ext cx="6840802" cy="1889760"/>
          </a:xfrm>
          <a:prstGeom prst="rect">
            <a:avLst/>
          </a:prstGeom>
          <a:noFill/>
          <a:ln w="9525">
            <a:noFill/>
            <a:miter lim="800000"/>
          </a:ln>
        </p:spPr>
        <p:txBody>
          <a:bodyPr>
            <a:spAutoFit/>
          </a:bodyPr>
          <a:lstStyle/>
          <a:p>
            <a:pPr>
              <a:spcBef>
                <a:spcPct val="50000"/>
              </a:spcBef>
            </a:pPr>
            <a:r>
              <a:rPr lang="zh-CN" altLang="en-US" sz="2335" b="1">
                <a:solidFill>
                  <a:srgbClr val="FF0000"/>
                </a:solidFill>
              </a:rPr>
              <a:t>第一个句子面对广大的听众，发出战斗的召唤。“打破”和“争到”相对照，“黑暗”和“光明”成对比，都表达了作者爱憎分明的强烈感情；“有力量”，表达了人民必胜、前途光明的信念，给人民巨大的鼓舞。</a:t>
            </a:r>
            <a:endParaRPr lang="zh-CN" altLang="en-US" sz="2335"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additive="base">
                                        <p:cTn id="7" dur="500" fill="hold"/>
                                        <p:tgtEl>
                                          <p:spTgt spid="37892"/>
                                        </p:tgtEl>
                                        <p:attrNameLst>
                                          <p:attrName>ppt_x</p:attrName>
                                        </p:attrNameLst>
                                      </p:cBhvr>
                                      <p:tavLst>
                                        <p:tav tm="0">
                                          <p:val>
                                            <p:strVal val="#ppt_x"/>
                                          </p:val>
                                        </p:tav>
                                        <p:tav tm="100000">
                                          <p:val>
                                            <p:strVal val="#ppt_x"/>
                                          </p:val>
                                        </p:tav>
                                      </p:tavLst>
                                    </p:anim>
                                    <p:anim calcmode="lin" valueType="num">
                                      <p:cBhvr additive="base">
                                        <p:cTn id="8" dur="500" fill="hold"/>
                                        <p:tgtEl>
                                          <p:spTgt spid="378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893"/>
                                        </p:tgtEl>
                                        <p:attrNameLst>
                                          <p:attrName>style.visibility</p:attrName>
                                        </p:attrNameLst>
                                      </p:cBhvr>
                                      <p:to>
                                        <p:strVal val="visible"/>
                                      </p:to>
                                    </p:set>
                                    <p:anim calcmode="lin" valueType="num">
                                      <p:cBhvr additive="base">
                                        <p:cTn id="13" dur="500" fill="hold"/>
                                        <p:tgtEl>
                                          <p:spTgt spid="37893"/>
                                        </p:tgtEl>
                                        <p:attrNameLst>
                                          <p:attrName>ppt_x</p:attrName>
                                        </p:attrNameLst>
                                      </p:cBhvr>
                                      <p:tavLst>
                                        <p:tav tm="0">
                                          <p:val>
                                            <p:strVal val="#ppt_x"/>
                                          </p:val>
                                        </p:tav>
                                        <p:tav tm="100000">
                                          <p:val>
                                            <p:strVal val="#ppt_x"/>
                                          </p:val>
                                        </p:tav>
                                      </p:tavLst>
                                    </p:anim>
                                    <p:anim calcmode="lin" valueType="num">
                                      <p:cBhvr additive="base">
                                        <p:cTn id="14" dur="500" fill="hold"/>
                                        <p:tgtEl>
                                          <p:spTgt spid="378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89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type="title"/>
          </p:nvPr>
        </p:nvSpPr>
        <p:spPr/>
        <p:txBody>
          <a:bodyPr/>
          <a:lstStyle/>
          <a:p>
            <a:pPr eaLnBrk="1" hangingPunct="1"/>
            <a:r>
              <a:rPr lang="zh-CN" altLang="en-US" smtClean="0"/>
              <a:t>口语与书面语的差异</a:t>
            </a:r>
            <a:endParaRPr lang="zh-CN" altLang="en-US" smtClean="0"/>
          </a:p>
        </p:txBody>
      </p:sp>
      <p:sp>
        <p:nvSpPr>
          <p:cNvPr id="75778" name="Rectangle 3"/>
          <p:cNvSpPr>
            <a:spLocks noGrp="1" noChangeArrowheads="1"/>
          </p:cNvSpPr>
          <p:nvPr>
            <p:ph type="body" idx="1"/>
          </p:nvPr>
        </p:nvSpPr>
        <p:spPr bwMode="auto">
          <a:noFill/>
          <a:ln>
            <a:miter lim="800000"/>
          </a:ln>
        </p:spPr>
        <p:txBody>
          <a:bodyPr vert="horz" wrap="square" lIns="76199" tIns="38099" rIns="76199" bIns="38099" numCol="1" anchor="t" anchorCtr="0" compatLnSpc="1"/>
          <a:lstStyle/>
          <a:p>
            <a:pPr eaLnBrk="1" hangingPunct="1"/>
            <a:r>
              <a:rPr lang="zh-CN" altLang="en-US" b="1" smtClean="0"/>
              <a:t>口语</a:t>
            </a:r>
            <a:r>
              <a:rPr lang="zh-CN" altLang="en-US" smtClean="0"/>
              <a:t>可以充分利用面对面的条件直接进行信息交流，可以充分发挥语调的抑扬顿挫，可以用平实简洁的通俗语句收到斩钉截铁的效果，还 可以随时根据需要把某个意思充分展开，充分强调，不仅不令人感到啰嗦重复，还会使人感到印象格外深刻。</a:t>
            </a:r>
            <a:endParaRPr lang="zh-CN" altLang="en-US" smtClean="0"/>
          </a:p>
          <a:p>
            <a:pPr eaLnBrk="1" hangingPunct="1"/>
            <a:endParaRPr lang="en-US" altLang="zh-CN"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ChangeArrowheads="1"/>
          </p:cNvSpPr>
          <p:nvPr>
            <p:ph type="title"/>
          </p:nvPr>
        </p:nvSpPr>
        <p:spPr/>
        <p:txBody>
          <a:bodyPr/>
          <a:lstStyle/>
          <a:p>
            <a:pPr eaLnBrk="1" hangingPunct="1"/>
            <a:r>
              <a:rPr lang="zh-CN" altLang="en-US" smtClean="0"/>
              <a:t>口语与书面语的差异</a:t>
            </a:r>
            <a:endParaRPr lang="zh-CN" altLang="en-US" smtClean="0"/>
          </a:p>
        </p:txBody>
      </p:sp>
      <p:sp>
        <p:nvSpPr>
          <p:cNvPr id="76802" name="Rectangle 3"/>
          <p:cNvSpPr>
            <a:spLocks noGrp="1" noChangeArrowheads="1"/>
          </p:cNvSpPr>
          <p:nvPr>
            <p:ph type="body" idx="1"/>
          </p:nvPr>
        </p:nvSpPr>
        <p:spPr bwMode="auto">
          <a:noFill/>
          <a:ln>
            <a:miter lim="800000"/>
          </a:ln>
        </p:spPr>
        <p:txBody>
          <a:bodyPr vert="horz" wrap="square" lIns="76199" tIns="38099" rIns="76199" bIns="38099" numCol="1" anchor="t" anchorCtr="0" compatLnSpc="1"/>
          <a:lstStyle/>
          <a:p>
            <a:pPr eaLnBrk="1" hangingPunct="1"/>
            <a:r>
              <a:rPr lang="zh-CN" altLang="en-US" b="1" smtClean="0"/>
              <a:t>书面语</a:t>
            </a:r>
            <a:r>
              <a:rPr lang="zh-CN" altLang="en-US" smtClean="0"/>
              <a:t>是由口语加工而成的，大多采用书面形式表达，由于言者与听者、作者与读者不是直接接触，所以在修辞上要求有严密性、系统性和规范性。</a:t>
            </a:r>
            <a:endParaRPr lang="zh-CN" altLang="en-US" smtClean="0"/>
          </a:p>
          <a:p>
            <a:pPr eaLnBrk="1" hangingPunct="1"/>
            <a:r>
              <a:rPr lang="zh-CN" altLang="en-US" smtClean="0"/>
              <a:t>本文是一篇充满激情、现场发挥的讲演词，口语色彩极浓，从而更好地表达了自己的感情。</a:t>
            </a:r>
            <a:endParaRPr lang="zh-CN" altLang="en-US"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9632" y="654828"/>
            <a:ext cx="7024737" cy="501650"/>
          </a:xfrm>
          <a:prstGeom prst="rect">
            <a:avLst/>
          </a:prstGeom>
        </p:spPr>
        <p:txBody>
          <a:bodyPr wrap="square">
            <a:spAutoFit/>
          </a:bodyPr>
          <a:lstStyle/>
          <a:p>
            <a:r>
              <a:rPr lang="zh-CN" altLang="en-US" sz="2665" b="1" dirty="0" smtClean="0">
                <a:solidFill>
                  <a:srgbClr val="FF0000"/>
                </a:solidFill>
              </a:rPr>
              <a:t>六、饱含</a:t>
            </a:r>
            <a:r>
              <a:rPr lang="zh-CN" altLang="en-US" sz="2665" b="1" dirty="0">
                <a:solidFill>
                  <a:srgbClr val="FF0000"/>
                </a:solidFill>
              </a:rPr>
              <a:t>激情的语句。</a:t>
            </a:r>
            <a:endParaRPr lang="zh-CN" altLang="en-US" sz="2665" b="1" dirty="0">
              <a:solidFill>
                <a:srgbClr val="FF0000"/>
              </a:solidFill>
            </a:endParaRPr>
          </a:p>
        </p:txBody>
      </p:sp>
      <p:sp>
        <p:nvSpPr>
          <p:cNvPr id="3" name="矩形 2"/>
          <p:cNvSpPr/>
          <p:nvPr/>
        </p:nvSpPr>
        <p:spPr>
          <a:xfrm>
            <a:off x="1000100" y="1250145"/>
            <a:ext cx="7024737" cy="2963545"/>
          </a:xfrm>
          <a:prstGeom prst="rect">
            <a:avLst/>
          </a:prstGeom>
        </p:spPr>
        <p:txBody>
          <a:bodyPr wrap="square">
            <a:spAutoFit/>
          </a:bodyPr>
          <a:lstStyle/>
          <a:p>
            <a:r>
              <a:rPr lang="zh-CN" altLang="en-US" sz="2665" b="1" dirty="0" smtClean="0"/>
              <a:t>      讲</a:t>
            </a:r>
            <a:r>
              <a:rPr lang="zh-CN" altLang="en-US" sz="2665" b="1" dirty="0"/>
              <a:t>演词的开头和结尾至关重要，因为它能否吸引听众和能否达到讲演目的的关键。该文的开头和结尾，尤其是结尾，使听众振聋发聩、热血沸腾、摩拳擦掌、跃跃欲试，表现了闻一多先生的高超的讲演技巧。同学们对此应认真体会琢磨，并逐步学会善于选取恰当的语句作为讲演的精妙结尾！</a:t>
            </a:r>
            <a:endParaRPr lang="zh-CN" altLang="en-US" sz="2665" b="1" dirty="0"/>
          </a:p>
        </p:txBody>
      </p:sp>
      <p:sp>
        <p:nvSpPr>
          <p:cNvPr id="4" name="Text Box 4"/>
          <p:cNvSpPr txBox="1">
            <a:spLocks noChangeArrowheads="1"/>
          </p:cNvSpPr>
          <p:nvPr/>
        </p:nvSpPr>
        <p:spPr bwMode="auto">
          <a:xfrm>
            <a:off x="1152261" y="4357688"/>
            <a:ext cx="5999427" cy="860425"/>
          </a:xfrm>
          <a:prstGeom prst="rect">
            <a:avLst/>
          </a:prstGeom>
          <a:noFill/>
          <a:ln w="9525">
            <a:noFill/>
            <a:miter lim="800000"/>
          </a:ln>
        </p:spPr>
        <p:txBody>
          <a:bodyPr>
            <a:spAutoFit/>
          </a:bodyPr>
          <a:lstStyle/>
          <a:p>
            <a:pPr>
              <a:spcBef>
                <a:spcPct val="50000"/>
              </a:spcBef>
            </a:pPr>
            <a:r>
              <a:rPr lang="zh-CN" altLang="en-US" sz="5000" b="1" dirty="0">
                <a:solidFill>
                  <a:srgbClr val="FF0000"/>
                </a:solidFill>
              </a:rPr>
              <a:t>带着感情朗读课文。</a:t>
            </a:r>
            <a:endParaRPr lang="zh-CN" altLang="en-US" sz="5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0100" y="238107"/>
            <a:ext cx="2480310" cy="553085"/>
          </a:xfrm>
          <a:prstGeom prst="rect">
            <a:avLst/>
          </a:prstGeom>
        </p:spPr>
        <p:txBody>
          <a:bodyPr wrap="none">
            <a:spAutoFit/>
          </a:bodyPr>
          <a:lstStyle/>
          <a:p>
            <a:r>
              <a:rPr lang="en-US" altLang="zh-CN" sz="3000" b="1" dirty="0">
                <a:solidFill>
                  <a:srgbClr val="FF0000"/>
                </a:solidFill>
              </a:rPr>
              <a:t>【</a:t>
            </a:r>
            <a:r>
              <a:rPr lang="zh-CN" altLang="en-US" sz="3000" b="1" dirty="0">
                <a:solidFill>
                  <a:srgbClr val="FF0000"/>
                </a:solidFill>
              </a:rPr>
              <a:t>总结主旨</a:t>
            </a:r>
            <a:r>
              <a:rPr lang="en-US" altLang="zh-CN" sz="3000" b="1" dirty="0">
                <a:solidFill>
                  <a:srgbClr val="FF0000"/>
                </a:solidFill>
              </a:rPr>
              <a:t>】</a:t>
            </a:r>
            <a:endParaRPr lang="zh-CN" altLang="en-US" sz="3000" b="1" dirty="0">
              <a:solidFill>
                <a:srgbClr val="FF0000"/>
              </a:solidFill>
            </a:endParaRPr>
          </a:p>
        </p:txBody>
      </p:sp>
      <p:sp>
        <p:nvSpPr>
          <p:cNvPr id="4" name="矩形 3"/>
          <p:cNvSpPr/>
          <p:nvPr/>
        </p:nvSpPr>
        <p:spPr>
          <a:xfrm>
            <a:off x="1059632" y="904719"/>
            <a:ext cx="7024737" cy="3322955"/>
          </a:xfrm>
          <a:prstGeom prst="rect">
            <a:avLst/>
          </a:prstGeom>
        </p:spPr>
        <p:txBody>
          <a:bodyPr wrap="square">
            <a:spAutoFit/>
          </a:bodyPr>
          <a:lstStyle/>
          <a:p>
            <a:r>
              <a:rPr lang="zh-CN" altLang="en-US" sz="3000" b="1" dirty="0" smtClean="0"/>
              <a:t>       闻一多</a:t>
            </a:r>
            <a:r>
              <a:rPr lang="zh-CN" altLang="en-US" sz="3000" b="1" dirty="0"/>
              <a:t>先生在这次</a:t>
            </a:r>
            <a:r>
              <a:rPr lang="zh-CN" altLang="en-US" sz="3000" b="1" dirty="0" smtClean="0"/>
              <a:t>即</a:t>
            </a:r>
            <a:r>
              <a:rPr lang="zh-CN" altLang="en-US" sz="3000" b="1" dirty="0"/>
              <a:t>兴</a:t>
            </a:r>
            <a:r>
              <a:rPr lang="zh-CN" altLang="en-US" sz="3000" b="1" dirty="0" smtClean="0"/>
              <a:t>讲演</a:t>
            </a:r>
            <a:r>
              <a:rPr lang="zh-CN" altLang="en-US" sz="3000" b="1" dirty="0"/>
              <a:t>里，揭露并痛斥了反动派制造白色恐怖，无耻暗杀进步人士的卑鄙行径和罪行，揭示了反动派必然灭亡，真理一定胜利的历史规律。鼓舞人民为争取民主和平而斗争的信心和勇气，表达了自己热爱祖国、为革命事业不惜献身的斗争</a:t>
            </a:r>
            <a:r>
              <a:rPr lang="zh-CN" altLang="en-US" sz="3000" b="1" dirty="0" smtClean="0"/>
              <a:t>精神。</a:t>
            </a:r>
            <a:endParaRPr lang="zh-CN" altLang="en-US" sz="3000" b="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p:nvPr>
        </p:nvSpPr>
        <p:spPr/>
        <p:txBody>
          <a:bodyPr/>
          <a:lstStyle/>
          <a:p>
            <a:pPr algn="l" eaLnBrk="1" hangingPunct="1"/>
            <a:r>
              <a:rPr lang="en-US" altLang="zh-CN" sz="5000" b="1" smtClean="0">
                <a:solidFill>
                  <a:srgbClr val="0000CC"/>
                </a:solidFill>
              </a:rPr>
              <a:t> </a:t>
            </a:r>
            <a:r>
              <a:rPr lang="zh-CN" altLang="en-US" sz="5000" b="1" smtClean="0">
                <a:solidFill>
                  <a:srgbClr val="0000CC"/>
                </a:solidFill>
              </a:rPr>
              <a:t>深化小结</a:t>
            </a:r>
            <a:endParaRPr lang="zh-CN" altLang="en-US" sz="5000" b="1" smtClean="0">
              <a:solidFill>
                <a:srgbClr val="0000CC"/>
              </a:solidFill>
            </a:endParaRPr>
          </a:p>
        </p:txBody>
      </p:sp>
      <p:sp>
        <p:nvSpPr>
          <p:cNvPr id="65538" name="Rectangle 3"/>
          <p:cNvSpPr>
            <a:spLocks noGrp="1" noChangeArrowheads="1"/>
          </p:cNvSpPr>
          <p:nvPr>
            <p:ph type="body" idx="1"/>
          </p:nvPr>
        </p:nvSpPr>
        <p:spPr bwMode="auto">
          <a:xfrm>
            <a:off x="971021" y="1297782"/>
            <a:ext cx="6858000" cy="1920875"/>
          </a:xfrm>
          <a:solidFill>
            <a:srgbClr val="FFFFFF"/>
          </a:solidFill>
          <a:ln>
            <a:solidFill>
              <a:srgbClr val="000000"/>
            </a:solidFill>
            <a:miter lim="800000"/>
          </a:ln>
        </p:spPr>
        <p:txBody>
          <a:bodyPr vert="horz" wrap="square" lIns="76199" tIns="38099" rIns="76199" bIns="38099" numCol="1" anchor="t" anchorCtr="0" compatLnSpc="1"/>
          <a:lstStyle/>
          <a:p>
            <a:pPr eaLnBrk="1" hangingPunct="1"/>
            <a:r>
              <a:rPr lang="zh-CN" altLang="en-US" sz="2335" b="1" smtClean="0"/>
              <a:t>闻一多先生的遗愿，上一代青年人完成了，他们用鲜血和生命换来了一个崭新的世界，换来了我们今天的幸福生活。同学们，我们新中国青年一代的任务又是什么呢？怎样才能对得起革命先烈呢？</a:t>
            </a:r>
            <a:r>
              <a:rPr lang="zh-CN" altLang="en-US" smtClean="0"/>
              <a:t>　</a:t>
            </a:r>
            <a:endParaRPr lang="zh-CN" altLang="en-US" smtClean="0"/>
          </a:p>
        </p:txBody>
      </p:sp>
      <p:sp>
        <p:nvSpPr>
          <p:cNvPr id="12292" name="Text Box 4"/>
          <p:cNvSpPr txBox="1">
            <a:spLocks noChangeArrowheads="1"/>
          </p:cNvSpPr>
          <p:nvPr/>
        </p:nvSpPr>
        <p:spPr bwMode="auto">
          <a:xfrm>
            <a:off x="762000" y="3337719"/>
            <a:ext cx="7081573" cy="1991995"/>
          </a:xfrm>
          <a:prstGeom prst="rect">
            <a:avLst/>
          </a:prstGeom>
          <a:noFill/>
          <a:ln w="9525">
            <a:noFill/>
            <a:miter lim="800000"/>
          </a:ln>
        </p:spPr>
        <p:txBody>
          <a:bodyPr>
            <a:spAutoFit/>
          </a:bodyPr>
          <a:lstStyle/>
          <a:p>
            <a:pPr>
              <a:spcBef>
                <a:spcPct val="50000"/>
              </a:spcBef>
            </a:pPr>
            <a:r>
              <a:rPr lang="zh-CN" altLang="en-US" sz="3000" b="1">
                <a:solidFill>
                  <a:srgbClr val="0000CC"/>
                </a:solidFill>
              </a:rPr>
              <a:t>　</a:t>
            </a:r>
            <a:r>
              <a:rPr lang="zh-CN" altLang="en-US" sz="2335" b="1">
                <a:solidFill>
                  <a:srgbClr val="0000CC"/>
                </a:solidFill>
              </a:rPr>
              <a:t>明确：我们新中国的青年一代肩负着刻苦学习，掌握本领开拓未来，建设四化的历史重任。我们要坚持四项基本原则，警惕资本主义的“和平演变”，立志成才，这样才能无愧于为共和国的诞生而英勇斗争、光荣献身的无数革命先烈。</a:t>
            </a:r>
            <a:endParaRPr lang="zh-CN" altLang="en-US" sz="2335" b="1">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12292">
                                            <p:txEl>
                                              <p:pRg st="0" end="0"/>
                                            </p:txEl>
                                          </p:spTgt>
                                        </p:tgtEl>
                                        <p:attrNameLst>
                                          <p:attrName>style.visibility</p:attrName>
                                        </p:attrNameLst>
                                      </p:cBhvr>
                                      <p:to>
                                        <p:strVal val="visible"/>
                                      </p:to>
                                    </p:set>
                                    <p:anim calcmode="lin" valueType="num">
                                      <p:cBhvr additive="base">
                                        <p:cTn id="7" dur="5000" fill="hold"/>
                                        <p:tgtEl>
                                          <p:spTgt spid="12292">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1229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31202" y="595297"/>
            <a:ext cx="4491990" cy="783590"/>
          </a:xfrm>
          <a:prstGeom prst="rect">
            <a:avLst/>
          </a:prstGeom>
        </p:spPr>
        <p:txBody>
          <a:bodyPr wrap="none">
            <a:spAutoFit/>
          </a:bodyPr>
          <a:lstStyle/>
          <a:p>
            <a:pPr marL="742950" indent="-742950" algn="ctr"/>
            <a:r>
              <a:rPr lang="en-US" altLang="zh-CN" sz="4500" b="1" dirty="0" smtClean="0">
                <a:solidFill>
                  <a:srgbClr val="FF0000"/>
                </a:solidFill>
                <a:latin typeface="楷体" pitchFamily="49" charset="-122"/>
                <a:ea typeface="楷体" pitchFamily="49" charset="-122"/>
              </a:rPr>
              <a:t>13.</a:t>
            </a:r>
            <a:r>
              <a:rPr lang="zh-CN" altLang="en-US" sz="4500" b="1" dirty="0" smtClean="0">
                <a:solidFill>
                  <a:srgbClr val="FF0000"/>
                </a:solidFill>
                <a:latin typeface="楷体" pitchFamily="49" charset="-122"/>
                <a:ea typeface="楷体" pitchFamily="49" charset="-122"/>
              </a:rPr>
              <a:t>最后一次讲演</a:t>
            </a:r>
            <a:endParaRPr lang="en-US" altLang="zh-CN" sz="4500" b="1" dirty="0" smtClean="0">
              <a:solidFill>
                <a:srgbClr val="FF0000"/>
              </a:solidFill>
              <a:latin typeface="楷体" pitchFamily="49" charset="-122"/>
              <a:ea typeface="楷体" pitchFamily="49" charset="-122"/>
            </a:endParaRPr>
          </a:p>
        </p:txBody>
      </p:sp>
      <p:sp>
        <p:nvSpPr>
          <p:cNvPr id="3" name="TextBox 2"/>
          <p:cNvSpPr txBox="1"/>
          <p:nvPr/>
        </p:nvSpPr>
        <p:spPr>
          <a:xfrm>
            <a:off x="1238227" y="1666867"/>
            <a:ext cx="1905013" cy="604520"/>
          </a:xfrm>
          <a:prstGeom prst="rect">
            <a:avLst/>
          </a:prstGeom>
          <a:noFill/>
        </p:spPr>
        <p:txBody>
          <a:bodyPr wrap="square" rtlCol="0">
            <a:spAutoFit/>
          </a:bodyPr>
          <a:lstStyle/>
          <a:p>
            <a:r>
              <a:rPr lang="zh-CN" altLang="en-US" sz="3335" b="1" dirty="0" smtClean="0"/>
              <a:t>谁？</a:t>
            </a:r>
            <a:endParaRPr lang="zh-CN" altLang="en-US" sz="3335" b="1" dirty="0"/>
          </a:p>
        </p:txBody>
      </p:sp>
      <p:sp>
        <p:nvSpPr>
          <p:cNvPr id="5" name="TextBox 4"/>
          <p:cNvSpPr txBox="1"/>
          <p:nvPr/>
        </p:nvSpPr>
        <p:spPr>
          <a:xfrm>
            <a:off x="4036215" y="1607335"/>
            <a:ext cx="1905013" cy="604520"/>
          </a:xfrm>
          <a:prstGeom prst="rect">
            <a:avLst/>
          </a:prstGeom>
          <a:noFill/>
        </p:spPr>
        <p:txBody>
          <a:bodyPr wrap="square" rtlCol="0">
            <a:spAutoFit/>
          </a:bodyPr>
          <a:lstStyle/>
          <a:p>
            <a:r>
              <a:rPr lang="zh-CN" altLang="en-US" sz="3335" b="1" dirty="0" smtClean="0"/>
              <a:t>什么时候？</a:t>
            </a:r>
            <a:endParaRPr lang="zh-CN" altLang="en-US" sz="3335" b="1" dirty="0"/>
          </a:p>
        </p:txBody>
      </p:sp>
      <p:sp>
        <p:nvSpPr>
          <p:cNvPr id="6" name="TextBox 5"/>
          <p:cNvSpPr txBox="1"/>
          <p:nvPr/>
        </p:nvSpPr>
        <p:spPr>
          <a:xfrm>
            <a:off x="1119163" y="2381247"/>
            <a:ext cx="1905013" cy="655320"/>
          </a:xfrm>
          <a:prstGeom prst="rect">
            <a:avLst/>
          </a:prstGeom>
          <a:noFill/>
        </p:spPr>
        <p:txBody>
          <a:bodyPr wrap="square" rtlCol="0">
            <a:spAutoFit/>
          </a:bodyPr>
          <a:lstStyle/>
          <a:p>
            <a:r>
              <a:rPr lang="zh-CN" altLang="en-US" sz="3665" b="1" dirty="0" smtClean="0"/>
              <a:t>在哪？</a:t>
            </a:r>
            <a:endParaRPr lang="zh-CN" altLang="en-US" sz="3665" b="1" dirty="0"/>
          </a:p>
        </p:txBody>
      </p:sp>
      <p:sp>
        <p:nvSpPr>
          <p:cNvPr id="7" name="TextBox 6"/>
          <p:cNvSpPr txBox="1"/>
          <p:nvPr/>
        </p:nvSpPr>
        <p:spPr>
          <a:xfrm>
            <a:off x="3440898" y="2440778"/>
            <a:ext cx="3274242" cy="604520"/>
          </a:xfrm>
          <a:prstGeom prst="rect">
            <a:avLst/>
          </a:prstGeom>
          <a:noFill/>
        </p:spPr>
        <p:txBody>
          <a:bodyPr wrap="square" rtlCol="0">
            <a:spAutoFit/>
          </a:bodyPr>
          <a:lstStyle/>
          <a:p>
            <a:r>
              <a:rPr lang="zh-CN" altLang="en-US" sz="3335" b="1" dirty="0" smtClean="0"/>
              <a:t>为什么要讲演？</a:t>
            </a:r>
            <a:endParaRPr lang="zh-CN" altLang="en-US" sz="3335" b="1" dirty="0"/>
          </a:p>
        </p:txBody>
      </p:sp>
      <p:sp>
        <p:nvSpPr>
          <p:cNvPr id="8" name="TextBox 7"/>
          <p:cNvSpPr txBox="1"/>
          <p:nvPr/>
        </p:nvSpPr>
        <p:spPr>
          <a:xfrm>
            <a:off x="1119163" y="3214690"/>
            <a:ext cx="1905013" cy="655320"/>
          </a:xfrm>
          <a:prstGeom prst="rect">
            <a:avLst/>
          </a:prstGeom>
          <a:noFill/>
        </p:spPr>
        <p:txBody>
          <a:bodyPr wrap="square" rtlCol="0">
            <a:spAutoFit/>
          </a:bodyPr>
          <a:lstStyle/>
          <a:p>
            <a:r>
              <a:rPr lang="zh-CN" altLang="en-US" sz="3665" b="1" dirty="0" smtClean="0"/>
              <a:t>讲什么 ？</a:t>
            </a:r>
            <a:endParaRPr lang="zh-CN" altLang="en-US" sz="3665" b="1" dirty="0"/>
          </a:p>
        </p:txBody>
      </p:sp>
      <p:sp>
        <p:nvSpPr>
          <p:cNvPr id="10" name="TextBox 9"/>
          <p:cNvSpPr txBox="1"/>
          <p:nvPr/>
        </p:nvSpPr>
        <p:spPr>
          <a:xfrm>
            <a:off x="3679025" y="3274222"/>
            <a:ext cx="1905013" cy="604520"/>
          </a:xfrm>
          <a:prstGeom prst="rect">
            <a:avLst/>
          </a:prstGeom>
          <a:noFill/>
        </p:spPr>
        <p:txBody>
          <a:bodyPr wrap="square" rtlCol="0">
            <a:spAutoFit/>
          </a:bodyPr>
          <a:lstStyle/>
          <a:p>
            <a:r>
              <a:rPr lang="zh-CN" altLang="en-US" sz="3335" b="1" dirty="0" smtClean="0"/>
              <a:t>谁在听？</a:t>
            </a:r>
            <a:endParaRPr lang="zh-CN" altLang="en-US" sz="3335" b="1" dirty="0"/>
          </a:p>
        </p:txBody>
      </p:sp>
      <p:sp>
        <p:nvSpPr>
          <p:cNvPr id="11" name="TextBox 10"/>
          <p:cNvSpPr txBox="1"/>
          <p:nvPr/>
        </p:nvSpPr>
        <p:spPr>
          <a:xfrm>
            <a:off x="1238227" y="4107665"/>
            <a:ext cx="5655508" cy="604520"/>
          </a:xfrm>
          <a:prstGeom prst="rect">
            <a:avLst/>
          </a:prstGeom>
          <a:noFill/>
        </p:spPr>
        <p:txBody>
          <a:bodyPr wrap="square" rtlCol="0">
            <a:spAutoFit/>
          </a:bodyPr>
          <a:lstStyle/>
          <a:p>
            <a:r>
              <a:rPr lang="zh-CN" altLang="en-US" sz="3335" b="1" dirty="0" smtClean="0"/>
              <a:t>为什么说是最后一次讲演？</a:t>
            </a:r>
            <a:endParaRPr lang="zh-CN" altLang="en-US" sz="3335" b="1" dirty="0"/>
          </a:p>
        </p:txBody>
      </p:sp>
      <p:sp>
        <p:nvSpPr>
          <p:cNvPr id="12" name="TextBox 11"/>
          <p:cNvSpPr txBox="1"/>
          <p:nvPr/>
        </p:nvSpPr>
        <p:spPr>
          <a:xfrm>
            <a:off x="2071670" y="1726398"/>
            <a:ext cx="1309697" cy="501650"/>
          </a:xfrm>
          <a:prstGeom prst="rect">
            <a:avLst/>
          </a:prstGeom>
          <a:noFill/>
        </p:spPr>
        <p:txBody>
          <a:bodyPr wrap="square" rtlCol="0">
            <a:spAutoFit/>
          </a:bodyPr>
          <a:lstStyle/>
          <a:p>
            <a:r>
              <a:rPr lang="zh-CN" altLang="en-US" sz="2665" b="1" dirty="0" smtClean="0">
                <a:solidFill>
                  <a:srgbClr val="FF0000"/>
                </a:solidFill>
              </a:rPr>
              <a:t>闻一多</a:t>
            </a:r>
            <a:endParaRPr lang="zh-CN" altLang="en-US" sz="2665" b="1" dirty="0">
              <a:solidFill>
                <a:srgbClr val="FF0000"/>
              </a:solidFill>
            </a:endParaRPr>
          </a:p>
        </p:txBody>
      </p:sp>
      <p:sp>
        <p:nvSpPr>
          <p:cNvPr id="13" name="TextBox 12"/>
          <p:cNvSpPr txBox="1"/>
          <p:nvPr/>
        </p:nvSpPr>
        <p:spPr>
          <a:xfrm>
            <a:off x="6060292" y="1666867"/>
            <a:ext cx="2321708" cy="450850"/>
          </a:xfrm>
          <a:prstGeom prst="rect">
            <a:avLst/>
          </a:prstGeom>
          <a:noFill/>
        </p:spPr>
        <p:txBody>
          <a:bodyPr wrap="square" rtlCol="0">
            <a:spAutoFit/>
          </a:bodyPr>
          <a:lstStyle/>
          <a:p>
            <a:r>
              <a:rPr lang="en-US" altLang="zh-CN" sz="2335" b="1" dirty="0" smtClean="0">
                <a:solidFill>
                  <a:srgbClr val="FF0000"/>
                </a:solidFill>
              </a:rPr>
              <a:t>1946</a:t>
            </a:r>
            <a:r>
              <a:rPr lang="zh-CN" altLang="en-US" sz="2335" b="1" dirty="0" smtClean="0">
                <a:solidFill>
                  <a:srgbClr val="FF0000"/>
                </a:solidFill>
              </a:rPr>
              <a:t>年</a:t>
            </a:r>
            <a:r>
              <a:rPr lang="en-US" altLang="zh-CN" sz="2335" b="1" dirty="0" smtClean="0">
                <a:solidFill>
                  <a:srgbClr val="FF0000"/>
                </a:solidFill>
              </a:rPr>
              <a:t>7</a:t>
            </a:r>
            <a:r>
              <a:rPr lang="zh-CN" altLang="en-US" sz="2335" b="1" dirty="0" smtClean="0">
                <a:solidFill>
                  <a:srgbClr val="FF0000"/>
                </a:solidFill>
              </a:rPr>
              <a:t>月</a:t>
            </a:r>
            <a:r>
              <a:rPr lang="en-US" altLang="zh-CN" sz="2335" b="1" dirty="0" smtClean="0">
                <a:solidFill>
                  <a:srgbClr val="FF0000"/>
                </a:solidFill>
              </a:rPr>
              <a:t>15</a:t>
            </a:r>
            <a:r>
              <a:rPr lang="zh-CN" altLang="en-US" sz="2335" b="1" dirty="0" smtClean="0">
                <a:solidFill>
                  <a:srgbClr val="FF0000"/>
                </a:solidFill>
              </a:rPr>
              <a:t>日</a:t>
            </a:r>
            <a:endParaRPr lang="zh-CN" altLang="en-US" sz="2335" b="1" dirty="0">
              <a:solidFill>
                <a:srgbClr val="FF0000"/>
              </a:solidFill>
            </a:endParaRPr>
          </a:p>
        </p:txBody>
      </p:sp>
      <p:sp>
        <p:nvSpPr>
          <p:cNvPr id="14" name="TextBox 13"/>
          <p:cNvSpPr txBox="1"/>
          <p:nvPr/>
        </p:nvSpPr>
        <p:spPr>
          <a:xfrm>
            <a:off x="2428860" y="2559842"/>
            <a:ext cx="1012038" cy="860425"/>
          </a:xfrm>
          <a:prstGeom prst="rect">
            <a:avLst/>
          </a:prstGeom>
          <a:noFill/>
        </p:spPr>
        <p:txBody>
          <a:bodyPr wrap="square" rtlCol="0">
            <a:spAutoFit/>
          </a:bodyPr>
          <a:lstStyle/>
          <a:p>
            <a:r>
              <a:rPr lang="zh-CN" altLang="en-US" sz="1665" b="1" dirty="0" smtClean="0">
                <a:solidFill>
                  <a:srgbClr val="FF0000"/>
                </a:solidFill>
              </a:rPr>
              <a:t>云南大学</a:t>
            </a:r>
            <a:endParaRPr lang="en-US" altLang="zh-CN" sz="1665" b="1" dirty="0" smtClean="0">
              <a:solidFill>
                <a:srgbClr val="FF0000"/>
              </a:solidFill>
            </a:endParaRPr>
          </a:p>
          <a:p>
            <a:r>
              <a:rPr lang="zh-CN" altLang="en-US" sz="1665" b="1" dirty="0" smtClean="0">
                <a:solidFill>
                  <a:srgbClr val="FF0000"/>
                </a:solidFill>
              </a:rPr>
              <a:t>（昆明）</a:t>
            </a:r>
            <a:endParaRPr lang="zh-CN" altLang="en-US" sz="1665" b="1" dirty="0">
              <a:solidFill>
                <a:srgbClr val="FF0000"/>
              </a:solidFill>
            </a:endParaRPr>
          </a:p>
        </p:txBody>
      </p:sp>
      <p:sp>
        <p:nvSpPr>
          <p:cNvPr id="15" name="矩形 14"/>
          <p:cNvSpPr/>
          <p:nvPr/>
        </p:nvSpPr>
        <p:spPr>
          <a:xfrm>
            <a:off x="5405417" y="3155158"/>
            <a:ext cx="2976583" cy="810260"/>
          </a:xfrm>
          <a:prstGeom prst="rect">
            <a:avLst/>
          </a:prstGeom>
        </p:spPr>
        <p:txBody>
          <a:bodyPr wrap="square">
            <a:spAutoFit/>
          </a:bodyPr>
          <a:lstStyle/>
          <a:p>
            <a:r>
              <a:rPr lang="zh-CN" altLang="en-US" sz="2335" b="1" dirty="0" smtClean="0">
                <a:solidFill>
                  <a:srgbClr val="FF0000"/>
                </a:solidFill>
                <a:latin typeface="楷体" pitchFamily="49" charset="-122"/>
                <a:ea typeface="楷体" pitchFamily="49" charset="-122"/>
              </a:rPr>
              <a:t>昆明进步青年学生，也有特务混杂其中</a:t>
            </a:r>
            <a:endParaRPr lang="en-US" altLang="zh-CN" sz="2335" b="1" dirty="0" smtClean="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10" grpId="0"/>
      <p:bldP spid="11" grpId="0"/>
      <p:bldP spid="12" grpId="0"/>
      <p:bldP spid="13" grpId="0"/>
      <p:bldP spid="14" grpId="0"/>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59632" y="595297"/>
            <a:ext cx="3750495" cy="501650"/>
          </a:xfrm>
          <a:prstGeom prst="rect">
            <a:avLst/>
          </a:prstGeom>
          <a:noFill/>
        </p:spPr>
        <p:txBody>
          <a:bodyPr wrap="square" rtlCol="0">
            <a:spAutoFit/>
          </a:bodyPr>
          <a:lstStyle/>
          <a:p>
            <a:r>
              <a:rPr lang="zh-CN" altLang="en-US" sz="2665" dirty="0" smtClean="0"/>
              <a:t>小试牛刀：练习讲演</a:t>
            </a:r>
            <a:endParaRPr lang="zh-CN" altLang="en-US" sz="2665" dirty="0"/>
          </a:p>
        </p:txBody>
      </p:sp>
      <p:sp>
        <p:nvSpPr>
          <p:cNvPr id="3" name="TextBox 2"/>
          <p:cNvSpPr txBox="1"/>
          <p:nvPr/>
        </p:nvSpPr>
        <p:spPr>
          <a:xfrm>
            <a:off x="1119163" y="1190613"/>
            <a:ext cx="6965205" cy="501650"/>
          </a:xfrm>
          <a:prstGeom prst="rect">
            <a:avLst/>
          </a:prstGeom>
          <a:noFill/>
        </p:spPr>
        <p:txBody>
          <a:bodyPr wrap="square" rtlCol="0">
            <a:spAutoFit/>
          </a:bodyPr>
          <a:lstStyle/>
          <a:p>
            <a:r>
              <a:rPr lang="zh-CN" altLang="en-US" sz="2665" dirty="0" smtClean="0"/>
              <a:t>选一个章节，先在小组内练习，再给大家展示：</a:t>
            </a:r>
            <a:endParaRPr lang="zh-CN" altLang="en-US" sz="2665" dirty="0"/>
          </a:p>
        </p:txBody>
      </p:sp>
      <p:sp>
        <p:nvSpPr>
          <p:cNvPr id="4" name="TextBox 3"/>
          <p:cNvSpPr txBox="1"/>
          <p:nvPr/>
        </p:nvSpPr>
        <p:spPr>
          <a:xfrm>
            <a:off x="1357290" y="2500310"/>
            <a:ext cx="2024077" cy="501650"/>
          </a:xfrm>
          <a:prstGeom prst="rect">
            <a:avLst/>
          </a:prstGeom>
          <a:noFill/>
        </p:spPr>
        <p:txBody>
          <a:bodyPr wrap="square" rtlCol="0">
            <a:spAutoFit/>
          </a:bodyPr>
          <a:lstStyle/>
          <a:p>
            <a:r>
              <a:rPr lang="zh-CN" altLang="en-US" sz="2665" b="1" dirty="0" smtClean="0"/>
              <a:t>第二自然段</a:t>
            </a:r>
            <a:endParaRPr lang="zh-CN" altLang="en-US" sz="2665" b="1" dirty="0"/>
          </a:p>
        </p:txBody>
      </p:sp>
      <p:sp>
        <p:nvSpPr>
          <p:cNvPr id="5" name="TextBox 4"/>
          <p:cNvSpPr txBox="1"/>
          <p:nvPr/>
        </p:nvSpPr>
        <p:spPr>
          <a:xfrm>
            <a:off x="1297758" y="3036095"/>
            <a:ext cx="2024077" cy="501650"/>
          </a:xfrm>
          <a:prstGeom prst="rect">
            <a:avLst/>
          </a:prstGeom>
          <a:noFill/>
        </p:spPr>
        <p:txBody>
          <a:bodyPr wrap="square" rtlCol="0">
            <a:spAutoFit/>
          </a:bodyPr>
          <a:lstStyle/>
          <a:p>
            <a:r>
              <a:rPr lang="zh-CN" altLang="en-US" sz="2665" b="1" dirty="0" smtClean="0"/>
              <a:t>第四自然段</a:t>
            </a:r>
            <a:endParaRPr lang="zh-CN" altLang="en-US" sz="2665" b="1" dirty="0"/>
          </a:p>
        </p:txBody>
      </p:sp>
      <p:sp>
        <p:nvSpPr>
          <p:cNvPr id="6" name="TextBox 5"/>
          <p:cNvSpPr txBox="1"/>
          <p:nvPr/>
        </p:nvSpPr>
        <p:spPr>
          <a:xfrm>
            <a:off x="1238227" y="3571880"/>
            <a:ext cx="2202672" cy="501650"/>
          </a:xfrm>
          <a:prstGeom prst="rect">
            <a:avLst/>
          </a:prstGeom>
          <a:noFill/>
        </p:spPr>
        <p:txBody>
          <a:bodyPr wrap="square" rtlCol="0">
            <a:spAutoFit/>
          </a:bodyPr>
          <a:lstStyle/>
          <a:p>
            <a:r>
              <a:rPr lang="zh-CN" altLang="en-US" sz="2665" b="1" dirty="0" smtClean="0"/>
              <a:t>第五自然段</a:t>
            </a:r>
            <a:endParaRPr lang="zh-CN" altLang="en-US" sz="2665" b="1" dirty="0"/>
          </a:p>
        </p:txBody>
      </p:sp>
      <p:sp>
        <p:nvSpPr>
          <p:cNvPr id="7" name="TextBox 6"/>
          <p:cNvSpPr txBox="1"/>
          <p:nvPr/>
        </p:nvSpPr>
        <p:spPr>
          <a:xfrm>
            <a:off x="1297758" y="1964525"/>
            <a:ext cx="2024077" cy="501650"/>
          </a:xfrm>
          <a:prstGeom prst="rect">
            <a:avLst/>
          </a:prstGeom>
          <a:noFill/>
        </p:spPr>
        <p:txBody>
          <a:bodyPr wrap="square" rtlCol="0">
            <a:spAutoFit/>
          </a:bodyPr>
          <a:lstStyle/>
          <a:p>
            <a:r>
              <a:rPr lang="zh-CN" altLang="en-US" sz="2665" b="1" dirty="0" smtClean="0"/>
              <a:t>第一自然段</a:t>
            </a:r>
            <a:endParaRPr lang="zh-CN" altLang="en-US" sz="2665" b="1" dirty="0"/>
          </a:p>
        </p:txBody>
      </p:sp>
      <p:sp>
        <p:nvSpPr>
          <p:cNvPr id="8" name="TextBox 7"/>
          <p:cNvSpPr txBox="1"/>
          <p:nvPr/>
        </p:nvSpPr>
        <p:spPr>
          <a:xfrm>
            <a:off x="1357290" y="4226728"/>
            <a:ext cx="2024077" cy="501650"/>
          </a:xfrm>
          <a:prstGeom prst="rect">
            <a:avLst/>
          </a:prstGeom>
          <a:noFill/>
        </p:spPr>
        <p:txBody>
          <a:bodyPr wrap="square" rtlCol="0">
            <a:spAutoFit/>
          </a:bodyPr>
          <a:lstStyle/>
          <a:p>
            <a:r>
              <a:rPr lang="en-US" altLang="zh-CN" sz="2665" b="1" dirty="0" smtClean="0"/>
              <a:t>9-12</a:t>
            </a:r>
            <a:r>
              <a:rPr lang="zh-CN" altLang="en-US" sz="2665" b="1" dirty="0" smtClean="0"/>
              <a:t>自然段</a:t>
            </a:r>
            <a:endParaRPr lang="zh-CN" altLang="en-US" sz="2665" b="1"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title"/>
          </p:nvPr>
        </p:nvSpPr>
        <p:spPr>
          <a:xfrm>
            <a:off x="971021" y="0"/>
            <a:ext cx="1988344" cy="1023938"/>
          </a:xfrm>
        </p:spPr>
        <p:txBody>
          <a:bodyPr/>
          <a:lstStyle/>
          <a:p>
            <a:pPr eaLnBrk="1" hangingPunct="1"/>
            <a:r>
              <a:rPr lang="zh-CN" altLang="en-US" sz="3335" b="1" smtClean="0"/>
              <a:t>课堂练习</a:t>
            </a:r>
            <a:endParaRPr lang="zh-CN" altLang="en-US" sz="3335" b="1" smtClean="0"/>
          </a:p>
        </p:txBody>
      </p:sp>
      <p:sp>
        <p:nvSpPr>
          <p:cNvPr id="77826" name="Rectangle 3"/>
          <p:cNvSpPr>
            <a:spLocks noGrp="1" noChangeArrowheads="1"/>
          </p:cNvSpPr>
          <p:nvPr>
            <p:ph type="body" idx="1"/>
          </p:nvPr>
        </p:nvSpPr>
        <p:spPr bwMode="auto">
          <a:xfrm>
            <a:off x="911490" y="756708"/>
            <a:ext cx="6959864" cy="4048125"/>
          </a:xfrm>
          <a:solidFill>
            <a:srgbClr val="FFFFFF"/>
          </a:solidFill>
          <a:ln>
            <a:solidFill>
              <a:srgbClr val="000000"/>
            </a:solidFill>
            <a:miter lim="800000"/>
          </a:ln>
        </p:spPr>
        <p:txBody>
          <a:bodyPr vert="horz" wrap="square" lIns="76199" tIns="38099" rIns="76199" bIns="38099" numCol="1" anchor="t" anchorCtr="0" compatLnSpc="1"/>
          <a:lstStyle/>
          <a:p>
            <a:pPr eaLnBrk="1" hangingPunct="1">
              <a:buFontTx/>
              <a:buNone/>
            </a:pPr>
            <a:r>
              <a:rPr lang="zh-CN" altLang="en-US" b="1" dirty="0" smtClean="0"/>
              <a:t>指出下列各句所运用的修辞方法：</a:t>
            </a:r>
            <a:endParaRPr lang="zh-CN" altLang="en-US" b="1" dirty="0" smtClean="0"/>
          </a:p>
          <a:p>
            <a:pPr eaLnBrk="1" hangingPunct="1">
              <a:buFontTx/>
              <a:buNone/>
            </a:pPr>
            <a:r>
              <a:rPr lang="zh-CN" altLang="en-US" b="1" dirty="0" smtClean="0">
                <a:solidFill>
                  <a:srgbClr val="0000CC"/>
                </a:solidFill>
              </a:rPr>
              <a:t>（</a:t>
            </a:r>
            <a:r>
              <a:rPr lang="en-US" altLang="zh-CN" b="1" dirty="0" smtClean="0">
                <a:solidFill>
                  <a:srgbClr val="0000CC"/>
                </a:solidFill>
              </a:rPr>
              <a:t>1</a:t>
            </a:r>
            <a:r>
              <a:rPr lang="zh-CN" altLang="en-US" b="1" dirty="0" smtClean="0">
                <a:solidFill>
                  <a:srgbClr val="0000CC"/>
                </a:solidFill>
              </a:rPr>
              <a:t>）这是某集团的无耻，恰是李先生的光荣。（      ）</a:t>
            </a:r>
            <a:endParaRPr lang="zh-CN" altLang="en-US" b="1" dirty="0" smtClean="0">
              <a:solidFill>
                <a:srgbClr val="0000CC"/>
              </a:solidFill>
            </a:endParaRPr>
          </a:p>
          <a:p>
            <a:pPr eaLnBrk="1" hangingPunct="1">
              <a:buFontTx/>
              <a:buNone/>
            </a:pPr>
            <a:r>
              <a:rPr lang="zh-CN" altLang="en-US" b="1" dirty="0" smtClean="0">
                <a:solidFill>
                  <a:srgbClr val="0000CC"/>
                </a:solidFill>
              </a:rPr>
              <a:t>（</a:t>
            </a:r>
            <a:r>
              <a:rPr lang="en-US" altLang="zh-CN" b="1" dirty="0" smtClean="0">
                <a:solidFill>
                  <a:srgbClr val="0000CC"/>
                </a:solidFill>
              </a:rPr>
              <a:t>2</a:t>
            </a:r>
            <a:r>
              <a:rPr lang="zh-CN" altLang="en-US" b="1" dirty="0" smtClean="0">
                <a:solidFill>
                  <a:srgbClr val="0000CC"/>
                </a:solidFill>
              </a:rPr>
              <a:t>）你们以为打伤几个，杀死几个，就可以了事，就可以把人民吓倒吗？（     ）</a:t>
            </a:r>
            <a:endParaRPr lang="zh-CN" altLang="en-US" b="1" dirty="0" smtClean="0">
              <a:solidFill>
                <a:srgbClr val="0000CC"/>
              </a:solidFill>
            </a:endParaRPr>
          </a:p>
          <a:p>
            <a:pPr eaLnBrk="1" hangingPunct="1">
              <a:buFontTx/>
              <a:buNone/>
            </a:pPr>
            <a:r>
              <a:rPr lang="zh-CN" altLang="en-US" b="1" dirty="0" smtClean="0">
                <a:solidFill>
                  <a:srgbClr val="0000CC"/>
                </a:solidFill>
              </a:rPr>
              <a:t>（</a:t>
            </a:r>
            <a:r>
              <a:rPr lang="en-US" altLang="zh-CN" b="1" dirty="0" smtClean="0">
                <a:solidFill>
                  <a:srgbClr val="0000CC"/>
                </a:solidFill>
              </a:rPr>
              <a:t>3</a:t>
            </a:r>
            <a:r>
              <a:rPr lang="zh-CN" altLang="en-US" b="1" dirty="0" smtClean="0">
                <a:solidFill>
                  <a:srgbClr val="0000CC"/>
                </a:solidFill>
              </a:rPr>
              <a:t>）我们看，光明就在我们眼前，而现在正是黎明之前那个最黑暗的时候。我们有力量打破这个黑暗，争到光明。（      ）</a:t>
            </a:r>
            <a:endParaRPr lang="zh-CN" altLang="en-US" b="1" dirty="0" smtClean="0">
              <a:solidFill>
                <a:srgbClr val="0000CC"/>
              </a:solidFill>
            </a:endParaRPr>
          </a:p>
          <a:p>
            <a:pPr eaLnBrk="1" hangingPunct="1">
              <a:buFontTx/>
              <a:buNone/>
            </a:pPr>
            <a:r>
              <a:rPr lang="zh-CN" altLang="en-US" b="1" dirty="0" smtClean="0">
                <a:solidFill>
                  <a:srgbClr val="0000CC"/>
                </a:solidFill>
              </a:rPr>
              <a:t>（</a:t>
            </a:r>
            <a:r>
              <a:rPr lang="en-US" altLang="zh-CN" b="1" dirty="0" smtClean="0">
                <a:solidFill>
                  <a:srgbClr val="0000CC"/>
                </a:solidFill>
              </a:rPr>
              <a:t>4</a:t>
            </a:r>
            <a:r>
              <a:rPr lang="zh-CN" altLang="en-US" b="1" dirty="0" smtClean="0">
                <a:solidFill>
                  <a:srgbClr val="0000CC"/>
                </a:solidFill>
              </a:rPr>
              <a:t>）翻开历史看看，你们还站得住几天！你们完了，快完了！（      ）</a:t>
            </a:r>
            <a:endParaRPr lang="zh-CN" altLang="en-US" b="1" dirty="0" smtClean="0">
              <a:solidFill>
                <a:srgbClr val="0000CC"/>
              </a:solidFill>
            </a:endParaRPr>
          </a:p>
        </p:txBody>
      </p:sp>
      <p:sp>
        <p:nvSpPr>
          <p:cNvPr id="4" name="TextBox 3"/>
          <p:cNvSpPr txBox="1"/>
          <p:nvPr/>
        </p:nvSpPr>
        <p:spPr>
          <a:xfrm>
            <a:off x="1535885" y="1726398"/>
            <a:ext cx="892975" cy="450850"/>
          </a:xfrm>
          <a:prstGeom prst="rect">
            <a:avLst/>
          </a:prstGeom>
          <a:noFill/>
        </p:spPr>
        <p:txBody>
          <a:bodyPr wrap="square" rtlCol="0">
            <a:spAutoFit/>
          </a:bodyPr>
          <a:lstStyle/>
          <a:p>
            <a:r>
              <a:rPr lang="zh-CN" altLang="en-US" sz="2335" b="1" dirty="0" smtClean="0">
                <a:solidFill>
                  <a:srgbClr val="FF0000"/>
                </a:solidFill>
              </a:rPr>
              <a:t>对比</a:t>
            </a:r>
            <a:endParaRPr lang="zh-CN" altLang="en-US" sz="2335" b="1" dirty="0">
              <a:solidFill>
                <a:srgbClr val="FF0000"/>
              </a:solidFill>
            </a:endParaRPr>
          </a:p>
        </p:txBody>
      </p:sp>
      <p:sp>
        <p:nvSpPr>
          <p:cNvPr id="5" name="TextBox 4"/>
          <p:cNvSpPr txBox="1"/>
          <p:nvPr/>
        </p:nvSpPr>
        <p:spPr>
          <a:xfrm>
            <a:off x="5881697" y="2559842"/>
            <a:ext cx="892975" cy="450850"/>
          </a:xfrm>
          <a:prstGeom prst="rect">
            <a:avLst/>
          </a:prstGeom>
          <a:noFill/>
        </p:spPr>
        <p:txBody>
          <a:bodyPr wrap="square" rtlCol="0">
            <a:spAutoFit/>
          </a:bodyPr>
          <a:lstStyle/>
          <a:p>
            <a:r>
              <a:rPr lang="zh-CN" altLang="en-US" sz="2335" b="1" dirty="0" smtClean="0">
                <a:solidFill>
                  <a:srgbClr val="FF0000"/>
                </a:solidFill>
              </a:rPr>
              <a:t>反问</a:t>
            </a:r>
            <a:endParaRPr lang="zh-CN" altLang="en-US" sz="2335" b="1" dirty="0">
              <a:solidFill>
                <a:srgbClr val="FF0000"/>
              </a:solidFill>
            </a:endParaRPr>
          </a:p>
        </p:txBody>
      </p:sp>
      <p:sp>
        <p:nvSpPr>
          <p:cNvPr id="6" name="TextBox 5"/>
          <p:cNvSpPr txBox="1"/>
          <p:nvPr/>
        </p:nvSpPr>
        <p:spPr>
          <a:xfrm>
            <a:off x="5524507" y="3810007"/>
            <a:ext cx="892975" cy="450850"/>
          </a:xfrm>
          <a:prstGeom prst="rect">
            <a:avLst/>
          </a:prstGeom>
          <a:noFill/>
        </p:spPr>
        <p:txBody>
          <a:bodyPr wrap="square" rtlCol="0">
            <a:spAutoFit/>
          </a:bodyPr>
          <a:lstStyle/>
          <a:p>
            <a:r>
              <a:rPr lang="zh-CN" altLang="en-US" sz="2335" b="1" dirty="0" smtClean="0">
                <a:solidFill>
                  <a:srgbClr val="FF0000"/>
                </a:solidFill>
              </a:rPr>
              <a:t>比喻</a:t>
            </a:r>
            <a:endParaRPr lang="zh-CN" altLang="en-US" sz="2335" b="1" dirty="0">
              <a:solidFill>
                <a:srgbClr val="FF0000"/>
              </a:solidFill>
            </a:endParaRPr>
          </a:p>
        </p:txBody>
      </p:sp>
      <p:sp>
        <p:nvSpPr>
          <p:cNvPr id="7" name="TextBox 6"/>
          <p:cNvSpPr txBox="1"/>
          <p:nvPr/>
        </p:nvSpPr>
        <p:spPr>
          <a:xfrm>
            <a:off x="4214810" y="4822045"/>
            <a:ext cx="892975" cy="450850"/>
          </a:xfrm>
          <a:prstGeom prst="rect">
            <a:avLst/>
          </a:prstGeom>
          <a:noFill/>
        </p:spPr>
        <p:txBody>
          <a:bodyPr wrap="square" rtlCol="0">
            <a:spAutoFit/>
          </a:bodyPr>
          <a:lstStyle/>
          <a:p>
            <a:r>
              <a:rPr lang="zh-CN" altLang="en-US" sz="2335" b="1" dirty="0" smtClean="0">
                <a:solidFill>
                  <a:srgbClr val="FF0000"/>
                </a:solidFill>
              </a:rPr>
              <a:t>反复</a:t>
            </a:r>
            <a:endParaRPr lang="zh-CN" altLang="en-US" sz="2335"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3"/>
          <p:cNvSpPr>
            <a:spLocks noGrp="1" noChangeArrowheads="1"/>
          </p:cNvSpPr>
          <p:nvPr>
            <p:ph type="body" idx="1"/>
          </p:nvPr>
        </p:nvSpPr>
        <p:spPr bwMode="auto">
          <a:xfrm>
            <a:off x="971021" y="337344"/>
            <a:ext cx="7201958" cy="5099843"/>
          </a:xfrm>
          <a:solidFill>
            <a:srgbClr val="FFFFFF"/>
          </a:solidFill>
          <a:ln>
            <a:solidFill>
              <a:srgbClr val="000000"/>
            </a:solidFill>
            <a:miter lim="800000"/>
          </a:ln>
        </p:spPr>
        <p:txBody>
          <a:bodyPr vert="horz" wrap="square" lIns="76199" tIns="38099" rIns="76199" bIns="38099" numCol="1" anchor="t" anchorCtr="0" compatLnSpc="1"/>
          <a:lstStyle/>
          <a:p>
            <a:pPr eaLnBrk="1" hangingPunct="1">
              <a:buFontTx/>
              <a:buNone/>
            </a:pPr>
            <a:r>
              <a:rPr lang="en-US" altLang="zh-CN" sz="2335" b="1" smtClean="0"/>
              <a:t>          </a:t>
            </a:r>
            <a:r>
              <a:rPr lang="zh-CN" altLang="en-US" sz="2335" b="1" smtClean="0"/>
              <a:t>你们杀死一个李公朴，会有千百万个李公朴站起来！你们将失去千百万的人民！</a:t>
            </a:r>
            <a:r>
              <a:rPr lang="en-US" altLang="zh-CN" sz="2335" b="1" smtClean="0"/>
              <a:t>A</a:t>
            </a:r>
            <a:r>
              <a:rPr lang="zh-CN" altLang="en-US" sz="2335" b="1" u="sng" smtClean="0"/>
              <a:t>你们看着我们人少，没有力量？告诉你们，我们的力量大得很，强得很！</a:t>
            </a:r>
            <a:r>
              <a:rPr lang="zh-CN" altLang="en-US" sz="2335" b="1" smtClean="0"/>
              <a:t>看今天来的这些人，都是我们的人，都是我们的力量！此外还有广大的市民！我们有这个信心：人民的力量是要胜利的，真理是永远存在的。历史上没有一个反人民的势力不被人民毁灭的！</a:t>
            </a:r>
            <a:r>
              <a:rPr lang="en-US" altLang="zh-CN" sz="2335" b="1" smtClean="0"/>
              <a:t>B</a:t>
            </a:r>
            <a:r>
              <a:rPr lang="zh-CN" altLang="en-US" sz="2335" b="1" u="sng" smtClean="0"/>
              <a:t>希特勒，墨索里尼，不都在人民面前倒下去了吗？</a:t>
            </a:r>
            <a:r>
              <a:rPr lang="zh-CN" altLang="en-US" sz="2335" b="1" smtClean="0"/>
              <a:t>翻开历史看看，你们还站得住几天！你们完了，快完了！我们的光明就要出现了。你们看，光明就在我们眼前，而现在正是黎明之前那个最黑暗的时候。我们有力量打破这个黑暗，争到光明！我们的光明，就是反动派的末日！（热烈的鼓掌）</a:t>
            </a:r>
            <a:endParaRPr lang="zh-CN" altLang="en-US" sz="2335" b="1"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type="title"/>
          </p:nvPr>
        </p:nvSpPr>
        <p:spPr/>
        <p:txBody>
          <a:bodyPr/>
          <a:lstStyle/>
          <a:p>
            <a:pPr eaLnBrk="1" hangingPunct="1"/>
            <a:br>
              <a:rPr lang="en-US" altLang="zh-CN" sz="3335" smtClean="0"/>
            </a:br>
            <a:r>
              <a:rPr lang="en-US" altLang="zh-CN" sz="3335" smtClean="0"/>
              <a:t> </a:t>
            </a:r>
            <a:endParaRPr lang="en-US" altLang="zh-CN" sz="3335" smtClean="0"/>
          </a:p>
        </p:txBody>
      </p:sp>
      <p:sp>
        <p:nvSpPr>
          <p:cNvPr id="16387" name="Rectangle 3"/>
          <p:cNvSpPr>
            <a:spLocks noGrp="1" noChangeArrowheads="1"/>
          </p:cNvSpPr>
          <p:nvPr>
            <p:ph type="body" idx="1"/>
          </p:nvPr>
        </p:nvSpPr>
        <p:spPr bwMode="auto">
          <a:xfrm>
            <a:off x="911490" y="517261"/>
            <a:ext cx="7200635" cy="4587875"/>
          </a:xfrm>
          <a:solidFill>
            <a:srgbClr val="FFFFFF"/>
          </a:solidFill>
          <a:ln>
            <a:solidFill>
              <a:srgbClr val="000000"/>
            </a:solidFill>
            <a:miter lim="800000"/>
          </a:ln>
        </p:spPr>
        <p:txBody>
          <a:bodyPr vert="horz" wrap="square" lIns="76199" tIns="38099" rIns="76199" bIns="38099" numCol="1" anchor="t" anchorCtr="0" compatLnSpc="1"/>
          <a:lstStyle/>
          <a:p>
            <a:pPr eaLnBrk="1" hangingPunct="1">
              <a:lnSpc>
                <a:spcPct val="80000"/>
              </a:lnSpc>
            </a:pPr>
            <a:r>
              <a:rPr lang="zh-CN" altLang="en-US" sz="2335" b="1" smtClean="0"/>
              <a:t>（</a:t>
            </a:r>
            <a:r>
              <a:rPr lang="en-US" altLang="zh-CN" sz="2335" b="1" smtClean="0"/>
              <a:t>1</a:t>
            </a:r>
            <a:r>
              <a:rPr lang="zh-CN" altLang="en-US" sz="2335" b="1" smtClean="0"/>
              <a:t>）文中“你们”指的是</a:t>
            </a:r>
            <a:r>
              <a:rPr lang="zh-CN" altLang="en-US" sz="2335" b="1" u="sng" smtClean="0"/>
              <a:t>           </a:t>
            </a:r>
            <a:r>
              <a:rPr lang="zh-CN" altLang="en-US" sz="2335" b="1" smtClean="0"/>
              <a:t>，“我们”指的是</a:t>
            </a:r>
            <a:r>
              <a:rPr lang="zh-CN" altLang="en-US" sz="2335" b="1" u="sng" smtClean="0"/>
              <a:t>             </a:t>
            </a:r>
            <a:r>
              <a:rPr lang="zh-CN" altLang="en-US" sz="2335" b="1" smtClean="0"/>
              <a:t>。不断变化人称，表达了什么感情？</a:t>
            </a:r>
            <a:endParaRPr lang="zh-CN" altLang="en-US" sz="2335" b="1" smtClean="0"/>
          </a:p>
          <a:p>
            <a:pPr eaLnBrk="1" hangingPunct="1">
              <a:lnSpc>
                <a:spcPct val="80000"/>
              </a:lnSpc>
              <a:buFontTx/>
              <a:buNone/>
            </a:pPr>
            <a:r>
              <a:rPr lang="zh-CN" altLang="en-US" sz="2335" smtClean="0"/>
              <a:t>    </a:t>
            </a:r>
            <a:r>
              <a:rPr lang="zh-CN" altLang="en-US" b="1" smtClean="0">
                <a:solidFill>
                  <a:srgbClr val="0000CC"/>
                </a:solidFill>
              </a:rPr>
              <a:t>      国民党反动派及帮凶   演讲者和广大人民 揭露敌人的罪行和虚弱本质，用“你们”表达出愤怒和蔑视的感情；歌颂人民的力量，用“我们”表示演讲者与群众的亲密无间的战斗感情。</a:t>
            </a:r>
            <a:endParaRPr lang="zh-CN" altLang="en-US" b="1" smtClean="0">
              <a:solidFill>
                <a:srgbClr val="0000CC"/>
              </a:solidFill>
            </a:endParaRPr>
          </a:p>
          <a:p>
            <a:pPr eaLnBrk="1" hangingPunct="1">
              <a:lnSpc>
                <a:spcPct val="80000"/>
              </a:lnSpc>
            </a:pPr>
            <a:r>
              <a:rPr lang="zh-CN" altLang="en-US" sz="2335" smtClean="0"/>
              <a:t> </a:t>
            </a:r>
            <a:r>
              <a:rPr lang="zh-CN" altLang="en-US" b="1" smtClean="0"/>
              <a:t>（</a:t>
            </a:r>
            <a:r>
              <a:rPr lang="en-US" altLang="zh-CN" b="1" smtClean="0"/>
              <a:t>2</a:t>
            </a:r>
            <a:r>
              <a:rPr lang="zh-CN" altLang="en-US" b="1" smtClean="0"/>
              <a:t>）“会有千百万个李公朴站起来！”的含义是什么？</a:t>
            </a:r>
            <a:endParaRPr lang="zh-CN" altLang="en-US" b="1" smtClean="0"/>
          </a:p>
          <a:p>
            <a:pPr eaLnBrk="1" hangingPunct="1">
              <a:lnSpc>
                <a:spcPct val="80000"/>
              </a:lnSpc>
              <a:buFontTx/>
              <a:buNone/>
            </a:pPr>
            <a:r>
              <a:rPr lang="zh-CN" altLang="en-US" b="1" smtClean="0">
                <a:solidFill>
                  <a:srgbClr val="0000CC"/>
                </a:solidFill>
              </a:rPr>
              <a:t>          说明一个爱国人士被杀害，会有更多的人站起来斗争，表达对反动派杀害爱国人士的蔑视。</a:t>
            </a:r>
            <a:endParaRPr lang="zh-CN" altLang="en-US" b="1" smtClean="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 calcmode="lin" valueType="num">
                                      <p:cBhvr additive="base">
                                        <p:cTn id="7" dur="5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387">
                                            <p:txEl>
                                              <p:pRg st="3" end="3"/>
                                            </p:txEl>
                                          </p:spTgt>
                                        </p:tgtEl>
                                        <p:attrNameLst>
                                          <p:attrName>style.visibility</p:attrName>
                                        </p:attrNameLst>
                                      </p:cBhvr>
                                      <p:to>
                                        <p:strVal val="visible"/>
                                      </p:to>
                                    </p:set>
                                    <p:anim calcmode="lin" valueType="num">
                                      <p:cBhvr additive="base">
                                        <p:cTn id="13" dur="500" fill="hold"/>
                                        <p:tgtEl>
                                          <p:spTgt spid="16387">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ChangeArrowheads="1"/>
          </p:cNvSpPr>
          <p:nvPr>
            <p:ph type="title"/>
          </p:nvPr>
        </p:nvSpPr>
        <p:spPr/>
        <p:txBody>
          <a:bodyPr/>
          <a:lstStyle/>
          <a:p>
            <a:pPr eaLnBrk="1" hangingPunct="1"/>
            <a:br>
              <a:rPr lang="en-US" altLang="zh-CN" sz="3335" smtClean="0"/>
            </a:br>
            <a:r>
              <a:rPr lang="en-US" altLang="zh-CN" sz="3335" smtClean="0"/>
              <a:t> </a:t>
            </a:r>
            <a:endParaRPr lang="en-US" altLang="zh-CN" sz="3335" smtClean="0"/>
          </a:p>
        </p:txBody>
      </p:sp>
      <p:sp>
        <p:nvSpPr>
          <p:cNvPr id="17411" name="Rectangle 3"/>
          <p:cNvSpPr>
            <a:spLocks noGrp="1" noChangeArrowheads="1"/>
          </p:cNvSpPr>
          <p:nvPr>
            <p:ph type="body" idx="1"/>
          </p:nvPr>
        </p:nvSpPr>
        <p:spPr bwMode="auto">
          <a:xfrm>
            <a:off x="1031875" y="396875"/>
            <a:ext cx="7217833" cy="5040313"/>
          </a:xfrm>
          <a:solidFill>
            <a:srgbClr val="FFFFFF"/>
          </a:solidFill>
          <a:ln>
            <a:solidFill>
              <a:srgbClr val="000000"/>
            </a:solidFill>
            <a:miter lim="800000"/>
          </a:ln>
        </p:spPr>
        <p:txBody>
          <a:bodyPr vert="horz" wrap="square" lIns="76199" tIns="38099" rIns="76199" bIns="38099" numCol="1" anchor="t" anchorCtr="0" compatLnSpc="1"/>
          <a:lstStyle/>
          <a:p>
            <a:pPr eaLnBrk="1" hangingPunct="1">
              <a:lnSpc>
                <a:spcPct val="80000"/>
              </a:lnSpc>
            </a:pPr>
            <a:r>
              <a:rPr lang="zh-CN" altLang="en-US" sz="1500" b="1" smtClean="0"/>
              <a:t>（</a:t>
            </a:r>
            <a:r>
              <a:rPr lang="en-US" altLang="zh-CN" sz="2335" b="1" smtClean="0"/>
              <a:t>3</a:t>
            </a:r>
            <a:r>
              <a:rPr lang="zh-CN" altLang="en-US" sz="2335" b="1" smtClean="0"/>
              <a:t>）画横线的句子属于什么问句？在文中有何作用？</a:t>
            </a:r>
            <a:endParaRPr lang="zh-CN" altLang="en-US" sz="2335" b="1" smtClean="0"/>
          </a:p>
          <a:p>
            <a:pPr eaLnBrk="1" hangingPunct="1">
              <a:lnSpc>
                <a:spcPct val="80000"/>
              </a:lnSpc>
              <a:buFontTx/>
              <a:buNone/>
            </a:pPr>
            <a:r>
              <a:rPr lang="zh-CN" altLang="en-US" sz="1165" smtClean="0"/>
              <a:t> </a:t>
            </a:r>
            <a:endParaRPr lang="zh-CN" altLang="en-US" sz="1165" smtClean="0"/>
          </a:p>
          <a:p>
            <a:pPr eaLnBrk="1" hangingPunct="1">
              <a:lnSpc>
                <a:spcPct val="80000"/>
              </a:lnSpc>
              <a:buFontTx/>
              <a:buNone/>
            </a:pPr>
            <a:r>
              <a:rPr lang="zh-CN" altLang="en-US" smtClean="0"/>
              <a:t>           </a:t>
            </a:r>
            <a:r>
              <a:rPr lang="en-US" altLang="zh-CN" b="1" smtClean="0">
                <a:solidFill>
                  <a:srgbClr val="0000CC"/>
                </a:solidFill>
              </a:rPr>
              <a:t>A</a:t>
            </a:r>
            <a:r>
              <a:rPr lang="zh-CN" altLang="en-US" b="1" smtClean="0">
                <a:solidFill>
                  <a:srgbClr val="0000CC"/>
                </a:solidFill>
              </a:rPr>
              <a:t>．设问句，</a:t>
            </a:r>
            <a:r>
              <a:rPr lang="en-US" altLang="zh-CN" b="1" smtClean="0">
                <a:solidFill>
                  <a:srgbClr val="0000CC"/>
                </a:solidFill>
              </a:rPr>
              <a:t>B</a:t>
            </a:r>
            <a:r>
              <a:rPr lang="zh-CN" altLang="en-US" b="1" smtClean="0">
                <a:solidFill>
                  <a:srgbClr val="0000CC"/>
                </a:solidFill>
              </a:rPr>
              <a:t>。反问句。爱憎分明，充满激情，富于号召力和感染力。设问句能够引起听众的注意和思考，使听众产生感情上的共鸣；反问句用来揭露敌人卑劣无耻的行径，表达的语气更坚决、态度更鲜明、批判更有力量。</a:t>
            </a:r>
            <a:endParaRPr lang="zh-CN" altLang="en-US" b="1" smtClean="0">
              <a:solidFill>
                <a:srgbClr val="0000CC"/>
              </a:solidFill>
            </a:endParaRPr>
          </a:p>
          <a:p>
            <a:pPr eaLnBrk="1" hangingPunct="1">
              <a:lnSpc>
                <a:spcPct val="80000"/>
              </a:lnSpc>
              <a:buFontTx/>
              <a:buNone/>
            </a:pPr>
            <a:r>
              <a:rPr lang="zh-CN" altLang="en-US" sz="1165" smtClean="0"/>
              <a:t> </a:t>
            </a:r>
            <a:endParaRPr lang="zh-CN" altLang="en-US" sz="1165" smtClean="0"/>
          </a:p>
          <a:p>
            <a:pPr eaLnBrk="1" hangingPunct="1">
              <a:lnSpc>
                <a:spcPct val="80000"/>
              </a:lnSpc>
              <a:buFontTx/>
              <a:buNone/>
            </a:pPr>
            <a:r>
              <a:rPr lang="zh-CN" altLang="en-US" sz="1165" smtClean="0"/>
              <a:t> </a:t>
            </a:r>
            <a:endParaRPr lang="zh-CN" altLang="en-US" sz="1165" smtClean="0"/>
          </a:p>
          <a:p>
            <a:pPr eaLnBrk="1" hangingPunct="1">
              <a:lnSpc>
                <a:spcPct val="80000"/>
              </a:lnSpc>
              <a:buFontTx/>
              <a:buNone/>
            </a:pPr>
            <a:r>
              <a:rPr lang="zh-CN" altLang="en-US" sz="2000" b="1" smtClean="0"/>
              <a:t>（</a:t>
            </a:r>
            <a:r>
              <a:rPr lang="en-US" altLang="zh-CN" sz="2000" b="1" smtClean="0"/>
              <a:t>4</a:t>
            </a:r>
            <a:r>
              <a:rPr lang="zh-CN" altLang="en-US" sz="2000" b="1" smtClean="0"/>
              <a:t>）“希特勒，墨索里尼，不都在人民面前倒下去了吗？”将此句改为陈述句，并说明表达效果有什么不同。</a:t>
            </a:r>
            <a:endParaRPr lang="zh-CN" altLang="en-US" sz="2000" b="1" smtClean="0"/>
          </a:p>
          <a:p>
            <a:pPr eaLnBrk="1" hangingPunct="1">
              <a:lnSpc>
                <a:spcPct val="80000"/>
              </a:lnSpc>
              <a:buFontTx/>
              <a:buNone/>
            </a:pPr>
            <a:r>
              <a:rPr lang="zh-CN" altLang="en-US" b="1" smtClean="0">
                <a:solidFill>
                  <a:srgbClr val="0000CC"/>
                </a:solidFill>
              </a:rPr>
              <a:t>希特勒，墨索里尼，都在人民面前倒下去了。 改为陈述句后语气不如反问句语气坚决。</a:t>
            </a:r>
            <a:endParaRPr lang="zh-CN" altLang="en-US" b="1" smtClean="0">
              <a:solidFill>
                <a:srgbClr val="0000CC"/>
              </a:solidFill>
            </a:endParaRPr>
          </a:p>
          <a:p>
            <a:pPr eaLnBrk="1" hangingPunct="1">
              <a:lnSpc>
                <a:spcPct val="80000"/>
              </a:lnSpc>
              <a:buFontTx/>
              <a:buNone/>
            </a:pPr>
            <a:r>
              <a:rPr lang="zh-CN" altLang="en-US" sz="1165" smtClean="0"/>
              <a:t> </a:t>
            </a:r>
            <a:endParaRPr lang="zh-CN" altLang="en-US" sz="1165" smtClean="0"/>
          </a:p>
          <a:p>
            <a:pPr eaLnBrk="1" hangingPunct="1">
              <a:lnSpc>
                <a:spcPct val="80000"/>
              </a:lnSpc>
            </a:pPr>
            <a:endParaRPr lang="en-US" altLang="zh-CN" sz="1165"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xEl>
                                              <p:pRg st="2" end="2"/>
                                            </p:txEl>
                                          </p:spTgt>
                                        </p:tgtEl>
                                        <p:attrNameLst>
                                          <p:attrName>style.visibility</p:attrName>
                                        </p:attrNameLst>
                                      </p:cBhvr>
                                      <p:to>
                                        <p:strVal val="visible"/>
                                      </p:to>
                                    </p:set>
                                    <p:anim calcmode="lin" valueType="num">
                                      <p:cBhvr additive="base">
                                        <p:cTn id="7" dur="5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411">
                                            <p:txEl>
                                              <p:pRg st="6" end="6"/>
                                            </p:txEl>
                                          </p:spTgt>
                                        </p:tgtEl>
                                        <p:attrNameLst>
                                          <p:attrName>style.visibility</p:attrName>
                                        </p:attrNameLst>
                                      </p:cBhvr>
                                      <p:to>
                                        <p:strVal val="visible"/>
                                      </p:to>
                                    </p:set>
                                    <p:anim calcmode="lin" valueType="num">
                                      <p:cBhvr additive="base">
                                        <p:cTn id="13" dur="500" fill="hold"/>
                                        <p:tgtEl>
                                          <p:spTgt spid="17411">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1">
                                            <p:txEl>
                                              <p:pRg st="6" end="6"/>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7411">
                                            <p:txEl>
                                              <p:pRg st="3" end="3"/>
                                            </p:txEl>
                                          </p:spTgt>
                                        </p:tgtEl>
                                        <p:attrNameLst>
                                          <p:attrName>style.visibility</p:attrName>
                                        </p:attrNameLst>
                                      </p:cBhvr>
                                      <p:to>
                                        <p:strVal val="visible"/>
                                      </p:to>
                                    </p:set>
                                    <p:anim calcmode="lin" valueType="num">
                                      <p:cBhvr additive="base">
                                        <p:cTn id="17" dur="500" fill="hold"/>
                                        <p:tgtEl>
                                          <p:spTgt spid="17411">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411">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7411">
                                            <p:txEl>
                                              <p:pRg st="4" end="4"/>
                                            </p:txEl>
                                          </p:spTgt>
                                        </p:tgtEl>
                                        <p:attrNameLst>
                                          <p:attrName>style.visibility</p:attrName>
                                        </p:attrNameLst>
                                      </p:cBhvr>
                                      <p:to>
                                        <p:strVal val="visible"/>
                                      </p:to>
                                    </p:set>
                                    <p:anim calcmode="lin" valueType="num">
                                      <p:cBhvr additive="base">
                                        <p:cTn id="21" dur="500" fill="hold"/>
                                        <p:tgtEl>
                                          <p:spTgt spid="17411">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41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38227" y="535765"/>
            <a:ext cx="6965205" cy="5015865"/>
          </a:xfrm>
          <a:prstGeom prst="rect">
            <a:avLst/>
          </a:prstGeom>
          <a:noFill/>
        </p:spPr>
        <p:txBody>
          <a:bodyPr wrap="square" rtlCol="0">
            <a:spAutoFit/>
          </a:bodyPr>
          <a:lstStyle/>
          <a:p>
            <a:r>
              <a:rPr lang="zh-CN" altLang="en-US" sz="2000" b="1" dirty="0" smtClean="0"/>
              <a:t>背景链接：</a:t>
            </a:r>
            <a:br>
              <a:rPr lang="zh-CN" altLang="en-US" sz="2000" b="1" dirty="0" smtClean="0"/>
            </a:br>
            <a:r>
              <a:rPr lang="zh-CN" altLang="en-US" sz="2000" b="1" dirty="0" smtClean="0"/>
              <a:t>    抗日战争胜利后美帝国主义和蒋介石反动政府内外勾结，疯狂策划反共反人民的内战，妄图使中国永远沦为半封建半殖民地的地位。这种倒行逆施，自然遭到全国人民的反对，一个“反内战、反独裁”的爱中民主运动在全国范围内蓬勃兴起，国民党反动派冒天下之大不韪，一方面撕毁政协会议，派兵向解放区大举进攻，另一方面，在他们暂时统治的区域里制造白色恐怖，甚至采取暗杀手段疯 狂镇压人民。</a:t>
            </a:r>
            <a:r>
              <a:rPr lang="en-US" altLang="zh-CN" sz="2000" b="1" dirty="0" smtClean="0"/>
              <a:t>1946</a:t>
            </a:r>
            <a:r>
              <a:rPr lang="zh-CN" altLang="en-US" sz="2000" b="1" dirty="0" smtClean="0"/>
              <a:t>年</a:t>
            </a:r>
            <a:r>
              <a:rPr lang="en-US" altLang="zh-CN" sz="2000" b="1" dirty="0" smtClean="0"/>
              <a:t>7</a:t>
            </a:r>
            <a:r>
              <a:rPr lang="zh-CN" altLang="en-US" sz="2000" b="1" dirty="0" smtClean="0"/>
              <a:t>月</a:t>
            </a:r>
            <a:r>
              <a:rPr lang="en-US" altLang="zh-CN" sz="2000" b="1" dirty="0" smtClean="0"/>
              <a:t>11</a:t>
            </a:r>
            <a:r>
              <a:rPr lang="zh-CN" altLang="en-US" sz="2000" b="1" dirty="0" smtClean="0"/>
              <a:t>日，著名的爱国民主战士李公朴先生在昆明遇害。</a:t>
            </a:r>
            <a:r>
              <a:rPr lang="en-US" altLang="zh-CN" sz="2000" b="1" dirty="0" smtClean="0"/>
              <a:t>7</a:t>
            </a:r>
            <a:r>
              <a:rPr lang="zh-CN" altLang="en-US" sz="2000" b="1" dirty="0" smtClean="0"/>
              <a:t>月</a:t>
            </a:r>
            <a:r>
              <a:rPr lang="en-US" altLang="zh-CN" sz="2000" b="1" dirty="0" smtClean="0"/>
              <a:t>15</a:t>
            </a:r>
            <a:r>
              <a:rPr lang="zh-CN" altLang="en-US" sz="2000" b="1" dirty="0" smtClean="0"/>
              <a:t>日，云南大学召开追悼李公朴先生的大会，闻一多先生主持了这次会议，会上由于混入了国民党特务分 子，</a:t>
            </a:r>
            <a:r>
              <a:rPr lang="zh-CN" altLang="en-US" sz="2000" b="1" dirty="0" smtClean="0">
                <a:solidFill>
                  <a:srgbClr val="FF0000"/>
                </a:solidFill>
              </a:rPr>
              <a:t>在李公朴夫人血泪控诉的过程中，他们毫无顾及，说笑取闹，扰乱会场，使人们忍无可忍，当李夫人刚离开讲台，闻一多先生就拍案而起，满腔悲愤地发表了这篇讲演。会后闻一多先生又到</a:t>
            </a:r>
            <a:r>
              <a:rPr lang="en-US" altLang="zh-CN" sz="2000" b="1" dirty="0" smtClean="0">
                <a:solidFill>
                  <a:srgbClr val="FF0000"/>
                </a:solidFill>
              </a:rPr>
              <a:t>《</a:t>
            </a:r>
            <a:r>
              <a:rPr lang="zh-CN" altLang="en-US" sz="2000" b="1" dirty="0" smtClean="0">
                <a:solidFill>
                  <a:srgbClr val="FF0000"/>
                </a:solidFill>
              </a:rPr>
              <a:t>民主周刊</a:t>
            </a:r>
            <a:r>
              <a:rPr lang="en-US" altLang="zh-CN" sz="2000" b="1" dirty="0" smtClean="0">
                <a:solidFill>
                  <a:srgbClr val="FF0000"/>
                </a:solidFill>
              </a:rPr>
              <a:t>》</a:t>
            </a:r>
            <a:r>
              <a:rPr lang="zh-CN" altLang="en-US" sz="2000" b="1" dirty="0" smtClean="0">
                <a:solidFill>
                  <a:srgbClr val="FF0000"/>
                </a:solidFill>
              </a:rPr>
              <a:t>社参加了记者招待会，在他离社返家途中，被特务分子暗杀了。这篇讲演就成了他的“最后一次讲演”</a:t>
            </a:r>
            <a:r>
              <a:rPr lang="zh-CN" altLang="en-US" sz="2000" b="1" dirty="0" smtClean="0"/>
              <a:t>。</a:t>
            </a:r>
            <a:endParaRPr lang="zh-CN" altLang="en-US" sz="20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59962" y="476233"/>
            <a:ext cx="4405343" cy="4939030"/>
          </a:xfrm>
          <a:prstGeom prst="rect">
            <a:avLst/>
          </a:prstGeom>
          <a:noFill/>
        </p:spPr>
        <p:txBody>
          <a:bodyPr wrap="square" rtlCol="0">
            <a:spAutoFit/>
          </a:bodyPr>
          <a:lstStyle/>
          <a:p>
            <a:br>
              <a:rPr lang="zh-CN" altLang="en-US" sz="1500" dirty="0" smtClean="0"/>
            </a:br>
            <a:r>
              <a:rPr lang="zh-CN" altLang="en-US" sz="1500" dirty="0" smtClean="0"/>
              <a:t>        </a:t>
            </a:r>
            <a:r>
              <a:rPr lang="zh-CN" altLang="en-US" sz="2000" b="1" dirty="0" smtClean="0"/>
              <a:t>李公朴，江苏人。青少年时便关心国家大事，“五 四”运动时，在上海发起组织爱国团，“五卅”运动时任上海学联工人科科长，</a:t>
            </a:r>
            <a:r>
              <a:rPr lang="en-US" altLang="zh-CN" sz="2000" b="1" dirty="0" smtClean="0"/>
              <a:t>1926</a:t>
            </a:r>
            <a:r>
              <a:rPr lang="zh-CN" altLang="en-US" sz="2000" b="1" dirty="0" smtClean="0"/>
              <a:t>年到广州参加北伐军。“四一二”政变后，愤然离开军队，“九一八”事变后，积极参加抗日救国运动，</a:t>
            </a:r>
            <a:r>
              <a:rPr lang="en-US" altLang="zh-CN" sz="2000" b="1" dirty="0" smtClean="0"/>
              <a:t>1938</a:t>
            </a:r>
            <a:r>
              <a:rPr lang="zh-CN" altLang="en-US" sz="2000" b="1" dirty="0" smtClean="0"/>
              <a:t>年到延安，抗日战争胜利后，他继续坚持战斗，积极从事民主和平运动。</a:t>
            </a:r>
            <a:r>
              <a:rPr lang="en-US" altLang="zh-CN" sz="2000" b="1" dirty="0" smtClean="0"/>
              <a:t>1946</a:t>
            </a:r>
            <a:r>
              <a:rPr lang="zh-CN" altLang="en-US" sz="2000" b="1" dirty="0" smtClean="0"/>
              <a:t>年</a:t>
            </a:r>
            <a:r>
              <a:rPr lang="en-US" altLang="zh-CN" sz="2000" b="1" dirty="0" smtClean="0"/>
              <a:t>1</a:t>
            </a:r>
            <a:r>
              <a:rPr lang="zh-CN" altLang="en-US" sz="2000" b="1" dirty="0" smtClean="0"/>
              <a:t>月重庆“校场口血案”中被特务殴打伤，</a:t>
            </a:r>
            <a:r>
              <a:rPr lang="en-US" altLang="zh-CN" sz="2000" b="1" dirty="0" smtClean="0"/>
              <a:t>5</a:t>
            </a:r>
            <a:r>
              <a:rPr lang="zh-CN" altLang="en-US" sz="2000" b="1" dirty="0" smtClean="0"/>
              <a:t>月初到昆明，全国内战开始后，与闻一多积极发动“呼吁和平宣言”万人签名运动。</a:t>
            </a:r>
            <a:r>
              <a:rPr lang="en-US" altLang="zh-CN" sz="2000" b="1" dirty="0" smtClean="0"/>
              <a:t>7</a:t>
            </a:r>
            <a:r>
              <a:rPr lang="zh-CN" altLang="en-US" sz="2000" b="1" dirty="0" smtClean="0"/>
              <a:t>月</a:t>
            </a:r>
            <a:r>
              <a:rPr lang="en-US" altLang="zh-CN" sz="2000" b="1" dirty="0" smtClean="0"/>
              <a:t>11</a:t>
            </a:r>
            <a:r>
              <a:rPr lang="zh-CN" altLang="en-US" sz="2000" b="1" dirty="0" smtClean="0"/>
              <a:t>日晚，于回家途中，被国民党反动派的特务杀害。</a:t>
            </a:r>
            <a:endParaRPr lang="zh-CN" altLang="en-US" sz="2000" b="1" dirty="0"/>
          </a:p>
        </p:txBody>
      </p:sp>
      <p:pic>
        <p:nvPicPr>
          <p:cNvPr id="3" name="图片 2" descr="t017b58f3a565cf02d4.jpg"/>
          <p:cNvPicPr>
            <a:picLocks noChangeAspect="1"/>
          </p:cNvPicPr>
          <p:nvPr/>
        </p:nvPicPr>
        <p:blipFill>
          <a:blip r:embed="rId1"/>
          <a:stretch>
            <a:fillRect/>
          </a:stretch>
        </p:blipFill>
        <p:spPr>
          <a:xfrm>
            <a:off x="1059632" y="833423"/>
            <a:ext cx="2440798" cy="35719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3262303" y="535765"/>
            <a:ext cx="2049198" cy="952500"/>
          </a:xfrm>
        </p:spPr>
        <p:txBody>
          <a:bodyPr/>
          <a:lstStyle/>
          <a:p>
            <a:pPr eaLnBrk="1" hangingPunct="1"/>
            <a:r>
              <a:rPr lang="zh-CN" altLang="en-US" sz="4000" b="1" dirty="0" smtClean="0">
                <a:solidFill>
                  <a:srgbClr val="0000CC"/>
                </a:solidFill>
              </a:rPr>
              <a:t>讲演词</a:t>
            </a:r>
            <a:endParaRPr lang="zh-CN" altLang="en-US" sz="4000" b="1" dirty="0" smtClean="0">
              <a:solidFill>
                <a:srgbClr val="0000CC"/>
              </a:solidFill>
            </a:endParaRPr>
          </a:p>
        </p:txBody>
      </p:sp>
      <p:sp>
        <p:nvSpPr>
          <p:cNvPr id="56322" name="Rectangle 3"/>
          <p:cNvSpPr>
            <a:spLocks noGrp="1" noChangeArrowheads="1"/>
          </p:cNvSpPr>
          <p:nvPr>
            <p:ph type="body" idx="1"/>
          </p:nvPr>
        </p:nvSpPr>
        <p:spPr bwMode="auto">
          <a:xfrm>
            <a:off x="1059632" y="1488272"/>
            <a:ext cx="6858000" cy="3771635"/>
          </a:xfrm>
          <a:solidFill>
            <a:srgbClr val="FFFFFF"/>
          </a:solidFill>
          <a:ln>
            <a:solidFill>
              <a:srgbClr val="000000"/>
            </a:solidFill>
            <a:miter lim="800000"/>
          </a:ln>
        </p:spPr>
        <p:txBody>
          <a:bodyPr vert="horz" wrap="square" lIns="76199" tIns="38099" rIns="76199" bIns="38099" numCol="1" anchor="t" anchorCtr="0" compatLnSpc="1"/>
          <a:lstStyle/>
          <a:p>
            <a:pPr eaLnBrk="1" hangingPunct="1"/>
            <a:r>
              <a:rPr lang="zh-CN" altLang="en-US" sz="3000" b="1" dirty="0" smtClean="0"/>
              <a:t>　  </a:t>
            </a:r>
            <a:r>
              <a:rPr lang="zh-CN" altLang="en-US" sz="3000" b="1" dirty="0" smtClean="0">
                <a:solidFill>
                  <a:srgbClr val="0000CC"/>
                </a:solidFill>
              </a:rPr>
              <a:t>也叫演讲词、演说词，它常在各种大型的群众集会或较为隆重的场合使用，而且讲话人所讲的都是些较为重大的问题或是讲话人就某个专门问题进行的论述。讲演词具有宣传、鼓动和教育作用，它可以把讲演者的观点、主张与思想感情传达给听众及读者，使他们信服并在思想感情上产生共鸣。</a:t>
            </a:r>
            <a:r>
              <a:rPr lang="zh-CN" altLang="en-US" dirty="0" smtClean="0"/>
              <a:t> </a:t>
            </a:r>
            <a:endParaRPr lang="zh-CN" altLang="en-US" dirty="0" smtClean="0"/>
          </a:p>
        </p:txBody>
      </p:sp>
      <p:sp>
        <p:nvSpPr>
          <p:cNvPr id="4" name="TextBox 3"/>
          <p:cNvSpPr txBox="1"/>
          <p:nvPr/>
        </p:nvSpPr>
        <p:spPr>
          <a:xfrm>
            <a:off x="2131202" y="119043"/>
            <a:ext cx="4524407" cy="604520"/>
          </a:xfrm>
          <a:prstGeom prst="rect">
            <a:avLst/>
          </a:prstGeom>
          <a:noFill/>
        </p:spPr>
        <p:txBody>
          <a:bodyPr wrap="square" rtlCol="0">
            <a:spAutoFit/>
          </a:bodyPr>
          <a:lstStyle/>
          <a:p>
            <a:r>
              <a:rPr lang="zh-CN" altLang="en-US" sz="3335" dirty="0" smtClean="0">
                <a:solidFill>
                  <a:srgbClr val="FF0000"/>
                </a:solidFill>
              </a:rPr>
              <a:t>课题的中心语是什么？</a:t>
            </a:r>
            <a:endParaRPr lang="zh-CN" altLang="en-US" sz="3335" dirty="0">
              <a:solidFill>
                <a:srgbClr val="FF0000"/>
              </a:solidFill>
            </a:endParaRPr>
          </a:p>
        </p:txBody>
      </p:sp>
      <p:sp>
        <p:nvSpPr>
          <p:cNvPr id="5" name="TextBox 4"/>
          <p:cNvSpPr txBox="1"/>
          <p:nvPr/>
        </p:nvSpPr>
        <p:spPr>
          <a:xfrm>
            <a:off x="6536545" y="178575"/>
            <a:ext cx="1369228" cy="604520"/>
          </a:xfrm>
          <a:prstGeom prst="rect">
            <a:avLst/>
          </a:prstGeom>
          <a:noFill/>
        </p:spPr>
        <p:txBody>
          <a:bodyPr wrap="square" rtlCol="0">
            <a:spAutoFit/>
          </a:bodyPr>
          <a:lstStyle/>
          <a:p>
            <a:r>
              <a:rPr lang="zh-CN" altLang="en-US" sz="3335" b="1" dirty="0" smtClean="0">
                <a:solidFill>
                  <a:srgbClr val="0000CC"/>
                </a:solidFill>
              </a:rPr>
              <a:t>讲演</a:t>
            </a:r>
            <a:endParaRPr lang="zh-CN" altLang="en-US" sz="3335" b="1"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6321"/>
                                        </p:tgtEl>
                                        <p:attrNameLst>
                                          <p:attrName>style.visibility</p:attrName>
                                        </p:attrNameLst>
                                      </p:cBhvr>
                                      <p:to>
                                        <p:strVal val="visible"/>
                                      </p:to>
                                    </p:set>
                                    <p:animEffect transition="in" filter="blinds(horizontal)">
                                      <p:cBhvr>
                                        <p:cTn id="17" dur="500"/>
                                        <p:tgtEl>
                                          <p:spTgt spid="563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6322">
                                            <p:bg/>
                                          </p:spTgt>
                                        </p:tgtEl>
                                        <p:attrNameLst>
                                          <p:attrName>style.visibility</p:attrName>
                                        </p:attrNameLst>
                                      </p:cBhvr>
                                      <p:to>
                                        <p:strVal val="visible"/>
                                      </p:to>
                                    </p:set>
                                    <p:animEffect transition="in" filter="blinds(horizontal)">
                                      <p:cBhvr>
                                        <p:cTn id="22" dur="500"/>
                                        <p:tgtEl>
                                          <p:spTgt spid="56322">
                                            <p:bg/>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6322">
                                            <p:txEl>
                                              <p:pRg st="0" end="0"/>
                                            </p:txEl>
                                          </p:spTgt>
                                        </p:tgtEl>
                                        <p:attrNameLst>
                                          <p:attrName>style.visibility</p:attrName>
                                        </p:attrNameLst>
                                      </p:cBhvr>
                                      <p:to>
                                        <p:strVal val="visible"/>
                                      </p:to>
                                    </p:set>
                                    <p:animEffect transition="in" filter="blinds(horizontal)">
                                      <p:cBhvr>
                                        <p:cTn id="27" dur="500"/>
                                        <p:tgtEl>
                                          <p:spTgt spid="563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1" grpId="0"/>
      <p:bldP spid="56322" grpId="0" animBg="1" build="p"/>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sz="3000" dirty="0" smtClean="0"/>
              <a:t>听课文朗读，感受</a:t>
            </a:r>
            <a:r>
              <a:rPr lang="zh-CN" altLang="en-US" sz="3000" dirty="0" smtClean="0">
                <a:solidFill>
                  <a:srgbClr val="FF0000"/>
                </a:solidFill>
              </a:rPr>
              <a:t>演讲的气势</a:t>
            </a:r>
            <a:r>
              <a:rPr lang="zh-CN" altLang="en-US" sz="3000" dirty="0" smtClean="0"/>
              <a:t>，体会</a:t>
            </a:r>
            <a:r>
              <a:rPr lang="zh-CN" altLang="en-US" sz="3000" dirty="0" smtClean="0">
                <a:solidFill>
                  <a:srgbClr val="FF0000"/>
                </a:solidFill>
              </a:rPr>
              <a:t>作者的情感</a:t>
            </a:r>
            <a:r>
              <a:rPr lang="zh-CN" altLang="en-US" sz="3000" dirty="0" smtClean="0"/>
              <a:t>。</a:t>
            </a:r>
            <a:endParaRPr lang="zh-CN" altLang="en-US" sz="3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p:nvPr>
        </p:nvSpPr>
        <p:spPr/>
        <p:txBody>
          <a:bodyPr/>
          <a:lstStyle/>
          <a:p>
            <a:pPr eaLnBrk="1" hangingPunct="1"/>
            <a:br>
              <a:rPr lang="en-US" altLang="zh-CN" sz="3335" smtClean="0"/>
            </a:br>
            <a:endParaRPr lang="en-US" altLang="zh-CN" sz="3335" smtClean="0"/>
          </a:p>
        </p:txBody>
      </p:sp>
      <p:sp>
        <p:nvSpPr>
          <p:cNvPr id="57346" name="Rectangle 3"/>
          <p:cNvSpPr>
            <a:spLocks noGrp="1" noChangeArrowheads="1"/>
          </p:cNvSpPr>
          <p:nvPr>
            <p:ph type="body" idx="1"/>
          </p:nvPr>
        </p:nvSpPr>
        <p:spPr bwMode="auto">
          <a:xfrm>
            <a:off x="911490" y="396875"/>
            <a:ext cx="6858000" cy="4980782"/>
          </a:xfrm>
          <a:solidFill>
            <a:srgbClr val="FFFFFF"/>
          </a:solidFill>
          <a:ln>
            <a:solidFill>
              <a:srgbClr val="000000"/>
            </a:solidFill>
            <a:miter lim="800000"/>
          </a:ln>
        </p:spPr>
        <p:txBody>
          <a:bodyPr vert="horz" wrap="square" lIns="76199" tIns="38099" rIns="76199" bIns="38099" numCol="1" anchor="t" anchorCtr="0" compatLnSpc="1"/>
          <a:lstStyle/>
          <a:p>
            <a:pPr eaLnBrk="1" hangingPunct="1">
              <a:buFontTx/>
              <a:buNone/>
            </a:pPr>
            <a:r>
              <a:rPr lang="zh-CN" altLang="en-US" sz="3335" b="1" dirty="0" smtClean="0">
                <a:solidFill>
                  <a:srgbClr val="0000CC"/>
                </a:solidFill>
              </a:rPr>
              <a:t>朗读课文  整体感知</a:t>
            </a:r>
            <a:endParaRPr lang="zh-CN" altLang="en-US" sz="3335" b="1" dirty="0" smtClean="0">
              <a:solidFill>
                <a:srgbClr val="0000CC"/>
              </a:solidFill>
            </a:endParaRPr>
          </a:p>
          <a:p>
            <a:pPr eaLnBrk="1" hangingPunct="1">
              <a:buFontTx/>
              <a:buNone/>
            </a:pPr>
            <a:r>
              <a:rPr lang="en-US" altLang="zh-CN" sz="3335" b="1" dirty="0" smtClean="0"/>
              <a:t>1</a:t>
            </a:r>
            <a:r>
              <a:rPr lang="zh-CN" altLang="en-US" sz="3335" b="1" dirty="0" smtClean="0"/>
              <a:t>、给下列划线的字注音：</a:t>
            </a:r>
            <a:endParaRPr lang="zh-CN" altLang="en-US" sz="3335" b="1" dirty="0" smtClean="0"/>
          </a:p>
          <a:p>
            <a:pPr eaLnBrk="1" hangingPunct="1">
              <a:buFontTx/>
              <a:buNone/>
            </a:pPr>
            <a:r>
              <a:rPr lang="zh-CN" altLang="en-US" sz="4500" b="1" dirty="0" smtClean="0">
                <a:solidFill>
                  <a:srgbClr val="0000CC"/>
                </a:solidFill>
              </a:rPr>
              <a:t>卑</a:t>
            </a:r>
            <a:r>
              <a:rPr lang="zh-CN" altLang="en-US" sz="4500" b="1" u="sng" dirty="0" smtClean="0">
                <a:solidFill>
                  <a:srgbClr val="0000CC"/>
                </a:solidFill>
              </a:rPr>
              <a:t>劣</a:t>
            </a:r>
            <a:r>
              <a:rPr lang="zh-CN" altLang="en-US" sz="4500" b="1" dirty="0" smtClean="0">
                <a:solidFill>
                  <a:srgbClr val="0000CC"/>
                </a:solidFill>
              </a:rPr>
              <a:t>（   ） 诬</a:t>
            </a:r>
            <a:r>
              <a:rPr lang="zh-CN" altLang="en-US" sz="4500" b="1" u="sng" dirty="0" smtClean="0">
                <a:solidFill>
                  <a:srgbClr val="0000CC"/>
                </a:solidFill>
              </a:rPr>
              <a:t>蔑</a:t>
            </a:r>
            <a:r>
              <a:rPr lang="zh-CN" altLang="en-US" sz="4500" b="1" dirty="0" smtClean="0">
                <a:solidFill>
                  <a:srgbClr val="0000CC"/>
                </a:solidFill>
              </a:rPr>
              <a:t>（   ）</a:t>
            </a:r>
            <a:endParaRPr lang="zh-CN" altLang="en-US" sz="4500" b="1" dirty="0" smtClean="0">
              <a:solidFill>
                <a:srgbClr val="0000CC"/>
              </a:solidFill>
            </a:endParaRPr>
          </a:p>
          <a:p>
            <a:pPr eaLnBrk="1" hangingPunct="1">
              <a:buFontTx/>
              <a:buNone/>
            </a:pPr>
            <a:r>
              <a:rPr lang="zh-CN" altLang="en-US" sz="4500" b="1" dirty="0" smtClean="0">
                <a:solidFill>
                  <a:srgbClr val="0000CC"/>
                </a:solidFill>
              </a:rPr>
              <a:t> 卑</a:t>
            </a:r>
            <a:r>
              <a:rPr lang="zh-CN" altLang="en-US" sz="4500" b="1" u="sng" dirty="0" smtClean="0">
                <a:solidFill>
                  <a:srgbClr val="0000CC"/>
                </a:solidFill>
              </a:rPr>
              <a:t>鄙</a:t>
            </a:r>
            <a:r>
              <a:rPr lang="zh-CN" altLang="en-US" sz="4500" b="1" dirty="0" smtClean="0">
                <a:solidFill>
                  <a:srgbClr val="0000CC"/>
                </a:solidFill>
              </a:rPr>
              <a:t>（   ）  离</a:t>
            </a:r>
            <a:r>
              <a:rPr lang="zh-CN" altLang="en-US" sz="4500" b="1" u="sng" dirty="0" smtClean="0">
                <a:solidFill>
                  <a:srgbClr val="0000CC"/>
                </a:solidFill>
              </a:rPr>
              <a:t>间</a:t>
            </a:r>
            <a:r>
              <a:rPr lang="zh-CN" altLang="en-US" sz="4500" b="1" dirty="0" smtClean="0">
                <a:solidFill>
                  <a:srgbClr val="0000CC"/>
                </a:solidFill>
              </a:rPr>
              <a:t>（   ）</a:t>
            </a:r>
            <a:endParaRPr lang="zh-CN" altLang="en-US" sz="4500" b="1" dirty="0" smtClean="0">
              <a:solidFill>
                <a:srgbClr val="0000CC"/>
              </a:solidFill>
            </a:endParaRPr>
          </a:p>
          <a:p>
            <a:pPr eaLnBrk="1" hangingPunct="1">
              <a:buFontTx/>
              <a:buNone/>
            </a:pPr>
            <a:r>
              <a:rPr lang="zh-CN" altLang="en-US" sz="4500" b="1" dirty="0" smtClean="0">
                <a:solidFill>
                  <a:srgbClr val="0000CC"/>
                </a:solidFill>
              </a:rPr>
              <a:t> 蛮</a:t>
            </a:r>
            <a:r>
              <a:rPr lang="zh-CN" altLang="en-US" sz="4500" b="1" u="sng" dirty="0" smtClean="0">
                <a:solidFill>
                  <a:srgbClr val="0000CC"/>
                </a:solidFill>
              </a:rPr>
              <a:t>横</a:t>
            </a:r>
            <a:r>
              <a:rPr lang="zh-CN" altLang="en-US" sz="4500" b="1" dirty="0" smtClean="0">
                <a:solidFill>
                  <a:srgbClr val="0000CC"/>
                </a:solidFill>
              </a:rPr>
              <a:t>（     ）赋</a:t>
            </a:r>
            <a:r>
              <a:rPr lang="zh-CN" altLang="en-US" sz="4500" b="1" u="sng" dirty="0" smtClean="0">
                <a:solidFill>
                  <a:srgbClr val="0000CC"/>
                </a:solidFill>
              </a:rPr>
              <a:t>予</a:t>
            </a:r>
            <a:r>
              <a:rPr lang="zh-CN" altLang="en-US" sz="4500" b="1" dirty="0" smtClean="0">
                <a:solidFill>
                  <a:srgbClr val="0000CC"/>
                </a:solidFill>
              </a:rPr>
              <a:t>（   ）</a:t>
            </a:r>
            <a:endParaRPr lang="en-US" altLang="zh-CN" sz="4500" b="1" dirty="0" smtClean="0">
              <a:solidFill>
                <a:srgbClr val="0000CC"/>
              </a:solidFill>
            </a:endParaRPr>
          </a:p>
          <a:p>
            <a:pPr eaLnBrk="1" hangingPunct="1">
              <a:buFontTx/>
              <a:buNone/>
            </a:pPr>
            <a:r>
              <a:rPr lang="zh-CN" altLang="en-US" sz="4500" b="1" u="sng" dirty="0" smtClean="0">
                <a:solidFill>
                  <a:srgbClr val="0000CC"/>
                </a:solidFill>
              </a:rPr>
              <a:t>捶</a:t>
            </a:r>
            <a:r>
              <a:rPr lang="zh-CN" altLang="en-US" sz="4500" b="1" dirty="0" smtClean="0">
                <a:solidFill>
                  <a:srgbClr val="0000CC"/>
                </a:solidFill>
              </a:rPr>
              <a:t>击（      ）恐</a:t>
            </a:r>
            <a:r>
              <a:rPr lang="zh-CN" altLang="en-US" sz="4500" b="1" u="sng" dirty="0" smtClean="0">
                <a:solidFill>
                  <a:srgbClr val="0000CC"/>
                </a:solidFill>
              </a:rPr>
              <a:t>怖</a:t>
            </a:r>
            <a:r>
              <a:rPr lang="zh-CN" altLang="en-US" sz="4500" b="1" dirty="0" smtClean="0">
                <a:solidFill>
                  <a:srgbClr val="0000CC"/>
                </a:solidFill>
              </a:rPr>
              <a:t>（     ）</a:t>
            </a:r>
            <a:endParaRPr lang="zh-CN" altLang="en-US" sz="4500" b="1" dirty="0" smtClean="0">
              <a:solidFill>
                <a:srgbClr val="0000CC"/>
              </a:solidFill>
            </a:endParaRPr>
          </a:p>
        </p:txBody>
      </p:sp>
      <p:sp>
        <p:nvSpPr>
          <p:cNvPr id="4100" name="Text Box 4"/>
          <p:cNvSpPr txBox="1">
            <a:spLocks noChangeArrowheads="1"/>
          </p:cNvSpPr>
          <p:nvPr/>
        </p:nvSpPr>
        <p:spPr bwMode="auto">
          <a:xfrm>
            <a:off x="2488392" y="1726398"/>
            <a:ext cx="900906" cy="604520"/>
          </a:xfrm>
          <a:prstGeom prst="rect">
            <a:avLst/>
          </a:prstGeom>
          <a:noFill/>
          <a:ln w="9525">
            <a:noFill/>
            <a:miter lim="800000"/>
          </a:ln>
        </p:spPr>
        <p:txBody>
          <a:bodyPr>
            <a:spAutoFit/>
          </a:bodyPr>
          <a:lstStyle/>
          <a:p>
            <a:pPr>
              <a:spcBef>
                <a:spcPct val="50000"/>
              </a:spcBef>
            </a:pPr>
            <a:r>
              <a:rPr lang="en-US" altLang="zh-CN" sz="3335" b="1" dirty="0" err="1" smtClean="0">
                <a:solidFill>
                  <a:srgbClr val="FF0000"/>
                </a:solidFill>
              </a:rPr>
              <a:t>liè</a:t>
            </a:r>
            <a:endParaRPr lang="en-US" altLang="zh-CN" sz="3335" b="1" dirty="0">
              <a:solidFill>
                <a:srgbClr val="FF0000"/>
              </a:solidFill>
            </a:endParaRPr>
          </a:p>
        </p:txBody>
      </p:sp>
      <p:sp>
        <p:nvSpPr>
          <p:cNvPr id="4101" name="Text Box 5"/>
          <p:cNvSpPr txBox="1">
            <a:spLocks noChangeArrowheads="1"/>
          </p:cNvSpPr>
          <p:nvPr/>
        </p:nvSpPr>
        <p:spPr bwMode="auto">
          <a:xfrm>
            <a:off x="5405443" y="1726398"/>
            <a:ext cx="990865" cy="604520"/>
          </a:xfrm>
          <a:prstGeom prst="rect">
            <a:avLst/>
          </a:prstGeom>
          <a:noFill/>
          <a:ln w="9525">
            <a:noFill/>
            <a:miter lim="800000"/>
          </a:ln>
        </p:spPr>
        <p:txBody>
          <a:bodyPr>
            <a:spAutoFit/>
          </a:bodyPr>
          <a:lstStyle/>
          <a:p>
            <a:pPr>
              <a:spcBef>
                <a:spcPct val="50000"/>
              </a:spcBef>
            </a:pPr>
            <a:r>
              <a:rPr lang="en-US" altLang="zh-CN" sz="3335" b="1" dirty="0" err="1" smtClean="0">
                <a:solidFill>
                  <a:srgbClr val="FF0000"/>
                </a:solidFill>
              </a:rPr>
              <a:t>miè</a:t>
            </a:r>
            <a:endParaRPr lang="en-US" altLang="zh-CN" sz="3335" b="1" dirty="0">
              <a:solidFill>
                <a:srgbClr val="FF0000"/>
              </a:solidFill>
            </a:endParaRPr>
          </a:p>
        </p:txBody>
      </p:sp>
      <p:sp>
        <p:nvSpPr>
          <p:cNvPr id="4102" name="Text Box 6"/>
          <p:cNvSpPr txBox="1">
            <a:spLocks noChangeArrowheads="1"/>
          </p:cNvSpPr>
          <p:nvPr/>
        </p:nvSpPr>
        <p:spPr bwMode="auto">
          <a:xfrm>
            <a:off x="2786050" y="2559842"/>
            <a:ext cx="840052" cy="604520"/>
          </a:xfrm>
          <a:prstGeom prst="rect">
            <a:avLst/>
          </a:prstGeom>
          <a:noFill/>
          <a:ln w="9525">
            <a:noFill/>
            <a:miter lim="800000"/>
          </a:ln>
        </p:spPr>
        <p:txBody>
          <a:bodyPr>
            <a:spAutoFit/>
          </a:bodyPr>
          <a:lstStyle/>
          <a:p>
            <a:pPr>
              <a:spcBef>
                <a:spcPct val="50000"/>
              </a:spcBef>
            </a:pPr>
            <a:r>
              <a:rPr lang="en-US" altLang="zh-CN" sz="3335" b="1" dirty="0" err="1">
                <a:solidFill>
                  <a:srgbClr val="FF0000"/>
                </a:solidFill>
              </a:rPr>
              <a:t>bǐ</a:t>
            </a:r>
            <a:endParaRPr lang="en-US" altLang="zh-CN" sz="3335" b="1" dirty="0">
              <a:solidFill>
                <a:srgbClr val="FF0000"/>
              </a:solidFill>
            </a:endParaRPr>
          </a:p>
        </p:txBody>
      </p:sp>
      <p:sp>
        <p:nvSpPr>
          <p:cNvPr id="4103" name="Text Box 7"/>
          <p:cNvSpPr txBox="1">
            <a:spLocks noChangeArrowheads="1"/>
          </p:cNvSpPr>
          <p:nvPr/>
        </p:nvSpPr>
        <p:spPr bwMode="auto">
          <a:xfrm>
            <a:off x="5762633" y="2559842"/>
            <a:ext cx="1080823" cy="604520"/>
          </a:xfrm>
          <a:prstGeom prst="rect">
            <a:avLst/>
          </a:prstGeom>
          <a:noFill/>
          <a:ln w="9525">
            <a:noFill/>
            <a:miter lim="800000"/>
          </a:ln>
        </p:spPr>
        <p:txBody>
          <a:bodyPr>
            <a:spAutoFit/>
          </a:bodyPr>
          <a:lstStyle/>
          <a:p>
            <a:pPr>
              <a:spcBef>
                <a:spcPct val="50000"/>
              </a:spcBef>
            </a:pPr>
            <a:r>
              <a:rPr lang="en-US" altLang="zh-CN" sz="3335" b="1" dirty="0" err="1">
                <a:solidFill>
                  <a:srgbClr val="FF0000"/>
                </a:solidFill>
              </a:rPr>
              <a:t>jiàn</a:t>
            </a:r>
            <a:endParaRPr lang="en-US" altLang="zh-CN" sz="3335" b="1" dirty="0">
              <a:solidFill>
                <a:srgbClr val="FF0000"/>
              </a:solidFill>
            </a:endParaRPr>
          </a:p>
        </p:txBody>
      </p:sp>
      <p:sp>
        <p:nvSpPr>
          <p:cNvPr id="4104" name="Text Box 8"/>
          <p:cNvSpPr txBox="1">
            <a:spLocks noChangeArrowheads="1"/>
          </p:cNvSpPr>
          <p:nvPr/>
        </p:nvSpPr>
        <p:spPr bwMode="auto">
          <a:xfrm>
            <a:off x="2666987" y="3393285"/>
            <a:ext cx="1318948" cy="604520"/>
          </a:xfrm>
          <a:prstGeom prst="rect">
            <a:avLst/>
          </a:prstGeom>
          <a:noFill/>
          <a:ln w="9525">
            <a:noFill/>
            <a:miter lim="800000"/>
          </a:ln>
        </p:spPr>
        <p:txBody>
          <a:bodyPr>
            <a:spAutoFit/>
          </a:bodyPr>
          <a:lstStyle/>
          <a:p>
            <a:pPr>
              <a:spcBef>
                <a:spcPct val="50000"/>
              </a:spcBef>
            </a:pPr>
            <a:r>
              <a:rPr lang="en-US" altLang="zh-CN" sz="3335" b="1" dirty="0" err="1">
                <a:solidFill>
                  <a:srgbClr val="FF0000"/>
                </a:solidFill>
              </a:rPr>
              <a:t>hèng</a:t>
            </a:r>
            <a:endParaRPr lang="en-US" altLang="zh-CN" sz="3335" b="1" dirty="0">
              <a:solidFill>
                <a:srgbClr val="FF0000"/>
              </a:solidFill>
            </a:endParaRPr>
          </a:p>
        </p:txBody>
      </p:sp>
      <p:sp>
        <p:nvSpPr>
          <p:cNvPr id="4105" name="Text Box 9"/>
          <p:cNvSpPr txBox="1">
            <a:spLocks noChangeArrowheads="1"/>
          </p:cNvSpPr>
          <p:nvPr/>
        </p:nvSpPr>
        <p:spPr bwMode="auto">
          <a:xfrm>
            <a:off x="5762633" y="3393285"/>
            <a:ext cx="960438" cy="604520"/>
          </a:xfrm>
          <a:prstGeom prst="rect">
            <a:avLst/>
          </a:prstGeom>
          <a:noFill/>
          <a:ln w="9525">
            <a:noFill/>
            <a:miter lim="800000"/>
          </a:ln>
        </p:spPr>
        <p:txBody>
          <a:bodyPr>
            <a:spAutoFit/>
          </a:bodyPr>
          <a:lstStyle/>
          <a:p>
            <a:pPr>
              <a:spcBef>
                <a:spcPct val="50000"/>
              </a:spcBef>
            </a:pPr>
            <a:r>
              <a:rPr lang="en-US" altLang="zh-CN" sz="3335" b="1" dirty="0" err="1">
                <a:solidFill>
                  <a:srgbClr val="FF0000"/>
                </a:solidFill>
              </a:rPr>
              <a:t>yǔ</a:t>
            </a:r>
            <a:endParaRPr lang="en-US" altLang="zh-CN" sz="3335" b="1" dirty="0">
              <a:solidFill>
                <a:srgbClr val="FF0000"/>
              </a:solidFill>
            </a:endParaRPr>
          </a:p>
        </p:txBody>
      </p:sp>
      <p:sp>
        <p:nvSpPr>
          <p:cNvPr id="10" name="Text Box 8"/>
          <p:cNvSpPr txBox="1">
            <a:spLocks noChangeArrowheads="1"/>
          </p:cNvSpPr>
          <p:nvPr/>
        </p:nvSpPr>
        <p:spPr bwMode="auto">
          <a:xfrm>
            <a:off x="5762633" y="4167197"/>
            <a:ext cx="1318948" cy="604520"/>
          </a:xfrm>
          <a:prstGeom prst="rect">
            <a:avLst/>
          </a:prstGeom>
          <a:noFill/>
          <a:ln w="9525">
            <a:noFill/>
            <a:miter lim="800000"/>
          </a:ln>
        </p:spPr>
        <p:txBody>
          <a:bodyPr>
            <a:spAutoFit/>
          </a:bodyPr>
          <a:lstStyle/>
          <a:p>
            <a:pPr>
              <a:spcBef>
                <a:spcPct val="50000"/>
              </a:spcBef>
            </a:pPr>
            <a:r>
              <a:rPr lang="en-US" altLang="zh-CN" sz="3335" b="1" dirty="0" err="1" smtClean="0">
                <a:solidFill>
                  <a:srgbClr val="FF0000"/>
                </a:solidFill>
              </a:rPr>
              <a:t>bù</a:t>
            </a:r>
            <a:endParaRPr lang="en-US" altLang="zh-CN" sz="3335" b="1" dirty="0">
              <a:solidFill>
                <a:srgbClr val="FF0000"/>
              </a:solidFill>
            </a:endParaRPr>
          </a:p>
        </p:txBody>
      </p:sp>
      <p:sp>
        <p:nvSpPr>
          <p:cNvPr id="11" name="Text Box 8"/>
          <p:cNvSpPr txBox="1">
            <a:spLocks noChangeArrowheads="1"/>
          </p:cNvSpPr>
          <p:nvPr/>
        </p:nvSpPr>
        <p:spPr bwMode="auto">
          <a:xfrm>
            <a:off x="2607455" y="4226728"/>
            <a:ext cx="1318948" cy="604520"/>
          </a:xfrm>
          <a:prstGeom prst="rect">
            <a:avLst/>
          </a:prstGeom>
          <a:noFill/>
          <a:ln w="9525">
            <a:noFill/>
            <a:miter lim="800000"/>
          </a:ln>
        </p:spPr>
        <p:txBody>
          <a:bodyPr>
            <a:spAutoFit/>
          </a:bodyPr>
          <a:lstStyle/>
          <a:p>
            <a:pPr>
              <a:spcBef>
                <a:spcPct val="50000"/>
              </a:spcBef>
            </a:pPr>
            <a:r>
              <a:rPr lang="en-US" altLang="zh-CN" sz="3335" b="1" dirty="0" err="1" smtClean="0">
                <a:solidFill>
                  <a:srgbClr val="FF0000"/>
                </a:solidFill>
              </a:rPr>
              <a:t>chuí</a:t>
            </a:r>
            <a:endParaRPr lang="en-US" altLang="zh-CN" sz="3335" b="1" dirty="0">
              <a:solidFill>
                <a:srgbClr val="FF0000"/>
              </a:solidFill>
            </a:endParaRPr>
          </a:p>
        </p:txBody>
      </p:sp>
      <p:sp>
        <p:nvSpPr>
          <p:cNvPr id="12" name="TextBox 11"/>
          <p:cNvSpPr txBox="1"/>
          <p:nvPr/>
        </p:nvSpPr>
        <p:spPr>
          <a:xfrm>
            <a:off x="6357950" y="1845462"/>
            <a:ext cx="1488292" cy="398780"/>
          </a:xfrm>
          <a:prstGeom prst="rect">
            <a:avLst/>
          </a:prstGeom>
          <a:noFill/>
        </p:spPr>
        <p:txBody>
          <a:bodyPr wrap="square" rtlCol="0">
            <a:spAutoFit/>
          </a:bodyPr>
          <a:lstStyle/>
          <a:p>
            <a:r>
              <a:rPr lang="zh-CN" altLang="en-US" sz="2000" b="1" dirty="0" smtClean="0"/>
              <a:t>戍、戊、戌</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ppt_x"/>
                                          </p:val>
                                        </p:tav>
                                        <p:tav tm="100000">
                                          <p:val>
                                            <p:strVal val="#ppt_x"/>
                                          </p:val>
                                        </p:tav>
                                      </p:tavLst>
                                    </p:anim>
                                    <p:anim calcmode="lin" valueType="num">
                                      <p:cBhvr additive="base">
                                        <p:cTn id="8"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01"/>
                                        </p:tgtEl>
                                        <p:attrNameLst>
                                          <p:attrName>style.visibility</p:attrName>
                                        </p:attrNameLst>
                                      </p:cBhvr>
                                      <p:to>
                                        <p:strVal val="visible"/>
                                      </p:to>
                                    </p:set>
                                    <p:anim calcmode="lin" valueType="num">
                                      <p:cBhvr additive="base">
                                        <p:cTn id="13" dur="500" fill="hold"/>
                                        <p:tgtEl>
                                          <p:spTgt spid="4101"/>
                                        </p:tgtEl>
                                        <p:attrNameLst>
                                          <p:attrName>ppt_x</p:attrName>
                                        </p:attrNameLst>
                                      </p:cBhvr>
                                      <p:tavLst>
                                        <p:tav tm="0">
                                          <p:val>
                                            <p:strVal val="#ppt_x"/>
                                          </p:val>
                                        </p:tav>
                                        <p:tav tm="100000">
                                          <p:val>
                                            <p:strVal val="#ppt_x"/>
                                          </p:val>
                                        </p:tav>
                                      </p:tavLst>
                                    </p:anim>
                                    <p:anim calcmode="lin" valueType="num">
                                      <p:cBhvr additive="base">
                                        <p:cTn id="14"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02"/>
                                        </p:tgtEl>
                                        <p:attrNameLst>
                                          <p:attrName>style.visibility</p:attrName>
                                        </p:attrNameLst>
                                      </p:cBhvr>
                                      <p:to>
                                        <p:strVal val="visible"/>
                                      </p:to>
                                    </p:set>
                                    <p:anim calcmode="lin" valueType="num">
                                      <p:cBhvr additive="base">
                                        <p:cTn id="19" dur="500" fill="hold"/>
                                        <p:tgtEl>
                                          <p:spTgt spid="4102"/>
                                        </p:tgtEl>
                                        <p:attrNameLst>
                                          <p:attrName>ppt_x</p:attrName>
                                        </p:attrNameLst>
                                      </p:cBhvr>
                                      <p:tavLst>
                                        <p:tav tm="0">
                                          <p:val>
                                            <p:strVal val="#ppt_x"/>
                                          </p:val>
                                        </p:tav>
                                        <p:tav tm="100000">
                                          <p:val>
                                            <p:strVal val="#ppt_x"/>
                                          </p:val>
                                        </p:tav>
                                      </p:tavLst>
                                    </p:anim>
                                    <p:anim calcmode="lin" valueType="num">
                                      <p:cBhvr additive="base">
                                        <p:cTn id="20" dur="500" fill="hold"/>
                                        <p:tgtEl>
                                          <p:spTgt spid="410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03"/>
                                        </p:tgtEl>
                                        <p:attrNameLst>
                                          <p:attrName>style.visibility</p:attrName>
                                        </p:attrNameLst>
                                      </p:cBhvr>
                                      <p:to>
                                        <p:strVal val="visible"/>
                                      </p:to>
                                    </p:set>
                                    <p:anim calcmode="lin" valueType="num">
                                      <p:cBhvr additive="base">
                                        <p:cTn id="25" dur="500" fill="hold"/>
                                        <p:tgtEl>
                                          <p:spTgt spid="4103"/>
                                        </p:tgtEl>
                                        <p:attrNameLst>
                                          <p:attrName>ppt_x</p:attrName>
                                        </p:attrNameLst>
                                      </p:cBhvr>
                                      <p:tavLst>
                                        <p:tav tm="0">
                                          <p:val>
                                            <p:strVal val="#ppt_x"/>
                                          </p:val>
                                        </p:tav>
                                        <p:tav tm="100000">
                                          <p:val>
                                            <p:strVal val="#ppt_x"/>
                                          </p:val>
                                        </p:tav>
                                      </p:tavLst>
                                    </p:anim>
                                    <p:anim calcmode="lin" valueType="num">
                                      <p:cBhvr additive="base">
                                        <p:cTn id="26" dur="500" fill="hold"/>
                                        <p:tgtEl>
                                          <p:spTgt spid="410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104"/>
                                        </p:tgtEl>
                                        <p:attrNameLst>
                                          <p:attrName>style.visibility</p:attrName>
                                        </p:attrNameLst>
                                      </p:cBhvr>
                                      <p:to>
                                        <p:strVal val="visible"/>
                                      </p:to>
                                    </p:set>
                                    <p:anim calcmode="lin" valueType="num">
                                      <p:cBhvr additive="base">
                                        <p:cTn id="31" dur="500" fill="hold"/>
                                        <p:tgtEl>
                                          <p:spTgt spid="4104"/>
                                        </p:tgtEl>
                                        <p:attrNameLst>
                                          <p:attrName>ppt_x</p:attrName>
                                        </p:attrNameLst>
                                      </p:cBhvr>
                                      <p:tavLst>
                                        <p:tav tm="0">
                                          <p:val>
                                            <p:strVal val="#ppt_x"/>
                                          </p:val>
                                        </p:tav>
                                        <p:tav tm="100000">
                                          <p:val>
                                            <p:strVal val="#ppt_x"/>
                                          </p:val>
                                        </p:tav>
                                      </p:tavLst>
                                    </p:anim>
                                    <p:anim calcmode="lin" valueType="num">
                                      <p:cBhvr additive="base">
                                        <p:cTn id="32" dur="500" fill="hold"/>
                                        <p:tgtEl>
                                          <p:spTgt spid="410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105"/>
                                        </p:tgtEl>
                                        <p:attrNameLst>
                                          <p:attrName>style.visibility</p:attrName>
                                        </p:attrNameLst>
                                      </p:cBhvr>
                                      <p:to>
                                        <p:strVal val="visible"/>
                                      </p:to>
                                    </p:set>
                                    <p:anim calcmode="lin" valueType="num">
                                      <p:cBhvr additive="base">
                                        <p:cTn id="37" dur="500" fill="hold"/>
                                        <p:tgtEl>
                                          <p:spTgt spid="4105"/>
                                        </p:tgtEl>
                                        <p:attrNameLst>
                                          <p:attrName>ppt_x</p:attrName>
                                        </p:attrNameLst>
                                      </p:cBhvr>
                                      <p:tavLst>
                                        <p:tav tm="0">
                                          <p:val>
                                            <p:strVal val="#ppt_x"/>
                                          </p:val>
                                        </p:tav>
                                        <p:tav tm="100000">
                                          <p:val>
                                            <p:strVal val="#ppt_x"/>
                                          </p:val>
                                        </p:tav>
                                      </p:tavLst>
                                    </p:anim>
                                    <p:anim calcmode="lin" valueType="num">
                                      <p:cBhvr additive="base">
                                        <p:cTn id="38" dur="500" fill="hold"/>
                                        <p:tgtEl>
                                          <p:spTgt spid="410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blinds(horizontal)">
                                      <p:cBhvr>
                                        <p:cTn id="5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P spid="4101" grpId="0"/>
      <p:bldP spid="4102" grpId="0"/>
      <p:bldP spid="4103" grpId="0"/>
      <p:bldP spid="4104" grpId="0"/>
      <p:bldP spid="4105" grpId="0"/>
      <p:bldP spid="10" grpId="0"/>
      <p:bldP spid="11" grpId="0"/>
      <p:bldP spid="12" grpId="0"/>
    </p:bldLst>
  </p:timing>
</p:sld>
</file>

<file path=ppt/theme/theme1.xml><?xml version="1.0" encoding="utf-8"?>
<a:theme xmlns:a="http://schemas.openxmlformats.org/drawingml/2006/main" name="第一PPT模板网-WWW.1PPT.COM">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模板网-WWW.1PPT.COM ">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7117</Words>
  <Application>WPS 演示</Application>
  <PresentationFormat>宽屏</PresentationFormat>
  <Paragraphs>440</Paragraphs>
  <Slides>44</Slides>
  <Notes>0</Notes>
  <HiddenSlides>0</HiddenSlides>
  <MMClips>0</MMClips>
  <ScaleCrop>false</ScaleCrop>
  <HeadingPairs>
    <vt:vector size="6" baseType="variant">
      <vt:variant>
        <vt:lpstr>已用的字体</vt:lpstr>
      </vt:variant>
      <vt:variant>
        <vt:i4>12</vt:i4>
      </vt:variant>
      <vt:variant>
        <vt:lpstr>主题</vt:lpstr>
      </vt:variant>
      <vt:variant>
        <vt:i4>4</vt:i4>
      </vt:variant>
      <vt:variant>
        <vt:lpstr>幻灯片标题</vt:lpstr>
      </vt:variant>
      <vt:variant>
        <vt:i4>44</vt:i4>
      </vt:variant>
    </vt:vector>
  </HeadingPairs>
  <TitlesOfParts>
    <vt:vector size="60" baseType="lpstr">
      <vt:lpstr>Arial</vt:lpstr>
      <vt:lpstr>宋体</vt:lpstr>
      <vt:lpstr>Wingdings</vt:lpstr>
      <vt:lpstr>Calibri</vt:lpstr>
      <vt:lpstr>Calibri</vt:lpstr>
      <vt:lpstr>华文新魏</vt:lpstr>
      <vt:lpstr>楷体</vt:lpstr>
      <vt:lpstr>微软雅黑</vt:lpstr>
      <vt:lpstr>Arial Unicode MS</vt:lpstr>
      <vt:lpstr>Lucida Sans Unicode</vt:lpstr>
      <vt:lpstr>华文隶书</vt:lpstr>
      <vt:lpstr>楷体_GB2312</vt:lpstr>
      <vt:lpstr>第一PPT模板网-WWW.1PPT.COM</vt:lpstr>
      <vt:lpstr>第一PPT模板网-WWW.1PPT.COM </vt:lpstr>
      <vt:lpstr>自定义设计方案</vt:lpstr>
      <vt:lpstr>1_Office 主题</vt:lpstr>
      <vt:lpstr>名人回忆录：猜猜他是谁？</vt:lpstr>
      <vt:lpstr>PowerPoint 演示文稿</vt:lpstr>
      <vt:lpstr>作者简介</vt:lpstr>
      <vt:lpstr>PowerPoint 演示文稿</vt:lpstr>
      <vt:lpstr>PowerPoint 演示文稿</vt:lpstr>
      <vt:lpstr>PowerPoint 演示文稿</vt:lpstr>
      <vt:lpstr>讲演词</vt:lpstr>
      <vt:lpstr>PowerPoint 演示文稿</vt:lpstr>
      <vt:lpstr> </vt:lpstr>
      <vt:lpstr>2、理解词义：</vt:lpstr>
      <vt:lpstr>PowerPoint 演示文稿</vt:lpstr>
      <vt:lpstr>整体感知： </vt:lpstr>
      <vt:lpstr>品读课文   质疑研讨</vt:lpstr>
      <vt:lpstr>与敌人卑劣无耻恰成对比的是李先生的光荣，李先生的光荣表现在什么地方？</vt:lpstr>
      <vt:lpstr>这三个自然段用了哪些褒贬分明的词语？运用哪些句式和修辞手法来表达作者强烈的爱憎感情？</vt:lpstr>
      <vt:lpstr>PowerPoint 演示文稿</vt:lpstr>
      <vt:lpstr> </vt:lpstr>
      <vt:lpstr> </vt:lpstr>
      <vt:lpstr>       </vt:lpstr>
      <vt:lpstr>       </vt:lpstr>
      <vt:lpstr>背景资料</vt:lpstr>
      <vt:lpstr>       </vt:lpstr>
      <vt:lpstr>一、这篇演讲稿表现了闻一多先生对李公仆烈士和爱国民主运动怎样的思想感情，对国民党特务又是怎样的思想感情？ </vt:lpstr>
      <vt:lpstr>第二课时</vt:lpstr>
      <vt:lpstr>PowerPoint 演示文稿</vt:lpstr>
      <vt:lpstr>PowerPoint 演示文稿</vt:lpstr>
      <vt:lpstr>文章是怎么使语言具有感染力和论辩力量的？</vt:lpstr>
      <vt:lpstr>文章是怎么使语言具有感染力和论辩力量的？</vt:lpstr>
      <vt:lpstr>文章是怎么使语言具有感染力和论辩力量的？</vt:lpstr>
      <vt:lpstr>根据课文内容，填写人称代词</vt:lpstr>
      <vt:lpstr>文章是怎么使语言具有感染力和论辩力量的？</vt:lpstr>
      <vt:lpstr>文章是怎么使语言具有感染力和论辩力量的？</vt:lpstr>
      <vt:lpstr>PowerPoint 演示文稿</vt:lpstr>
      <vt:lpstr>PowerPoint 演示文稿</vt:lpstr>
      <vt:lpstr>口语与书面语的差异</vt:lpstr>
      <vt:lpstr>口语与书面语的差异</vt:lpstr>
      <vt:lpstr>PowerPoint 演示文稿</vt:lpstr>
      <vt:lpstr>PowerPoint 演示文稿</vt:lpstr>
      <vt:lpstr> 深化小结</vt:lpstr>
      <vt:lpstr>PowerPoint 演示文稿</vt:lpstr>
      <vt:lpstr>课堂练习</vt:lpstr>
      <vt:lpstr>PowerPoint 演示文稿</vt:lpstr>
      <vt:lpstr>  </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云出七山</cp:lastModifiedBy>
  <cp:revision>2</cp:revision>
  <dcterms:created xsi:type="dcterms:W3CDTF">2019-01-23T01:01:00Z</dcterms:created>
  <dcterms:modified xsi:type="dcterms:W3CDTF">2019-01-23T02:06:33Z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